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19" r:id="rId1"/>
  </p:sldMasterIdLst>
  <p:notesMasterIdLst>
    <p:notesMasterId r:id="rId18"/>
  </p:notesMasterIdLst>
  <p:sldIdLst>
    <p:sldId id="306" r:id="rId2"/>
    <p:sldId id="307" r:id="rId3"/>
    <p:sldId id="308" r:id="rId4"/>
    <p:sldId id="309" r:id="rId5"/>
    <p:sldId id="310" r:id="rId6"/>
    <p:sldId id="291" r:id="rId7"/>
    <p:sldId id="296" r:id="rId8"/>
    <p:sldId id="311" r:id="rId9"/>
    <p:sldId id="312" r:id="rId10"/>
    <p:sldId id="313" r:id="rId11"/>
    <p:sldId id="314" r:id="rId12"/>
    <p:sldId id="315" r:id="rId13"/>
    <p:sldId id="316" r:id="rId14"/>
    <p:sldId id="317" r:id="rId15"/>
    <p:sldId id="319" r:id="rId16"/>
    <p:sldId id="321" r:id="rId17"/>
  </p:sldIdLst>
  <p:sldSz cx="9144000" cy="6858000" type="screen4x3"/>
  <p:notesSz cx="6858000" cy="9144000"/>
  <p:embeddedFontLst>
    <p:embeddedFont>
      <p:font typeface="VNI-Vari" pitchFamily="2" charset="0"/>
      <p:bold r:id="rId19"/>
    </p:embeddedFont>
    <p:embeddedFont>
      <p:font typeface="Calibri" panose="020F0502020204030204" pitchFamily="34" charset="0"/>
      <p:regular r:id="rId20"/>
      <p:bold r:id="rId21"/>
      <p:italic r:id="rId22"/>
      <p:boldItalic r:id="rId23"/>
    </p:embeddedFont>
    <p:embeddedFont>
      <p:font typeface="Garamond" panose="02020404030301010803" pitchFamily="18" charset="0"/>
      <p:regular r:id="rId24"/>
      <p:bold r:id="rId25"/>
      <p:italic r:id="rId26"/>
    </p:embeddedFont>
    <p:embeddedFont>
      <p:font typeface=".VnTime" panose="020B7200000000000000" pitchFamily="34" charset="0"/>
      <p:regular r:id="rId27"/>
    </p:embeddedFont>
    <p:embeddedFont>
      <p:font typeface="VNI-Times" pitchFamily="2" charset="0"/>
      <p:regular r:id="rId28"/>
      <p:bold r:id="rId29"/>
      <p:italic r:id="rId30"/>
      <p:boldItalic r:id="rId31"/>
    </p:embeddedFont>
  </p:embeddedFont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33FF"/>
    <a:srgbClr val="99FF33"/>
    <a:srgbClr val="FF00FF"/>
    <a:srgbClr val="003399"/>
    <a:srgbClr val="99FF66"/>
    <a:srgbClr val="FFFF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3" autoAdjust="0"/>
    <p:restoredTop sz="94660"/>
  </p:normalViewPr>
  <p:slideViewPr>
    <p:cSldViewPr>
      <p:cViewPr varScale="1">
        <p:scale>
          <a:sx n="73" d="100"/>
          <a:sy n="73" d="100"/>
        </p:scale>
        <p:origin x="1194" y="78"/>
      </p:cViewPr>
      <p:guideLst>
        <p:guide orient="horz" pos="2160"/>
        <p:guide pos="2880"/>
      </p:guideLst>
    </p:cSldViewPr>
  </p:slideViewPr>
  <p:notesTextViewPr>
    <p:cViewPr>
      <p:scale>
        <a:sx n="66" d="100"/>
        <a:sy n="66"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64EAE9BE-8E6F-4AF9-BF0F-0B18B6D72EEB}" type="datetimeFigureOut">
              <a:rPr lang="en-US"/>
              <a:pPr>
                <a:defRPr/>
              </a:pPr>
              <a:t>12/26/2022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8CCF4A9-617B-45E4-9626-3B6A607523C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3F5B6299-FE08-4CD9-9C51-19ABCBE877D6}" type="slidenum">
              <a:rPr lang="en-US" altLang="en-US"/>
              <a:pPr>
                <a:defRPr/>
              </a:pPr>
              <a:t>‹#›</a:t>
            </a:fld>
            <a:endParaRPr lang="en-US" altLang="en-US"/>
          </a:p>
        </p:txBody>
      </p:sp>
    </p:spTree>
    <p:extLst>
      <p:ext uri="{BB962C8B-B14F-4D97-AF65-F5344CB8AC3E}">
        <p14:creationId xmlns:p14="http://schemas.microsoft.com/office/powerpoint/2010/main" val="2739070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5E8F7667-EA6E-4673-AA4A-A983C00F3FF9}" type="slidenum">
              <a:rPr lang="en-US" altLang="en-US"/>
              <a:pPr>
                <a:defRPr/>
              </a:pPr>
              <a:t>‹#›</a:t>
            </a:fld>
            <a:endParaRPr lang="en-US" altLang="en-US"/>
          </a:p>
        </p:txBody>
      </p:sp>
    </p:spTree>
    <p:extLst>
      <p:ext uri="{BB962C8B-B14F-4D97-AF65-F5344CB8AC3E}">
        <p14:creationId xmlns:p14="http://schemas.microsoft.com/office/powerpoint/2010/main" val="3982079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40352D09-64C8-4188-87D5-42B3293746BE}" type="slidenum">
              <a:rPr lang="en-US" altLang="en-US"/>
              <a:pPr>
                <a:defRPr/>
              </a:pPr>
              <a:t>‹#›</a:t>
            </a:fld>
            <a:endParaRPr lang="en-US" altLang="en-US"/>
          </a:p>
        </p:txBody>
      </p:sp>
    </p:spTree>
    <p:extLst>
      <p:ext uri="{BB962C8B-B14F-4D97-AF65-F5344CB8AC3E}">
        <p14:creationId xmlns:p14="http://schemas.microsoft.com/office/powerpoint/2010/main" val="2602602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3020D3A3-E7E7-4746-AEB3-239EA908E72D}" type="slidenum">
              <a:rPr lang="en-US" altLang="en-US"/>
              <a:pPr>
                <a:defRPr/>
              </a:pPr>
              <a:t>‹#›</a:t>
            </a:fld>
            <a:endParaRPr lang="en-US" altLang="en-US"/>
          </a:p>
        </p:txBody>
      </p:sp>
    </p:spTree>
    <p:extLst>
      <p:ext uri="{BB962C8B-B14F-4D97-AF65-F5344CB8AC3E}">
        <p14:creationId xmlns:p14="http://schemas.microsoft.com/office/powerpoint/2010/main" val="2282359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D14DBBBF-C846-441F-B978-2F2EED144194}" type="slidenum">
              <a:rPr lang="en-US" altLang="en-US"/>
              <a:pPr>
                <a:defRPr/>
              </a:pPr>
              <a:t>‹#›</a:t>
            </a:fld>
            <a:endParaRPr lang="en-US" altLang="en-US"/>
          </a:p>
        </p:txBody>
      </p:sp>
    </p:spTree>
    <p:extLst>
      <p:ext uri="{BB962C8B-B14F-4D97-AF65-F5344CB8AC3E}">
        <p14:creationId xmlns:p14="http://schemas.microsoft.com/office/powerpoint/2010/main" val="382246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AE53D626-5DA3-46A0-9505-BE13557DD36A}" type="slidenum">
              <a:rPr lang="en-US" altLang="en-US"/>
              <a:pPr>
                <a:defRPr/>
              </a:pPr>
              <a:t>‹#›</a:t>
            </a:fld>
            <a:endParaRPr lang="en-US" altLang="en-US"/>
          </a:p>
        </p:txBody>
      </p:sp>
    </p:spTree>
    <p:extLst>
      <p:ext uri="{BB962C8B-B14F-4D97-AF65-F5344CB8AC3E}">
        <p14:creationId xmlns:p14="http://schemas.microsoft.com/office/powerpoint/2010/main" val="3162394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097082A7-A0F9-4926-B7C5-0F7A1AC07154}" type="slidenum">
              <a:rPr lang="en-US" altLang="en-US"/>
              <a:pPr>
                <a:defRPr/>
              </a:pPr>
              <a:t>‹#›</a:t>
            </a:fld>
            <a:endParaRPr lang="en-US" altLang="en-US"/>
          </a:p>
        </p:txBody>
      </p:sp>
    </p:spTree>
    <p:extLst>
      <p:ext uri="{BB962C8B-B14F-4D97-AF65-F5344CB8AC3E}">
        <p14:creationId xmlns:p14="http://schemas.microsoft.com/office/powerpoint/2010/main" val="2277684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BAF07354-1A9C-4461-8F16-254E66393AA4}" type="slidenum">
              <a:rPr lang="en-US" altLang="en-US"/>
              <a:pPr>
                <a:defRPr/>
              </a:pPr>
              <a:t>‹#›</a:t>
            </a:fld>
            <a:endParaRPr lang="en-US" altLang="en-US"/>
          </a:p>
        </p:txBody>
      </p:sp>
    </p:spTree>
    <p:extLst>
      <p:ext uri="{BB962C8B-B14F-4D97-AF65-F5344CB8AC3E}">
        <p14:creationId xmlns:p14="http://schemas.microsoft.com/office/powerpoint/2010/main" val="529589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6F6ABC8D-C25E-42EA-BD95-D4AE8596F549}" type="slidenum">
              <a:rPr lang="en-US" altLang="en-US"/>
              <a:pPr>
                <a:defRPr/>
              </a:pPr>
              <a:t>‹#›</a:t>
            </a:fld>
            <a:endParaRPr lang="en-US" altLang="en-US"/>
          </a:p>
        </p:txBody>
      </p:sp>
    </p:spTree>
    <p:extLst>
      <p:ext uri="{BB962C8B-B14F-4D97-AF65-F5344CB8AC3E}">
        <p14:creationId xmlns:p14="http://schemas.microsoft.com/office/powerpoint/2010/main" val="2400358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1C3C314E-8738-48F5-9008-3793B3DFECFD}" type="slidenum">
              <a:rPr lang="en-US" altLang="en-US"/>
              <a:pPr>
                <a:defRPr/>
              </a:pPr>
              <a:t>‹#›</a:t>
            </a:fld>
            <a:endParaRPr lang="en-US" altLang="en-US"/>
          </a:p>
        </p:txBody>
      </p:sp>
    </p:spTree>
    <p:extLst>
      <p:ext uri="{BB962C8B-B14F-4D97-AF65-F5344CB8AC3E}">
        <p14:creationId xmlns:p14="http://schemas.microsoft.com/office/powerpoint/2010/main" val="3859274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9382C8A1-3B60-4214-B2CB-544DDE697D85}" type="slidenum">
              <a:rPr lang="en-US" altLang="en-US"/>
              <a:pPr>
                <a:defRPr/>
              </a:pPr>
              <a:t>‹#›</a:t>
            </a:fld>
            <a:endParaRPr lang="en-US" altLang="en-US"/>
          </a:p>
        </p:txBody>
      </p:sp>
    </p:spTree>
    <p:extLst>
      <p:ext uri="{BB962C8B-B14F-4D97-AF65-F5344CB8AC3E}">
        <p14:creationId xmlns:p14="http://schemas.microsoft.com/office/powerpoint/2010/main" val="387475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F7749D1E-2F75-4FBA-A27F-470AADEBE34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2.xml"/><Relationship Id="rId5" Type="http://schemas.openxmlformats.org/officeDocument/2006/relationships/image" Target="../media/image27.wmf"/><Relationship Id="rId4" Type="http://schemas.openxmlformats.org/officeDocument/2006/relationships/image" Target="../media/image26.w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2084" descr="封面"/>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2083" descr="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725" y="792163"/>
            <a:ext cx="8677275" cy="864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p:cNvPr>
          <p:cNvSpPr txBox="1"/>
          <p:nvPr/>
        </p:nvSpPr>
        <p:spPr>
          <a:xfrm>
            <a:off x="233329" y="3349690"/>
            <a:ext cx="9143999" cy="1477328"/>
          </a:xfrm>
          <a:prstGeom prst="rect">
            <a:avLst/>
          </a:prstGeom>
          <a:noFill/>
        </p:spPr>
        <p:txBody>
          <a:bodyPr>
            <a:spAutoFit/>
          </a:bodyPr>
          <a:lstStyle/>
          <a:p>
            <a:pPr algn="ctr" eaLnBrk="1" hangingPunct="1">
              <a:defRPr/>
            </a:pPr>
            <a:r>
              <a:rPr lang="en-US" sz="30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BÀI 3 </a:t>
            </a:r>
          </a:p>
          <a:p>
            <a:pPr algn="ctr" eaLnBrk="1" hangingPunct="1">
              <a:defRPr/>
            </a:pPr>
            <a:r>
              <a:rPr lang="en-US" sz="30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CHU VI VÀ DIỆN TÍCH </a:t>
            </a:r>
          </a:p>
          <a:p>
            <a:pPr algn="ctr" eaLnBrk="1" hangingPunct="1">
              <a:defRPr/>
            </a:pPr>
            <a:r>
              <a:rPr lang="en-US" sz="30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MỘT SỐ HÌNH TRONG THỰC TIỄN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withEffect">
                                  <p:stCondLst>
                                    <p:cond delay="0"/>
                                  </p:stCondLst>
                                  <p:childTnLst>
                                    <p:animRot by="-21600000">
                                      <p:cBhvr>
                                        <p:cTn id="6" dur="5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2"/>
          <p:cNvSpPr txBox="1">
            <a:spLocks noChangeArrowheads="1"/>
          </p:cNvSpPr>
          <p:nvPr/>
        </p:nvSpPr>
        <p:spPr bwMode="auto">
          <a:xfrm>
            <a:off x="152400" y="0"/>
            <a:ext cx="8610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ts val="450"/>
              </a:spcBef>
              <a:spcAft>
                <a:spcPts val="450"/>
              </a:spcAft>
              <a:buFontTx/>
              <a:buNone/>
            </a:pPr>
            <a:r>
              <a:rPr lang="en-US" altLang="en-US" sz="2800" b="1" u="sng">
                <a:solidFill>
                  <a:srgbClr val="FF0000"/>
                </a:solidFill>
                <a:latin typeface="Times New Roman" panose="02020603050405020304" pitchFamily="18" charset="0"/>
                <a:ea typeface="Calibri" panose="020F0502020204030204" pitchFamily="34" charset="0"/>
                <a:cs typeface="Times New Roman" panose="02020603050405020304" pitchFamily="18" charset="0"/>
              </a:rPr>
              <a:t>3. Tính diện tích và chu vi một số hình trong thực tiễn :</a:t>
            </a:r>
            <a:endParaRPr lang="en-US" altLang="en-US" sz="2800" u="sng">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291" name="TextBox 40"/>
          <p:cNvSpPr txBox="1">
            <a:spLocks noChangeArrowheads="1"/>
          </p:cNvSpPr>
          <p:nvPr/>
        </p:nvSpPr>
        <p:spPr bwMode="auto">
          <a:xfrm>
            <a:off x="381000" y="457200"/>
            <a:ext cx="81549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ts val="450"/>
              </a:spcBef>
              <a:spcAft>
                <a:spcPts val="450"/>
              </a:spcAft>
              <a:buFontTx/>
              <a:buNone/>
            </a:pPr>
            <a:r>
              <a:rPr lang="en-US" altLang="en-US" sz="2400" b="1">
                <a:latin typeface="Times New Roman" panose="02020603050405020304" pitchFamily="18" charset="0"/>
                <a:ea typeface="Calibri" panose="020F0502020204030204" pitchFamily="34" charset="0"/>
                <a:cs typeface="Times New Roman" panose="02020603050405020304" pitchFamily="18" charset="0"/>
              </a:rPr>
              <a:t>VD 3 câu b) Tính diện tích của hình AHEF và BDHG : </a:t>
            </a:r>
            <a:endParaRPr lang="en-US" altLang="en-US" sz="24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2292"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66800"/>
            <a:ext cx="564038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40"/>
          <p:cNvSpPr txBox="1">
            <a:spLocks noRot="1" noChangeAspect="1" noMove="1" noResize="1" noEditPoints="1" noAdjustHandles="1" noChangeArrowheads="1" noChangeShapeType="1" noTextEdit="1"/>
          </p:cNvSpPr>
          <p:nvPr/>
        </p:nvSpPr>
        <p:spPr bwMode="auto">
          <a:xfrm>
            <a:off x="5029200" y="1295400"/>
            <a:ext cx="990600" cy="802784"/>
          </a:xfrm>
          <a:prstGeom prst="rect">
            <a:avLst/>
          </a:prstGeom>
          <a:blipFill rotWithShape="0">
            <a:blip r:embed="rId3"/>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noFill/>
              </a:rPr>
              <a:t> </a:t>
            </a:r>
          </a:p>
        </p:txBody>
      </p:sp>
      <p:sp>
        <p:nvSpPr>
          <p:cNvPr id="9" name="TextBox 40"/>
          <p:cNvSpPr txBox="1">
            <a:spLocks noRot="1" noChangeAspect="1" noMove="1" noResize="1" noEditPoints="1" noAdjustHandles="1" noChangeArrowheads="1" noChangeShapeType="1" noTextEdit="1"/>
          </p:cNvSpPr>
          <p:nvPr/>
        </p:nvSpPr>
        <p:spPr bwMode="auto">
          <a:xfrm>
            <a:off x="5105400" y="1964992"/>
            <a:ext cx="990600" cy="802784"/>
          </a:xfrm>
          <a:prstGeom prst="rect">
            <a:avLst/>
          </a:prstGeom>
          <a:blipFill rotWithShape="0">
            <a:blip r:embed="rId4"/>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noFill/>
              </a:rPr>
              <a:t> </a:t>
            </a:r>
          </a:p>
        </p:txBody>
      </p:sp>
      <p:sp>
        <p:nvSpPr>
          <p:cNvPr id="10" name="TextBox 40"/>
          <p:cNvSpPr txBox="1">
            <a:spLocks noRot="1" noChangeAspect="1" noMove="1" noResize="1" noEditPoints="1" noAdjustHandles="1" noChangeArrowheads="1" noChangeShapeType="1" noTextEdit="1"/>
          </p:cNvSpPr>
          <p:nvPr/>
        </p:nvSpPr>
        <p:spPr bwMode="auto">
          <a:xfrm>
            <a:off x="5007429" y="2767776"/>
            <a:ext cx="990600" cy="802784"/>
          </a:xfrm>
          <a:prstGeom prst="rect">
            <a:avLst/>
          </a:prstGeom>
          <a:blipFill rotWithShape="0">
            <a:blip r:embed="rId5"/>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noFill/>
              </a:rPr>
              <a:t> </a:t>
            </a:r>
          </a:p>
        </p:txBody>
      </p:sp>
      <p:sp>
        <p:nvSpPr>
          <p:cNvPr id="11" name="TextBox 40"/>
          <p:cNvSpPr txBox="1">
            <a:spLocks noChangeArrowheads="1"/>
          </p:cNvSpPr>
          <p:nvPr/>
        </p:nvSpPr>
        <p:spPr bwMode="auto">
          <a:xfrm>
            <a:off x="6096000" y="1452563"/>
            <a:ext cx="2819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ts val="450"/>
              </a:spcBef>
              <a:spcAft>
                <a:spcPts val="450"/>
              </a:spcAft>
              <a:buFontTx/>
              <a:buNone/>
            </a:pPr>
            <a:r>
              <a:rPr lang="en-US" altLang="en-US" sz="2400" b="1">
                <a:latin typeface="Times New Roman" panose="02020603050405020304" pitchFamily="18" charset="0"/>
                <a:ea typeface="Calibri" panose="020F0502020204030204" pitchFamily="34" charset="0"/>
                <a:cs typeface="Times New Roman" panose="02020603050405020304" pitchFamily="18" charset="0"/>
              </a:rPr>
              <a:t>= 24.18 = 432 (m</a:t>
            </a:r>
            <a:r>
              <a:rPr lang="en-US" altLang="en-US" sz="2400" b="1" baseline="30000">
                <a:latin typeface="Times New Roman" panose="02020603050405020304" pitchFamily="18" charset="0"/>
                <a:ea typeface="Calibri" panose="020F0502020204030204" pitchFamily="34" charset="0"/>
                <a:cs typeface="Times New Roman" panose="02020603050405020304" pitchFamily="18" charset="0"/>
              </a:rPr>
              <a:t>2</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a:t>
            </a:r>
            <a:endParaRPr lang="en-US" altLang="en-US"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Box 40"/>
          <p:cNvSpPr txBox="1">
            <a:spLocks noChangeArrowheads="1"/>
          </p:cNvSpPr>
          <p:nvPr/>
        </p:nvSpPr>
        <p:spPr bwMode="auto">
          <a:xfrm>
            <a:off x="6172200" y="2136775"/>
            <a:ext cx="2438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ts val="450"/>
              </a:spcBef>
              <a:spcAft>
                <a:spcPts val="450"/>
              </a:spcAft>
              <a:buFontTx/>
              <a:buNone/>
            </a:pPr>
            <a:r>
              <a:rPr lang="en-US" altLang="en-US" sz="2400" b="1">
                <a:latin typeface="Times New Roman" panose="02020603050405020304" pitchFamily="18" charset="0"/>
                <a:ea typeface="Calibri" panose="020F0502020204030204" pitchFamily="34" charset="0"/>
                <a:cs typeface="Times New Roman" panose="02020603050405020304" pitchFamily="18" charset="0"/>
              </a:rPr>
              <a:t>= 9.9 = 81 (m</a:t>
            </a:r>
            <a:r>
              <a:rPr lang="en-US" altLang="en-US" sz="2400" b="1" baseline="30000">
                <a:latin typeface="Times New Roman" panose="02020603050405020304" pitchFamily="18" charset="0"/>
                <a:ea typeface="Calibri" panose="020F0502020204030204" pitchFamily="34" charset="0"/>
                <a:cs typeface="Times New Roman" panose="02020603050405020304" pitchFamily="18" charset="0"/>
              </a:rPr>
              <a:t>2</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a:t>
            </a:r>
            <a:endParaRPr lang="en-US" altLang="en-US"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Box 40"/>
          <p:cNvSpPr txBox="1">
            <a:spLocks noChangeArrowheads="1"/>
          </p:cNvSpPr>
          <p:nvPr/>
        </p:nvSpPr>
        <p:spPr bwMode="auto">
          <a:xfrm>
            <a:off x="6172200" y="2927350"/>
            <a:ext cx="2971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ts val="450"/>
              </a:spcBef>
              <a:spcAft>
                <a:spcPts val="450"/>
              </a:spcAft>
              <a:buFontTx/>
              <a:buNone/>
            </a:pPr>
            <a:r>
              <a:rPr lang="en-US" altLang="en-US" sz="2400" b="1">
                <a:latin typeface="Times New Roman" panose="02020603050405020304" pitchFamily="18" charset="0"/>
                <a:ea typeface="Calibri" panose="020F0502020204030204" pitchFamily="34" charset="0"/>
                <a:cs typeface="Times New Roman" panose="02020603050405020304" pitchFamily="18" charset="0"/>
              </a:rPr>
              <a:t>= 432 – 81= 351 (m</a:t>
            </a:r>
            <a:r>
              <a:rPr lang="en-US" altLang="en-US" sz="2400" b="1" baseline="30000">
                <a:latin typeface="Times New Roman" panose="02020603050405020304" pitchFamily="18" charset="0"/>
                <a:ea typeface="Calibri" panose="020F0502020204030204" pitchFamily="34" charset="0"/>
                <a:cs typeface="Times New Roman" panose="02020603050405020304" pitchFamily="18" charset="0"/>
              </a:rPr>
              <a:t>2</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a:t>
            </a:r>
            <a:endParaRPr lang="en-US" altLang="en-US"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TextBox 40"/>
          <p:cNvSpPr txBox="1">
            <a:spLocks noChangeArrowheads="1"/>
          </p:cNvSpPr>
          <p:nvPr/>
        </p:nvSpPr>
        <p:spPr bwMode="auto">
          <a:xfrm>
            <a:off x="304800" y="4724400"/>
            <a:ext cx="81549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ts val="450"/>
              </a:spcBef>
              <a:spcAft>
                <a:spcPts val="450"/>
              </a:spcAft>
              <a:buFontTx/>
              <a:buNone/>
            </a:pPr>
            <a:r>
              <a:rPr lang="en-US" altLang="en-US" sz="2400" b="1">
                <a:latin typeface="Times New Roman" panose="02020603050405020304" pitchFamily="18" charset="0"/>
                <a:ea typeface="Calibri" panose="020F0502020204030204" pitchFamily="34" charset="0"/>
                <a:cs typeface="Times New Roman" panose="02020603050405020304" pitchFamily="18" charset="0"/>
              </a:rPr>
              <a:t>VD 3 câu c) Tính chu vi khu vườn : </a:t>
            </a:r>
            <a:endParaRPr lang="en-US" altLang="en-US"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TextBox 40"/>
          <p:cNvSpPr txBox="1">
            <a:spLocks noChangeArrowheads="1"/>
          </p:cNvSpPr>
          <p:nvPr/>
        </p:nvSpPr>
        <p:spPr bwMode="auto">
          <a:xfrm>
            <a:off x="304800" y="5105400"/>
            <a:ext cx="81549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ts val="450"/>
              </a:spcBef>
              <a:spcAft>
                <a:spcPts val="450"/>
              </a:spcAft>
              <a:buFontTx/>
              <a:buNone/>
            </a:pPr>
            <a:r>
              <a:rPr lang="en-US" altLang="en-US" sz="2400" b="1">
                <a:latin typeface="Times New Roman" panose="02020603050405020304" pitchFamily="18" charset="0"/>
                <a:ea typeface="Calibri" panose="020F0502020204030204" pitchFamily="34" charset="0"/>
                <a:cs typeface="Times New Roman" panose="02020603050405020304" pitchFamily="18" charset="0"/>
              </a:rPr>
              <a:t> Ta có CD = 24 – 15 =9 (m) ; DE = 18 – 9 = 9 (m) </a:t>
            </a:r>
            <a:endParaRPr lang="en-US" altLang="en-US"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extBox 40"/>
          <p:cNvSpPr txBox="1">
            <a:spLocks noChangeArrowheads="1"/>
          </p:cNvSpPr>
          <p:nvPr/>
        </p:nvSpPr>
        <p:spPr bwMode="auto">
          <a:xfrm>
            <a:off x="381000" y="5486400"/>
            <a:ext cx="2971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ts val="450"/>
              </a:spcBef>
              <a:spcAft>
                <a:spcPts val="450"/>
              </a:spcAft>
              <a:buFontTx/>
              <a:buNone/>
            </a:pPr>
            <a:r>
              <a:rPr lang="en-US" altLang="en-US" sz="2400" b="1">
                <a:latin typeface="Times New Roman" panose="02020603050405020304" pitchFamily="18" charset="0"/>
                <a:ea typeface="Calibri" panose="020F0502020204030204" pitchFamily="34" charset="0"/>
                <a:cs typeface="Times New Roman" panose="02020603050405020304" pitchFamily="18" charset="0"/>
              </a:rPr>
              <a:t> Chu vi khu vườn là : </a:t>
            </a:r>
            <a:endParaRPr lang="en-US" altLang="en-US"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TextBox 40"/>
          <p:cNvSpPr txBox="1">
            <a:spLocks noRot="1" noChangeAspect="1" noMove="1" noResize="1" noEditPoints="1" noAdjustHandles="1" noChangeArrowheads="1" noChangeShapeType="1" noTextEdit="1"/>
          </p:cNvSpPr>
          <p:nvPr/>
        </p:nvSpPr>
        <p:spPr bwMode="auto">
          <a:xfrm>
            <a:off x="3374571" y="5410200"/>
            <a:ext cx="990600" cy="802784"/>
          </a:xfrm>
          <a:prstGeom prst="rect">
            <a:avLst/>
          </a:prstGeom>
          <a:blipFill rotWithShape="0">
            <a:blip r:embed="rId6"/>
            <a:stretch>
              <a:fillRect r="-46296"/>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noFill/>
              </a:rPr>
              <a:t> </a:t>
            </a:r>
          </a:p>
        </p:txBody>
      </p:sp>
      <p:sp>
        <p:nvSpPr>
          <p:cNvPr id="19" name="TextBox 40"/>
          <p:cNvSpPr txBox="1">
            <a:spLocks noChangeArrowheads="1"/>
          </p:cNvSpPr>
          <p:nvPr/>
        </p:nvSpPr>
        <p:spPr bwMode="auto">
          <a:xfrm>
            <a:off x="4724400" y="5519738"/>
            <a:ext cx="4206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ts val="450"/>
              </a:spcBef>
              <a:spcAft>
                <a:spcPts val="450"/>
              </a:spcAft>
              <a:buFontTx/>
              <a:buNone/>
            </a:pPr>
            <a:r>
              <a:rPr lang="en-US" altLang="en-US" sz="2400" b="1">
                <a:latin typeface="Times New Roman" panose="02020603050405020304" pitchFamily="18" charset="0"/>
                <a:ea typeface="Calibri" panose="020F0502020204030204" pitchFamily="34" charset="0"/>
                <a:cs typeface="Times New Roman" panose="02020603050405020304" pitchFamily="18" charset="0"/>
              </a:rPr>
              <a:t> = AB+BC+CD+DE+EF+FA</a:t>
            </a:r>
            <a:endParaRPr lang="en-US" altLang="en-US"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40"/>
          <p:cNvSpPr txBox="1">
            <a:spLocks noChangeArrowheads="1"/>
          </p:cNvSpPr>
          <p:nvPr/>
        </p:nvSpPr>
        <p:spPr bwMode="auto">
          <a:xfrm>
            <a:off x="4724400" y="6132513"/>
            <a:ext cx="4206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ts val="450"/>
              </a:spcBef>
              <a:spcAft>
                <a:spcPts val="450"/>
              </a:spcAft>
              <a:buFontTx/>
              <a:buNone/>
            </a:pPr>
            <a:r>
              <a:rPr lang="en-US" altLang="en-US" sz="2400" b="1">
                <a:latin typeface="Times New Roman" panose="02020603050405020304" pitchFamily="18" charset="0"/>
                <a:ea typeface="Calibri" panose="020F0502020204030204" pitchFamily="34" charset="0"/>
                <a:cs typeface="Times New Roman" panose="02020603050405020304" pitchFamily="18" charset="0"/>
              </a:rPr>
              <a:t> = 15+9+9+9+24+18=84 (m)</a:t>
            </a:r>
            <a:endParaRPr lang="en-US" altLang="en-US" sz="240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6" presetClass="entr" presetSubtype="21"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ircle(in)">
                                      <p:cBhvr>
                                        <p:cTn id="21" dur="2000"/>
                                        <p:tgtEl>
                                          <p:spTgt spid="1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circle(in)">
                                      <p:cBhvr>
                                        <p:cTn id="30" dur="2000"/>
                                        <p:tgtEl>
                                          <p:spTgt spid="1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strVal val="#ppt_w*0.70"/>
                                          </p:val>
                                        </p:tav>
                                        <p:tav tm="100000">
                                          <p:val>
                                            <p:strVal val="#ppt_w"/>
                                          </p:val>
                                        </p:tav>
                                      </p:tavLst>
                                    </p:anim>
                                    <p:anim calcmode="lin" valueType="num">
                                      <p:cBhvr>
                                        <p:cTn id="36" dur="1000" fill="hold"/>
                                        <p:tgtEl>
                                          <p:spTgt spid="14"/>
                                        </p:tgtEl>
                                        <p:attrNameLst>
                                          <p:attrName>ppt_h</p:attrName>
                                        </p:attrNameLst>
                                      </p:cBhvr>
                                      <p:tavLst>
                                        <p:tav tm="0">
                                          <p:val>
                                            <p:strVal val="#ppt_h"/>
                                          </p:val>
                                        </p:tav>
                                        <p:tav tm="100000">
                                          <p:val>
                                            <p:strVal val="#ppt_h"/>
                                          </p:val>
                                        </p:tav>
                                      </p:tavLst>
                                    </p:anim>
                                    <p:animEffect transition="in" filter="fade">
                                      <p:cBhvr>
                                        <p:cTn id="37" dur="1000"/>
                                        <p:tgtEl>
                                          <p:spTgt spid="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randombar(horizontal)">
                                      <p:cBhvr>
                                        <p:cTn id="47" dur="500"/>
                                        <p:tgtEl>
                                          <p:spTgt spid="1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4" presetClass="entr" presetSubtype="1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randombar(horizontal)">
                                      <p:cBhvr>
                                        <p:cTn id="52" dur="500"/>
                                        <p:tgtEl>
                                          <p:spTgt spid="1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8" presetClass="entr" presetSubtype="0" accel="50000" fill="hold" grpId="0" nodeType="clickEffect">
                                  <p:stCondLst>
                                    <p:cond delay="0"/>
                                  </p:stCondLst>
                                  <p:iterate type="lt">
                                    <p:tmPct val="50000"/>
                                  </p:iterate>
                                  <p:childTnLst>
                                    <p:set>
                                      <p:cBhvr>
                                        <p:cTn id="56" dur="1" fill="hold">
                                          <p:stCondLst>
                                            <p:cond delay="0"/>
                                          </p:stCondLst>
                                        </p:cTn>
                                        <p:tgtEl>
                                          <p:spTgt spid="19"/>
                                        </p:tgtEl>
                                        <p:attrNameLst>
                                          <p:attrName>style.visibility</p:attrName>
                                        </p:attrNameLst>
                                      </p:cBhvr>
                                      <p:to>
                                        <p:strVal val="visible"/>
                                      </p:to>
                                    </p:set>
                                    <p:set>
                                      <p:cBhvr>
                                        <p:cTn id="57" dur="455" fill="hold">
                                          <p:stCondLst>
                                            <p:cond delay="0"/>
                                          </p:stCondLst>
                                        </p:cTn>
                                        <p:tgtEl>
                                          <p:spTgt spid="19"/>
                                        </p:tgtEl>
                                        <p:attrNameLst>
                                          <p:attrName>style.rotation</p:attrName>
                                        </p:attrNameLst>
                                      </p:cBhvr>
                                      <p:to>
                                        <p:strVal val="-45.0"/>
                                      </p:to>
                                    </p:set>
                                    <p:anim calcmode="lin" valueType="num">
                                      <p:cBhvr>
                                        <p:cTn id="58" dur="455" fill="hold">
                                          <p:stCondLst>
                                            <p:cond delay="455"/>
                                          </p:stCondLst>
                                        </p:cTn>
                                        <p:tgtEl>
                                          <p:spTgt spid="19"/>
                                        </p:tgtEl>
                                        <p:attrNameLst>
                                          <p:attrName>style.rotation</p:attrName>
                                        </p:attrNameLst>
                                      </p:cBhvr>
                                      <p:tavLst>
                                        <p:tav tm="0">
                                          <p:val>
                                            <p:fltVal val="-45"/>
                                          </p:val>
                                        </p:tav>
                                        <p:tav tm="69900">
                                          <p:val>
                                            <p:fltVal val="45"/>
                                          </p:val>
                                        </p:tav>
                                        <p:tav tm="100000">
                                          <p:val>
                                            <p:fltVal val="0"/>
                                          </p:val>
                                        </p:tav>
                                      </p:tavLst>
                                    </p:anim>
                                    <p:anim calcmode="lin" valueType="num">
                                      <p:cBhvr>
                                        <p:cTn id="59" dur="455" fill="hold">
                                          <p:stCondLst>
                                            <p:cond delay="0"/>
                                          </p:stCondLst>
                                        </p:cTn>
                                        <p:tgtEl>
                                          <p:spTgt spid="19"/>
                                        </p:tgtEl>
                                        <p:attrNameLst>
                                          <p:attrName>ppt_y</p:attrName>
                                        </p:attrNameLst>
                                      </p:cBhvr>
                                      <p:tavLst>
                                        <p:tav tm="0">
                                          <p:val>
                                            <p:strVal val="#ppt_y-1"/>
                                          </p:val>
                                        </p:tav>
                                        <p:tav tm="100000">
                                          <p:val>
                                            <p:strVal val="#ppt_y-(0.354*#ppt_w-0.172*#ppt_h)"/>
                                          </p:val>
                                        </p:tav>
                                      </p:tavLst>
                                    </p:anim>
                                    <p:anim calcmode="lin" valueType="num">
                                      <p:cBhvr>
                                        <p:cTn id="60" dur="156" decel="50000" autoRev="1" fill="hold">
                                          <p:stCondLst>
                                            <p:cond delay="455"/>
                                          </p:stCondLst>
                                        </p:cTn>
                                        <p:tgtEl>
                                          <p:spTgt spid="19"/>
                                        </p:tgtEl>
                                        <p:attrNameLst>
                                          <p:attrName>ppt_y</p:attrName>
                                        </p:attrNameLst>
                                      </p:cBhvr>
                                      <p:tavLst>
                                        <p:tav tm="0">
                                          <p:val>
                                            <p:strVal val="#ppt_y-(0.354*#ppt_w-0.172*#ppt_h)"/>
                                          </p:val>
                                        </p:tav>
                                        <p:tav tm="100000">
                                          <p:val>
                                            <p:strVal val="#ppt_y-(0.354*#ppt_w-0.172*#ppt_h)-#ppt_h/2"/>
                                          </p:val>
                                        </p:tav>
                                      </p:tavLst>
                                    </p:anim>
                                    <p:anim calcmode="lin" valueType="num">
                                      <p:cBhvr>
                                        <p:cTn id="61" dur="136" fill="hold">
                                          <p:stCondLst>
                                            <p:cond delay="864"/>
                                          </p:stCondLst>
                                        </p:cTn>
                                        <p:tgtEl>
                                          <p:spTgt spid="19"/>
                                        </p:tgtEl>
                                        <p:attrNameLst>
                                          <p:attrName>ppt_y</p:attrName>
                                        </p:attrNameLst>
                                      </p:cBhvr>
                                      <p:tavLst>
                                        <p:tav tm="0">
                                          <p:val>
                                            <p:strVal val="#ppt_y-(0.354*#ppt_w-0.172*#ppt_h)"/>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37" presetClass="entr" presetSubtype="0"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1000"/>
                                        <p:tgtEl>
                                          <p:spTgt spid="20"/>
                                        </p:tgtEl>
                                      </p:cBhvr>
                                    </p:animEffect>
                                    <p:anim calcmode="lin" valueType="num">
                                      <p:cBhvr>
                                        <p:cTn id="67" dur="1000" fill="hold"/>
                                        <p:tgtEl>
                                          <p:spTgt spid="20"/>
                                        </p:tgtEl>
                                        <p:attrNameLst>
                                          <p:attrName>ppt_x</p:attrName>
                                        </p:attrNameLst>
                                      </p:cBhvr>
                                      <p:tavLst>
                                        <p:tav tm="0">
                                          <p:val>
                                            <p:strVal val="#ppt_x"/>
                                          </p:val>
                                        </p:tav>
                                        <p:tav tm="100000">
                                          <p:val>
                                            <p:strVal val="#ppt_x"/>
                                          </p:val>
                                        </p:tav>
                                      </p:tavLst>
                                    </p:anim>
                                    <p:anim calcmode="lin" valueType="num">
                                      <p:cBhvr>
                                        <p:cTn id="68" dur="900" decel="100000" fill="hold"/>
                                        <p:tgtEl>
                                          <p:spTgt spid="20"/>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6" grpId="0"/>
      <p:bldP spid="17"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3810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40"/>
          <p:cNvSpPr txBox="1">
            <a:spLocks noChangeArrowheads="1"/>
          </p:cNvSpPr>
          <p:nvPr/>
        </p:nvSpPr>
        <p:spPr bwMode="auto">
          <a:xfrm>
            <a:off x="381000" y="76200"/>
            <a:ext cx="853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ts val="450"/>
              </a:spcBef>
              <a:spcAft>
                <a:spcPts val="450"/>
              </a:spcAft>
              <a:buFontTx/>
              <a:buNone/>
            </a:pPr>
            <a:r>
              <a:rPr lang="en-US" altLang="en-US" sz="2400" b="1" u="sng">
                <a:solidFill>
                  <a:srgbClr val="3333FF"/>
                </a:solidFill>
                <a:latin typeface="Times New Roman" panose="02020603050405020304" pitchFamily="18" charset="0"/>
                <a:ea typeface="Calibri" panose="020F0502020204030204" pitchFamily="34" charset="0"/>
                <a:cs typeface="Times New Roman" panose="02020603050405020304" pitchFamily="18" charset="0"/>
              </a:rPr>
              <a:t>Thực hành 1</a:t>
            </a:r>
            <a:r>
              <a:rPr lang="en-US" altLang="en-US" sz="2400" b="1">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Trong bãi giữ xe người ta đang vẽ một mũi tên với các kích thước như hình vẽ. Tính diện tích hình cái mũi tên.</a:t>
            </a:r>
            <a:endParaRPr lang="en-US" altLang="en-US" sz="2400" b="1" u="sng">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05263" y="2133600"/>
            <a:ext cx="5153025"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40"/>
          <p:cNvSpPr txBox="1">
            <a:spLocks noChangeArrowheads="1"/>
          </p:cNvSpPr>
          <p:nvPr/>
        </p:nvSpPr>
        <p:spPr bwMode="auto">
          <a:xfrm>
            <a:off x="2057400" y="1219200"/>
            <a:ext cx="670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ts val="450"/>
              </a:spcBef>
              <a:spcAft>
                <a:spcPts val="450"/>
              </a:spcAft>
              <a:buFontTx/>
              <a:buNone/>
            </a:pPr>
            <a:r>
              <a:rPr lang="en-US" altLang="en-US" sz="2400" b="1" u="sng">
                <a:latin typeface="Times New Roman" panose="02020603050405020304" pitchFamily="18" charset="0"/>
                <a:ea typeface="Calibri" panose="020F0502020204030204" pitchFamily="34" charset="0"/>
                <a:cs typeface="Times New Roman" panose="02020603050405020304" pitchFamily="18" charset="0"/>
              </a:rPr>
              <a:t>Gợi ý </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Ta chia mũi tên thành các hình bên phải</a:t>
            </a:r>
          </a:p>
        </p:txBody>
      </p:sp>
      <p:sp>
        <p:nvSpPr>
          <p:cNvPr id="11" name="TextBox 40"/>
          <p:cNvSpPr txBox="1">
            <a:spLocks noChangeArrowheads="1"/>
          </p:cNvSpPr>
          <p:nvPr/>
        </p:nvSpPr>
        <p:spPr bwMode="auto">
          <a:xfrm>
            <a:off x="503238" y="4724400"/>
            <a:ext cx="8412162"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ts val="450"/>
              </a:spcBef>
              <a:spcAft>
                <a:spcPts val="450"/>
              </a:spcAft>
              <a:buFontTx/>
              <a:buNone/>
            </a:pPr>
            <a:r>
              <a:rPr lang="en-US" altLang="en-US" sz="2400" b="1">
                <a:latin typeface="Times New Roman" panose="02020603050405020304" pitchFamily="18" charset="0"/>
                <a:ea typeface="Calibri" panose="020F0502020204030204" pitchFamily="34" charset="0"/>
                <a:cs typeface="Times New Roman" panose="02020603050405020304" pitchFamily="18" charset="0"/>
              </a:rPr>
              <a:t>Ta được một hình chữ nhật có kích thước 1m; 1,8m và một hình tam giác có cạnh 2m; chiều cao tương ứng 0,6m</a:t>
            </a:r>
          </a:p>
        </p:txBody>
      </p:sp>
      <p:sp>
        <p:nvSpPr>
          <p:cNvPr id="12" name="TextBox 40"/>
          <p:cNvSpPr txBox="1">
            <a:spLocks noChangeArrowheads="1"/>
          </p:cNvSpPr>
          <p:nvPr/>
        </p:nvSpPr>
        <p:spPr bwMode="auto">
          <a:xfrm>
            <a:off x="609600" y="5867400"/>
            <a:ext cx="84121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ts val="450"/>
              </a:spcBef>
              <a:spcAft>
                <a:spcPts val="450"/>
              </a:spcAft>
              <a:buFontTx/>
              <a:buNone/>
            </a:pPr>
            <a:r>
              <a:rPr lang="en-US" alt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 Em về nhà tự tính vào tập nhé.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69988" y="2438400"/>
            <a:ext cx="6297612"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40"/>
          <p:cNvSpPr txBox="1">
            <a:spLocks noChangeArrowheads="1"/>
          </p:cNvSpPr>
          <p:nvPr/>
        </p:nvSpPr>
        <p:spPr bwMode="auto">
          <a:xfrm>
            <a:off x="381000" y="76200"/>
            <a:ext cx="81549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ts val="450"/>
              </a:spcBef>
              <a:spcAft>
                <a:spcPts val="450"/>
              </a:spcAft>
              <a:buFontTx/>
              <a:buNone/>
            </a:pPr>
            <a:r>
              <a:rPr lang="en-US" altLang="en-US" sz="2400" b="1" u="sng">
                <a:solidFill>
                  <a:srgbClr val="3333FF"/>
                </a:solidFill>
                <a:latin typeface="Times New Roman" panose="02020603050405020304" pitchFamily="18" charset="0"/>
                <a:ea typeface="Calibri" panose="020F0502020204030204" pitchFamily="34" charset="0"/>
                <a:cs typeface="Times New Roman" panose="02020603050405020304" pitchFamily="18" charset="0"/>
              </a:rPr>
              <a:t>Vận dụng 1 </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Trong khu vườn hình chữ nhật, người ta làm lối đi lát sỏi với các kích thước như hình vẽ sau. Chi phí cho mỗi mét vuông làm lối đi là 120 nghìn đồng. Hỏi chi phí làm lối đi bao nhiêu ?</a:t>
            </a:r>
            <a:endParaRPr lang="en-US" altLang="en-US" sz="2400" b="1" u="sng">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40"/>
          <p:cNvSpPr txBox="1">
            <a:spLocks noChangeArrowheads="1"/>
          </p:cNvSpPr>
          <p:nvPr/>
        </p:nvSpPr>
        <p:spPr bwMode="auto">
          <a:xfrm>
            <a:off x="241300" y="4267200"/>
            <a:ext cx="81549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ts val="450"/>
              </a:spcBef>
              <a:spcAft>
                <a:spcPts val="450"/>
              </a:spcAft>
              <a:buFontTx/>
              <a:buNone/>
            </a:pPr>
            <a:r>
              <a:rPr lang="en-US" altLang="en-US" sz="2400" b="1">
                <a:solidFill>
                  <a:srgbClr val="3333FF"/>
                </a:solidFill>
                <a:latin typeface="Times New Roman" panose="02020603050405020304" pitchFamily="18" charset="0"/>
                <a:ea typeface="Calibri" panose="020F0502020204030204" pitchFamily="34" charset="0"/>
                <a:cs typeface="Times New Roman" panose="02020603050405020304" pitchFamily="18" charset="0"/>
              </a:rPr>
              <a:t>Hướng dẫn : </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Lối đi có dạng hình bình hành với </a:t>
            </a:r>
            <a:r>
              <a:rPr lang="en-US" alt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chiều cao</a:t>
            </a:r>
            <a:endParaRPr lang="en-US" altLang="en-US" sz="2400" b="1" u="sng">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0"/>
          <p:cNvSpPr txBox="1">
            <a:spLocks noChangeArrowheads="1"/>
          </p:cNvSpPr>
          <p:nvPr/>
        </p:nvSpPr>
        <p:spPr bwMode="auto">
          <a:xfrm>
            <a:off x="241300" y="4846638"/>
            <a:ext cx="81549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ts val="450"/>
              </a:spcBef>
              <a:spcAft>
                <a:spcPts val="450"/>
              </a:spcAft>
              <a:buFontTx/>
              <a:buNone/>
            </a:pPr>
            <a:r>
              <a:rPr lang="en-US" altLang="en-US" sz="2400" b="1">
                <a:latin typeface="Times New Roman" panose="02020603050405020304" pitchFamily="18" charset="0"/>
                <a:ea typeface="Calibri" panose="020F0502020204030204" pitchFamily="34" charset="0"/>
                <a:cs typeface="Times New Roman" panose="02020603050405020304" pitchFamily="18" charset="0"/>
              </a:rPr>
              <a:t>tương ứng </a:t>
            </a:r>
            <a:r>
              <a:rPr lang="en-US" alt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 chiều rộng hình chữ nhật </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và có </a:t>
            </a:r>
            <a:r>
              <a:rPr lang="en-US" alt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cạnh đáy  </a:t>
            </a:r>
            <a:endParaRPr lang="en-US" altLang="en-US" sz="2400" b="1" u="sng">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40"/>
          <p:cNvSpPr txBox="1">
            <a:spLocks noChangeArrowheads="1"/>
          </p:cNvSpPr>
          <p:nvPr/>
        </p:nvSpPr>
        <p:spPr bwMode="auto">
          <a:xfrm>
            <a:off x="7546975" y="4843463"/>
            <a:ext cx="15208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ts val="450"/>
              </a:spcBef>
              <a:spcAft>
                <a:spcPts val="450"/>
              </a:spcAft>
              <a:buFontTx/>
              <a:buNone/>
            </a:pPr>
            <a:r>
              <a:rPr lang="en-US" altLang="en-US" sz="2400" b="1">
                <a:latin typeface="Times New Roman" panose="02020603050405020304" pitchFamily="18" charset="0"/>
                <a:ea typeface="Calibri" panose="020F0502020204030204" pitchFamily="34" charset="0"/>
                <a:cs typeface="Times New Roman" panose="02020603050405020304" pitchFamily="18" charset="0"/>
              </a:rPr>
              <a:t>bằng 2 m</a:t>
            </a:r>
          </a:p>
        </p:txBody>
      </p:sp>
      <p:sp>
        <p:nvSpPr>
          <p:cNvPr id="7" name="TextBox 40"/>
          <p:cNvSpPr txBox="1">
            <a:spLocks noChangeArrowheads="1"/>
          </p:cNvSpPr>
          <p:nvPr/>
        </p:nvSpPr>
        <p:spPr bwMode="auto">
          <a:xfrm>
            <a:off x="252413" y="5427663"/>
            <a:ext cx="81549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ts val="450"/>
              </a:spcBef>
              <a:spcAft>
                <a:spcPts val="450"/>
              </a:spcAft>
              <a:buFontTx/>
              <a:buNone/>
            </a:pPr>
            <a:r>
              <a:rPr lang="en-US" altLang="en-US" sz="2400" b="1">
                <a:latin typeface="Times New Roman" panose="02020603050405020304" pitchFamily="18" charset="0"/>
                <a:ea typeface="Calibri" panose="020F0502020204030204" pitchFamily="34" charset="0"/>
                <a:cs typeface="Times New Roman" panose="02020603050405020304" pitchFamily="18" charset="0"/>
              </a:rPr>
              <a:t>Vì vậy chúng ta áp dụng công thức tính diện tích hình bình hành rồi lấy diện tích nhân với số tiền là ra kết quả.</a:t>
            </a:r>
            <a:endParaRPr lang="en-US" altLang="en-US" sz="2400" b="1" u="sng">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066800"/>
            <a:ext cx="4114800" cy="346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40"/>
          <p:cNvSpPr txBox="1">
            <a:spLocks noChangeArrowheads="1"/>
          </p:cNvSpPr>
          <p:nvPr/>
        </p:nvSpPr>
        <p:spPr bwMode="auto">
          <a:xfrm>
            <a:off x="381000" y="-76200"/>
            <a:ext cx="815498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ts val="450"/>
              </a:spcBef>
              <a:spcAft>
                <a:spcPts val="450"/>
              </a:spcAft>
              <a:buFontTx/>
              <a:buNone/>
            </a:pPr>
            <a:r>
              <a:rPr lang="en-US" altLang="en-US" sz="2400" b="1" u="sng">
                <a:solidFill>
                  <a:srgbClr val="3333FF"/>
                </a:solidFill>
                <a:latin typeface="Times New Roman" panose="02020603050405020304" pitchFamily="18" charset="0"/>
                <a:ea typeface="Calibri" panose="020F0502020204030204" pitchFamily="34" charset="0"/>
                <a:cs typeface="Times New Roman" panose="02020603050405020304" pitchFamily="18" charset="0"/>
              </a:rPr>
              <a:t>Thực hành 2</a:t>
            </a:r>
            <a:r>
              <a:rPr lang="en-US" altLang="en-US" sz="2400" b="1">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Người ta cần xây tường rào cho một khu vườn như hình vẽ. Mỗi mét tường rào tốn 150 nghìn đồng. Hỏi cần bao nhiêu tiền để xây tường rào ?</a:t>
            </a:r>
            <a:endParaRPr lang="en-US" altLang="en-US" sz="2400" b="1" u="sng">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40"/>
          <p:cNvSpPr txBox="1">
            <a:spLocks noChangeArrowheads="1"/>
          </p:cNvSpPr>
          <p:nvPr/>
        </p:nvSpPr>
        <p:spPr bwMode="auto">
          <a:xfrm>
            <a:off x="358775" y="1600200"/>
            <a:ext cx="4191000"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ts val="450"/>
              </a:spcBef>
              <a:spcAft>
                <a:spcPts val="450"/>
              </a:spcAft>
              <a:buFontTx/>
              <a:buNone/>
            </a:pPr>
            <a:r>
              <a:rPr lang="en-US" altLang="en-US" sz="2400" b="1" u="sng">
                <a:solidFill>
                  <a:srgbClr val="3333FF"/>
                </a:solidFill>
                <a:latin typeface="Times New Roman" panose="02020603050405020304" pitchFamily="18" charset="0"/>
                <a:ea typeface="Calibri" panose="020F0502020204030204" pitchFamily="34" charset="0"/>
                <a:cs typeface="Times New Roman" panose="02020603050405020304" pitchFamily="18" charset="0"/>
              </a:rPr>
              <a:t>Hướng dẫn :</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Chúng ta có 2 cách tính diện tích như ở ví dụ 3 </a:t>
            </a:r>
            <a:endParaRPr lang="en-US" altLang="en-US" sz="2400" b="1" u="sng">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0"/>
          <p:cNvSpPr txBox="1">
            <a:spLocks noChangeArrowheads="1"/>
          </p:cNvSpPr>
          <p:nvPr/>
        </p:nvSpPr>
        <p:spPr bwMode="auto">
          <a:xfrm>
            <a:off x="407988" y="2636838"/>
            <a:ext cx="5078412"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ts val="450"/>
              </a:spcBef>
              <a:spcAft>
                <a:spcPts val="450"/>
              </a:spcAft>
              <a:buFontTx/>
              <a:buNone/>
            </a:pPr>
            <a:r>
              <a:rPr lang="en-US" altLang="en-US" sz="2400" b="1" u="sng">
                <a:solidFill>
                  <a:srgbClr val="3333FF"/>
                </a:solidFill>
                <a:latin typeface="Times New Roman" panose="02020603050405020304" pitchFamily="18" charset="0"/>
                <a:ea typeface="Calibri" panose="020F0502020204030204" pitchFamily="34" charset="0"/>
                <a:cs typeface="Times New Roman" panose="02020603050405020304" pitchFamily="18" charset="0"/>
              </a:rPr>
              <a:t>Cách 1 :</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Ta chia thành 2 hình : </a:t>
            </a:r>
          </a:p>
          <a:p>
            <a:pPr algn="just" eaLnBrk="1" hangingPunct="1">
              <a:lnSpc>
                <a:spcPct val="150000"/>
              </a:lnSpc>
              <a:spcBef>
                <a:spcPts val="450"/>
              </a:spcBef>
              <a:spcAft>
                <a:spcPts val="450"/>
              </a:spcAft>
              <a:buFontTx/>
              <a:buNone/>
            </a:pPr>
            <a:r>
              <a:rPr lang="en-US" altLang="en-US" sz="2400" b="1">
                <a:latin typeface="Times New Roman" panose="02020603050405020304" pitchFamily="18" charset="0"/>
                <a:ea typeface="Calibri" panose="020F0502020204030204" pitchFamily="34" charset="0"/>
                <a:cs typeface="Times New Roman" panose="02020603050405020304" pitchFamily="18" charset="0"/>
              </a:rPr>
              <a:t>HCN có kích thước là 9m; 10m</a:t>
            </a:r>
          </a:p>
          <a:p>
            <a:pPr algn="just" eaLnBrk="1" hangingPunct="1">
              <a:lnSpc>
                <a:spcPct val="150000"/>
              </a:lnSpc>
              <a:spcBef>
                <a:spcPts val="450"/>
              </a:spcBef>
              <a:spcAft>
                <a:spcPts val="450"/>
              </a:spcAft>
              <a:buFontTx/>
              <a:buNone/>
            </a:pPr>
            <a:r>
              <a:rPr lang="en-US" altLang="en-US" sz="2400" b="1">
                <a:latin typeface="Times New Roman" panose="02020603050405020304" pitchFamily="18" charset="0"/>
                <a:ea typeface="Calibri" panose="020F0502020204030204" pitchFamily="34" charset="0"/>
                <a:cs typeface="Times New Roman" panose="02020603050405020304" pitchFamily="18" charset="0"/>
              </a:rPr>
              <a:t> và hình vuông có cạnh là 3m</a:t>
            </a:r>
          </a:p>
        </p:txBody>
      </p:sp>
      <p:sp>
        <p:nvSpPr>
          <p:cNvPr id="6" name="TextBox 40"/>
          <p:cNvSpPr txBox="1">
            <a:spLocks noChangeArrowheads="1"/>
          </p:cNvSpPr>
          <p:nvPr/>
        </p:nvSpPr>
        <p:spPr bwMode="auto">
          <a:xfrm>
            <a:off x="407988" y="4581525"/>
            <a:ext cx="8355012"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ts val="450"/>
              </a:spcBef>
              <a:spcAft>
                <a:spcPts val="450"/>
              </a:spcAft>
              <a:buFontTx/>
              <a:buNone/>
            </a:pPr>
            <a:r>
              <a:rPr lang="en-US" altLang="en-US" sz="2400" b="1" u="sng">
                <a:solidFill>
                  <a:srgbClr val="3333FF"/>
                </a:solidFill>
                <a:latin typeface="Times New Roman" panose="02020603050405020304" pitchFamily="18" charset="0"/>
                <a:ea typeface="Calibri" panose="020F0502020204030204" pitchFamily="34" charset="0"/>
                <a:cs typeface="Times New Roman" panose="02020603050405020304" pitchFamily="18" charset="0"/>
              </a:rPr>
              <a:t>Cách 2 :</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 Ta tính diện tích hình chữ nhật có kích thước 9m; 13m rồi trừ đi 2 lần diện tích hình vuông có cạnh là 3m. </a:t>
            </a:r>
          </a:p>
        </p:txBody>
      </p:sp>
      <p:sp>
        <p:nvSpPr>
          <p:cNvPr id="7" name="TextBox 40"/>
          <p:cNvSpPr txBox="1">
            <a:spLocks noChangeArrowheads="1"/>
          </p:cNvSpPr>
          <p:nvPr/>
        </p:nvSpPr>
        <p:spPr bwMode="auto">
          <a:xfrm>
            <a:off x="407988" y="5791200"/>
            <a:ext cx="77454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ts val="450"/>
              </a:spcBef>
              <a:spcAft>
                <a:spcPts val="450"/>
              </a:spcAft>
              <a:buFontTx/>
              <a:buNone/>
            </a:pPr>
            <a:r>
              <a:rPr lang="en-US" alt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 Em về nhà làm vào tập nhé.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536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686800" cy="1143000"/>
          </a:xfrm>
        </p:spPr>
        <p:txBody>
          <a:bodyPr/>
          <a:lstStyle/>
          <a:p>
            <a:r>
              <a:rPr lang="en-US" altLang="en-US" sz="2800" b="1" u="sng" smtClean="0">
                <a:solidFill>
                  <a:srgbClr val="0070C0"/>
                </a:solidFill>
                <a:latin typeface="Times New Roman" panose="02020603050405020304" pitchFamily="18" charset="0"/>
                <a:cs typeface="Times New Roman" panose="02020603050405020304" pitchFamily="18" charset="0"/>
              </a:rPr>
              <a:t>Vận dung 2 </a:t>
            </a:r>
            <a:r>
              <a:rPr lang="en-US" altLang="en-US" sz="2800" b="1" smtClean="0">
                <a:solidFill>
                  <a:srgbClr val="0070C0"/>
                </a:solidFill>
                <a:latin typeface="Times New Roman" panose="02020603050405020304" pitchFamily="18" charset="0"/>
                <a:cs typeface="Times New Roman" panose="02020603050405020304" pitchFamily="18" charset="0"/>
              </a:rPr>
              <a:t> </a:t>
            </a:r>
            <a:r>
              <a:rPr lang="en-US" altLang="en-US" sz="2800" b="1" smtClean="0">
                <a:latin typeface="Times New Roman" panose="02020603050405020304" pitchFamily="18" charset="0"/>
                <a:cs typeface="Times New Roman" panose="02020603050405020304" pitchFamily="18" charset="0"/>
              </a:rPr>
              <a:t>Giáo viên ra bài toán : Tính chu vi và diện tích một khu vườn hình chữ nhật có chiều rộng 25m và chiều dài 300 dm.</a:t>
            </a:r>
          </a:p>
        </p:txBody>
      </p:sp>
      <p:sp>
        <p:nvSpPr>
          <p:cNvPr id="4" name="Title 1"/>
          <p:cNvSpPr txBox="1">
            <a:spLocks/>
          </p:cNvSpPr>
          <p:nvPr/>
        </p:nvSpPr>
        <p:spPr bwMode="auto">
          <a:xfrm>
            <a:off x="1828800" y="1676400"/>
            <a:ext cx="495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u="sng">
                <a:solidFill>
                  <a:srgbClr val="0070C0"/>
                </a:solidFill>
                <a:latin typeface="Times New Roman" panose="02020603050405020304" pitchFamily="18" charset="0"/>
                <a:cs typeface="Times New Roman" panose="02020603050405020304" pitchFamily="18" charset="0"/>
              </a:rPr>
              <a:t>Bạn An thực hiện như sau:</a:t>
            </a:r>
            <a:endParaRPr lang="en-US" altLang="en-US" sz="2800">
              <a:latin typeface="Times New Roman" panose="02020603050405020304" pitchFamily="18" charset="0"/>
              <a:cs typeface="Times New Roman" panose="02020603050405020304" pitchFamily="18" charset="0"/>
            </a:endParaRPr>
          </a:p>
        </p:txBody>
      </p:sp>
      <p:sp>
        <p:nvSpPr>
          <p:cNvPr id="5" name="Title 1"/>
          <p:cNvSpPr txBox="1">
            <a:spLocks/>
          </p:cNvSpPr>
          <p:nvPr/>
        </p:nvSpPr>
        <p:spPr bwMode="auto">
          <a:xfrm>
            <a:off x="1844675" y="2362200"/>
            <a:ext cx="495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latin typeface="Times New Roman" panose="02020603050405020304" pitchFamily="18" charset="0"/>
                <a:cs typeface="Times New Roman" panose="02020603050405020304" pitchFamily="18" charset="0"/>
              </a:rPr>
              <a:t>Chu vi khu vườn là :</a:t>
            </a:r>
            <a:endParaRPr lang="en-US" altLang="en-US" sz="2800">
              <a:latin typeface="Times New Roman" panose="02020603050405020304" pitchFamily="18" charset="0"/>
              <a:cs typeface="Times New Roman" panose="02020603050405020304" pitchFamily="18" charset="0"/>
            </a:endParaRPr>
          </a:p>
        </p:txBody>
      </p:sp>
      <p:sp>
        <p:nvSpPr>
          <p:cNvPr id="6" name="Title 1"/>
          <p:cNvSpPr txBox="1">
            <a:spLocks/>
          </p:cNvSpPr>
          <p:nvPr/>
        </p:nvSpPr>
        <p:spPr bwMode="auto">
          <a:xfrm>
            <a:off x="1752600" y="4191000"/>
            <a:ext cx="495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S = 25.300 = 7500 (m</a:t>
            </a:r>
            <a:r>
              <a:rPr lang="en-US" altLang="en-US" sz="2800" b="1" baseline="30000">
                <a:solidFill>
                  <a:srgbClr val="FF0000"/>
                </a:solidFill>
                <a:latin typeface="Times New Roman" panose="02020603050405020304" pitchFamily="18" charset="0"/>
                <a:cs typeface="Times New Roman" panose="02020603050405020304" pitchFamily="18" charset="0"/>
              </a:rPr>
              <a:t>2</a:t>
            </a:r>
            <a:r>
              <a:rPr lang="en-US" altLang="en-US" sz="2800" b="1">
                <a:solidFill>
                  <a:srgbClr val="FF0000"/>
                </a:solidFill>
                <a:latin typeface="Times New Roman" panose="02020603050405020304" pitchFamily="18" charset="0"/>
                <a:cs typeface="Times New Roman" panose="02020603050405020304" pitchFamily="18" charset="0"/>
              </a:rPr>
              <a:t>)</a:t>
            </a:r>
            <a:endParaRPr lang="en-US" altLang="en-US" sz="2800">
              <a:solidFill>
                <a:srgbClr val="FF0000"/>
              </a:solidFill>
              <a:latin typeface="Times New Roman" panose="02020603050405020304" pitchFamily="18" charset="0"/>
              <a:cs typeface="Times New Roman" panose="02020603050405020304" pitchFamily="18" charset="0"/>
            </a:endParaRPr>
          </a:p>
        </p:txBody>
      </p:sp>
      <p:sp>
        <p:nvSpPr>
          <p:cNvPr id="7" name="Title 1"/>
          <p:cNvSpPr txBox="1">
            <a:spLocks/>
          </p:cNvSpPr>
          <p:nvPr/>
        </p:nvSpPr>
        <p:spPr bwMode="auto">
          <a:xfrm>
            <a:off x="1860550" y="2971800"/>
            <a:ext cx="495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P = (25+300).2 = 650 (m)</a:t>
            </a:r>
            <a:endParaRPr lang="en-US" altLang="en-US" sz="2800">
              <a:solidFill>
                <a:srgbClr val="FF0000"/>
              </a:solidFill>
              <a:latin typeface="Times New Roman" panose="02020603050405020304" pitchFamily="18" charset="0"/>
              <a:cs typeface="Times New Roman" panose="02020603050405020304" pitchFamily="18" charset="0"/>
            </a:endParaRPr>
          </a:p>
        </p:txBody>
      </p:sp>
      <p:sp>
        <p:nvSpPr>
          <p:cNvPr id="8" name="Title 1"/>
          <p:cNvSpPr txBox="1">
            <a:spLocks/>
          </p:cNvSpPr>
          <p:nvPr/>
        </p:nvSpPr>
        <p:spPr bwMode="auto">
          <a:xfrm>
            <a:off x="1943100" y="3581400"/>
            <a:ext cx="495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latin typeface="Times New Roman" panose="02020603050405020304" pitchFamily="18" charset="0"/>
                <a:cs typeface="Times New Roman" panose="02020603050405020304" pitchFamily="18" charset="0"/>
              </a:rPr>
              <a:t>Diện tích khu vườn là :</a:t>
            </a:r>
            <a:endParaRPr lang="en-US" altLang="en-US" sz="2800">
              <a:latin typeface="Times New Roman" panose="02020603050405020304" pitchFamily="18" charset="0"/>
              <a:cs typeface="Times New Roman" panose="02020603050405020304" pitchFamily="18" charset="0"/>
            </a:endParaRPr>
          </a:p>
        </p:txBody>
      </p:sp>
      <p:sp>
        <p:nvSpPr>
          <p:cNvPr id="9" name="Title 1"/>
          <p:cNvSpPr txBox="1">
            <a:spLocks/>
          </p:cNvSpPr>
          <p:nvPr/>
        </p:nvSpPr>
        <p:spPr bwMode="auto">
          <a:xfrm>
            <a:off x="1295400" y="4922838"/>
            <a:ext cx="68580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0070C0"/>
                </a:solidFill>
                <a:latin typeface="Times New Roman" panose="02020603050405020304" pitchFamily="18" charset="0"/>
                <a:cs typeface="Times New Roman" panose="02020603050405020304" pitchFamily="18" charset="0"/>
              </a:rPr>
              <a:t>Các em hãy cho biết bạn An thực hiện như vậy có đúng không? Vì sao ? </a:t>
            </a:r>
            <a:endParaRPr lang="en-US" altLang="en-US" sz="2800">
              <a:latin typeface="Times New Roman" panose="02020603050405020304" pitchFamily="18" charset="0"/>
              <a:cs typeface="Times New Roman" panose="02020603050405020304" pitchFamily="18" charset="0"/>
            </a:endParaRPr>
          </a:p>
        </p:txBody>
      </p:sp>
      <p:sp>
        <p:nvSpPr>
          <p:cNvPr id="10" name="Title 1"/>
          <p:cNvSpPr txBox="1">
            <a:spLocks/>
          </p:cNvSpPr>
          <p:nvPr/>
        </p:nvSpPr>
        <p:spPr bwMode="auto">
          <a:xfrm>
            <a:off x="1279525" y="5791200"/>
            <a:ext cx="68580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0070C0"/>
                </a:solidFill>
                <a:latin typeface="Times New Roman" panose="02020603050405020304" pitchFamily="18" charset="0"/>
                <a:cs typeface="Times New Roman" panose="02020603050405020304" pitchFamily="18" charset="0"/>
              </a:rPr>
              <a:t>Em nào có thể thực hiện lại cho đúng ?</a:t>
            </a:r>
            <a:endParaRPr lang="en-US" altLang="en-US" sz="28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childTnLst>
                          </p:cTn>
                        </p:par>
                        <p:par>
                          <p:cTn id="17" fill="hold" nodeType="afterGroup">
                            <p:stCondLst>
                              <p:cond delay="2000"/>
                            </p:stCondLst>
                            <p:childTnLst>
                              <p:par>
                                <p:cTn id="18" presetID="14" presetClass="entr" presetSubtype="1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1000"/>
                            </p:stCondLst>
                            <p:childTnLst>
                              <p:par>
                                <p:cTn id="29" presetID="37"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900" decel="100000" fill="hold"/>
                                        <p:tgtEl>
                                          <p:spTgt spid="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55"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1000" fill="hold"/>
                                        <p:tgtEl>
                                          <p:spTgt spid="9"/>
                                        </p:tgtEl>
                                        <p:attrNameLst>
                                          <p:attrName>ppt_w</p:attrName>
                                        </p:attrNameLst>
                                      </p:cBhvr>
                                      <p:tavLst>
                                        <p:tav tm="0">
                                          <p:val>
                                            <p:strVal val="#ppt_w*0.70"/>
                                          </p:val>
                                        </p:tav>
                                        <p:tav tm="100000">
                                          <p:val>
                                            <p:strVal val="#ppt_w"/>
                                          </p:val>
                                        </p:tav>
                                      </p:tavLst>
                                    </p:anim>
                                    <p:anim calcmode="lin" valueType="num">
                                      <p:cBhvr>
                                        <p:cTn id="40" dur="1000" fill="hold"/>
                                        <p:tgtEl>
                                          <p:spTgt spid="9"/>
                                        </p:tgtEl>
                                        <p:attrNameLst>
                                          <p:attrName>ppt_h</p:attrName>
                                        </p:attrNameLst>
                                      </p:cBhvr>
                                      <p:tavLst>
                                        <p:tav tm="0">
                                          <p:val>
                                            <p:strVal val="#ppt_h"/>
                                          </p:val>
                                        </p:tav>
                                        <p:tav tm="100000">
                                          <p:val>
                                            <p:strVal val="#ppt_h"/>
                                          </p:val>
                                        </p:tav>
                                      </p:tavLst>
                                    </p:anim>
                                    <p:animEffect transition="in" filter="fade">
                                      <p:cBhvr>
                                        <p:cTn id="41" dur="1000"/>
                                        <p:tgtEl>
                                          <p:spTgt spid="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533400" y="304800"/>
            <a:ext cx="8458200" cy="5181600"/>
          </a:xfrm>
        </p:spPr>
        <p:txBody>
          <a:bodyPr/>
          <a:lstStyle/>
          <a:p>
            <a:pPr eaLnBrk="1" hangingPunct="1">
              <a:buFont typeface="Wingdings" panose="05000000000000000000" pitchFamily="2" charset="2"/>
              <a:buChar char="Ø"/>
            </a:pPr>
            <a:r>
              <a:rPr lang="en-US" altLang="en-US" sz="4000" b="1" smtClean="0">
                <a:solidFill>
                  <a:srgbClr val="6600CC"/>
                </a:solidFill>
                <a:latin typeface="Times New Roman" panose="02020603050405020304" pitchFamily="18" charset="0"/>
                <a:cs typeface="Times New Roman" panose="02020603050405020304" pitchFamily="18" charset="0"/>
              </a:rPr>
              <a:t>Nắm vững cách tính diện tích hình bình hành và hình thoi </a:t>
            </a:r>
            <a:r>
              <a:rPr lang="en-US" altLang="en-US" sz="4000" b="1" smtClean="0">
                <a:solidFill>
                  <a:srgbClr val="6600CC"/>
                </a:solidFill>
                <a:latin typeface="VNI-Times" pitchFamily="2" charset="0"/>
              </a:rPr>
              <a:t>.</a:t>
            </a:r>
            <a:r>
              <a:rPr lang="en-US" altLang="en-US" sz="4000" smtClean="0">
                <a:solidFill>
                  <a:srgbClr val="6600CC"/>
                </a:solidFill>
                <a:latin typeface="VNI-Times" pitchFamily="2" charset="0"/>
              </a:rPr>
              <a:t> </a:t>
            </a:r>
          </a:p>
          <a:p>
            <a:pPr eaLnBrk="1" hangingPunct="1">
              <a:buFont typeface="Wingdings" panose="05000000000000000000" pitchFamily="2" charset="2"/>
              <a:buChar char="Ø"/>
            </a:pPr>
            <a:r>
              <a:rPr lang="en-US" altLang="en-US" sz="4000" b="1" i="1" smtClean="0">
                <a:solidFill>
                  <a:srgbClr val="663300"/>
                </a:solidFill>
                <a:latin typeface="Times New Roman" panose="02020603050405020304" pitchFamily="18" charset="0"/>
                <a:cs typeface="Times New Roman" panose="02020603050405020304" pitchFamily="18" charset="0"/>
              </a:rPr>
              <a:t>Hoàn thành các bài vận dụng 1; 2 và các bài thực hành 1; 2 </a:t>
            </a:r>
            <a:r>
              <a:rPr lang="en-US" altLang="en-US" sz="4000" b="1" i="1" smtClean="0">
                <a:solidFill>
                  <a:srgbClr val="663300"/>
                </a:solidFill>
                <a:latin typeface="VNI-Vari" pitchFamily="2" charset="0"/>
              </a:rPr>
              <a:t>.</a:t>
            </a:r>
          </a:p>
          <a:p>
            <a:pPr eaLnBrk="1" hangingPunct="1">
              <a:buFont typeface="Wingdings" panose="05000000000000000000" pitchFamily="2" charset="2"/>
              <a:buChar char="Ø"/>
            </a:pPr>
            <a:r>
              <a:rPr lang="en-US" altLang="en-US" sz="4000" b="1" i="1" smtClean="0">
                <a:solidFill>
                  <a:srgbClr val="33CC33"/>
                </a:solidFill>
                <a:latin typeface="Times New Roman" panose="02020603050405020304" pitchFamily="18" charset="0"/>
                <a:cs typeface="Times New Roman" panose="02020603050405020304" pitchFamily="18" charset="0"/>
              </a:rPr>
              <a:t>Các nhóm chuẩn bị và xem trước các hoạt động thực hành và trải nghiệm.</a:t>
            </a:r>
          </a:p>
          <a:p>
            <a:pPr eaLnBrk="1" hangingPunct="1">
              <a:buFont typeface="Wingdings" panose="05000000000000000000" pitchFamily="2" charset="2"/>
              <a:buChar char="Ø"/>
            </a:pPr>
            <a:r>
              <a:rPr lang="en-US" altLang="en-US" sz="4000" b="1" smtClean="0">
                <a:solidFill>
                  <a:srgbClr val="CC0000"/>
                </a:solidFill>
                <a:latin typeface="Times New Roman" panose="02020603050405020304" pitchFamily="18" charset="0"/>
                <a:cs typeface="Times New Roman" panose="02020603050405020304" pitchFamily="18" charset="0"/>
              </a:rPr>
              <a:t>Làm các bài tập 1;2;3;4 sgk 92;93</a:t>
            </a:r>
            <a:r>
              <a:rPr lang="en-US" altLang="en-US" sz="4000" smtClean="0">
                <a:solidFill>
                  <a:srgbClr val="CC0000"/>
                </a:solidFill>
                <a:latin typeface="VNI-Palatin" pitchFamily="2" charset="0"/>
              </a:rPr>
              <a:t>.</a:t>
            </a: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23555">
                                            <p:txEl>
                                              <p:pRg st="0" end="0"/>
                                            </p:txEl>
                                          </p:spTgt>
                                        </p:tgtEl>
                                        <p:attrNameLst>
                                          <p:attrName>style.visibility</p:attrName>
                                        </p:attrNameLst>
                                      </p:cBhvr>
                                      <p:to>
                                        <p:strVal val="visible"/>
                                      </p:to>
                                    </p:set>
                                    <p:anim by="(-#ppt_w*2)" calcmode="lin" valueType="num">
                                      <p:cBhvr rctx="PPT">
                                        <p:cTn id="7" dur="250" autoRev="1" fill="hold">
                                          <p:stCondLst>
                                            <p:cond delay="0"/>
                                          </p:stCondLst>
                                        </p:cTn>
                                        <p:tgtEl>
                                          <p:spTgt spid="23555">
                                            <p:txEl>
                                              <p:pRg st="0" end="0"/>
                                            </p:txEl>
                                          </p:spTgt>
                                        </p:tgtEl>
                                        <p:attrNameLst>
                                          <p:attrName>ppt_w</p:attrName>
                                        </p:attrNameLst>
                                      </p:cBhvr>
                                    </p:anim>
                                    <p:anim by="(#ppt_w*0.50)" calcmode="lin" valueType="num">
                                      <p:cBhvr>
                                        <p:cTn id="8" dur="250" decel="50000" autoRev="1" fill="hold">
                                          <p:stCondLst>
                                            <p:cond delay="0"/>
                                          </p:stCondLst>
                                        </p:cTn>
                                        <p:tgtEl>
                                          <p:spTgt spid="23555">
                                            <p:txEl>
                                              <p:pRg st="0" end="0"/>
                                            </p:txEl>
                                          </p:spTgt>
                                        </p:tgtEl>
                                        <p:attrNameLst>
                                          <p:attrName>ppt_x</p:attrName>
                                        </p:attrNameLst>
                                      </p:cBhvr>
                                    </p:anim>
                                    <p:anim from="(-#ppt_h/2)" to="(#ppt_y)" calcmode="lin" valueType="num">
                                      <p:cBhvr>
                                        <p:cTn id="9" dur="500" fill="hold">
                                          <p:stCondLst>
                                            <p:cond delay="0"/>
                                          </p:stCondLst>
                                        </p:cTn>
                                        <p:tgtEl>
                                          <p:spTgt spid="23555">
                                            <p:txEl>
                                              <p:pRg st="0" end="0"/>
                                            </p:txEl>
                                          </p:spTgt>
                                        </p:tgtEl>
                                        <p:attrNameLst>
                                          <p:attrName>ppt_y</p:attrName>
                                        </p:attrNameLst>
                                      </p:cBhvr>
                                    </p:anim>
                                    <p:animRot by="21600000">
                                      <p:cBhvr>
                                        <p:cTn id="10" dur="500" fill="hold">
                                          <p:stCondLst>
                                            <p:cond delay="0"/>
                                          </p:stCondLst>
                                        </p:cTn>
                                        <p:tgtEl>
                                          <p:spTgt spid="23555">
                                            <p:txEl>
                                              <p:pRg st="0" end="0"/>
                                            </p:txEl>
                                          </p:spTgt>
                                        </p:tgtEl>
                                        <p:attrNameLst>
                                          <p:attrName>r</p:attrName>
                                        </p:attrNameLst>
                                      </p:cBhvr>
                                    </p:animRot>
                                  </p:childTnLst>
                                </p:cTn>
                              </p:par>
                              <p:par>
                                <p:cTn id="11" presetID="56" presetClass="entr" presetSubtype="0" fill="hold" nodeType="withEffect">
                                  <p:stCondLst>
                                    <p:cond delay="0"/>
                                  </p:stCondLst>
                                  <p:iterate type="lt">
                                    <p:tmPct val="10000"/>
                                  </p:iterate>
                                  <p:childTnLst>
                                    <p:set>
                                      <p:cBhvr>
                                        <p:cTn id="12" dur="1" fill="hold">
                                          <p:stCondLst>
                                            <p:cond delay="0"/>
                                          </p:stCondLst>
                                        </p:cTn>
                                        <p:tgtEl>
                                          <p:spTgt spid="23555">
                                            <p:txEl>
                                              <p:pRg st="1" end="1"/>
                                            </p:txEl>
                                          </p:spTgt>
                                        </p:tgtEl>
                                        <p:attrNameLst>
                                          <p:attrName>style.visibility</p:attrName>
                                        </p:attrNameLst>
                                      </p:cBhvr>
                                      <p:to>
                                        <p:strVal val="visible"/>
                                      </p:to>
                                    </p:set>
                                    <p:anim by="(-#ppt_w*2)" calcmode="lin" valueType="num">
                                      <p:cBhvr rctx="PPT">
                                        <p:cTn id="13" dur="250" autoRev="1" fill="hold">
                                          <p:stCondLst>
                                            <p:cond delay="0"/>
                                          </p:stCondLst>
                                        </p:cTn>
                                        <p:tgtEl>
                                          <p:spTgt spid="23555">
                                            <p:txEl>
                                              <p:pRg st="1" end="1"/>
                                            </p:txEl>
                                          </p:spTgt>
                                        </p:tgtEl>
                                        <p:attrNameLst>
                                          <p:attrName>ppt_w</p:attrName>
                                        </p:attrNameLst>
                                      </p:cBhvr>
                                    </p:anim>
                                    <p:anim by="(#ppt_w*0.50)" calcmode="lin" valueType="num">
                                      <p:cBhvr>
                                        <p:cTn id="14" dur="250" decel="50000" autoRev="1" fill="hold">
                                          <p:stCondLst>
                                            <p:cond delay="0"/>
                                          </p:stCondLst>
                                        </p:cTn>
                                        <p:tgtEl>
                                          <p:spTgt spid="23555">
                                            <p:txEl>
                                              <p:pRg st="1" end="1"/>
                                            </p:txEl>
                                          </p:spTgt>
                                        </p:tgtEl>
                                        <p:attrNameLst>
                                          <p:attrName>ppt_x</p:attrName>
                                        </p:attrNameLst>
                                      </p:cBhvr>
                                    </p:anim>
                                    <p:anim from="(-#ppt_h/2)" to="(#ppt_y)" calcmode="lin" valueType="num">
                                      <p:cBhvr>
                                        <p:cTn id="15" dur="500" fill="hold">
                                          <p:stCondLst>
                                            <p:cond delay="0"/>
                                          </p:stCondLst>
                                        </p:cTn>
                                        <p:tgtEl>
                                          <p:spTgt spid="23555">
                                            <p:txEl>
                                              <p:pRg st="1" end="1"/>
                                            </p:txEl>
                                          </p:spTgt>
                                        </p:tgtEl>
                                        <p:attrNameLst>
                                          <p:attrName>ppt_y</p:attrName>
                                        </p:attrNameLst>
                                      </p:cBhvr>
                                    </p:anim>
                                    <p:animRot by="21600000">
                                      <p:cBhvr>
                                        <p:cTn id="16" dur="500" fill="hold">
                                          <p:stCondLst>
                                            <p:cond delay="0"/>
                                          </p:stCondLst>
                                        </p:cTn>
                                        <p:tgtEl>
                                          <p:spTgt spid="23555">
                                            <p:txEl>
                                              <p:pRg st="1" end="1"/>
                                            </p:txEl>
                                          </p:spTgt>
                                        </p:tgtEl>
                                        <p:attrNameLst>
                                          <p:attrName>r</p:attrName>
                                        </p:attrNameLst>
                                      </p:cBhvr>
                                    </p:animRot>
                                  </p:childTnLst>
                                </p:cTn>
                              </p:par>
                              <p:par>
                                <p:cTn id="17" presetID="56" presetClass="entr" presetSubtype="0" fill="hold" nodeType="withEffect">
                                  <p:stCondLst>
                                    <p:cond delay="0"/>
                                  </p:stCondLst>
                                  <p:iterate type="lt">
                                    <p:tmPct val="10000"/>
                                  </p:iterate>
                                  <p:childTnLst>
                                    <p:set>
                                      <p:cBhvr>
                                        <p:cTn id="18" dur="1" fill="hold">
                                          <p:stCondLst>
                                            <p:cond delay="0"/>
                                          </p:stCondLst>
                                        </p:cTn>
                                        <p:tgtEl>
                                          <p:spTgt spid="23555">
                                            <p:txEl>
                                              <p:pRg st="2" end="2"/>
                                            </p:txEl>
                                          </p:spTgt>
                                        </p:tgtEl>
                                        <p:attrNameLst>
                                          <p:attrName>style.visibility</p:attrName>
                                        </p:attrNameLst>
                                      </p:cBhvr>
                                      <p:to>
                                        <p:strVal val="visible"/>
                                      </p:to>
                                    </p:set>
                                    <p:anim by="(-#ppt_w*2)" calcmode="lin" valueType="num">
                                      <p:cBhvr rctx="PPT">
                                        <p:cTn id="19" dur="250" autoRev="1" fill="hold">
                                          <p:stCondLst>
                                            <p:cond delay="0"/>
                                          </p:stCondLst>
                                        </p:cTn>
                                        <p:tgtEl>
                                          <p:spTgt spid="23555">
                                            <p:txEl>
                                              <p:pRg st="2" end="2"/>
                                            </p:txEl>
                                          </p:spTgt>
                                        </p:tgtEl>
                                        <p:attrNameLst>
                                          <p:attrName>ppt_w</p:attrName>
                                        </p:attrNameLst>
                                      </p:cBhvr>
                                    </p:anim>
                                    <p:anim by="(#ppt_w*0.50)" calcmode="lin" valueType="num">
                                      <p:cBhvr>
                                        <p:cTn id="20" dur="250" decel="50000" autoRev="1" fill="hold">
                                          <p:stCondLst>
                                            <p:cond delay="0"/>
                                          </p:stCondLst>
                                        </p:cTn>
                                        <p:tgtEl>
                                          <p:spTgt spid="23555">
                                            <p:txEl>
                                              <p:pRg st="2" end="2"/>
                                            </p:txEl>
                                          </p:spTgt>
                                        </p:tgtEl>
                                        <p:attrNameLst>
                                          <p:attrName>ppt_x</p:attrName>
                                        </p:attrNameLst>
                                      </p:cBhvr>
                                    </p:anim>
                                    <p:anim from="(-#ppt_h/2)" to="(#ppt_y)" calcmode="lin" valueType="num">
                                      <p:cBhvr>
                                        <p:cTn id="21" dur="500" fill="hold">
                                          <p:stCondLst>
                                            <p:cond delay="0"/>
                                          </p:stCondLst>
                                        </p:cTn>
                                        <p:tgtEl>
                                          <p:spTgt spid="23555">
                                            <p:txEl>
                                              <p:pRg st="2" end="2"/>
                                            </p:txEl>
                                          </p:spTgt>
                                        </p:tgtEl>
                                        <p:attrNameLst>
                                          <p:attrName>ppt_y</p:attrName>
                                        </p:attrNameLst>
                                      </p:cBhvr>
                                    </p:anim>
                                    <p:animRot by="21600000">
                                      <p:cBhvr>
                                        <p:cTn id="22" dur="500" fill="hold">
                                          <p:stCondLst>
                                            <p:cond delay="0"/>
                                          </p:stCondLst>
                                        </p:cTn>
                                        <p:tgtEl>
                                          <p:spTgt spid="23555">
                                            <p:txEl>
                                              <p:pRg st="2" end="2"/>
                                            </p:txEl>
                                          </p:spTgt>
                                        </p:tgtEl>
                                        <p:attrNameLst>
                                          <p:attrName>r</p:attrName>
                                        </p:attrNameLst>
                                      </p:cBhvr>
                                    </p:animRot>
                                  </p:childTnLst>
                                </p:cTn>
                              </p:par>
                              <p:par>
                                <p:cTn id="23" presetID="56" presetClass="entr" presetSubtype="0" fill="hold" nodeType="withEffect">
                                  <p:stCondLst>
                                    <p:cond delay="0"/>
                                  </p:stCondLst>
                                  <p:iterate type="lt">
                                    <p:tmPct val="10000"/>
                                  </p:iterate>
                                  <p:childTnLst>
                                    <p:set>
                                      <p:cBhvr>
                                        <p:cTn id="24" dur="1" fill="hold">
                                          <p:stCondLst>
                                            <p:cond delay="0"/>
                                          </p:stCondLst>
                                        </p:cTn>
                                        <p:tgtEl>
                                          <p:spTgt spid="23555">
                                            <p:txEl>
                                              <p:pRg st="3" end="3"/>
                                            </p:txEl>
                                          </p:spTgt>
                                        </p:tgtEl>
                                        <p:attrNameLst>
                                          <p:attrName>style.visibility</p:attrName>
                                        </p:attrNameLst>
                                      </p:cBhvr>
                                      <p:to>
                                        <p:strVal val="visible"/>
                                      </p:to>
                                    </p:set>
                                    <p:anim by="(-#ppt_w*2)" calcmode="lin" valueType="num">
                                      <p:cBhvr rctx="PPT">
                                        <p:cTn id="25" dur="250" autoRev="1" fill="hold">
                                          <p:stCondLst>
                                            <p:cond delay="0"/>
                                          </p:stCondLst>
                                        </p:cTn>
                                        <p:tgtEl>
                                          <p:spTgt spid="23555">
                                            <p:txEl>
                                              <p:pRg st="3" end="3"/>
                                            </p:txEl>
                                          </p:spTgt>
                                        </p:tgtEl>
                                        <p:attrNameLst>
                                          <p:attrName>ppt_w</p:attrName>
                                        </p:attrNameLst>
                                      </p:cBhvr>
                                    </p:anim>
                                    <p:anim by="(#ppt_w*0.50)" calcmode="lin" valueType="num">
                                      <p:cBhvr>
                                        <p:cTn id="26" dur="250" decel="50000" autoRev="1" fill="hold">
                                          <p:stCondLst>
                                            <p:cond delay="0"/>
                                          </p:stCondLst>
                                        </p:cTn>
                                        <p:tgtEl>
                                          <p:spTgt spid="23555">
                                            <p:txEl>
                                              <p:pRg st="3" end="3"/>
                                            </p:txEl>
                                          </p:spTgt>
                                        </p:tgtEl>
                                        <p:attrNameLst>
                                          <p:attrName>ppt_x</p:attrName>
                                        </p:attrNameLst>
                                      </p:cBhvr>
                                    </p:anim>
                                    <p:anim from="(-#ppt_h/2)" to="(#ppt_y)" calcmode="lin" valueType="num">
                                      <p:cBhvr>
                                        <p:cTn id="27" dur="500" fill="hold">
                                          <p:stCondLst>
                                            <p:cond delay="0"/>
                                          </p:stCondLst>
                                        </p:cTn>
                                        <p:tgtEl>
                                          <p:spTgt spid="23555">
                                            <p:txEl>
                                              <p:pRg st="3" end="3"/>
                                            </p:txEl>
                                          </p:spTgt>
                                        </p:tgtEl>
                                        <p:attrNameLst>
                                          <p:attrName>ppt_y</p:attrName>
                                        </p:attrNameLst>
                                      </p:cBhvr>
                                    </p:anim>
                                    <p:animRot by="21600000">
                                      <p:cBhvr>
                                        <p:cTn id="28" dur="500" fill="hold">
                                          <p:stCondLst>
                                            <p:cond delay="0"/>
                                          </p:stCondLst>
                                        </p:cTn>
                                        <p:tgtEl>
                                          <p:spTgt spid="23555">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flipH="1">
            <a:off x="1095375" y="2882900"/>
            <a:ext cx="1752600" cy="2849563"/>
            <a:chOff x="1707" y="1463"/>
            <a:chExt cx="848" cy="1795"/>
          </a:xfrm>
        </p:grpSpPr>
        <p:sp>
          <p:nvSpPr>
            <p:cNvPr id="18557" name="Freeform 5"/>
            <p:cNvSpPr>
              <a:spLocks/>
            </p:cNvSpPr>
            <p:nvPr/>
          </p:nvSpPr>
          <p:spPr bwMode="auto">
            <a:xfrm>
              <a:off x="1710" y="1476"/>
              <a:ext cx="812" cy="1782"/>
            </a:xfrm>
            <a:custGeom>
              <a:avLst/>
              <a:gdLst>
                <a:gd name="T0" fmla="*/ 0 w 812"/>
                <a:gd name="T1" fmla="*/ 0 h 1782"/>
                <a:gd name="T2" fmla="*/ 141 w 812"/>
                <a:gd name="T3" fmla="*/ 32 h 1782"/>
                <a:gd name="T4" fmla="*/ 248 w 812"/>
                <a:gd name="T5" fmla="*/ 90 h 1782"/>
                <a:gd name="T6" fmla="*/ 343 w 812"/>
                <a:gd name="T7" fmla="*/ 178 h 1782"/>
                <a:gd name="T8" fmla="*/ 452 w 812"/>
                <a:gd name="T9" fmla="*/ 307 h 1782"/>
                <a:gd name="T10" fmla="*/ 554 w 812"/>
                <a:gd name="T11" fmla="*/ 484 h 1782"/>
                <a:gd name="T12" fmla="*/ 641 w 812"/>
                <a:gd name="T13" fmla="*/ 686 h 1782"/>
                <a:gd name="T14" fmla="*/ 698 w 812"/>
                <a:gd name="T15" fmla="*/ 871 h 1782"/>
                <a:gd name="T16" fmla="*/ 746 w 812"/>
                <a:gd name="T17" fmla="*/ 1081 h 1782"/>
                <a:gd name="T18" fmla="*/ 772 w 812"/>
                <a:gd name="T19" fmla="*/ 1225 h 1782"/>
                <a:gd name="T20" fmla="*/ 793 w 812"/>
                <a:gd name="T21" fmla="*/ 1387 h 1782"/>
                <a:gd name="T22" fmla="*/ 808 w 812"/>
                <a:gd name="T23" fmla="*/ 1605 h 1782"/>
                <a:gd name="T24" fmla="*/ 812 w 812"/>
                <a:gd name="T25" fmla="*/ 1774 h 1782"/>
                <a:gd name="T26" fmla="*/ 812 w 812"/>
                <a:gd name="T27" fmla="*/ 1782 h 17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12"/>
                <a:gd name="T43" fmla="*/ 0 h 1782"/>
                <a:gd name="T44" fmla="*/ 812 w 812"/>
                <a:gd name="T45" fmla="*/ 1782 h 17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12" h="1782">
                  <a:moveTo>
                    <a:pt x="0" y="0"/>
                  </a:moveTo>
                  <a:lnTo>
                    <a:pt x="141" y="32"/>
                  </a:lnTo>
                  <a:lnTo>
                    <a:pt x="248" y="90"/>
                  </a:lnTo>
                  <a:lnTo>
                    <a:pt x="343" y="178"/>
                  </a:lnTo>
                  <a:lnTo>
                    <a:pt x="452" y="307"/>
                  </a:lnTo>
                  <a:lnTo>
                    <a:pt x="554" y="484"/>
                  </a:lnTo>
                  <a:lnTo>
                    <a:pt x="641" y="686"/>
                  </a:lnTo>
                  <a:lnTo>
                    <a:pt x="698" y="871"/>
                  </a:lnTo>
                  <a:lnTo>
                    <a:pt x="746" y="1081"/>
                  </a:lnTo>
                  <a:lnTo>
                    <a:pt x="772" y="1225"/>
                  </a:lnTo>
                  <a:lnTo>
                    <a:pt x="793" y="1387"/>
                  </a:lnTo>
                  <a:lnTo>
                    <a:pt x="808" y="1605"/>
                  </a:lnTo>
                  <a:lnTo>
                    <a:pt x="812" y="1774"/>
                  </a:lnTo>
                  <a:lnTo>
                    <a:pt x="812" y="1782"/>
                  </a:lnTo>
                </a:path>
              </a:pathLst>
            </a:custGeom>
            <a:noFill/>
            <a:ln w="14288">
              <a:solidFill>
                <a:srgbClr val="808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58" name="Freeform 6"/>
            <p:cNvSpPr>
              <a:spLocks/>
            </p:cNvSpPr>
            <p:nvPr/>
          </p:nvSpPr>
          <p:spPr bwMode="auto">
            <a:xfrm>
              <a:off x="1707" y="1466"/>
              <a:ext cx="833" cy="1781"/>
            </a:xfrm>
            <a:custGeom>
              <a:avLst/>
              <a:gdLst>
                <a:gd name="T0" fmla="*/ 0 w 833"/>
                <a:gd name="T1" fmla="*/ 0 h 1781"/>
                <a:gd name="T2" fmla="*/ 144 w 833"/>
                <a:gd name="T3" fmla="*/ 32 h 1781"/>
                <a:gd name="T4" fmla="*/ 254 w 833"/>
                <a:gd name="T5" fmla="*/ 88 h 1781"/>
                <a:gd name="T6" fmla="*/ 352 w 833"/>
                <a:gd name="T7" fmla="*/ 177 h 1781"/>
                <a:gd name="T8" fmla="*/ 461 w 833"/>
                <a:gd name="T9" fmla="*/ 306 h 1781"/>
                <a:gd name="T10" fmla="*/ 567 w 833"/>
                <a:gd name="T11" fmla="*/ 483 h 1781"/>
                <a:gd name="T12" fmla="*/ 657 w 833"/>
                <a:gd name="T13" fmla="*/ 684 h 1781"/>
                <a:gd name="T14" fmla="*/ 714 w 833"/>
                <a:gd name="T15" fmla="*/ 870 h 1781"/>
                <a:gd name="T16" fmla="*/ 764 w 833"/>
                <a:gd name="T17" fmla="*/ 1080 h 1781"/>
                <a:gd name="T18" fmla="*/ 790 w 833"/>
                <a:gd name="T19" fmla="*/ 1225 h 1781"/>
                <a:gd name="T20" fmla="*/ 812 w 833"/>
                <a:gd name="T21" fmla="*/ 1386 h 1781"/>
                <a:gd name="T22" fmla="*/ 827 w 833"/>
                <a:gd name="T23" fmla="*/ 1604 h 1781"/>
                <a:gd name="T24" fmla="*/ 833 w 833"/>
                <a:gd name="T25" fmla="*/ 1773 h 1781"/>
                <a:gd name="T26" fmla="*/ 833 w 833"/>
                <a:gd name="T27" fmla="*/ 1781 h 17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33"/>
                <a:gd name="T43" fmla="*/ 0 h 1781"/>
                <a:gd name="T44" fmla="*/ 833 w 833"/>
                <a:gd name="T45" fmla="*/ 1781 h 17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33" h="1781">
                  <a:moveTo>
                    <a:pt x="0" y="0"/>
                  </a:moveTo>
                  <a:lnTo>
                    <a:pt x="144" y="32"/>
                  </a:lnTo>
                  <a:lnTo>
                    <a:pt x="254" y="88"/>
                  </a:lnTo>
                  <a:lnTo>
                    <a:pt x="352" y="177"/>
                  </a:lnTo>
                  <a:lnTo>
                    <a:pt x="461" y="306"/>
                  </a:lnTo>
                  <a:lnTo>
                    <a:pt x="567" y="483"/>
                  </a:lnTo>
                  <a:lnTo>
                    <a:pt x="657" y="684"/>
                  </a:lnTo>
                  <a:lnTo>
                    <a:pt x="714" y="870"/>
                  </a:lnTo>
                  <a:lnTo>
                    <a:pt x="764" y="1080"/>
                  </a:lnTo>
                  <a:lnTo>
                    <a:pt x="790" y="1225"/>
                  </a:lnTo>
                  <a:lnTo>
                    <a:pt x="812" y="1386"/>
                  </a:lnTo>
                  <a:lnTo>
                    <a:pt x="827" y="1604"/>
                  </a:lnTo>
                  <a:lnTo>
                    <a:pt x="833" y="1773"/>
                  </a:lnTo>
                  <a:lnTo>
                    <a:pt x="833" y="1781"/>
                  </a:lnTo>
                </a:path>
              </a:pathLst>
            </a:custGeom>
            <a:noFill/>
            <a:ln w="14288">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59" name="Freeform 7"/>
            <p:cNvSpPr>
              <a:spLocks/>
            </p:cNvSpPr>
            <p:nvPr/>
          </p:nvSpPr>
          <p:spPr bwMode="auto">
            <a:xfrm>
              <a:off x="1716" y="1463"/>
              <a:ext cx="839" cy="1775"/>
            </a:xfrm>
            <a:custGeom>
              <a:avLst/>
              <a:gdLst>
                <a:gd name="T0" fmla="*/ 0 w 839"/>
                <a:gd name="T1" fmla="*/ 0 h 1775"/>
                <a:gd name="T2" fmla="*/ 146 w 839"/>
                <a:gd name="T3" fmla="*/ 32 h 1775"/>
                <a:gd name="T4" fmla="*/ 257 w 839"/>
                <a:gd name="T5" fmla="*/ 88 h 1775"/>
                <a:gd name="T6" fmla="*/ 355 w 839"/>
                <a:gd name="T7" fmla="*/ 176 h 1775"/>
                <a:gd name="T8" fmla="*/ 466 w 839"/>
                <a:gd name="T9" fmla="*/ 306 h 1775"/>
                <a:gd name="T10" fmla="*/ 571 w 839"/>
                <a:gd name="T11" fmla="*/ 482 h 1775"/>
                <a:gd name="T12" fmla="*/ 662 w 839"/>
                <a:gd name="T13" fmla="*/ 684 h 1775"/>
                <a:gd name="T14" fmla="*/ 720 w 839"/>
                <a:gd name="T15" fmla="*/ 868 h 1775"/>
                <a:gd name="T16" fmla="*/ 770 w 839"/>
                <a:gd name="T17" fmla="*/ 1075 h 1775"/>
                <a:gd name="T18" fmla="*/ 797 w 839"/>
                <a:gd name="T19" fmla="*/ 1221 h 1775"/>
                <a:gd name="T20" fmla="*/ 818 w 839"/>
                <a:gd name="T21" fmla="*/ 1383 h 1775"/>
                <a:gd name="T22" fmla="*/ 834 w 839"/>
                <a:gd name="T23" fmla="*/ 1599 h 1775"/>
                <a:gd name="T24" fmla="*/ 839 w 839"/>
                <a:gd name="T25" fmla="*/ 1769 h 1775"/>
                <a:gd name="T26" fmla="*/ 839 w 839"/>
                <a:gd name="T27" fmla="*/ 1775 h 17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39"/>
                <a:gd name="T43" fmla="*/ 0 h 1775"/>
                <a:gd name="T44" fmla="*/ 839 w 839"/>
                <a:gd name="T45" fmla="*/ 1775 h 17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39" h="1775">
                  <a:moveTo>
                    <a:pt x="0" y="0"/>
                  </a:moveTo>
                  <a:lnTo>
                    <a:pt x="146" y="32"/>
                  </a:lnTo>
                  <a:lnTo>
                    <a:pt x="257" y="88"/>
                  </a:lnTo>
                  <a:lnTo>
                    <a:pt x="355" y="176"/>
                  </a:lnTo>
                  <a:lnTo>
                    <a:pt x="466" y="306"/>
                  </a:lnTo>
                  <a:lnTo>
                    <a:pt x="571" y="482"/>
                  </a:lnTo>
                  <a:lnTo>
                    <a:pt x="662" y="684"/>
                  </a:lnTo>
                  <a:lnTo>
                    <a:pt x="720" y="868"/>
                  </a:lnTo>
                  <a:lnTo>
                    <a:pt x="770" y="1075"/>
                  </a:lnTo>
                  <a:lnTo>
                    <a:pt x="797" y="1221"/>
                  </a:lnTo>
                  <a:lnTo>
                    <a:pt x="818" y="1383"/>
                  </a:lnTo>
                  <a:lnTo>
                    <a:pt x="834" y="1599"/>
                  </a:lnTo>
                  <a:lnTo>
                    <a:pt x="839" y="1769"/>
                  </a:lnTo>
                  <a:lnTo>
                    <a:pt x="839" y="1775"/>
                  </a:lnTo>
                </a:path>
              </a:pathLst>
            </a:custGeom>
            <a:noFill/>
            <a:ln w="14288">
              <a:solidFill>
                <a:srgbClr val="808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 name="Group 8"/>
          <p:cNvGrpSpPr>
            <a:grpSpLocks/>
          </p:cNvGrpSpPr>
          <p:nvPr/>
        </p:nvGrpSpPr>
        <p:grpSpPr bwMode="auto">
          <a:xfrm>
            <a:off x="1358900" y="1282700"/>
            <a:ext cx="3048000" cy="3200400"/>
            <a:chOff x="1247" y="1008"/>
            <a:chExt cx="915" cy="932"/>
          </a:xfrm>
        </p:grpSpPr>
        <p:sp>
          <p:nvSpPr>
            <p:cNvPr id="18533" name="Freeform 9"/>
            <p:cNvSpPr>
              <a:spLocks/>
            </p:cNvSpPr>
            <p:nvPr/>
          </p:nvSpPr>
          <p:spPr bwMode="auto">
            <a:xfrm>
              <a:off x="1409" y="1130"/>
              <a:ext cx="674" cy="693"/>
            </a:xfrm>
            <a:custGeom>
              <a:avLst/>
              <a:gdLst>
                <a:gd name="T0" fmla="*/ 246 w 674"/>
                <a:gd name="T1" fmla="*/ 38 h 693"/>
                <a:gd name="T2" fmla="*/ 220 w 674"/>
                <a:gd name="T3" fmla="*/ 42 h 693"/>
                <a:gd name="T4" fmla="*/ 165 w 674"/>
                <a:gd name="T5" fmla="*/ 61 h 693"/>
                <a:gd name="T6" fmla="*/ 136 w 674"/>
                <a:gd name="T7" fmla="*/ 75 h 693"/>
                <a:gd name="T8" fmla="*/ 101 w 674"/>
                <a:gd name="T9" fmla="*/ 83 h 693"/>
                <a:gd name="T10" fmla="*/ 45 w 674"/>
                <a:gd name="T11" fmla="*/ 108 h 693"/>
                <a:gd name="T12" fmla="*/ 30 w 674"/>
                <a:gd name="T13" fmla="*/ 177 h 693"/>
                <a:gd name="T14" fmla="*/ 3 w 674"/>
                <a:gd name="T15" fmla="*/ 215 h 693"/>
                <a:gd name="T16" fmla="*/ 0 w 674"/>
                <a:gd name="T17" fmla="*/ 279 h 693"/>
                <a:gd name="T18" fmla="*/ 195 w 674"/>
                <a:gd name="T19" fmla="*/ 341 h 693"/>
                <a:gd name="T20" fmla="*/ 163 w 674"/>
                <a:gd name="T21" fmla="*/ 366 h 693"/>
                <a:gd name="T22" fmla="*/ 181 w 674"/>
                <a:gd name="T23" fmla="*/ 382 h 693"/>
                <a:gd name="T24" fmla="*/ 199 w 674"/>
                <a:gd name="T25" fmla="*/ 396 h 693"/>
                <a:gd name="T26" fmla="*/ 223 w 674"/>
                <a:gd name="T27" fmla="*/ 416 h 693"/>
                <a:gd name="T28" fmla="*/ 209 w 674"/>
                <a:gd name="T29" fmla="*/ 440 h 693"/>
                <a:gd name="T30" fmla="*/ 222 w 674"/>
                <a:gd name="T31" fmla="*/ 432 h 693"/>
                <a:gd name="T32" fmla="*/ 250 w 674"/>
                <a:gd name="T33" fmla="*/ 442 h 693"/>
                <a:gd name="T34" fmla="*/ 270 w 674"/>
                <a:gd name="T35" fmla="*/ 476 h 693"/>
                <a:gd name="T36" fmla="*/ 307 w 674"/>
                <a:gd name="T37" fmla="*/ 693 h 693"/>
                <a:gd name="T38" fmla="*/ 340 w 674"/>
                <a:gd name="T39" fmla="*/ 652 h 693"/>
                <a:gd name="T40" fmla="*/ 366 w 674"/>
                <a:gd name="T41" fmla="*/ 647 h 693"/>
                <a:gd name="T42" fmla="*/ 425 w 674"/>
                <a:gd name="T43" fmla="*/ 638 h 693"/>
                <a:gd name="T44" fmla="*/ 454 w 674"/>
                <a:gd name="T45" fmla="*/ 618 h 693"/>
                <a:gd name="T46" fmla="*/ 508 w 674"/>
                <a:gd name="T47" fmla="*/ 633 h 693"/>
                <a:gd name="T48" fmla="*/ 564 w 674"/>
                <a:gd name="T49" fmla="*/ 594 h 693"/>
                <a:gd name="T50" fmla="*/ 543 w 674"/>
                <a:gd name="T51" fmla="*/ 505 h 693"/>
                <a:gd name="T52" fmla="*/ 561 w 674"/>
                <a:gd name="T53" fmla="*/ 465 h 693"/>
                <a:gd name="T54" fmla="*/ 582 w 674"/>
                <a:gd name="T55" fmla="*/ 405 h 693"/>
                <a:gd name="T56" fmla="*/ 674 w 674"/>
                <a:gd name="T57" fmla="*/ 325 h 693"/>
                <a:gd name="T58" fmla="*/ 606 w 674"/>
                <a:gd name="T59" fmla="*/ 289 h 693"/>
                <a:gd name="T60" fmla="*/ 566 w 674"/>
                <a:gd name="T61" fmla="*/ 219 h 693"/>
                <a:gd name="T62" fmla="*/ 582 w 674"/>
                <a:gd name="T63" fmla="*/ 100 h 693"/>
                <a:gd name="T64" fmla="*/ 517 w 674"/>
                <a:gd name="T65" fmla="*/ 65 h 693"/>
                <a:gd name="T66" fmla="*/ 447 w 674"/>
                <a:gd name="T67" fmla="*/ 81 h 693"/>
                <a:gd name="T68" fmla="*/ 433 w 674"/>
                <a:gd name="T69" fmla="*/ 27 h 693"/>
                <a:gd name="T70" fmla="*/ 368 w 674"/>
                <a:gd name="T71" fmla="*/ 11 h 693"/>
                <a:gd name="T72" fmla="*/ 316 w 674"/>
                <a:gd name="T73" fmla="*/ 0 h 6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74"/>
                <a:gd name="T112" fmla="*/ 0 h 693"/>
                <a:gd name="T113" fmla="*/ 674 w 674"/>
                <a:gd name="T114" fmla="*/ 693 h 6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74" h="693">
                  <a:moveTo>
                    <a:pt x="279" y="157"/>
                  </a:moveTo>
                  <a:lnTo>
                    <a:pt x="246" y="38"/>
                  </a:lnTo>
                  <a:lnTo>
                    <a:pt x="267" y="215"/>
                  </a:lnTo>
                  <a:lnTo>
                    <a:pt x="220" y="42"/>
                  </a:lnTo>
                  <a:lnTo>
                    <a:pt x="236" y="186"/>
                  </a:lnTo>
                  <a:lnTo>
                    <a:pt x="165" y="61"/>
                  </a:lnTo>
                  <a:lnTo>
                    <a:pt x="222" y="223"/>
                  </a:lnTo>
                  <a:lnTo>
                    <a:pt x="136" y="75"/>
                  </a:lnTo>
                  <a:lnTo>
                    <a:pt x="206" y="243"/>
                  </a:lnTo>
                  <a:lnTo>
                    <a:pt x="101" y="83"/>
                  </a:lnTo>
                  <a:lnTo>
                    <a:pt x="199" y="254"/>
                  </a:lnTo>
                  <a:lnTo>
                    <a:pt x="45" y="108"/>
                  </a:lnTo>
                  <a:lnTo>
                    <a:pt x="190" y="264"/>
                  </a:lnTo>
                  <a:lnTo>
                    <a:pt x="30" y="177"/>
                  </a:lnTo>
                  <a:lnTo>
                    <a:pt x="175" y="281"/>
                  </a:lnTo>
                  <a:lnTo>
                    <a:pt x="3" y="215"/>
                  </a:lnTo>
                  <a:lnTo>
                    <a:pt x="157" y="300"/>
                  </a:lnTo>
                  <a:lnTo>
                    <a:pt x="0" y="279"/>
                  </a:lnTo>
                  <a:lnTo>
                    <a:pt x="183" y="322"/>
                  </a:lnTo>
                  <a:lnTo>
                    <a:pt x="195" y="341"/>
                  </a:lnTo>
                  <a:lnTo>
                    <a:pt x="3" y="382"/>
                  </a:lnTo>
                  <a:lnTo>
                    <a:pt x="163" y="366"/>
                  </a:lnTo>
                  <a:lnTo>
                    <a:pt x="22" y="405"/>
                  </a:lnTo>
                  <a:lnTo>
                    <a:pt x="181" y="382"/>
                  </a:lnTo>
                  <a:lnTo>
                    <a:pt x="30" y="465"/>
                  </a:lnTo>
                  <a:lnTo>
                    <a:pt x="199" y="396"/>
                  </a:lnTo>
                  <a:lnTo>
                    <a:pt x="57" y="496"/>
                  </a:lnTo>
                  <a:lnTo>
                    <a:pt x="223" y="416"/>
                  </a:lnTo>
                  <a:lnTo>
                    <a:pt x="42" y="561"/>
                  </a:lnTo>
                  <a:lnTo>
                    <a:pt x="209" y="440"/>
                  </a:lnTo>
                  <a:lnTo>
                    <a:pt x="83" y="610"/>
                  </a:lnTo>
                  <a:lnTo>
                    <a:pt x="222" y="432"/>
                  </a:lnTo>
                  <a:lnTo>
                    <a:pt x="152" y="586"/>
                  </a:lnTo>
                  <a:lnTo>
                    <a:pt x="250" y="442"/>
                  </a:lnTo>
                  <a:lnTo>
                    <a:pt x="225" y="627"/>
                  </a:lnTo>
                  <a:lnTo>
                    <a:pt x="270" y="476"/>
                  </a:lnTo>
                  <a:lnTo>
                    <a:pt x="293" y="556"/>
                  </a:lnTo>
                  <a:lnTo>
                    <a:pt x="307" y="693"/>
                  </a:lnTo>
                  <a:lnTo>
                    <a:pt x="307" y="494"/>
                  </a:lnTo>
                  <a:lnTo>
                    <a:pt x="340" y="652"/>
                  </a:lnTo>
                  <a:lnTo>
                    <a:pt x="323" y="480"/>
                  </a:lnTo>
                  <a:lnTo>
                    <a:pt x="366" y="647"/>
                  </a:lnTo>
                  <a:lnTo>
                    <a:pt x="346" y="482"/>
                  </a:lnTo>
                  <a:lnTo>
                    <a:pt x="425" y="638"/>
                  </a:lnTo>
                  <a:lnTo>
                    <a:pt x="374" y="482"/>
                  </a:lnTo>
                  <a:lnTo>
                    <a:pt x="454" y="618"/>
                  </a:lnTo>
                  <a:lnTo>
                    <a:pt x="394" y="467"/>
                  </a:lnTo>
                  <a:lnTo>
                    <a:pt x="508" y="633"/>
                  </a:lnTo>
                  <a:lnTo>
                    <a:pt x="419" y="469"/>
                  </a:lnTo>
                  <a:lnTo>
                    <a:pt x="564" y="594"/>
                  </a:lnTo>
                  <a:lnTo>
                    <a:pt x="403" y="434"/>
                  </a:lnTo>
                  <a:lnTo>
                    <a:pt x="543" y="505"/>
                  </a:lnTo>
                  <a:lnTo>
                    <a:pt x="394" y="399"/>
                  </a:lnTo>
                  <a:lnTo>
                    <a:pt x="561" y="465"/>
                  </a:lnTo>
                  <a:lnTo>
                    <a:pt x="412" y="378"/>
                  </a:lnTo>
                  <a:lnTo>
                    <a:pt x="582" y="405"/>
                  </a:lnTo>
                  <a:lnTo>
                    <a:pt x="396" y="359"/>
                  </a:lnTo>
                  <a:lnTo>
                    <a:pt x="674" y="325"/>
                  </a:lnTo>
                  <a:lnTo>
                    <a:pt x="429" y="332"/>
                  </a:lnTo>
                  <a:lnTo>
                    <a:pt x="606" y="289"/>
                  </a:lnTo>
                  <a:lnTo>
                    <a:pt x="374" y="322"/>
                  </a:lnTo>
                  <a:lnTo>
                    <a:pt x="566" y="219"/>
                  </a:lnTo>
                  <a:lnTo>
                    <a:pt x="360" y="306"/>
                  </a:lnTo>
                  <a:lnTo>
                    <a:pt x="582" y="100"/>
                  </a:lnTo>
                  <a:lnTo>
                    <a:pt x="379" y="273"/>
                  </a:lnTo>
                  <a:lnTo>
                    <a:pt x="517" y="65"/>
                  </a:lnTo>
                  <a:lnTo>
                    <a:pt x="384" y="248"/>
                  </a:lnTo>
                  <a:lnTo>
                    <a:pt x="447" y="81"/>
                  </a:lnTo>
                  <a:lnTo>
                    <a:pt x="360" y="243"/>
                  </a:lnTo>
                  <a:lnTo>
                    <a:pt x="433" y="27"/>
                  </a:lnTo>
                  <a:lnTo>
                    <a:pt x="335" y="233"/>
                  </a:lnTo>
                  <a:lnTo>
                    <a:pt x="368" y="11"/>
                  </a:lnTo>
                  <a:lnTo>
                    <a:pt x="316" y="231"/>
                  </a:lnTo>
                  <a:lnTo>
                    <a:pt x="316" y="0"/>
                  </a:lnTo>
                  <a:lnTo>
                    <a:pt x="279" y="157"/>
                  </a:lnTo>
                  <a:close/>
                </a:path>
              </a:pathLst>
            </a:custGeom>
            <a:solidFill>
              <a:srgbClr val="404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8534" name="Group 10"/>
            <p:cNvGrpSpPr>
              <a:grpSpLocks/>
            </p:cNvGrpSpPr>
            <p:nvPr/>
          </p:nvGrpSpPr>
          <p:grpSpPr bwMode="auto">
            <a:xfrm>
              <a:off x="1712" y="1026"/>
              <a:ext cx="426" cy="886"/>
              <a:chOff x="1712" y="1026"/>
              <a:chExt cx="426" cy="886"/>
            </a:xfrm>
          </p:grpSpPr>
          <p:sp>
            <p:nvSpPr>
              <p:cNvPr id="18553" name="Freeform 11"/>
              <p:cNvSpPr>
                <a:spLocks/>
              </p:cNvSpPr>
              <p:nvPr/>
            </p:nvSpPr>
            <p:spPr bwMode="auto">
              <a:xfrm>
                <a:off x="1713" y="1310"/>
                <a:ext cx="421" cy="153"/>
              </a:xfrm>
              <a:custGeom>
                <a:avLst/>
                <a:gdLst>
                  <a:gd name="T0" fmla="*/ 0 w 421"/>
                  <a:gd name="T1" fmla="*/ 153 h 153"/>
                  <a:gd name="T2" fmla="*/ 389 w 421"/>
                  <a:gd name="T3" fmla="*/ 0 h 153"/>
                  <a:gd name="T4" fmla="*/ 216 w 421"/>
                  <a:gd name="T5" fmla="*/ 81 h 153"/>
                  <a:gd name="T6" fmla="*/ 421 w 421"/>
                  <a:gd name="T7" fmla="*/ 47 h 153"/>
                  <a:gd name="T8" fmla="*/ 0 w 421"/>
                  <a:gd name="T9" fmla="*/ 153 h 153"/>
                  <a:gd name="T10" fmla="*/ 0 60000 65536"/>
                  <a:gd name="T11" fmla="*/ 0 60000 65536"/>
                  <a:gd name="T12" fmla="*/ 0 60000 65536"/>
                  <a:gd name="T13" fmla="*/ 0 60000 65536"/>
                  <a:gd name="T14" fmla="*/ 0 60000 65536"/>
                  <a:gd name="T15" fmla="*/ 0 w 421"/>
                  <a:gd name="T16" fmla="*/ 0 h 153"/>
                  <a:gd name="T17" fmla="*/ 421 w 421"/>
                  <a:gd name="T18" fmla="*/ 153 h 153"/>
                </a:gdLst>
                <a:ahLst/>
                <a:cxnLst>
                  <a:cxn ang="T10">
                    <a:pos x="T0" y="T1"/>
                  </a:cxn>
                  <a:cxn ang="T11">
                    <a:pos x="T2" y="T3"/>
                  </a:cxn>
                  <a:cxn ang="T12">
                    <a:pos x="T4" y="T5"/>
                  </a:cxn>
                  <a:cxn ang="T13">
                    <a:pos x="T6" y="T7"/>
                  </a:cxn>
                  <a:cxn ang="T14">
                    <a:pos x="T8" y="T9"/>
                  </a:cxn>
                </a:cxnLst>
                <a:rect l="T15" t="T16" r="T17" b="T18"/>
                <a:pathLst>
                  <a:path w="421" h="153">
                    <a:moveTo>
                      <a:pt x="0" y="153"/>
                    </a:moveTo>
                    <a:lnTo>
                      <a:pt x="389" y="0"/>
                    </a:lnTo>
                    <a:lnTo>
                      <a:pt x="216" y="81"/>
                    </a:lnTo>
                    <a:lnTo>
                      <a:pt x="421" y="47"/>
                    </a:lnTo>
                    <a:lnTo>
                      <a:pt x="0" y="153"/>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54" name="Freeform 12"/>
              <p:cNvSpPr>
                <a:spLocks/>
              </p:cNvSpPr>
              <p:nvPr/>
            </p:nvSpPr>
            <p:spPr bwMode="auto">
              <a:xfrm>
                <a:off x="1717" y="1475"/>
                <a:ext cx="421" cy="154"/>
              </a:xfrm>
              <a:custGeom>
                <a:avLst/>
                <a:gdLst>
                  <a:gd name="T0" fmla="*/ 0 w 421"/>
                  <a:gd name="T1" fmla="*/ 0 h 154"/>
                  <a:gd name="T2" fmla="*/ 389 w 421"/>
                  <a:gd name="T3" fmla="*/ 154 h 154"/>
                  <a:gd name="T4" fmla="*/ 216 w 421"/>
                  <a:gd name="T5" fmla="*/ 73 h 154"/>
                  <a:gd name="T6" fmla="*/ 421 w 421"/>
                  <a:gd name="T7" fmla="*/ 107 h 154"/>
                  <a:gd name="T8" fmla="*/ 0 w 421"/>
                  <a:gd name="T9" fmla="*/ 0 h 154"/>
                  <a:gd name="T10" fmla="*/ 0 60000 65536"/>
                  <a:gd name="T11" fmla="*/ 0 60000 65536"/>
                  <a:gd name="T12" fmla="*/ 0 60000 65536"/>
                  <a:gd name="T13" fmla="*/ 0 60000 65536"/>
                  <a:gd name="T14" fmla="*/ 0 60000 65536"/>
                  <a:gd name="T15" fmla="*/ 0 w 421"/>
                  <a:gd name="T16" fmla="*/ 0 h 154"/>
                  <a:gd name="T17" fmla="*/ 421 w 421"/>
                  <a:gd name="T18" fmla="*/ 154 h 154"/>
                </a:gdLst>
                <a:ahLst/>
                <a:cxnLst>
                  <a:cxn ang="T10">
                    <a:pos x="T0" y="T1"/>
                  </a:cxn>
                  <a:cxn ang="T11">
                    <a:pos x="T2" y="T3"/>
                  </a:cxn>
                  <a:cxn ang="T12">
                    <a:pos x="T4" y="T5"/>
                  </a:cxn>
                  <a:cxn ang="T13">
                    <a:pos x="T6" y="T7"/>
                  </a:cxn>
                  <a:cxn ang="T14">
                    <a:pos x="T8" y="T9"/>
                  </a:cxn>
                </a:cxnLst>
                <a:rect l="T15" t="T16" r="T17" b="T18"/>
                <a:pathLst>
                  <a:path w="421" h="154">
                    <a:moveTo>
                      <a:pt x="0" y="0"/>
                    </a:moveTo>
                    <a:lnTo>
                      <a:pt x="389" y="154"/>
                    </a:lnTo>
                    <a:lnTo>
                      <a:pt x="216" y="73"/>
                    </a:lnTo>
                    <a:lnTo>
                      <a:pt x="421" y="107"/>
                    </a:lnTo>
                    <a:lnTo>
                      <a:pt x="0"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55" name="Freeform 13"/>
              <p:cNvSpPr>
                <a:spLocks/>
              </p:cNvSpPr>
              <p:nvPr/>
            </p:nvSpPr>
            <p:spPr bwMode="auto">
              <a:xfrm>
                <a:off x="1712" y="1482"/>
                <a:ext cx="151" cy="430"/>
              </a:xfrm>
              <a:custGeom>
                <a:avLst/>
                <a:gdLst>
                  <a:gd name="T0" fmla="*/ 0 w 151"/>
                  <a:gd name="T1" fmla="*/ 0 h 430"/>
                  <a:gd name="T2" fmla="*/ 151 w 151"/>
                  <a:gd name="T3" fmla="*/ 398 h 430"/>
                  <a:gd name="T4" fmla="*/ 72 w 151"/>
                  <a:gd name="T5" fmla="*/ 220 h 430"/>
                  <a:gd name="T6" fmla="*/ 105 w 151"/>
                  <a:gd name="T7" fmla="*/ 430 h 430"/>
                  <a:gd name="T8" fmla="*/ 0 w 151"/>
                  <a:gd name="T9" fmla="*/ 0 h 430"/>
                  <a:gd name="T10" fmla="*/ 0 60000 65536"/>
                  <a:gd name="T11" fmla="*/ 0 60000 65536"/>
                  <a:gd name="T12" fmla="*/ 0 60000 65536"/>
                  <a:gd name="T13" fmla="*/ 0 60000 65536"/>
                  <a:gd name="T14" fmla="*/ 0 60000 65536"/>
                  <a:gd name="T15" fmla="*/ 0 w 151"/>
                  <a:gd name="T16" fmla="*/ 0 h 430"/>
                  <a:gd name="T17" fmla="*/ 151 w 151"/>
                  <a:gd name="T18" fmla="*/ 430 h 430"/>
                </a:gdLst>
                <a:ahLst/>
                <a:cxnLst>
                  <a:cxn ang="T10">
                    <a:pos x="T0" y="T1"/>
                  </a:cxn>
                  <a:cxn ang="T11">
                    <a:pos x="T2" y="T3"/>
                  </a:cxn>
                  <a:cxn ang="T12">
                    <a:pos x="T4" y="T5"/>
                  </a:cxn>
                  <a:cxn ang="T13">
                    <a:pos x="T6" y="T7"/>
                  </a:cxn>
                  <a:cxn ang="T14">
                    <a:pos x="T8" y="T9"/>
                  </a:cxn>
                </a:cxnLst>
                <a:rect l="T15" t="T16" r="T17" b="T18"/>
                <a:pathLst>
                  <a:path w="151" h="430">
                    <a:moveTo>
                      <a:pt x="0" y="0"/>
                    </a:moveTo>
                    <a:lnTo>
                      <a:pt x="151" y="398"/>
                    </a:lnTo>
                    <a:lnTo>
                      <a:pt x="72" y="220"/>
                    </a:lnTo>
                    <a:lnTo>
                      <a:pt x="105" y="430"/>
                    </a:lnTo>
                    <a:lnTo>
                      <a:pt x="0"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56" name="Freeform 14"/>
              <p:cNvSpPr>
                <a:spLocks/>
              </p:cNvSpPr>
              <p:nvPr/>
            </p:nvSpPr>
            <p:spPr bwMode="auto">
              <a:xfrm>
                <a:off x="1712" y="1026"/>
                <a:ext cx="151" cy="431"/>
              </a:xfrm>
              <a:custGeom>
                <a:avLst/>
                <a:gdLst>
                  <a:gd name="T0" fmla="*/ 0 w 151"/>
                  <a:gd name="T1" fmla="*/ 431 h 431"/>
                  <a:gd name="T2" fmla="*/ 151 w 151"/>
                  <a:gd name="T3" fmla="*/ 33 h 431"/>
                  <a:gd name="T4" fmla="*/ 72 w 151"/>
                  <a:gd name="T5" fmla="*/ 210 h 431"/>
                  <a:gd name="T6" fmla="*/ 105 w 151"/>
                  <a:gd name="T7" fmla="*/ 0 h 431"/>
                  <a:gd name="T8" fmla="*/ 0 w 151"/>
                  <a:gd name="T9" fmla="*/ 431 h 431"/>
                  <a:gd name="T10" fmla="*/ 0 60000 65536"/>
                  <a:gd name="T11" fmla="*/ 0 60000 65536"/>
                  <a:gd name="T12" fmla="*/ 0 60000 65536"/>
                  <a:gd name="T13" fmla="*/ 0 60000 65536"/>
                  <a:gd name="T14" fmla="*/ 0 60000 65536"/>
                  <a:gd name="T15" fmla="*/ 0 w 151"/>
                  <a:gd name="T16" fmla="*/ 0 h 431"/>
                  <a:gd name="T17" fmla="*/ 151 w 151"/>
                  <a:gd name="T18" fmla="*/ 431 h 431"/>
                </a:gdLst>
                <a:ahLst/>
                <a:cxnLst>
                  <a:cxn ang="T10">
                    <a:pos x="T0" y="T1"/>
                  </a:cxn>
                  <a:cxn ang="T11">
                    <a:pos x="T2" y="T3"/>
                  </a:cxn>
                  <a:cxn ang="T12">
                    <a:pos x="T4" y="T5"/>
                  </a:cxn>
                  <a:cxn ang="T13">
                    <a:pos x="T6" y="T7"/>
                  </a:cxn>
                  <a:cxn ang="T14">
                    <a:pos x="T8" y="T9"/>
                  </a:cxn>
                </a:cxnLst>
                <a:rect l="T15" t="T16" r="T17" b="T18"/>
                <a:pathLst>
                  <a:path w="151" h="431">
                    <a:moveTo>
                      <a:pt x="0" y="431"/>
                    </a:moveTo>
                    <a:lnTo>
                      <a:pt x="151" y="33"/>
                    </a:lnTo>
                    <a:lnTo>
                      <a:pt x="72" y="210"/>
                    </a:lnTo>
                    <a:lnTo>
                      <a:pt x="105" y="0"/>
                    </a:lnTo>
                    <a:lnTo>
                      <a:pt x="0" y="431"/>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8535" name="Group 15"/>
            <p:cNvGrpSpPr>
              <a:grpSpLocks/>
            </p:cNvGrpSpPr>
            <p:nvPr/>
          </p:nvGrpSpPr>
          <p:grpSpPr bwMode="auto">
            <a:xfrm>
              <a:off x="1247" y="1008"/>
              <a:ext cx="915" cy="932"/>
              <a:chOff x="1247" y="1008"/>
              <a:chExt cx="915" cy="932"/>
            </a:xfrm>
          </p:grpSpPr>
          <p:grpSp>
            <p:nvGrpSpPr>
              <p:cNvPr id="18539" name="Group 16"/>
              <p:cNvGrpSpPr>
                <a:grpSpLocks/>
              </p:cNvGrpSpPr>
              <p:nvPr/>
            </p:nvGrpSpPr>
            <p:grpSpPr bwMode="auto">
              <a:xfrm>
                <a:off x="1372" y="1489"/>
                <a:ext cx="665" cy="341"/>
                <a:chOff x="1372" y="1489"/>
                <a:chExt cx="665" cy="341"/>
              </a:xfrm>
            </p:grpSpPr>
            <p:sp>
              <p:nvSpPr>
                <p:cNvPr id="18551" name="Freeform 17"/>
                <p:cNvSpPr>
                  <a:spLocks/>
                </p:cNvSpPr>
                <p:nvPr/>
              </p:nvSpPr>
              <p:spPr bwMode="auto">
                <a:xfrm>
                  <a:off x="1372" y="1489"/>
                  <a:ext cx="308" cy="341"/>
                </a:xfrm>
                <a:custGeom>
                  <a:avLst/>
                  <a:gdLst>
                    <a:gd name="T0" fmla="*/ 308 w 308"/>
                    <a:gd name="T1" fmla="*/ 0 h 341"/>
                    <a:gd name="T2" fmla="*/ 109 w 308"/>
                    <a:gd name="T3" fmla="*/ 341 h 341"/>
                    <a:gd name="T4" fmla="*/ 204 w 308"/>
                    <a:gd name="T5" fmla="*/ 148 h 341"/>
                    <a:gd name="T6" fmla="*/ 19 w 308"/>
                    <a:gd name="T7" fmla="*/ 341 h 341"/>
                    <a:gd name="T8" fmla="*/ 174 w 308"/>
                    <a:gd name="T9" fmla="*/ 128 h 341"/>
                    <a:gd name="T10" fmla="*/ 0 w 308"/>
                    <a:gd name="T11" fmla="*/ 228 h 341"/>
                    <a:gd name="T12" fmla="*/ 308 w 308"/>
                    <a:gd name="T13" fmla="*/ 0 h 341"/>
                    <a:gd name="T14" fmla="*/ 0 60000 65536"/>
                    <a:gd name="T15" fmla="*/ 0 60000 65536"/>
                    <a:gd name="T16" fmla="*/ 0 60000 65536"/>
                    <a:gd name="T17" fmla="*/ 0 60000 65536"/>
                    <a:gd name="T18" fmla="*/ 0 60000 65536"/>
                    <a:gd name="T19" fmla="*/ 0 60000 65536"/>
                    <a:gd name="T20" fmla="*/ 0 60000 65536"/>
                    <a:gd name="T21" fmla="*/ 0 w 308"/>
                    <a:gd name="T22" fmla="*/ 0 h 341"/>
                    <a:gd name="T23" fmla="*/ 308 w 308"/>
                    <a:gd name="T24" fmla="*/ 341 h 3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8" h="341">
                      <a:moveTo>
                        <a:pt x="308" y="0"/>
                      </a:moveTo>
                      <a:lnTo>
                        <a:pt x="109" y="341"/>
                      </a:lnTo>
                      <a:lnTo>
                        <a:pt x="204" y="148"/>
                      </a:lnTo>
                      <a:lnTo>
                        <a:pt x="19" y="341"/>
                      </a:lnTo>
                      <a:lnTo>
                        <a:pt x="174" y="128"/>
                      </a:lnTo>
                      <a:lnTo>
                        <a:pt x="0" y="228"/>
                      </a:lnTo>
                      <a:lnTo>
                        <a:pt x="308"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52" name="Freeform 18"/>
                <p:cNvSpPr>
                  <a:spLocks/>
                </p:cNvSpPr>
                <p:nvPr/>
              </p:nvSpPr>
              <p:spPr bwMode="auto">
                <a:xfrm>
                  <a:off x="1728" y="1489"/>
                  <a:ext cx="309" cy="341"/>
                </a:xfrm>
                <a:custGeom>
                  <a:avLst/>
                  <a:gdLst>
                    <a:gd name="T0" fmla="*/ 0 w 309"/>
                    <a:gd name="T1" fmla="*/ 0 h 341"/>
                    <a:gd name="T2" fmla="*/ 200 w 309"/>
                    <a:gd name="T3" fmla="*/ 341 h 341"/>
                    <a:gd name="T4" fmla="*/ 104 w 309"/>
                    <a:gd name="T5" fmla="*/ 148 h 341"/>
                    <a:gd name="T6" fmla="*/ 290 w 309"/>
                    <a:gd name="T7" fmla="*/ 341 h 341"/>
                    <a:gd name="T8" fmla="*/ 135 w 309"/>
                    <a:gd name="T9" fmla="*/ 128 h 341"/>
                    <a:gd name="T10" fmla="*/ 309 w 309"/>
                    <a:gd name="T11" fmla="*/ 228 h 341"/>
                    <a:gd name="T12" fmla="*/ 0 w 309"/>
                    <a:gd name="T13" fmla="*/ 0 h 341"/>
                    <a:gd name="T14" fmla="*/ 0 60000 65536"/>
                    <a:gd name="T15" fmla="*/ 0 60000 65536"/>
                    <a:gd name="T16" fmla="*/ 0 60000 65536"/>
                    <a:gd name="T17" fmla="*/ 0 60000 65536"/>
                    <a:gd name="T18" fmla="*/ 0 60000 65536"/>
                    <a:gd name="T19" fmla="*/ 0 60000 65536"/>
                    <a:gd name="T20" fmla="*/ 0 60000 65536"/>
                    <a:gd name="T21" fmla="*/ 0 w 309"/>
                    <a:gd name="T22" fmla="*/ 0 h 341"/>
                    <a:gd name="T23" fmla="*/ 309 w 309"/>
                    <a:gd name="T24" fmla="*/ 341 h 3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9" h="341">
                      <a:moveTo>
                        <a:pt x="0" y="0"/>
                      </a:moveTo>
                      <a:lnTo>
                        <a:pt x="200" y="341"/>
                      </a:lnTo>
                      <a:lnTo>
                        <a:pt x="104" y="148"/>
                      </a:lnTo>
                      <a:lnTo>
                        <a:pt x="290" y="341"/>
                      </a:lnTo>
                      <a:lnTo>
                        <a:pt x="135" y="128"/>
                      </a:lnTo>
                      <a:lnTo>
                        <a:pt x="309" y="228"/>
                      </a:lnTo>
                      <a:lnTo>
                        <a:pt x="0"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8540" name="Group 19"/>
              <p:cNvGrpSpPr>
                <a:grpSpLocks/>
              </p:cNvGrpSpPr>
              <p:nvPr/>
            </p:nvGrpSpPr>
            <p:grpSpPr bwMode="auto">
              <a:xfrm>
                <a:off x="1247" y="1008"/>
                <a:ext cx="915" cy="932"/>
                <a:chOff x="1247" y="1008"/>
                <a:chExt cx="915" cy="932"/>
              </a:xfrm>
            </p:grpSpPr>
            <p:sp>
              <p:nvSpPr>
                <p:cNvPr id="18541" name="Freeform 20"/>
                <p:cNvSpPr>
                  <a:spLocks/>
                </p:cNvSpPr>
                <p:nvPr/>
              </p:nvSpPr>
              <p:spPr bwMode="auto">
                <a:xfrm>
                  <a:off x="1265" y="1317"/>
                  <a:ext cx="421" cy="153"/>
                </a:xfrm>
                <a:custGeom>
                  <a:avLst/>
                  <a:gdLst>
                    <a:gd name="T0" fmla="*/ 421 w 421"/>
                    <a:gd name="T1" fmla="*/ 153 h 153"/>
                    <a:gd name="T2" fmla="*/ 32 w 421"/>
                    <a:gd name="T3" fmla="*/ 0 h 153"/>
                    <a:gd name="T4" fmla="*/ 205 w 421"/>
                    <a:gd name="T5" fmla="*/ 79 h 153"/>
                    <a:gd name="T6" fmla="*/ 0 w 421"/>
                    <a:gd name="T7" fmla="*/ 46 h 153"/>
                    <a:gd name="T8" fmla="*/ 421 w 421"/>
                    <a:gd name="T9" fmla="*/ 153 h 153"/>
                    <a:gd name="T10" fmla="*/ 0 60000 65536"/>
                    <a:gd name="T11" fmla="*/ 0 60000 65536"/>
                    <a:gd name="T12" fmla="*/ 0 60000 65536"/>
                    <a:gd name="T13" fmla="*/ 0 60000 65536"/>
                    <a:gd name="T14" fmla="*/ 0 60000 65536"/>
                    <a:gd name="T15" fmla="*/ 0 w 421"/>
                    <a:gd name="T16" fmla="*/ 0 h 153"/>
                    <a:gd name="T17" fmla="*/ 421 w 421"/>
                    <a:gd name="T18" fmla="*/ 153 h 153"/>
                  </a:gdLst>
                  <a:ahLst/>
                  <a:cxnLst>
                    <a:cxn ang="T10">
                      <a:pos x="T0" y="T1"/>
                    </a:cxn>
                    <a:cxn ang="T11">
                      <a:pos x="T2" y="T3"/>
                    </a:cxn>
                    <a:cxn ang="T12">
                      <a:pos x="T4" y="T5"/>
                    </a:cxn>
                    <a:cxn ang="T13">
                      <a:pos x="T6" y="T7"/>
                    </a:cxn>
                    <a:cxn ang="T14">
                      <a:pos x="T8" y="T9"/>
                    </a:cxn>
                  </a:cxnLst>
                  <a:rect l="T15" t="T16" r="T17" b="T18"/>
                  <a:pathLst>
                    <a:path w="421" h="153">
                      <a:moveTo>
                        <a:pt x="421" y="153"/>
                      </a:moveTo>
                      <a:lnTo>
                        <a:pt x="32" y="0"/>
                      </a:lnTo>
                      <a:lnTo>
                        <a:pt x="205" y="79"/>
                      </a:lnTo>
                      <a:lnTo>
                        <a:pt x="0" y="46"/>
                      </a:lnTo>
                      <a:lnTo>
                        <a:pt x="421" y="153"/>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42" name="Freeform 21"/>
                <p:cNvSpPr>
                  <a:spLocks/>
                </p:cNvSpPr>
                <p:nvPr/>
              </p:nvSpPr>
              <p:spPr bwMode="auto">
                <a:xfrm>
                  <a:off x="1261" y="1481"/>
                  <a:ext cx="421" cy="154"/>
                </a:xfrm>
                <a:custGeom>
                  <a:avLst/>
                  <a:gdLst>
                    <a:gd name="T0" fmla="*/ 421 w 421"/>
                    <a:gd name="T1" fmla="*/ 0 h 154"/>
                    <a:gd name="T2" fmla="*/ 32 w 421"/>
                    <a:gd name="T3" fmla="*/ 154 h 154"/>
                    <a:gd name="T4" fmla="*/ 205 w 421"/>
                    <a:gd name="T5" fmla="*/ 74 h 154"/>
                    <a:gd name="T6" fmla="*/ 0 w 421"/>
                    <a:gd name="T7" fmla="*/ 107 h 154"/>
                    <a:gd name="T8" fmla="*/ 421 w 421"/>
                    <a:gd name="T9" fmla="*/ 0 h 154"/>
                    <a:gd name="T10" fmla="*/ 0 60000 65536"/>
                    <a:gd name="T11" fmla="*/ 0 60000 65536"/>
                    <a:gd name="T12" fmla="*/ 0 60000 65536"/>
                    <a:gd name="T13" fmla="*/ 0 60000 65536"/>
                    <a:gd name="T14" fmla="*/ 0 60000 65536"/>
                    <a:gd name="T15" fmla="*/ 0 w 421"/>
                    <a:gd name="T16" fmla="*/ 0 h 154"/>
                    <a:gd name="T17" fmla="*/ 421 w 421"/>
                    <a:gd name="T18" fmla="*/ 154 h 154"/>
                  </a:gdLst>
                  <a:ahLst/>
                  <a:cxnLst>
                    <a:cxn ang="T10">
                      <a:pos x="T0" y="T1"/>
                    </a:cxn>
                    <a:cxn ang="T11">
                      <a:pos x="T2" y="T3"/>
                    </a:cxn>
                    <a:cxn ang="T12">
                      <a:pos x="T4" y="T5"/>
                    </a:cxn>
                    <a:cxn ang="T13">
                      <a:pos x="T6" y="T7"/>
                    </a:cxn>
                    <a:cxn ang="T14">
                      <a:pos x="T8" y="T9"/>
                    </a:cxn>
                  </a:cxnLst>
                  <a:rect l="T15" t="T16" r="T17" b="T18"/>
                  <a:pathLst>
                    <a:path w="421" h="154">
                      <a:moveTo>
                        <a:pt x="421" y="0"/>
                      </a:moveTo>
                      <a:lnTo>
                        <a:pt x="32" y="154"/>
                      </a:lnTo>
                      <a:lnTo>
                        <a:pt x="205" y="74"/>
                      </a:lnTo>
                      <a:lnTo>
                        <a:pt x="0" y="107"/>
                      </a:lnTo>
                      <a:lnTo>
                        <a:pt x="421"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43" name="Freeform 22"/>
                <p:cNvSpPr>
                  <a:spLocks/>
                </p:cNvSpPr>
                <p:nvPr/>
              </p:nvSpPr>
              <p:spPr bwMode="auto">
                <a:xfrm>
                  <a:off x="1536" y="1488"/>
                  <a:ext cx="152" cy="431"/>
                </a:xfrm>
                <a:custGeom>
                  <a:avLst/>
                  <a:gdLst>
                    <a:gd name="T0" fmla="*/ 152 w 152"/>
                    <a:gd name="T1" fmla="*/ 0 h 431"/>
                    <a:gd name="T2" fmla="*/ 0 w 152"/>
                    <a:gd name="T3" fmla="*/ 398 h 431"/>
                    <a:gd name="T4" fmla="*/ 80 w 152"/>
                    <a:gd name="T5" fmla="*/ 221 h 431"/>
                    <a:gd name="T6" fmla="*/ 47 w 152"/>
                    <a:gd name="T7" fmla="*/ 431 h 431"/>
                    <a:gd name="T8" fmla="*/ 152 w 152"/>
                    <a:gd name="T9" fmla="*/ 0 h 431"/>
                    <a:gd name="T10" fmla="*/ 0 60000 65536"/>
                    <a:gd name="T11" fmla="*/ 0 60000 65536"/>
                    <a:gd name="T12" fmla="*/ 0 60000 65536"/>
                    <a:gd name="T13" fmla="*/ 0 60000 65536"/>
                    <a:gd name="T14" fmla="*/ 0 60000 65536"/>
                    <a:gd name="T15" fmla="*/ 0 w 152"/>
                    <a:gd name="T16" fmla="*/ 0 h 431"/>
                    <a:gd name="T17" fmla="*/ 152 w 152"/>
                    <a:gd name="T18" fmla="*/ 431 h 431"/>
                  </a:gdLst>
                  <a:ahLst/>
                  <a:cxnLst>
                    <a:cxn ang="T10">
                      <a:pos x="T0" y="T1"/>
                    </a:cxn>
                    <a:cxn ang="T11">
                      <a:pos x="T2" y="T3"/>
                    </a:cxn>
                    <a:cxn ang="T12">
                      <a:pos x="T4" y="T5"/>
                    </a:cxn>
                    <a:cxn ang="T13">
                      <a:pos x="T6" y="T7"/>
                    </a:cxn>
                    <a:cxn ang="T14">
                      <a:pos x="T8" y="T9"/>
                    </a:cxn>
                  </a:cxnLst>
                  <a:rect l="T15" t="T16" r="T17" b="T18"/>
                  <a:pathLst>
                    <a:path w="152" h="431">
                      <a:moveTo>
                        <a:pt x="152" y="0"/>
                      </a:moveTo>
                      <a:lnTo>
                        <a:pt x="0" y="398"/>
                      </a:lnTo>
                      <a:lnTo>
                        <a:pt x="80" y="221"/>
                      </a:lnTo>
                      <a:lnTo>
                        <a:pt x="47" y="431"/>
                      </a:lnTo>
                      <a:lnTo>
                        <a:pt x="152"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44" name="Freeform 23"/>
                <p:cNvSpPr>
                  <a:spLocks/>
                </p:cNvSpPr>
                <p:nvPr/>
              </p:nvSpPr>
              <p:spPr bwMode="auto">
                <a:xfrm>
                  <a:off x="1536" y="1033"/>
                  <a:ext cx="152" cy="429"/>
                </a:xfrm>
                <a:custGeom>
                  <a:avLst/>
                  <a:gdLst>
                    <a:gd name="T0" fmla="*/ 152 w 152"/>
                    <a:gd name="T1" fmla="*/ 429 h 429"/>
                    <a:gd name="T2" fmla="*/ 0 w 152"/>
                    <a:gd name="T3" fmla="*/ 32 h 429"/>
                    <a:gd name="T4" fmla="*/ 80 w 152"/>
                    <a:gd name="T5" fmla="*/ 209 h 429"/>
                    <a:gd name="T6" fmla="*/ 47 w 152"/>
                    <a:gd name="T7" fmla="*/ 0 h 429"/>
                    <a:gd name="T8" fmla="*/ 152 w 152"/>
                    <a:gd name="T9" fmla="*/ 429 h 429"/>
                    <a:gd name="T10" fmla="*/ 0 60000 65536"/>
                    <a:gd name="T11" fmla="*/ 0 60000 65536"/>
                    <a:gd name="T12" fmla="*/ 0 60000 65536"/>
                    <a:gd name="T13" fmla="*/ 0 60000 65536"/>
                    <a:gd name="T14" fmla="*/ 0 60000 65536"/>
                    <a:gd name="T15" fmla="*/ 0 w 152"/>
                    <a:gd name="T16" fmla="*/ 0 h 429"/>
                    <a:gd name="T17" fmla="*/ 152 w 152"/>
                    <a:gd name="T18" fmla="*/ 429 h 429"/>
                  </a:gdLst>
                  <a:ahLst/>
                  <a:cxnLst>
                    <a:cxn ang="T10">
                      <a:pos x="T0" y="T1"/>
                    </a:cxn>
                    <a:cxn ang="T11">
                      <a:pos x="T2" y="T3"/>
                    </a:cxn>
                    <a:cxn ang="T12">
                      <a:pos x="T4" y="T5"/>
                    </a:cxn>
                    <a:cxn ang="T13">
                      <a:pos x="T6" y="T7"/>
                    </a:cxn>
                    <a:cxn ang="T14">
                      <a:pos x="T8" y="T9"/>
                    </a:cxn>
                  </a:cxnLst>
                  <a:rect l="T15" t="T16" r="T17" b="T18"/>
                  <a:pathLst>
                    <a:path w="152" h="429">
                      <a:moveTo>
                        <a:pt x="152" y="429"/>
                      </a:moveTo>
                      <a:lnTo>
                        <a:pt x="0" y="32"/>
                      </a:lnTo>
                      <a:lnTo>
                        <a:pt x="80" y="209"/>
                      </a:lnTo>
                      <a:lnTo>
                        <a:pt x="47" y="0"/>
                      </a:lnTo>
                      <a:lnTo>
                        <a:pt x="152" y="429"/>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45" name="Freeform 24"/>
                <p:cNvSpPr>
                  <a:spLocks/>
                </p:cNvSpPr>
                <p:nvPr/>
              </p:nvSpPr>
              <p:spPr bwMode="auto">
                <a:xfrm>
                  <a:off x="1372" y="1124"/>
                  <a:ext cx="308" cy="339"/>
                </a:xfrm>
                <a:custGeom>
                  <a:avLst/>
                  <a:gdLst>
                    <a:gd name="T0" fmla="*/ 308 w 308"/>
                    <a:gd name="T1" fmla="*/ 339 h 339"/>
                    <a:gd name="T2" fmla="*/ 109 w 308"/>
                    <a:gd name="T3" fmla="*/ 0 h 339"/>
                    <a:gd name="T4" fmla="*/ 204 w 308"/>
                    <a:gd name="T5" fmla="*/ 192 h 339"/>
                    <a:gd name="T6" fmla="*/ 19 w 308"/>
                    <a:gd name="T7" fmla="*/ 0 h 339"/>
                    <a:gd name="T8" fmla="*/ 174 w 308"/>
                    <a:gd name="T9" fmla="*/ 212 h 339"/>
                    <a:gd name="T10" fmla="*/ 0 w 308"/>
                    <a:gd name="T11" fmla="*/ 113 h 339"/>
                    <a:gd name="T12" fmla="*/ 308 w 308"/>
                    <a:gd name="T13" fmla="*/ 339 h 339"/>
                    <a:gd name="T14" fmla="*/ 0 60000 65536"/>
                    <a:gd name="T15" fmla="*/ 0 60000 65536"/>
                    <a:gd name="T16" fmla="*/ 0 60000 65536"/>
                    <a:gd name="T17" fmla="*/ 0 60000 65536"/>
                    <a:gd name="T18" fmla="*/ 0 60000 65536"/>
                    <a:gd name="T19" fmla="*/ 0 60000 65536"/>
                    <a:gd name="T20" fmla="*/ 0 60000 65536"/>
                    <a:gd name="T21" fmla="*/ 0 w 308"/>
                    <a:gd name="T22" fmla="*/ 0 h 339"/>
                    <a:gd name="T23" fmla="*/ 308 w 308"/>
                    <a:gd name="T24" fmla="*/ 339 h 3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8" h="339">
                      <a:moveTo>
                        <a:pt x="308" y="339"/>
                      </a:moveTo>
                      <a:lnTo>
                        <a:pt x="109" y="0"/>
                      </a:lnTo>
                      <a:lnTo>
                        <a:pt x="204" y="192"/>
                      </a:lnTo>
                      <a:lnTo>
                        <a:pt x="19" y="0"/>
                      </a:lnTo>
                      <a:lnTo>
                        <a:pt x="174" y="212"/>
                      </a:lnTo>
                      <a:lnTo>
                        <a:pt x="0" y="113"/>
                      </a:lnTo>
                      <a:lnTo>
                        <a:pt x="308" y="339"/>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46" name="Freeform 25"/>
                <p:cNvSpPr>
                  <a:spLocks/>
                </p:cNvSpPr>
                <p:nvPr/>
              </p:nvSpPr>
              <p:spPr bwMode="auto">
                <a:xfrm>
                  <a:off x="1247" y="1420"/>
                  <a:ext cx="433" cy="104"/>
                </a:xfrm>
                <a:custGeom>
                  <a:avLst/>
                  <a:gdLst>
                    <a:gd name="T0" fmla="*/ 433 w 433"/>
                    <a:gd name="T1" fmla="*/ 51 h 104"/>
                    <a:gd name="T2" fmla="*/ 76 w 433"/>
                    <a:gd name="T3" fmla="*/ 0 h 104"/>
                    <a:gd name="T4" fmla="*/ 243 w 433"/>
                    <a:gd name="T5" fmla="*/ 37 h 104"/>
                    <a:gd name="T6" fmla="*/ 0 w 433"/>
                    <a:gd name="T7" fmla="*/ 69 h 104"/>
                    <a:gd name="T8" fmla="*/ 236 w 433"/>
                    <a:gd name="T9" fmla="*/ 67 h 104"/>
                    <a:gd name="T10" fmla="*/ 68 w 433"/>
                    <a:gd name="T11" fmla="*/ 104 h 104"/>
                    <a:gd name="T12" fmla="*/ 433 w 433"/>
                    <a:gd name="T13" fmla="*/ 51 h 104"/>
                    <a:gd name="T14" fmla="*/ 0 60000 65536"/>
                    <a:gd name="T15" fmla="*/ 0 60000 65536"/>
                    <a:gd name="T16" fmla="*/ 0 60000 65536"/>
                    <a:gd name="T17" fmla="*/ 0 60000 65536"/>
                    <a:gd name="T18" fmla="*/ 0 60000 65536"/>
                    <a:gd name="T19" fmla="*/ 0 60000 65536"/>
                    <a:gd name="T20" fmla="*/ 0 60000 65536"/>
                    <a:gd name="T21" fmla="*/ 0 w 433"/>
                    <a:gd name="T22" fmla="*/ 0 h 104"/>
                    <a:gd name="T23" fmla="*/ 433 w 433"/>
                    <a:gd name="T24" fmla="*/ 104 h 1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3" h="104">
                      <a:moveTo>
                        <a:pt x="433" y="51"/>
                      </a:moveTo>
                      <a:lnTo>
                        <a:pt x="76" y="0"/>
                      </a:lnTo>
                      <a:lnTo>
                        <a:pt x="243" y="37"/>
                      </a:lnTo>
                      <a:lnTo>
                        <a:pt x="0" y="69"/>
                      </a:lnTo>
                      <a:lnTo>
                        <a:pt x="236" y="67"/>
                      </a:lnTo>
                      <a:lnTo>
                        <a:pt x="68" y="104"/>
                      </a:lnTo>
                      <a:lnTo>
                        <a:pt x="433" y="51"/>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47" name="Freeform 26"/>
                <p:cNvSpPr>
                  <a:spLocks/>
                </p:cNvSpPr>
                <p:nvPr/>
              </p:nvSpPr>
              <p:spPr bwMode="auto">
                <a:xfrm>
                  <a:off x="1728" y="1124"/>
                  <a:ext cx="309" cy="339"/>
                </a:xfrm>
                <a:custGeom>
                  <a:avLst/>
                  <a:gdLst>
                    <a:gd name="T0" fmla="*/ 0 w 309"/>
                    <a:gd name="T1" fmla="*/ 339 h 339"/>
                    <a:gd name="T2" fmla="*/ 200 w 309"/>
                    <a:gd name="T3" fmla="*/ 0 h 339"/>
                    <a:gd name="T4" fmla="*/ 104 w 309"/>
                    <a:gd name="T5" fmla="*/ 192 h 339"/>
                    <a:gd name="T6" fmla="*/ 290 w 309"/>
                    <a:gd name="T7" fmla="*/ 0 h 339"/>
                    <a:gd name="T8" fmla="*/ 135 w 309"/>
                    <a:gd name="T9" fmla="*/ 212 h 339"/>
                    <a:gd name="T10" fmla="*/ 309 w 309"/>
                    <a:gd name="T11" fmla="*/ 113 h 339"/>
                    <a:gd name="T12" fmla="*/ 0 w 309"/>
                    <a:gd name="T13" fmla="*/ 339 h 339"/>
                    <a:gd name="T14" fmla="*/ 0 60000 65536"/>
                    <a:gd name="T15" fmla="*/ 0 60000 65536"/>
                    <a:gd name="T16" fmla="*/ 0 60000 65536"/>
                    <a:gd name="T17" fmla="*/ 0 60000 65536"/>
                    <a:gd name="T18" fmla="*/ 0 60000 65536"/>
                    <a:gd name="T19" fmla="*/ 0 60000 65536"/>
                    <a:gd name="T20" fmla="*/ 0 60000 65536"/>
                    <a:gd name="T21" fmla="*/ 0 w 309"/>
                    <a:gd name="T22" fmla="*/ 0 h 339"/>
                    <a:gd name="T23" fmla="*/ 309 w 309"/>
                    <a:gd name="T24" fmla="*/ 339 h 3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9" h="339">
                      <a:moveTo>
                        <a:pt x="0" y="339"/>
                      </a:moveTo>
                      <a:lnTo>
                        <a:pt x="200" y="0"/>
                      </a:lnTo>
                      <a:lnTo>
                        <a:pt x="104" y="192"/>
                      </a:lnTo>
                      <a:lnTo>
                        <a:pt x="290" y="0"/>
                      </a:lnTo>
                      <a:lnTo>
                        <a:pt x="135" y="212"/>
                      </a:lnTo>
                      <a:lnTo>
                        <a:pt x="309" y="113"/>
                      </a:lnTo>
                      <a:lnTo>
                        <a:pt x="0" y="339"/>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48" name="Freeform 27"/>
                <p:cNvSpPr>
                  <a:spLocks/>
                </p:cNvSpPr>
                <p:nvPr/>
              </p:nvSpPr>
              <p:spPr bwMode="auto">
                <a:xfrm>
                  <a:off x="1728" y="1420"/>
                  <a:ext cx="434" cy="104"/>
                </a:xfrm>
                <a:custGeom>
                  <a:avLst/>
                  <a:gdLst>
                    <a:gd name="T0" fmla="*/ 0 w 434"/>
                    <a:gd name="T1" fmla="*/ 51 h 104"/>
                    <a:gd name="T2" fmla="*/ 358 w 434"/>
                    <a:gd name="T3" fmla="*/ 0 h 104"/>
                    <a:gd name="T4" fmla="*/ 191 w 434"/>
                    <a:gd name="T5" fmla="*/ 37 h 104"/>
                    <a:gd name="T6" fmla="*/ 434 w 434"/>
                    <a:gd name="T7" fmla="*/ 69 h 104"/>
                    <a:gd name="T8" fmla="*/ 198 w 434"/>
                    <a:gd name="T9" fmla="*/ 67 h 104"/>
                    <a:gd name="T10" fmla="*/ 365 w 434"/>
                    <a:gd name="T11" fmla="*/ 104 h 104"/>
                    <a:gd name="T12" fmla="*/ 0 w 434"/>
                    <a:gd name="T13" fmla="*/ 51 h 104"/>
                    <a:gd name="T14" fmla="*/ 0 60000 65536"/>
                    <a:gd name="T15" fmla="*/ 0 60000 65536"/>
                    <a:gd name="T16" fmla="*/ 0 60000 65536"/>
                    <a:gd name="T17" fmla="*/ 0 60000 65536"/>
                    <a:gd name="T18" fmla="*/ 0 60000 65536"/>
                    <a:gd name="T19" fmla="*/ 0 60000 65536"/>
                    <a:gd name="T20" fmla="*/ 0 60000 65536"/>
                    <a:gd name="T21" fmla="*/ 0 w 434"/>
                    <a:gd name="T22" fmla="*/ 0 h 104"/>
                    <a:gd name="T23" fmla="*/ 434 w 434"/>
                    <a:gd name="T24" fmla="*/ 104 h 1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4" h="104">
                      <a:moveTo>
                        <a:pt x="0" y="51"/>
                      </a:moveTo>
                      <a:lnTo>
                        <a:pt x="358" y="0"/>
                      </a:lnTo>
                      <a:lnTo>
                        <a:pt x="191" y="37"/>
                      </a:lnTo>
                      <a:lnTo>
                        <a:pt x="434" y="69"/>
                      </a:lnTo>
                      <a:lnTo>
                        <a:pt x="198" y="67"/>
                      </a:lnTo>
                      <a:lnTo>
                        <a:pt x="365" y="104"/>
                      </a:lnTo>
                      <a:lnTo>
                        <a:pt x="0" y="51"/>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49" name="Freeform 28"/>
                <p:cNvSpPr>
                  <a:spLocks/>
                </p:cNvSpPr>
                <p:nvPr/>
              </p:nvSpPr>
              <p:spPr bwMode="auto">
                <a:xfrm>
                  <a:off x="1647" y="1008"/>
                  <a:ext cx="103" cy="442"/>
                </a:xfrm>
                <a:custGeom>
                  <a:avLst/>
                  <a:gdLst>
                    <a:gd name="T0" fmla="*/ 53 w 103"/>
                    <a:gd name="T1" fmla="*/ 442 h 442"/>
                    <a:gd name="T2" fmla="*/ 103 w 103"/>
                    <a:gd name="T3" fmla="*/ 77 h 442"/>
                    <a:gd name="T4" fmla="*/ 67 w 103"/>
                    <a:gd name="T5" fmla="*/ 247 h 442"/>
                    <a:gd name="T6" fmla="*/ 34 w 103"/>
                    <a:gd name="T7" fmla="*/ 0 h 442"/>
                    <a:gd name="T8" fmla="*/ 36 w 103"/>
                    <a:gd name="T9" fmla="*/ 240 h 442"/>
                    <a:gd name="T10" fmla="*/ 0 w 103"/>
                    <a:gd name="T11" fmla="*/ 70 h 442"/>
                    <a:gd name="T12" fmla="*/ 53 w 103"/>
                    <a:gd name="T13" fmla="*/ 442 h 442"/>
                    <a:gd name="T14" fmla="*/ 0 60000 65536"/>
                    <a:gd name="T15" fmla="*/ 0 60000 65536"/>
                    <a:gd name="T16" fmla="*/ 0 60000 65536"/>
                    <a:gd name="T17" fmla="*/ 0 60000 65536"/>
                    <a:gd name="T18" fmla="*/ 0 60000 65536"/>
                    <a:gd name="T19" fmla="*/ 0 60000 65536"/>
                    <a:gd name="T20" fmla="*/ 0 60000 65536"/>
                    <a:gd name="T21" fmla="*/ 0 w 103"/>
                    <a:gd name="T22" fmla="*/ 0 h 442"/>
                    <a:gd name="T23" fmla="*/ 103 w 103"/>
                    <a:gd name="T24" fmla="*/ 442 h 4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 h="442">
                      <a:moveTo>
                        <a:pt x="53" y="442"/>
                      </a:moveTo>
                      <a:lnTo>
                        <a:pt x="103" y="77"/>
                      </a:lnTo>
                      <a:lnTo>
                        <a:pt x="67" y="247"/>
                      </a:lnTo>
                      <a:lnTo>
                        <a:pt x="34" y="0"/>
                      </a:lnTo>
                      <a:lnTo>
                        <a:pt x="36" y="240"/>
                      </a:lnTo>
                      <a:lnTo>
                        <a:pt x="0" y="70"/>
                      </a:lnTo>
                      <a:lnTo>
                        <a:pt x="53" y="442"/>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50" name="Freeform 29"/>
                <p:cNvSpPr>
                  <a:spLocks/>
                </p:cNvSpPr>
                <p:nvPr/>
              </p:nvSpPr>
              <p:spPr bwMode="auto">
                <a:xfrm>
                  <a:off x="1649" y="1497"/>
                  <a:ext cx="103" cy="443"/>
                </a:xfrm>
                <a:custGeom>
                  <a:avLst/>
                  <a:gdLst>
                    <a:gd name="T0" fmla="*/ 53 w 103"/>
                    <a:gd name="T1" fmla="*/ 0 h 443"/>
                    <a:gd name="T2" fmla="*/ 103 w 103"/>
                    <a:gd name="T3" fmla="*/ 364 h 443"/>
                    <a:gd name="T4" fmla="*/ 67 w 103"/>
                    <a:gd name="T5" fmla="*/ 196 h 443"/>
                    <a:gd name="T6" fmla="*/ 34 w 103"/>
                    <a:gd name="T7" fmla="*/ 443 h 443"/>
                    <a:gd name="T8" fmla="*/ 36 w 103"/>
                    <a:gd name="T9" fmla="*/ 202 h 443"/>
                    <a:gd name="T10" fmla="*/ 0 w 103"/>
                    <a:gd name="T11" fmla="*/ 373 h 443"/>
                    <a:gd name="T12" fmla="*/ 53 w 103"/>
                    <a:gd name="T13" fmla="*/ 0 h 443"/>
                    <a:gd name="T14" fmla="*/ 0 60000 65536"/>
                    <a:gd name="T15" fmla="*/ 0 60000 65536"/>
                    <a:gd name="T16" fmla="*/ 0 60000 65536"/>
                    <a:gd name="T17" fmla="*/ 0 60000 65536"/>
                    <a:gd name="T18" fmla="*/ 0 60000 65536"/>
                    <a:gd name="T19" fmla="*/ 0 60000 65536"/>
                    <a:gd name="T20" fmla="*/ 0 60000 65536"/>
                    <a:gd name="T21" fmla="*/ 0 w 103"/>
                    <a:gd name="T22" fmla="*/ 0 h 443"/>
                    <a:gd name="T23" fmla="*/ 103 w 103"/>
                    <a:gd name="T24" fmla="*/ 443 h 4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 h="443">
                      <a:moveTo>
                        <a:pt x="53" y="0"/>
                      </a:moveTo>
                      <a:lnTo>
                        <a:pt x="103" y="364"/>
                      </a:lnTo>
                      <a:lnTo>
                        <a:pt x="67" y="196"/>
                      </a:lnTo>
                      <a:lnTo>
                        <a:pt x="34" y="443"/>
                      </a:lnTo>
                      <a:lnTo>
                        <a:pt x="36" y="202"/>
                      </a:lnTo>
                      <a:lnTo>
                        <a:pt x="0" y="373"/>
                      </a:lnTo>
                      <a:lnTo>
                        <a:pt x="53"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8536" name="Freeform 30"/>
            <p:cNvSpPr>
              <a:spLocks/>
            </p:cNvSpPr>
            <p:nvPr/>
          </p:nvSpPr>
          <p:spPr bwMode="auto">
            <a:xfrm>
              <a:off x="1442" y="1236"/>
              <a:ext cx="502" cy="525"/>
            </a:xfrm>
            <a:custGeom>
              <a:avLst/>
              <a:gdLst>
                <a:gd name="T0" fmla="*/ 260 w 502"/>
                <a:gd name="T1" fmla="*/ 0 h 525"/>
                <a:gd name="T2" fmla="*/ 270 w 502"/>
                <a:gd name="T3" fmla="*/ 212 h 525"/>
                <a:gd name="T4" fmla="*/ 335 w 502"/>
                <a:gd name="T5" fmla="*/ 28 h 525"/>
                <a:gd name="T6" fmla="*/ 290 w 502"/>
                <a:gd name="T7" fmla="*/ 216 h 525"/>
                <a:gd name="T8" fmla="*/ 436 w 502"/>
                <a:gd name="T9" fmla="*/ 60 h 525"/>
                <a:gd name="T10" fmla="*/ 302 w 502"/>
                <a:gd name="T11" fmla="*/ 216 h 525"/>
                <a:gd name="T12" fmla="*/ 477 w 502"/>
                <a:gd name="T13" fmla="*/ 162 h 525"/>
                <a:gd name="T14" fmla="*/ 309 w 502"/>
                <a:gd name="T15" fmla="*/ 228 h 525"/>
                <a:gd name="T16" fmla="*/ 502 w 502"/>
                <a:gd name="T17" fmla="*/ 239 h 525"/>
                <a:gd name="T18" fmla="*/ 292 w 502"/>
                <a:gd name="T19" fmla="*/ 246 h 525"/>
                <a:gd name="T20" fmla="*/ 480 w 502"/>
                <a:gd name="T21" fmla="*/ 306 h 525"/>
                <a:gd name="T22" fmla="*/ 304 w 502"/>
                <a:gd name="T23" fmla="*/ 258 h 525"/>
                <a:gd name="T24" fmla="*/ 438 w 502"/>
                <a:gd name="T25" fmla="*/ 430 h 525"/>
                <a:gd name="T26" fmla="*/ 290 w 502"/>
                <a:gd name="T27" fmla="*/ 270 h 525"/>
                <a:gd name="T28" fmla="*/ 337 w 502"/>
                <a:gd name="T29" fmla="*/ 450 h 525"/>
                <a:gd name="T30" fmla="*/ 272 w 502"/>
                <a:gd name="T31" fmla="*/ 272 h 525"/>
                <a:gd name="T32" fmla="*/ 260 w 502"/>
                <a:gd name="T33" fmla="*/ 525 h 525"/>
                <a:gd name="T34" fmla="*/ 258 w 502"/>
                <a:gd name="T35" fmla="*/ 262 h 525"/>
                <a:gd name="T36" fmla="*/ 178 w 502"/>
                <a:gd name="T37" fmla="*/ 463 h 525"/>
                <a:gd name="T38" fmla="*/ 248 w 502"/>
                <a:gd name="T39" fmla="*/ 262 h 525"/>
                <a:gd name="T40" fmla="*/ 85 w 502"/>
                <a:gd name="T41" fmla="*/ 434 h 525"/>
                <a:gd name="T42" fmla="*/ 223 w 502"/>
                <a:gd name="T43" fmla="*/ 258 h 525"/>
                <a:gd name="T44" fmla="*/ 36 w 502"/>
                <a:gd name="T45" fmla="*/ 313 h 525"/>
                <a:gd name="T46" fmla="*/ 229 w 502"/>
                <a:gd name="T47" fmla="*/ 241 h 525"/>
                <a:gd name="T48" fmla="*/ 0 w 502"/>
                <a:gd name="T49" fmla="*/ 239 h 525"/>
                <a:gd name="T50" fmla="*/ 231 w 502"/>
                <a:gd name="T51" fmla="*/ 231 h 525"/>
                <a:gd name="T52" fmla="*/ 46 w 502"/>
                <a:gd name="T53" fmla="*/ 169 h 525"/>
                <a:gd name="T54" fmla="*/ 225 w 502"/>
                <a:gd name="T55" fmla="*/ 221 h 525"/>
                <a:gd name="T56" fmla="*/ 105 w 502"/>
                <a:gd name="T57" fmla="*/ 76 h 525"/>
                <a:gd name="T58" fmla="*/ 241 w 502"/>
                <a:gd name="T59" fmla="*/ 221 h 525"/>
                <a:gd name="T60" fmla="*/ 180 w 502"/>
                <a:gd name="T61" fmla="*/ 17 h 525"/>
                <a:gd name="T62" fmla="*/ 252 w 502"/>
                <a:gd name="T63" fmla="*/ 208 h 525"/>
                <a:gd name="T64" fmla="*/ 260 w 502"/>
                <a:gd name="T65" fmla="*/ 0 h 5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2"/>
                <a:gd name="T100" fmla="*/ 0 h 525"/>
                <a:gd name="T101" fmla="*/ 502 w 502"/>
                <a:gd name="T102" fmla="*/ 525 h 5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2" h="525">
                  <a:moveTo>
                    <a:pt x="260" y="0"/>
                  </a:moveTo>
                  <a:lnTo>
                    <a:pt x="270" y="212"/>
                  </a:lnTo>
                  <a:lnTo>
                    <a:pt x="335" y="28"/>
                  </a:lnTo>
                  <a:lnTo>
                    <a:pt x="290" y="216"/>
                  </a:lnTo>
                  <a:lnTo>
                    <a:pt x="436" y="60"/>
                  </a:lnTo>
                  <a:lnTo>
                    <a:pt x="302" y="216"/>
                  </a:lnTo>
                  <a:lnTo>
                    <a:pt x="477" y="162"/>
                  </a:lnTo>
                  <a:lnTo>
                    <a:pt x="309" y="228"/>
                  </a:lnTo>
                  <a:lnTo>
                    <a:pt x="502" y="239"/>
                  </a:lnTo>
                  <a:lnTo>
                    <a:pt x="292" y="246"/>
                  </a:lnTo>
                  <a:lnTo>
                    <a:pt x="480" y="306"/>
                  </a:lnTo>
                  <a:lnTo>
                    <a:pt x="304" y="258"/>
                  </a:lnTo>
                  <a:lnTo>
                    <a:pt x="438" y="430"/>
                  </a:lnTo>
                  <a:lnTo>
                    <a:pt x="290" y="270"/>
                  </a:lnTo>
                  <a:lnTo>
                    <a:pt x="337" y="450"/>
                  </a:lnTo>
                  <a:lnTo>
                    <a:pt x="272" y="272"/>
                  </a:lnTo>
                  <a:lnTo>
                    <a:pt x="260" y="525"/>
                  </a:lnTo>
                  <a:lnTo>
                    <a:pt x="258" y="262"/>
                  </a:lnTo>
                  <a:lnTo>
                    <a:pt x="178" y="463"/>
                  </a:lnTo>
                  <a:lnTo>
                    <a:pt x="248" y="262"/>
                  </a:lnTo>
                  <a:lnTo>
                    <a:pt x="85" y="434"/>
                  </a:lnTo>
                  <a:lnTo>
                    <a:pt x="223" y="258"/>
                  </a:lnTo>
                  <a:lnTo>
                    <a:pt x="36" y="313"/>
                  </a:lnTo>
                  <a:lnTo>
                    <a:pt x="229" y="241"/>
                  </a:lnTo>
                  <a:lnTo>
                    <a:pt x="0" y="239"/>
                  </a:lnTo>
                  <a:lnTo>
                    <a:pt x="231" y="231"/>
                  </a:lnTo>
                  <a:lnTo>
                    <a:pt x="46" y="169"/>
                  </a:lnTo>
                  <a:lnTo>
                    <a:pt x="225" y="221"/>
                  </a:lnTo>
                  <a:lnTo>
                    <a:pt x="105" y="76"/>
                  </a:lnTo>
                  <a:lnTo>
                    <a:pt x="241" y="221"/>
                  </a:lnTo>
                  <a:lnTo>
                    <a:pt x="180" y="17"/>
                  </a:lnTo>
                  <a:lnTo>
                    <a:pt x="252" y="208"/>
                  </a:lnTo>
                  <a:lnTo>
                    <a:pt x="260"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7" name="Freeform 31"/>
            <p:cNvSpPr>
              <a:spLocks/>
            </p:cNvSpPr>
            <p:nvPr/>
          </p:nvSpPr>
          <p:spPr bwMode="auto">
            <a:xfrm>
              <a:off x="1321" y="1129"/>
              <a:ext cx="747" cy="701"/>
            </a:xfrm>
            <a:custGeom>
              <a:avLst/>
              <a:gdLst>
                <a:gd name="T0" fmla="*/ 219 w 747"/>
                <a:gd name="T1" fmla="*/ 22 h 701"/>
                <a:gd name="T2" fmla="*/ 362 w 747"/>
                <a:gd name="T3" fmla="*/ 309 h 701"/>
                <a:gd name="T4" fmla="*/ 311 w 747"/>
                <a:gd name="T5" fmla="*/ 0 h 701"/>
                <a:gd name="T6" fmla="*/ 379 w 747"/>
                <a:gd name="T7" fmla="*/ 299 h 701"/>
                <a:gd name="T8" fmla="*/ 439 w 747"/>
                <a:gd name="T9" fmla="*/ 7 h 701"/>
                <a:gd name="T10" fmla="*/ 405 w 747"/>
                <a:gd name="T11" fmla="*/ 307 h 701"/>
                <a:gd name="T12" fmla="*/ 540 w 747"/>
                <a:gd name="T13" fmla="*/ 22 h 701"/>
                <a:gd name="T14" fmla="*/ 428 w 747"/>
                <a:gd name="T15" fmla="*/ 310 h 701"/>
                <a:gd name="T16" fmla="*/ 698 w 747"/>
                <a:gd name="T17" fmla="*/ 163 h 701"/>
                <a:gd name="T18" fmla="*/ 434 w 747"/>
                <a:gd name="T19" fmla="*/ 326 h 701"/>
                <a:gd name="T20" fmla="*/ 733 w 747"/>
                <a:gd name="T21" fmla="*/ 267 h 701"/>
                <a:gd name="T22" fmla="*/ 432 w 747"/>
                <a:gd name="T23" fmla="*/ 342 h 701"/>
                <a:gd name="T24" fmla="*/ 747 w 747"/>
                <a:gd name="T25" fmla="*/ 408 h 701"/>
                <a:gd name="T26" fmla="*/ 430 w 747"/>
                <a:gd name="T27" fmla="*/ 360 h 701"/>
                <a:gd name="T28" fmla="*/ 694 w 747"/>
                <a:gd name="T29" fmla="*/ 506 h 701"/>
                <a:gd name="T30" fmla="*/ 423 w 747"/>
                <a:gd name="T31" fmla="*/ 377 h 701"/>
                <a:gd name="T32" fmla="*/ 552 w 747"/>
                <a:gd name="T33" fmla="*/ 678 h 701"/>
                <a:gd name="T34" fmla="*/ 399 w 747"/>
                <a:gd name="T35" fmla="*/ 381 h 701"/>
                <a:gd name="T36" fmla="*/ 451 w 747"/>
                <a:gd name="T37" fmla="*/ 696 h 701"/>
                <a:gd name="T38" fmla="*/ 385 w 747"/>
                <a:gd name="T39" fmla="*/ 377 h 701"/>
                <a:gd name="T40" fmla="*/ 318 w 747"/>
                <a:gd name="T41" fmla="*/ 678 h 701"/>
                <a:gd name="T42" fmla="*/ 371 w 747"/>
                <a:gd name="T43" fmla="*/ 367 h 701"/>
                <a:gd name="T44" fmla="*/ 213 w 747"/>
                <a:gd name="T45" fmla="*/ 701 h 701"/>
                <a:gd name="T46" fmla="*/ 357 w 747"/>
                <a:gd name="T47" fmla="*/ 365 h 701"/>
                <a:gd name="T48" fmla="*/ 37 w 747"/>
                <a:gd name="T49" fmla="*/ 547 h 701"/>
                <a:gd name="T50" fmla="*/ 348 w 747"/>
                <a:gd name="T51" fmla="*/ 354 h 701"/>
                <a:gd name="T52" fmla="*/ 6 w 747"/>
                <a:gd name="T53" fmla="*/ 419 h 701"/>
                <a:gd name="T54" fmla="*/ 334 w 747"/>
                <a:gd name="T55" fmla="*/ 342 h 701"/>
                <a:gd name="T56" fmla="*/ 0 w 747"/>
                <a:gd name="T57" fmla="*/ 278 h 701"/>
                <a:gd name="T58" fmla="*/ 340 w 747"/>
                <a:gd name="T59" fmla="*/ 330 h 701"/>
                <a:gd name="T60" fmla="*/ 23 w 747"/>
                <a:gd name="T61" fmla="*/ 163 h 701"/>
                <a:gd name="T62" fmla="*/ 336 w 747"/>
                <a:gd name="T63" fmla="*/ 313 h 701"/>
                <a:gd name="T64" fmla="*/ 219 w 747"/>
                <a:gd name="T65" fmla="*/ 22 h 7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7"/>
                <a:gd name="T100" fmla="*/ 0 h 701"/>
                <a:gd name="T101" fmla="*/ 747 w 747"/>
                <a:gd name="T102" fmla="*/ 701 h 7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7" h="701">
                  <a:moveTo>
                    <a:pt x="219" y="22"/>
                  </a:moveTo>
                  <a:lnTo>
                    <a:pt x="362" y="309"/>
                  </a:lnTo>
                  <a:lnTo>
                    <a:pt x="311" y="0"/>
                  </a:lnTo>
                  <a:lnTo>
                    <a:pt x="379" y="299"/>
                  </a:lnTo>
                  <a:lnTo>
                    <a:pt x="439" y="7"/>
                  </a:lnTo>
                  <a:lnTo>
                    <a:pt x="405" y="307"/>
                  </a:lnTo>
                  <a:lnTo>
                    <a:pt x="540" y="22"/>
                  </a:lnTo>
                  <a:lnTo>
                    <a:pt x="428" y="310"/>
                  </a:lnTo>
                  <a:lnTo>
                    <a:pt x="698" y="163"/>
                  </a:lnTo>
                  <a:lnTo>
                    <a:pt x="434" y="326"/>
                  </a:lnTo>
                  <a:lnTo>
                    <a:pt x="733" y="267"/>
                  </a:lnTo>
                  <a:lnTo>
                    <a:pt x="432" y="342"/>
                  </a:lnTo>
                  <a:lnTo>
                    <a:pt x="747" y="408"/>
                  </a:lnTo>
                  <a:lnTo>
                    <a:pt x="430" y="360"/>
                  </a:lnTo>
                  <a:lnTo>
                    <a:pt x="694" y="506"/>
                  </a:lnTo>
                  <a:lnTo>
                    <a:pt x="423" y="377"/>
                  </a:lnTo>
                  <a:lnTo>
                    <a:pt x="552" y="678"/>
                  </a:lnTo>
                  <a:lnTo>
                    <a:pt x="399" y="381"/>
                  </a:lnTo>
                  <a:lnTo>
                    <a:pt x="451" y="696"/>
                  </a:lnTo>
                  <a:lnTo>
                    <a:pt x="385" y="377"/>
                  </a:lnTo>
                  <a:lnTo>
                    <a:pt x="318" y="678"/>
                  </a:lnTo>
                  <a:lnTo>
                    <a:pt x="371" y="367"/>
                  </a:lnTo>
                  <a:lnTo>
                    <a:pt x="213" y="701"/>
                  </a:lnTo>
                  <a:lnTo>
                    <a:pt x="357" y="365"/>
                  </a:lnTo>
                  <a:lnTo>
                    <a:pt x="37" y="547"/>
                  </a:lnTo>
                  <a:lnTo>
                    <a:pt x="348" y="354"/>
                  </a:lnTo>
                  <a:lnTo>
                    <a:pt x="6" y="419"/>
                  </a:lnTo>
                  <a:lnTo>
                    <a:pt x="334" y="342"/>
                  </a:lnTo>
                  <a:lnTo>
                    <a:pt x="0" y="278"/>
                  </a:lnTo>
                  <a:lnTo>
                    <a:pt x="340" y="330"/>
                  </a:lnTo>
                  <a:lnTo>
                    <a:pt x="23" y="163"/>
                  </a:lnTo>
                  <a:lnTo>
                    <a:pt x="336" y="313"/>
                  </a:lnTo>
                  <a:lnTo>
                    <a:pt x="219" y="22"/>
                  </a:lnTo>
                  <a:close/>
                </a:path>
              </a:pathLst>
            </a:custGeom>
            <a:solidFill>
              <a:srgbClr val="8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38" name="Freeform 32"/>
            <p:cNvSpPr>
              <a:spLocks/>
            </p:cNvSpPr>
            <p:nvPr/>
          </p:nvSpPr>
          <p:spPr bwMode="auto">
            <a:xfrm>
              <a:off x="1537" y="1321"/>
              <a:ext cx="312" cy="326"/>
            </a:xfrm>
            <a:custGeom>
              <a:avLst/>
              <a:gdLst>
                <a:gd name="T0" fmla="*/ 161 w 312"/>
                <a:gd name="T1" fmla="*/ 0 h 326"/>
                <a:gd name="T2" fmla="*/ 168 w 312"/>
                <a:gd name="T3" fmla="*/ 131 h 326"/>
                <a:gd name="T4" fmla="*/ 208 w 312"/>
                <a:gd name="T5" fmla="*/ 17 h 326"/>
                <a:gd name="T6" fmla="*/ 180 w 312"/>
                <a:gd name="T7" fmla="*/ 134 h 326"/>
                <a:gd name="T8" fmla="*/ 269 w 312"/>
                <a:gd name="T9" fmla="*/ 36 h 326"/>
                <a:gd name="T10" fmla="*/ 188 w 312"/>
                <a:gd name="T11" fmla="*/ 134 h 326"/>
                <a:gd name="T12" fmla="*/ 296 w 312"/>
                <a:gd name="T13" fmla="*/ 100 h 326"/>
                <a:gd name="T14" fmla="*/ 192 w 312"/>
                <a:gd name="T15" fmla="*/ 141 h 326"/>
                <a:gd name="T16" fmla="*/ 312 w 312"/>
                <a:gd name="T17" fmla="*/ 148 h 326"/>
                <a:gd name="T18" fmla="*/ 182 w 312"/>
                <a:gd name="T19" fmla="*/ 152 h 326"/>
                <a:gd name="T20" fmla="*/ 299 w 312"/>
                <a:gd name="T21" fmla="*/ 189 h 326"/>
                <a:gd name="T22" fmla="*/ 189 w 312"/>
                <a:gd name="T23" fmla="*/ 160 h 326"/>
                <a:gd name="T24" fmla="*/ 271 w 312"/>
                <a:gd name="T25" fmla="*/ 267 h 326"/>
                <a:gd name="T26" fmla="*/ 180 w 312"/>
                <a:gd name="T27" fmla="*/ 167 h 326"/>
                <a:gd name="T28" fmla="*/ 209 w 312"/>
                <a:gd name="T29" fmla="*/ 279 h 326"/>
                <a:gd name="T30" fmla="*/ 169 w 312"/>
                <a:gd name="T31" fmla="*/ 168 h 326"/>
                <a:gd name="T32" fmla="*/ 161 w 312"/>
                <a:gd name="T33" fmla="*/ 326 h 326"/>
                <a:gd name="T34" fmla="*/ 159 w 312"/>
                <a:gd name="T35" fmla="*/ 162 h 326"/>
                <a:gd name="T36" fmla="*/ 111 w 312"/>
                <a:gd name="T37" fmla="*/ 288 h 326"/>
                <a:gd name="T38" fmla="*/ 154 w 312"/>
                <a:gd name="T39" fmla="*/ 162 h 326"/>
                <a:gd name="T40" fmla="*/ 53 w 312"/>
                <a:gd name="T41" fmla="*/ 271 h 326"/>
                <a:gd name="T42" fmla="*/ 140 w 312"/>
                <a:gd name="T43" fmla="*/ 160 h 326"/>
                <a:gd name="T44" fmla="*/ 23 w 312"/>
                <a:gd name="T45" fmla="*/ 195 h 326"/>
                <a:gd name="T46" fmla="*/ 143 w 312"/>
                <a:gd name="T47" fmla="*/ 149 h 326"/>
                <a:gd name="T48" fmla="*/ 0 w 312"/>
                <a:gd name="T49" fmla="*/ 148 h 326"/>
                <a:gd name="T50" fmla="*/ 143 w 312"/>
                <a:gd name="T51" fmla="*/ 142 h 326"/>
                <a:gd name="T52" fmla="*/ 30 w 312"/>
                <a:gd name="T53" fmla="*/ 104 h 326"/>
                <a:gd name="T54" fmla="*/ 141 w 312"/>
                <a:gd name="T55" fmla="*/ 137 h 326"/>
                <a:gd name="T56" fmla="*/ 66 w 312"/>
                <a:gd name="T57" fmla="*/ 47 h 326"/>
                <a:gd name="T58" fmla="*/ 151 w 312"/>
                <a:gd name="T59" fmla="*/ 137 h 326"/>
                <a:gd name="T60" fmla="*/ 112 w 312"/>
                <a:gd name="T61" fmla="*/ 9 h 326"/>
                <a:gd name="T62" fmla="*/ 157 w 312"/>
                <a:gd name="T63" fmla="*/ 129 h 326"/>
                <a:gd name="T64" fmla="*/ 161 w 312"/>
                <a:gd name="T65" fmla="*/ 0 h 3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2"/>
                <a:gd name="T100" fmla="*/ 0 h 326"/>
                <a:gd name="T101" fmla="*/ 312 w 312"/>
                <a:gd name="T102" fmla="*/ 326 h 3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2" h="326">
                  <a:moveTo>
                    <a:pt x="161" y="0"/>
                  </a:moveTo>
                  <a:lnTo>
                    <a:pt x="168" y="131"/>
                  </a:lnTo>
                  <a:lnTo>
                    <a:pt x="208" y="17"/>
                  </a:lnTo>
                  <a:lnTo>
                    <a:pt x="180" y="134"/>
                  </a:lnTo>
                  <a:lnTo>
                    <a:pt x="269" y="36"/>
                  </a:lnTo>
                  <a:lnTo>
                    <a:pt x="188" y="134"/>
                  </a:lnTo>
                  <a:lnTo>
                    <a:pt x="296" y="100"/>
                  </a:lnTo>
                  <a:lnTo>
                    <a:pt x="192" y="141"/>
                  </a:lnTo>
                  <a:lnTo>
                    <a:pt x="312" y="148"/>
                  </a:lnTo>
                  <a:lnTo>
                    <a:pt x="182" y="152"/>
                  </a:lnTo>
                  <a:lnTo>
                    <a:pt x="299" y="189"/>
                  </a:lnTo>
                  <a:lnTo>
                    <a:pt x="189" y="160"/>
                  </a:lnTo>
                  <a:lnTo>
                    <a:pt x="271" y="267"/>
                  </a:lnTo>
                  <a:lnTo>
                    <a:pt x="180" y="167"/>
                  </a:lnTo>
                  <a:lnTo>
                    <a:pt x="209" y="279"/>
                  </a:lnTo>
                  <a:lnTo>
                    <a:pt x="169" y="168"/>
                  </a:lnTo>
                  <a:lnTo>
                    <a:pt x="161" y="326"/>
                  </a:lnTo>
                  <a:lnTo>
                    <a:pt x="159" y="162"/>
                  </a:lnTo>
                  <a:lnTo>
                    <a:pt x="111" y="288"/>
                  </a:lnTo>
                  <a:lnTo>
                    <a:pt x="154" y="162"/>
                  </a:lnTo>
                  <a:lnTo>
                    <a:pt x="53" y="271"/>
                  </a:lnTo>
                  <a:lnTo>
                    <a:pt x="140" y="160"/>
                  </a:lnTo>
                  <a:lnTo>
                    <a:pt x="23" y="195"/>
                  </a:lnTo>
                  <a:lnTo>
                    <a:pt x="143" y="149"/>
                  </a:lnTo>
                  <a:lnTo>
                    <a:pt x="0" y="148"/>
                  </a:lnTo>
                  <a:lnTo>
                    <a:pt x="143" y="142"/>
                  </a:lnTo>
                  <a:lnTo>
                    <a:pt x="30" y="104"/>
                  </a:lnTo>
                  <a:lnTo>
                    <a:pt x="141" y="137"/>
                  </a:lnTo>
                  <a:lnTo>
                    <a:pt x="66" y="47"/>
                  </a:lnTo>
                  <a:lnTo>
                    <a:pt x="151" y="137"/>
                  </a:lnTo>
                  <a:lnTo>
                    <a:pt x="112" y="9"/>
                  </a:lnTo>
                  <a:lnTo>
                    <a:pt x="157" y="129"/>
                  </a:lnTo>
                  <a:lnTo>
                    <a:pt x="161" y="0"/>
                  </a:lnTo>
                  <a:close/>
                </a:path>
              </a:pathLst>
            </a:custGeom>
            <a:solidFill>
              <a:srgbClr val="C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 name="Group 33"/>
          <p:cNvGrpSpPr>
            <a:grpSpLocks/>
          </p:cNvGrpSpPr>
          <p:nvPr/>
        </p:nvGrpSpPr>
        <p:grpSpPr bwMode="auto">
          <a:xfrm flipH="1">
            <a:off x="6540500" y="2654300"/>
            <a:ext cx="2209800" cy="3271838"/>
            <a:chOff x="2064" y="1836"/>
            <a:chExt cx="1963" cy="1389"/>
          </a:xfrm>
        </p:grpSpPr>
        <p:sp>
          <p:nvSpPr>
            <p:cNvPr id="18530" name="Freeform 34"/>
            <p:cNvSpPr>
              <a:spLocks/>
            </p:cNvSpPr>
            <p:nvPr/>
          </p:nvSpPr>
          <p:spPr bwMode="auto">
            <a:xfrm>
              <a:off x="2131" y="1853"/>
              <a:ext cx="1886" cy="1372"/>
            </a:xfrm>
            <a:custGeom>
              <a:avLst/>
              <a:gdLst>
                <a:gd name="T0" fmla="*/ 1886 w 1886"/>
                <a:gd name="T1" fmla="*/ 0 h 1372"/>
                <a:gd name="T2" fmla="*/ 1558 w 1886"/>
                <a:gd name="T3" fmla="*/ 25 h 1372"/>
                <a:gd name="T4" fmla="*/ 1308 w 1886"/>
                <a:gd name="T5" fmla="*/ 68 h 1372"/>
                <a:gd name="T6" fmla="*/ 1088 w 1886"/>
                <a:gd name="T7" fmla="*/ 137 h 1372"/>
                <a:gd name="T8" fmla="*/ 838 w 1886"/>
                <a:gd name="T9" fmla="*/ 236 h 1372"/>
                <a:gd name="T10" fmla="*/ 601 w 1886"/>
                <a:gd name="T11" fmla="*/ 373 h 1372"/>
                <a:gd name="T12" fmla="*/ 399 w 1886"/>
                <a:gd name="T13" fmla="*/ 528 h 1372"/>
                <a:gd name="T14" fmla="*/ 268 w 1886"/>
                <a:gd name="T15" fmla="*/ 670 h 1372"/>
                <a:gd name="T16" fmla="*/ 155 w 1886"/>
                <a:gd name="T17" fmla="*/ 832 h 1372"/>
                <a:gd name="T18" fmla="*/ 95 w 1886"/>
                <a:gd name="T19" fmla="*/ 944 h 1372"/>
                <a:gd name="T20" fmla="*/ 47 w 1886"/>
                <a:gd name="T21" fmla="*/ 1068 h 1372"/>
                <a:gd name="T22" fmla="*/ 11 w 1886"/>
                <a:gd name="T23" fmla="*/ 1237 h 1372"/>
                <a:gd name="T24" fmla="*/ 0 w 1886"/>
                <a:gd name="T25" fmla="*/ 1367 h 1372"/>
                <a:gd name="T26" fmla="*/ 0 w 1886"/>
                <a:gd name="T27" fmla="*/ 1372 h 13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86"/>
                <a:gd name="T43" fmla="*/ 0 h 1372"/>
                <a:gd name="T44" fmla="*/ 1886 w 1886"/>
                <a:gd name="T45" fmla="*/ 1372 h 13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86" h="1372">
                  <a:moveTo>
                    <a:pt x="1886" y="0"/>
                  </a:moveTo>
                  <a:lnTo>
                    <a:pt x="1558" y="25"/>
                  </a:lnTo>
                  <a:lnTo>
                    <a:pt x="1308" y="68"/>
                  </a:lnTo>
                  <a:lnTo>
                    <a:pt x="1088" y="137"/>
                  </a:lnTo>
                  <a:lnTo>
                    <a:pt x="838" y="236"/>
                  </a:lnTo>
                  <a:lnTo>
                    <a:pt x="601" y="373"/>
                  </a:lnTo>
                  <a:lnTo>
                    <a:pt x="399" y="528"/>
                  </a:lnTo>
                  <a:lnTo>
                    <a:pt x="268" y="670"/>
                  </a:lnTo>
                  <a:lnTo>
                    <a:pt x="155" y="832"/>
                  </a:lnTo>
                  <a:lnTo>
                    <a:pt x="95" y="944"/>
                  </a:lnTo>
                  <a:lnTo>
                    <a:pt x="47" y="1068"/>
                  </a:lnTo>
                  <a:lnTo>
                    <a:pt x="11" y="1237"/>
                  </a:lnTo>
                  <a:lnTo>
                    <a:pt x="0" y="1367"/>
                  </a:lnTo>
                  <a:lnTo>
                    <a:pt x="0" y="1372"/>
                  </a:lnTo>
                </a:path>
              </a:pathLst>
            </a:custGeom>
            <a:noFill/>
            <a:ln w="14288">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31" name="Freeform 35"/>
            <p:cNvSpPr>
              <a:spLocks/>
            </p:cNvSpPr>
            <p:nvPr/>
          </p:nvSpPr>
          <p:spPr bwMode="auto">
            <a:xfrm>
              <a:off x="2092" y="1844"/>
              <a:ext cx="1935" cy="1374"/>
            </a:xfrm>
            <a:custGeom>
              <a:avLst/>
              <a:gdLst>
                <a:gd name="T0" fmla="*/ 1935 w 1935"/>
                <a:gd name="T1" fmla="*/ 0 h 1374"/>
                <a:gd name="T2" fmla="*/ 1598 w 1935"/>
                <a:gd name="T3" fmla="*/ 25 h 1374"/>
                <a:gd name="T4" fmla="*/ 1343 w 1935"/>
                <a:gd name="T5" fmla="*/ 69 h 1374"/>
                <a:gd name="T6" fmla="*/ 1116 w 1935"/>
                <a:gd name="T7" fmla="*/ 137 h 1374"/>
                <a:gd name="T8" fmla="*/ 861 w 1935"/>
                <a:gd name="T9" fmla="*/ 236 h 1374"/>
                <a:gd name="T10" fmla="*/ 616 w 1935"/>
                <a:gd name="T11" fmla="*/ 373 h 1374"/>
                <a:gd name="T12" fmla="*/ 408 w 1935"/>
                <a:gd name="T13" fmla="*/ 528 h 1374"/>
                <a:gd name="T14" fmla="*/ 274 w 1935"/>
                <a:gd name="T15" fmla="*/ 672 h 1374"/>
                <a:gd name="T16" fmla="*/ 158 w 1935"/>
                <a:gd name="T17" fmla="*/ 833 h 1374"/>
                <a:gd name="T18" fmla="*/ 97 w 1935"/>
                <a:gd name="T19" fmla="*/ 944 h 1374"/>
                <a:gd name="T20" fmla="*/ 48 w 1935"/>
                <a:gd name="T21" fmla="*/ 1069 h 1374"/>
                <a:gd name="T22" fmla="*/ 12 w 1935"/>
                <a:gd name="T23" fmla="*/ 1237 h 1374"/>
                <a:gd name="T24" fmla="*/ 0 w 1935"/>
                <a:gd name="T25" fmla="*/ 1367 h 1374"/>
                <a:gd name="T26" fmla="*/ 0 w 1935"/>
                <a:gd name="T27" fmla="*/ 1374 h 13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35"/>
                <a:gd name="T43" fmla="*/ 0 h 1374"/>
                <a:gd name="T44" fmla="*/ 1935 w 1935"/>
                <a:gd name="T45" fmla="*/ 1374 h 13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35" h="1374">
                  <a:moveTo>
                    <a:pt x="1935" y="0"/>
                  </a:moveTo>
                  <a:lnTo>
                    <a:pt x="1598" y="25"/>
                  </a:lnTo>
                  <a:lnTo>
                    <a:pt x="1343" y="69"/>
                  </a:lnTo>
                  <a:lnTo>
                    <a:pt x="1116" y="137"/>
                  </a:lnTo>
                  <a:lnTo>
                    <a:pt x="861" y="236"/>
                  </a:lnTo>
                  <a:lnTo>
                    <a:pt x="616" y="373"/>
                  </a:lnTo>
                  <a:lnTo>
                    <a:pt x="408" y="528"/>
                  </a:lnTo>
                  <a:lnTo>
                    <a:pt x="274" y="672"/>
                  </a:lnTo>
                  <a:lnTo>
                    <a:pt x="158" y="833"/>
                  </a:lnTo>
                  <a:lnTo>
                    <a:pt x="97" y="944"/>
                  </a:lnTo>
                  <a:lnTo>
                    <a:pt x="48" y="1069"/>
                  </a:lnTo>
                  <a:lnTo>
                    <a:pt x="12" y="1237"/>
                  </a:lnTo>
                  <a:lnTo>
                    <a:pt x="0" y="1367"/>
                  </a:lnTo>
                  <a:lnTo>
                    <a:pt x="0" y="1374"/>
                  </a:lnTo>
                </a:path>
              </a:pathLst>
            </a:custGeom>
            <a:noFill/>
            <a:ln w="14288">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32" name="Freeform 36"/>
            <p:cNvSpPr>
              <a:spLocks/>
            </p:cNvSpPr>
            <p:nvPr/>
          </p:nvSpPr>
          <p:spPr bwMode="auto">
            <a:xfrm>
              <a:off x="2064" y="1836"/>
              <a:ext cx="1952" cy="1368"/>
            </a:xfrm>
            <a:custGeom>
              <a:avLst/>
              <a:gdLst>
                <a:gd name="T0" fmla="*/ 1952 w 1952"/>
                <a:gd name="T1" fmla="*/ 0 h 1368"/>
                <a:gd name="T2" fmla="*/ 1613 w 1952"/>
                <a:gd name="T3" fmla="*/ 24 h 1368"/>
                <a:gd name="T4" fmla="*/ 1354 w 1952"/>
                <a:gd name="T5" fmla="*/ 68 h 1368"/>
                <a:gd name="T6" fmla="*/ 1126 w 1952"/>
                <a:gd name="T7" fmla="*/ 136 h 1368"/>
                <a:gd name="T8" fmla="*/ 868 w 1952"/>
                <a:gd name="T9" fmla="*/ 236 h 1368"/>
                <a:gd name="T10" fmla="*/ 622 w 1952"/>
                <a:gd name="T11" fmla="*/ 372 h 1368"/>
                <a:gd name="T12" fmla="*/ 412 w 1952"/>
                <a:gd name="T13" fmla="*/ 528 h 1368"/>
                <a:gd name="T14" fmla="*/ 277 w 1952"/>
                <a:gd name="T15" fmla="*/ 669 h 1368"/>
                <a:gd name="T16" fmla="*/ 160 w 1952"/>
                <a:gd name="T17" fmla="*/ 830 h 1368"/>
                <a:gd name="T18" fmla="*/ 98 w 1952"/>
                <a:gd name="T19" fmla="*/ 942 h 1368"/>
                <a:gd name="T20" fmla="*/ 49 w 1952"/>
                <a:gd name="T21" fmla="*/ 1065 h 1368"/>
                <a:gd name="T22" fmla="*/ 13 w 1952"/>
                <a:gd name="T23" fmla="*/ 1233 h 1368"/>
                <a:gd name="T24" fmla="*/ 0 w 1952"/>
                <a:gd name="T25" fmla="*/ 1363 h 1368"/>
                <a:gd name="T26" fmla="*/ 0 w 1952"/>
                <a:gd name="T27" fmla="*/ 1368 h 13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52"/>
                <a:gd name="T43" fmla="*/ 0 h 1368"/>
                <a:gd name="T44" fmla="*/ 1952 w 1952"/>
                <a:gd name="T45" fmla="*/ 1368 h 13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52" h="1368">
                  <a:moveTo>
                    <a:pt x="1952" y="0"/>
                  </a:moveTo>
                  <a:lnTo>
                    <a:pt x="1613" y="24"/>
                  </a:lnTo>
                  <a:lnTo>
                    <a:pt x="1354" y="68"/>
                  </a:lnTo>
                  <a:lnTo>
                    <a:pt x="1126" y="136"/>
                  </a:lnTo>
                  <a:lnTo>
                    <a:pt x="868" y="236"/>
                  </a:lnTo>
                  <a:lnTo>
                    <a:pt x="622" y="372"/>
                  </a:lnTo>
                  <a:lnTo>
                    <a:pt x="412" y="528"/>
                  </a:lnTo>
                  <a:lnTo>
                    <a:pt x="277" y="669"/>
                  </a:lnTo>
                  <a:lnTo>
                    <a:pt x="160" y="830"/>
                  </a:lnTo>
                  <a:lnTo>
                    <a:pt x="98" y="942"/>
                  </a:lnTo>
                  <a:lnTo>
                    <a:pt x="49" y="1065"/>
                  </a:lnTo>
                  <a:lnTo>
                    <a:pt x="13" y="1233"/>
                  </a:lnTo>
                  <a:lnTo>
                    <a:pt x="0" y="1363"/>
                  </a:lnTo>
                  <a:lnTo>
                    <a:pt x="0" y="1368"/>
                  </a:lnTo>
                </a:path>
              </a:pathLst>
            </a:custGeom>
            <a:noFill/>
            <a:ln w="14288">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 name="Group 37"/>
          <p:cNvGrpSpPr>
            <a:grpSpLocks/>
          </p:cNvGrpSpPr>
          <p:nvPr/>
        </p:nvGrpSpPr>
        <p:grpSpPr bwMode="auto">
          <a:xfrm>
            <a:off x="4887913" y="1130300"/>
            <a:ext cx="3252787" cy="3200400"/>
            <a:chOff x="2907" y="1193"/>
            <a:chExt cx="1377" cy="1398"/>
          </a:xfrm>
        </p:grpSpPr>
        <p:sp>
          <p:nvSpPr>
            <p:cNvPr id="18504" name="Freeform 38"/>
            <p:cNvSpPr>
              <a:spLocks/>
            </p:cNvSpPr>
            <p:nvPr/>
          </p:nvSpPr>
          <p:spPr bwMode="auto">
            <a:xfrm>
              <a:off x="3027" y="1376"/>
              <a:ext cx="1013" cy="1040"/>
            </a:xfrm>
            <a:custGeom>
              <a:avLst/>
              <a:gdLst>
                <a:gd name="T0" fmla="*/ 642 w 1013"/>
                <a:gd name="T1" fmla="*/ 57 h 1040"/>
                <a:gd name="T2" fmla="*/ 682 w 1013"/>
                <a:gd name="T3" fmla="*/ 62 h 1040"/>
                <a:gd name="T4" fmla="*/ 763 w 1013"/>
                <a:gd name="T5" fmla="*/ 91 h 1040"/>
                <a:gd name="T6" fmla="*/ 808 w 1013"/>
                <a:gd name="T7" fmla="*/ 112 h 1040"/>
                <a:gd name="T8" fmla="*/ 860 w 1013"/>
                <a:gd name="T9" fmla="*/ 125 h 1040"/>
                <a:gd name="T10" fmla="*/ 945 w 1013"/>
                <a:gd name="T11" fmla="*/ 162 h 1040"/>
                <a:gd name="T12" fmla="*/ 967 w 1013"/>
                <a:gd name="T13" fmla="*/ 266 h 1040"/>
                <a:gd name="T14" fmla="*/ 1006 w 1013"/>
                <a:gd name="T15" fmla="*/ 322 h 1040"/>
                <a:gd name="T16" fmla="*/ 1013 w 1013"/>
                <a:gd name="T17" fmla="*/ 418 h 1040"/>
                <a:gd name="T18" fmla="*/ 718 w 1013"/>
                <a:gd name="T19" fmla="*/ 511 h 1040"/>
                <a:gd name="T20" fmla="*/ 765 w 1013"/>
                <a:gd name="T21" fmla="*/ 548 h 1040"/>
                <a:gd name="T22" fmla="*/ 740 w 1013"/>
                <a:gd name="T23" fmla="*/ 573 h 1040"/>
                <a:gd name="T24" fmla="*/ 713 w 1013"/>
                <a:gd name="T25" fmla="*/ 595 h 1040"/>
                <a:gd name="T26" fmla="*/ 676 w 1013"/>
                <a:gd name="T27" fmla="*/ 623 h 1040"/>
                <a:gd name="T28" fmla="*/ 697 w 1013"/>
                <a:gd name="T29" fmla="*/ 660 h 1040"/>
                <a:gd name="T30" fmla="*/ 679 w 1013"/>
                <a:gd name="T31" fmla="*/ 648 h 1040"/>
                <a:gd name="T32" fmla="*/ 636 w 1013"/>
                <a:gd name="T33" fmla="*/ 663 h 1040"/>
                <a:gd name="T34" fmla="*/ 606 w 1013"/>
                <a:gd name="T35" fmla="*/ 713 h 1040"/>
                <a:gd name="T36" fmla="*/ 551 w 1013"/>
                <a:gd name="T37" fmla="*/ 1040 h 1040"/>
                <a:gd name="T38" fmla="*/ 502 w 1013"/>
                <a:gd name="T39" fmla="*/ 979 h 1040"/>
                <a:gd name="T40" fmla="*/ 462 w 1013"/>
                <a:gd name="T41" fmla="*/ 972 h 1040"/>
                <a:gd name="T42" fmla="*/ 373 w 1013"/>
                <a:gd name="T43" fmla="*/ 957 h 1040"/>
                <a:gd name="T44" fmla="*/ 331 w 1013"/>
                <a:gd name="T45" fmla="*/ 929 h 1040"/>
                <a:gd name="T46" fmla="*/ 247 w 1013"/>
                <a:gd name="T47" fmla="*/ 950 h 1040"/>
                <a:gd name="T48" fmla="*/ 165 w 1013"/>
                <a:gd name="T49" fmla="*/ 892 h 1040"/>
                <a:gd name="T50" fmla="*/ 196 w 1013"/>
                <a:gd name="T51" fmla="*/ 757 h 1040"/>
                <a:gd name="T52" fmla="*/ 168 w 1013"/>
                <a:gd name="T53" fmla="*/ 698 h 1040"/>
                <a:gd name="T54" fmla="*/ 137 w 1013"/>
                <a:gd name="T55" fmla="*/ 608 h 1040"/>
                <a:gd name="T56" fmla="*/ 0 w 1013"/>
                <a:gd name="T57" fmla="*/ 486 h 1040"/>
                <a:gd name="T58" fmla="*/ 101 w 1013"/>
                <a:gd name="T59" fmla="*/ 434 h 1040"/>
                <a:gd name="T60" fmla="*/ 162 w 1013"/>
                <a:gd name="T61" fmla="*/ 328 h 1040"/>
                <a:gd name="T62" fmla="*/ 137 w 1013"/>
                <a:gd name="T63" fmla="*/ 149 h 1040"/>
                <a:gd name="T64" fmla="*/ 235 w 1013"/>
                <a:gd name="T65" fmla="*/ 97 h 1040"/>
                <a:gd name="T66" fmla="*/ 341 w 1013"/>
                <a:gd name="T67" fmla="*/ 122 h 1040"/>
                <a:gd name="T68" fmla="*/ 361 w 1013"/>
                <a:gd name="T69" fmla="*/ 41 h 1040"/>
                <a:gd name="T70" fmla="*/ 459 w 1013"/>
                <a:gd name="T71" fmla="*/ 17 h 1040"/>
                <a:gd name="T72" fmla="*/ 539 w 1013"/>
                <a:gd name="T73" fmla="*/ 0 h 10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13"/>
                <a:gd name="T112" fmla="*/ 0 h 1040"/>
                <a:gd name="T113" fmla="*/ 1013 w 1013"/>
                <a:gd name="T114" fmla="*/ 1040 h 10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13" h="1040">
                  <a:moveTo>
                    <a:pt x="593" y="237"/>
                  </a:moveTo>
                  <a:lnTo>
                    <a:pt x="642" y="57"/>
                  </a:lnTo>
                  <a:lnTo>
                    <a:pt x="611" y="322"/>
                  </a:lnTo>
                  <a:lnTo>
                    <a:pt x="682" y="62"/>
                  </a:lnTo>
                  <a:lnTo>
                    <a:pt x="657" y="279"/>
                  </a:lnTo>
                  <a:lnTo>
                    <a:pt x="763" y="91"/>
                  </a:lnTo>
                  <a:lnTo>
                    <a:pt x="679" y="334"/>
                  </a:lnTo>
                  <a:lnTo>
                    <a:pt x="808" y="112"/>
                  </a:lnTo>
                  <a:lnTo>
                    <a:pt x="703" y="366"/>
                  </a:lnTo>
                  <a:lnTo>
                    <a:pt x="860" y="125"/>
                  </a:lnTo>
                  <a:lnTo>
                    <a:pt x="713" y="381"/>
                  </a:lnTo>
                  <a:lnTo>
                    <a:pt x="945" y="162"/>
                  </a:lnTo>
                  <a:lnTo>
                    <a:pt x="725" y="396"/>
                  </a:lnTo>
                  <a:lnTo>
                    <a:pt x="967" y="266"/>
                  </a:lnTo>
                  <a:lnTo>
                    <a:pt x="749" y="421"/>
                  </a:lnTo>
                  <a:lnTo>
                    <a:pt x="1006" y="322"/>
                  </a:lnTo>
                  <a:lnTo>
                    <a:pt x="778" y="449"/>
                  </a:lnTo>
                  <a:lnTo>
                    <a:pt x="1013" y="418"/>
                  </a:lnTo>
                  <a:lnTo>
                    <a:pt x="737" y="483"/>
                  </a:lnTo>
                  <a:lnTo>
                    <a:pt x="718" y="511"/>
                  </a:lnTo>
                  <a:lnTo>
                    <a:pt x="1006" y="573"/>
                  </a:lnTo>
                  <a:lnTo>
                    <a:pt x="765" y="548"/>
                  </a:lnTo>
                  <a:lnTo>
                    <a:pt x="979" y="608"/>
                  </a:lnTo>
                  <a:lnTo>
                    <a:pt x="740" y="573"/>
                  </a:lnTo>
                  <a:lnTo>
                    <a:pt x="967" y="698"/>
                  </a:lnTo>
                  <a:lnTo>
                    <a:pt x="713" y="595"/>
                  </a:lnTo>
                  <a:lnTo>
                    <a:pt x="927" y="745"/>
                  </a:lnTo>
                  <a:lnTo>
                    <a:pt x="676" y="623"/>
                  </a:lnTo>
                  <a:lnTo>
                    <a:pt x="949" y="842"/>
                  </a:lnTo>
                  <a:lnTo>
                    <a:pt x="697" y="660"/>
                  </a:lnTo>
                  <a:lnTo>
                    <a:pt x="888" y="917"/>
                  </a:lnTo>
                  <a:lnTo>
                    <a:pt x="679" y="648"/>
                  </a:lnTo>
                  <a:lnTo>
                    <a:pt x="783" y="879"/>
                  </a:lnTo>
                  <a:lnTo>
                    <a:pt x="636" y="663"/>
                  </a:lnTo>
                  <a:lnTo>
                    <a:pt x="672" y="942"/>
                  </a:lnTo>
                  <a:lnTo>
                    <a:pt x="606" y="713"/>
                  </a:lnTo>
                  <a:lnTo>
                    <a:pt x="572" y="835"/>
                  </a:lnTo>
                  <a:lnTo>
                    <a:pt x="551" y="1040"/>
                  </a:lnTo>
                  <a:lnTo>
                    <a:pt x="551" y="742"/>
                  </a:lnTo>
                  <a:lnTo>
                    <a:pt x="502" y="979"/>
                  </a:lnTo>
                  <a:lnTo>
                    <a:pt x="527" y="720"/>
                  </a:lnTo>
                  <a:lnTo>
                    <a:pt x="462" y="972"/>
                  </a:lnTo>
                  <a:lnTo>
                    <a:pt x="493" y="722"/>
                  </a:lnTo>
                  <a:lnTo>
                    <a:pt x="373" y="957"/>
                  </a:lnTo>
                  <a:lnTo>
                    <a:pt x="450" y="722"/>
                  </a:lnTo>
                  <a:lnTo>
                    <a:pt x="331" y="929"/>
                  </a:lnTo>
                  <a:lnTo>
                    <a:pt x="419" y="700"/>
                  </a:lnTo>
                  <a:lnTo>
                    <a:pt x="247" y="950"/>
                  </a:lnTo>
                  <a:lnTo>
                    <a:pt x="383" y="704"/>
                  </a:lnTo>
                  <a:lnTo>
                    <a:pt x="165" y="892"/>
                  </a:lnTo>
                  <a:lnTo>
                    <a:pt x="407" y="651"/>
                  </a:lnTo>
                  <a:lnTo>
                    <a:pt x="196" y="757"/>
                  </a:lnTo>
                  <a:lnTo>
                    <a:pt x="419" y="598"/>
                  </a:lnTo>
                  <a:lnTo>
                    <a:pt x="168" y="698"/>
                  </a:lnTo>
                  <a:lnTo>
                    <a:pt x="392" y="568"/>
                  </a:lnTo>
                  <a:lnTo>
                    <a:pt x="137" y="608"/>
                  </a:lnTo>
                  <a:lnTo>
                    <a:pt x="417" y="539"/>
                  </a:lnTo>
                  <a:lnTo>
                    <a:pt x="0" y="486"/>
                  </a:lnTo>
                  <a:lnTo>
                    <a:pt x="368" y="499"/>
                  </a:lnTo>
                  <a:lnTo>
                    <a:pt x="101" y="434"/>
                  </a:lnTo>
                  <a:lnTo>
                    <a:pt x="450" y="483"/>
                  </a:lnTo>
                  <a:lnTo>
                    <a:pt x="162" y="328"/>
                  </a:lnTo>
                  <a:lnTo>
                    <a:pt x="471" y="458"/>
                  </a:lnTo>
                  <a:lnTo>
                    <a:pt x="137" y="149"/>
                  </a:lnTo>
                  <a:lnTo>
                    <a:pt x="444" y="409"/>
                  </a:lnTo>
                  <a:lnTo>
                    <a:pt x="235" y="97"/>
                  </a:lnTo>
                  <a:lnTo>
                    <a:pt x="434" y="371"/>
                  </a:lnTo>
                  <a:lnTo>
                    <a:pt x="341" y="122"/>
                  </a:lnTo>
                  <a:lnTo>
                    <a:pt x="471" y="366"/>
                  </a:lnTo>
                  <a:lnTo>
                    <a:pt x="361" y="41"/>
                  </a:lnTo>
                  <a:lnTo>
                    <a:pt x="508" y="349"/>
                  </a:lnTo>
                  <a:lnTo>
                    <a:pt x="459" y="17"/>
                  </a:lnTo>
                  <a:lnTo>
                    <a:pt x="539" y="347"/>
                  </a:lnTo>
                  <a:lnTo>
                    <a:pt x="539" y="0"/>
                  </a:lnTo>
                  <a:lnTo>
                    <a:pt x="593" y="237"/>
                  </a:lnTo>
                  <a:close/>
                </a:path>
              </a:pathLst>
            </a:custGeom>
            <a:solidFill>
              <a:srgbClr val="FFC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8505" name="Group 39"/>
            <p:cNvGrpSpPr>
              <a:grpSpLocks/>
            </p:cNvGrpSpPr>
            <p:nvPr/>
          </p:nvGrpSpPr>
          <p:grpSpPr bwMode="auto">
            <a:xfrm>
              <a:off x="2907" y="1193"/>
              <a:ext cx="1377" cy="1398"/>
              <a:chOff x="2907" y="1193"/>
              <a:chExt cx="1377" cy="1398"/>
            </a:xfrm>
          </p:grpSpPr>
          <p:grpSp>
            <p:nvGrpSpPr>
              <p:cNvPr id="18510" name="Group 40"/>
              <p:cNvGrpSpPr>
                <a:grpSpLocks/>
              </p:cNvGrpSpPr>
              <p:nvPr/>
            </p:nvGrpSpPr>
            <p:grpSpPr bwMode="auto">
              <a:xfrm>
                <a:off x="2943" y="1221"/>
                <a:ext cx="640" cy="1328"/>
                <a:chOff x="2943" y="1221"/>
                <a:chExt cx="640" cy="1328"/>
              </a:xfrm>
            </p:grpSpPr>
            <p:sp>
              <p:nvSpPr>
                <p:cNvPr id="18526" name="Freeform 41"/>
                <p:cNvSpPr>
                  <a:spLocks/>
                </p:cNvSpPr>
                <p:nvPr/>
              </p:nvSpPr>
              <p:spPr bwMode="auto">
                <a:xfrm>
                  <a:off x="2949" y="1647"/>
                  <a:ext cx="633" cy="229"/>
                </a:xfrm>
                <a:custGeom>
                  <a:avLst/>
                  <a:gdLst>
                    <a:gd name="T0" fmla="*/ 633 w 633"/>
                    <a:gd name="T1" fmla="*/ 229 h 229"/>
                    <a:gd name="T2" fmla="*/ 46 w 633"/>
                    <a:gd name="T3" fmla="*/ 0 h 229"/>
                    <a:gd name="T4" fmla="*/ 308 w 633"/>
                    <a:gd name="T5" fmla="*/ 120 h 229"/>
                    <a:gd name="T6" fmla="*/ 0 w 633"/>
                    <a:gd name="T7" fmla="*/ 70 h 229"/>
                    <a:gd name="T8" fmla="*/ 633 w 633"/>
                    <a:gd name="T9" fmla="*/ 229 h 229"/>
                    <a:gd name="T10" fmla="*/ 0 60000 65536"/>
                    <a:gd name="T11" fmla="*/ 0 60000 65536"/>
                    <a:gd name="T12" fmla="*/ 0 60000 65536"/>
                    <a:gd name="T13" fmla="*/ 0 60000 65536"/>
                    <a:gd name="T14" fmla="*/ 0 60000 65536"/>
                    <a:gd name="T15" fmla="*/ 0 w 633"/>
                    <a:gd name="T16" fmla="*/ 0 h 229"/>
                    <a:gd name="T17" fmla="*/ 633 w 633"/>
                    <a:gd name="T18" fmla="*/ 229 h 229"/>
                  </a:gdLst>
                  <a:ahLst/>
                  <a:cxnLst>
                    <a:cxn ang="T10">
                      <a:pos x="T0" y="T1"/>
                    </a:cxn>
                    <a:cxn ang="T11">
                      <a:pos x="T2" y="T3"/>
                    </a:cxn>
                    <a:cxn ang="T12">
                      <a:pos x="T4" y="T5"/>
                    </a:cxn>
                    <a:cxn ang="T13">
                      <a:pos x="T6" y="T7"/>
                    </a:cxn>
                    <a:cxn ang="T14">
                      <a:pos x="T8" y="T9"/>
                    </a:cxn>
                  </a:cxnLst>
                  <a:rect l="T15" t="T16" r="T17" b="T18"/>
                  <a:pathLst>
                    <a:path w="633" h="229">
                      <a:moveTo>
                        <a:pt x="633" y="229"/>
                      </a:moveTo>
                      <a:lnTo>
                        <a:pt x="46" y="0"/>
                      </a:lnTo>
                      <a:lnTo>
                        <a:pt x="308" y="120"/>
                      </a:lnTo>
                      <a:lnTo>
                        <a:pt x="0" y="70"/>
                      </a:lnTo>
                      <a:lnTo>
                        <a:pt x="633" y="229"/>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27" name="Freeform 42"/>
                <p:cNvSpPr>
                  <a:spLocks/>
                </p:cNvSpPr>
                <p:nvPr/>
              </p:nvSpPr>
              <p:spPr bwMode="auto">
                <a:xfrm>
                  <a:off x="2943" y="1895"/>
                  <a:ext cx="632" cy="228"/>
                </a:xfrm>
                <a:custGeom>
                  <a:avLst/>
                  <a:gdLst>
                    <a:gd name="T0" fmla="*/ 632 w 632"/>
                    <a:gd name="T1" fmla="*/ 0 h 228"/>
                    <a:gd name="T2" fmla="*/ 47 w 632"/>
                    <a:gd name="T3" fmla="*/ 228 h 228"/>
                    <a:gd name="T4" fmla="*/ 307 w 632"/>
                    <a:gd name="T5" fmla="*/ 110 h 228"/>
                    <a:gd name="T6" fmla="*/ 0 w 632"/>
                    <a:gd name="T7" fmla="*/ 160 h 228"/>
                    <a:gd name="T8" fmla="*/ 632 w 632"/>
                    <a:gd name="T9" fmla="*/ 0 h 228"/>
                    <a:gd name="T10" fmla="*/ 0 60000 65536"/>
                    <a:gd name="T11" fmla="*/ 0 60000 65536"/>
                    <a:gd name="T12" fmla="*/ 0 60000 65536"/>
                    <a:gd name="T13" fmla="*/ 0 60000 65536"/>
                    <a:gd name="T14" fmla="*/ 0 60000 65536"/>
                    <a:gd name="T15" fmla="*/ 0 w 632"/>
                    <a:gd name="T16" fmla="*/ 0 h 228"/>
                    <a:gd name="T17" fmla="*/ 632 w 632"/>
                    <a:gd name="T18" fmla="*/ 228 h 228"/>
                  </a:gdLst>
                  <a:ahLst/>
                  <a:cxnLst>
                    <a:cxn ang="T10">
                      <a:pos x="T0" y="T1"/>
                    </a:cxn>
                    <a:cxn ang="T11">
                      <a:pos x="T2" y="T3"/>
                    </a:cxn>
                    <a:cxn ang="T12">
                      <a:pos x="T4" y="T5"/>
                    </a:cxn>
                    <a:cxn ang="T13">
                      <a:pos x="T6" y="T7"/>
                    </a:cxn>
                    <a:cxn ang="T14">
                      <a:pos x="T8" y="T9"/>
                    </a:cxn>
                  </a:cxnLst>
                  <a:rect l="T15" t="T16" r="T17" b="T18"/>
                  <a:pathLst>
                    <a:path w="632" h="228">
                      <a:moveTo>
                        <a:pt x="632" y="0"/>
                      </a:moveTo>
                      <a:lnTo>
                        <a:pt x="47" y="228"/>
                      </a:lnTo>
                      <a:lnTo>
                        <a:pt x="307" y="110"/>
                      </a:lnTo>
                      <a:lnTo>
                        <a:pt x="0" y="160"/>
                      </a:lnTo>
                      <a:lnTo>
                        <a:pt x="632"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28" name="Freeform 43"/>
                <p:cNvSpPr>
                  <a:spLocks/>
                </p:cNvSpPr>
                <p:nvPr/>
              </p:nvSpPr>
              <p:spPr bwMode="auto">
                <a:xfrm>
                  <a:off x="3358" y="1905"/>
                  <a:ext cx="225" cy="644"/>
                </a:xfrm>
                <a:custGeom>
                  <a:avLst/>
                  <a:gdLst>
                    <a:gd name="T0" fmla="*/ 225 w 225"/>
                    <a:gd name="T1" fmla="*/ 0 h 644"/>
                    <a:gd name="T2" fmla="*/ 0 w 225"/>
                    <a:gd name="T3" fmla="*/ 596 h 644"/>
                    <a:gd name="T4" fmla="*/ 117 w 225"/>
                    <a:gd name="T5" fmla="*/ 331 h 644"/>
                    <a:gd name="T6" fmla="*/ 68 w 225"/>
                    <a:gd name="T7" fmla="*/ 644 h 644"/>
                    <a:gd name="T8" fmla="*/ 225 w 225"/>
                    <a:gd name="T9" fmla="*/ 0 h 644"/>
                    <a:gd name="T10" fmla="*/ 0 60000 65536"/>
                    <a:gd name="T11" fmla="*/ 0 60000 65536"/>
                    <a:gd name="T12" fmla="*/ 0 60000 65536"/>
                    <a:gd name="T13" fmla="*/ 0 60000 65536"/>
                    <a:gd name="T14" fmla="*/ 0 60000 65536"/>
                    <a:gd name="T15" fmla="*/ 0 w 225"/>
                    <a:gd name="T16" fmla="*/ 0 h 644"/>
                    <a:gd name="T17" fmla="*/ 225 w 225"/>
                    <a:gd name="T18" fmla="*/ 644 h 644"/>
                  </a:gdLst>
                  <a:ahLst/>
                  <a:cxnLst>
                    <a:cxn ang="T10">
                      <a:pos x="T0" y="T1"/>
                    </a:cxn>
                    <a:cxn ang="T11">
                      <a:pos x="T2" y="T3"/>
                    </a:cxn>
                    <a:cxn ang="T12">
                      <a:pos x="T4" y="T5"/>
                    </a:cxn>
                    <a:cxn ang="T13">
                      <a:pos x="T6" y="T7"/>
                    </a:cxn>
                    <a:cxn ang="T14">
                      <a:pos x="T8" y="T9"/>
                    </a:cxn>
                  </a:cxnLst>
                  <a:rect l="T15" t="T16" r="T17" b="T18"/>
                  <a:pathLst>
                    <a:path w="225" h="644">
                      <a:moveTo>
                        <a:pt x="225" y="0"/>
                      </a:moveTo>
                      <a:lnTo>
                        <a:pt x="0" y="596"/>
                      </a:lnTo>
                      <a:lnTo>
                        <a:pt x="117" y="331"/>
                      </a:lnTo>
                      <a:lnTo>
                        <a:pt x="68" y="644"/>
                      </a:lnTo>
                      <a:lnTo>
                        <a:pt x="225"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29" name="Freeform 44"/>
                <p:cNvSpPr>
                  <a:spLocks/>
                </p:cNvSpPr>
                <p:nvPr/>
              </p:nvSpPr>
              <p:spPr bwMode="auto">
                <a:xfrm>
                  <a:off x="3358" y="1221"/>
                  <a:ext cx="225" cy="644"/>
                </a:xfrm>
                <a:custGeom>
                  <a:avLst/>
                  <a:gdLst>
                    <a:gd name="T0" fmla="*/ 225 w 225"/>
                    <a:gd name="T1" fmla="*/ 644 h 644"/>
                    <a:gd name="T2" fmla="*/ 0 w 225"/>
                    <a:gd name="T3" fmla="*/ 48 h 644"/>
                    <a:gd name="T4" fmla="*/ 117 w 225"/>
                    <a:gd name="T5" fmla="*/ 313 h 644"/>
                    <a:gd name="T6" fmla="*/ 68 w 225"/>
                    <a:gd name="T7" fmla="*/ 0 h 644"/>
                    <a:gd name="T8" fmla="*/ 225 w 225"/>
                    <a:gd name="T9" fmla="*/ 644 h 644"/>
                    <a:gd name="T10" fmla="*/ 0 60000 65536"/>
                    <a:gd name="T11" fmla="*/ 0 60000 65536"/>
                    <a:gd name="T12" fmla="*/ 0 60000 65536"/>
                    <a:gd name="T13" fmla="*/ 0 60000 65536"/>
                    <a:gd name="T14" fmla="*/ 0 60000 65536"/>
                    <a:gd name="T15" fmla="*/ 0 w 225"/>
                    <a:gd name="T16" fmla="*/ 0 h 644"/>
                    <a:gd name="T17" fmla="*/ 225 w 225"/>
                    <a:gd name="T18" fmla="*/ 644 h 644"/>
                  </a:gdLst>
                  <a:ahLst/>
                  <a:cxnLst>
                    <a:cxn ang="T10">
                      <a:pos x="T0" y="T1"/>
                    </a:cxn>
                    <a:cxn ang="T11">
                      <a:pos x="T2" y="T3"/>
                    </a:cxn>
                    <a:cxn ang="T12">
                      <a:pos x="T4" y="T5"/>
                    </a:cxn>
                    <a:cxn ang="T13">
                      <a:pos x="T6" y="T7"/>
                    </a:cxn>
                    <a:cxn ang="T14">
                      <a:pos x="T8" y="T9"/>
                    </a:cxn>
                  </a:cxnLst>
                  <a:rect l="T15" t="T16" r="T17" b="T18"/>
                  <a:pathLst>
                    <a:path w="225" h="644">
                      <a:moveTo>
                        <a:pt x="225" y="644"/>
                      </a:moveTo>
                      <a:lnTo>
                        <a:pt x="0" y="48"/>
                      </a:lnTo>
                      <a:lnTo>
                        <a:pt x="117" y="313"/>
                      </a:lnTo>
                      <a:lnTo>
                        <a:pt x="68" y="0"/>
                      </a:lnTo>
                      <a:lnTo>
                        <a:pt x="225" y="644"/>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8511" name="Group 45"/>
              <p:cNvGrpSpPr>
                <a:grpSpLocks/>
              </p:cNvGrpSpPr>
              <p:nvPr/>
            </p:nvGrpSpPr>
            <p:grpSpPr bwMode="auto">
              <a:xfrm>
                <a:off x="2907" y="1193"/>
                <a:ext cx="1377" cy="1398"/>
                <a:chOff x="2907" y="1193"/>
                <a:chExt cx="1377" cy="1398"/>
              </a:xfrm>
            </p:grpSpPr>
            <p:grpSp>
              <p:nvGrpSpPr>
                <p:cNvPr id="18512" name="Group 46"/>
                <p:cNvGrpSpPr>
                  <a:grpSpLocks/>
                </p:cNvGrpSpPr>
                <p:nvPr/>
              </p:nvGrpSpPr>
              <p:grpSpPr bwMode="auto">
                <a:xfrm>
                  <a:off x="3097" y="1917"/>
                  <a:ext cx="997" cy="508"/>
                  <a:chOff x="3097" y="1917"/>
                  <a:chExt cx="997" cy="508"/>
                </a:xfrm>
              </p:grpSpPr>
              <p:sp>
                <p:nvSpPr>
                  <p:cNvPr id="18524" name="Freeform 47"/>
                  <p:cNvSpPr>
                    <a:spLocks/>
                  </p:cNvSpPr>
                  <p:nvPr/>
                </p:nvSpPr>
                <p:spPr bwMode="auto">
                  <a:xfrm>
                    <a:off x="3632" y="1917"/>
                    <a:ext cx="462" cy="508"/>
                  </a:xfrm>
                  <a:custGeom>
                    <a:avLst/>
                    <a:gdLst>
                      <a:gd name="T0" fmla="*/ 0 w 462"/>
                      <a:gd name="T1" fmla="*/ 0 h 508"/>
                      <a:gd name="T2" fmla="*/ 299 w 462"/>
                      <a:gd name="T3" fmla="*/ 508 h 508"/>
                      <a:gd name="T4" fmla="*/ 157 w 462"/>
                      <a:gd name="T5" fmla="*/ 221 h 508"/>
                      <a:gd name="T6" fmla="*/ 435 w 462"/>
                      <a:gd name="T7" fmla="*/ 508 h 508"/>
                      <a:gd name="T8" fmla="*/ 202 w 462"/>
                      <a:gd name="T9" fmla="*/ 190 h 508"/>
                      <a:gd name="T10" fmla="*/ 462 w 462"/>
                      <a:gd name="T11" fmla="*/ 339 h 508"/>
                      <a:gd name="T12" fmla="*/ 0 w 462"/>
                      <a:gd name="T13" fmla="*/ 0 h 508"/>
                      <a:gd name="T14" fmla="*/ 0 60000 65536"/>
                      <a:gd name="T15" fmla="*/ 0 60000 65536"/>
                      <a:gd name="T16" fmla="*/ 0 60000 65536"/>
                      <a:gd name="T17" fmla="*/ 0 60000 65536"/>
                      <a:gd name="T18" fmla="*/ 0 60000 65536"/>
                      <a:gd name="T19" fmla="*/ 0 60000 65536"/>
                      <a:gd name="T20" fmla="*/ 0 60000 65536"/>
                      <a:gd name="T21" fmla="*/ 0 w 462"/>
                      <a:gd name="T22" fmla="*/ 0 h 508"/>
                      <a:gd name="T23" fmla="*/ 462 w 462"/>
                      <a:gd name="T24" fmla="*/ 508 h 5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2" h="508">
                        <a:moveTo>
                          <a:pt x="0" y="0"/>
                        </a:moveTo>
                        <a:lnTo>
                          <a:pt x="299" y="508"/>
                        </a:lnTo>
                        <a:lnTo>
                          <a:pt x="157" y="221"/>
                        </a:lnTo>
                        <a:lnTo>
                          <a:pt x="435" y="508"/>
                        </a:lnTo>
                        <a:lnTo>
                          <a:pt x="202" y="190"/>
                        </a:lnTo>
                        <a:lnTo>
                          <a:pt x="462" y="339"/>
                        </a:lnTo>
                        <a:lnTo>
                          <a:pt x="0"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25" name="Freeform 48"/>
                  <p:cNvSpPr>
                    <a:spLocks/>
                  </p:cNvSpPr>
                  <p:nvPr/>
                </p:nvSpPr>
                <p:spPr bwMode="auto">
                  <a:xfrm>
                    <a:off x="3097" y="1917"/>
                    <a:ext cx="462" cy="508"/>
                  </a:xfrm>
                  <a:custGeom>
                    <a:avLst/>
                    <a:gdLst>
                      <a:gd name="T0" fmla="*/ 462 w 462"/>
                      <a:gd name="T1" fmla="*/ 0 h 508"/>
                      <a:gd name="T2" fmla="*/ 162 w 462"/>
                      <a:gd name="T3" fmla="*/ 508 h 508"/>
                      <a:gd name="T4" fmla="*/ 305 w 462"/>
                      <a:gd name="T5" fmla="*/ 221 h 508"/>
                      <a:gd name="T6" fmla="*/ 27 w 462"/>
                      <a:gd name="T7" fmla="*/ 508 h 508"/>
                      <a:gd name="T8" fmla="*/ 260 w 462"/>
                      <a:gd name="T9" fmla="*/ 190 h 508"/>
                      <a:gd name="T10" fmla="*/ 0 w 462"/>
                      <a:gd name="T11" fmla="*/ 339 h 508"/>
                      <a:gd name="T12" fmla="*/ 462 w 462"/>
                      <a:gd name="T13" fmla="*/ 0 h 508"/>
                      <a:gd name="T14" fmla="*/ 0 60000 65536"/>
                      <a:gd name="T15" fmla="*/ 0 60000 65536"/>
                      <a:gd name="T16" fmla="*/ 0 60000 65536"/>
                      <a:gd name="T17" fmla="*/ 0 60000 65536"/>
                      <a:gd name="T18" fmla="*/ 0 60000 65536"/>
                      <a:gd name="T19" fmla="*/ 0 60000 65536"/>
                      <a:gd name="T20" fmla="*/ 0 60000 65536"/>
                      <a:gd name="T21" fmla="*/ 0 w 462"/>
                      <a:gd name="T22" fmla="*/ 0 h 508"/>
                      <a:gd name="T23" fmla="*/ 462 w 462"/>
                      <a:gd name="T24" fmla="*/ 508 h 5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2" h="508">
                        <a:moveTo>
                          <a:pt x="462" y="0"/>
                        </a:moveTo>
                        <a:lnTo>
                          <a:pt x="162" y="508"/>
                        </a:lnTo>
                        <a:lnTo>
                          <a:pt x="305" y="221"/>
                        </a:lnTo>
                        <a:lnTo>
                          <a:pt x="27" y="508"/>
                        </a:lnTo>
                        <a:lnTo>
                          <a:pt x="260" y="190"/>
                        </a:lnTo>
                        <a:lnTo>
                          <a:pt x="0" y="339"/>
                        </a:lnTo>
                        <a:lnTo>
                          <a:pt x="462"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8513" name="Group 49"/>
                <p:cNvGrpSpPr>
                  <a:grpSpLocks/>
                </p:cNvGrpSpPr>
                <p:nvPr/>
              </p:nvGrpSpPr>
              <p:grpSpPr bwMode="auto">
                <a:xfrm>
                  <a:off x="2907" y="1193"/>
                  <a:ext cx="1377" cy="1398"/>
                  <a:chOff x="2907" y="1193"/>
                  <a:chExt cx="1377" cy="1398"/>
                </a:xfrm>
              </p:grpSpPr>
              <p:sp>
                <p:nvSpPr>
                  <p:cNvPr id="18514" name="Freeform 50"/>
                  <p:cNvSpPr>
                    <a:spLocks/>
                  </p:cNvSpPr>
                  <p:nvPr/>
                </p:nvSpPr>
                <p:spPr bwMode="auto">
                  <a:xfrm>
                    <a:off x="3622" y="1657"/>
                    <a:ext cx="633" cy="228"/>
                  </a:xfrm>
                  <a:custGeom>
                    <a:avLst/>
                    <a:gdLst>
                      <a:gd name="T0" fmla="*/ 0 w 633"/>
                      <a:gd name="T1" fmla="*/ 228 h 228"/>
                      <a:gd name="T2" fmla="*/ 587 w 633"/>
                      <a:gd name="T3" fmla="*/ 0 h 228"/>
                      <a:gd name="T4" fmla="*/ 325 w 633"/>
                      <a:gd name="T5" fmla="*/ 118 h 228"/>
                      <a:gd name="T6" fmla="*/ 633 w 633"/>
                      <a:gd name="T7" fmla="*/ 68 h 228"/>
                      <a:gd name="T8" fmla="*/ 0 w 633"/>
                      <a:gd name="T9" fmla="*/ 228 h 228"/>
                      <a:gd name="T10" fmla="*/ 0 60000 65536"/>
                      <a:gd name="T11" fmla="*/ 0 60000 65536"/>
                      <a:gd name="T12" fmla="*/ 0 60000 65536"/>
                      <a:gd name="T13" fmla="*/ 0 60000 65536"/>
                      <a:gd name="T14" fmla="*/ 0 60000 65536"/>
                      <a:gd name="T15" fmla="*/ 0 w 633"/>
                      <a:gd name="T16" fmla="*/ 0 h 228"/>
                      <a:gd name="T17" fmla="*/ 633 w 633"/>
                      <a:gd name="T18" fmla="*/ 228 h 228"/>
                    </a:gdLst>
                    <a:ahLst/>
                    <a:cxnLst>
                      <a:cxn ang="T10">
                        <a:pos x="T0" y="T1"/>
                      </a:cxn>
                      <a:cxn ang="T11">
                        <a:pos x="T2" y="T3"/>
                      </a:cxn>
                      <a:cxn ang="T12">
                        <a:pos x="T4" y="T5"/>
                      </a:cxn>
                      <a:cxn ang="T13">
                        <a:pos x="T6" y="T7"/>
                      </a:cxn>
                      <a:cxn ang="T14">
                        <a:pos x="T8" y="T9"/>
                      </a:cxn>
                    </a:cxnLst>
                    <a:rect l="T15" t="T16" r="T17" b="T18"/>
                    <a:pathLst>
                      <a:path w="633" h="228">
                        <a:moveTo>
                          <a:pt x="0" y="228"/>
                        </a:moveTo>
                        <a:lnTo>
                          <a:pt x="587" y="0"/>
                        </a:lnTo>
                        <a:lnTo>
                          <a:pt x="325" y="118"/>
                        </a:lnTo>
                        <a:lnTo>
                          <a:pt x="633" y="68"/>
                        </a:lnTo>
                        <a:lnTo>
                          <a:pt x="0" y="228"/>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15" name="Freeform 51"/>
                  <p:cNvSpPr>
                    <a:spLocks/>
                  </p:cNvSpPr>
                  <p:nvPr/>
                </p:nvSpPr>
                <p:spPr bwMode="auto">
                  <a:xfrm>
                    <a:off x="3629" y="1904"/>
                    <a:ext cx="632" cy="229"/>
                  </a:xfrm>
                  <a:custGeom>
                    <a:avLst/>
                    <a:gdLst>
                      <a:gd name="T0" fmla="*/ 0 w 632"/>
                      <a:gd name="T1" fmla="*/ 0 h 229"/>
                      <a:gd name="T2" fmla="*/ 585 w 632"/>
                      <a:gd name="T3" fmla="*/ 229 h 229"/>
                      <a:gd name="T4" fmla="*/ 325 w 632"/>
                      <a:gd name="T5" fmla="*/ 109 h 229"/>
                      <a:gd name="T6" fmla="*/ 632 w 632"/>
                      <a:gd name="T7" fmla="*/ 159 h 229"/>
                      <a:gd name="T8" fmla="*/ 0 w 632"/>
                      <a:gd name="T9" fmla="*/ 0 h 229"/>
                      <a:gd name="T10" fmla="*/ 0 60000 65536"/>
                      <a:gd name="T11" fmla="*/ 0 60000 65536"/>
                      <a:gd name="T12" fmla="*/ 0 60000 65536"/>
                      <a:gd name="T13" fmla="*/ 0 60000 65536"/>
                      <a:gd name="T14" fmla="*/ 0 60000 65536"/>
                      <a:gd name="T15" fmla="*/ 0 w 632"/>
                      <a:gd name="T16" fmla="*/ 0 h 229"/>
                      <a:gd name="T17" fmla="*/ 632 w 632"/>
                      <a:gd name="T18" fmla="*/ 229 h 229"/>
                    </a:gdLst>
                    <a:ahLst/>
                    <a:cxnLst>
                      <a:cxn ang="T10">
                        <a:pos x="T0" y="T1"/>
                      </a:cxn>
                      <a:cxn ang="T11">
                        <a:pos x="T2" y="T3"/>
                      </a:cxn>
                      <a:cxn ang="T12">
                        <a:pos x="T4" y="T5"/>
                      </a:cxn>
                      <a:cxn ang="T13">
                        <a:pos x="T6" y="T7"/>
                      </a:cxn>
                      <a:cxn ang="T14">
                        <a:pos x="T8" y="T9"/>
                      </a:cxn>
                    </a:cxnLst>
                    <a:rect l="T15" t="T16" r="T17" b="T18"/>
                    <a:pathLst>
                      <a:path w="632" h="229">
                        <a:moveTo>
                          <a:pt x="0" y="0"/>
                        </a:moveTo>
                        <a:lnTo>
                          <a:pt x="585" y="229"/>
                        </a:lnTo>
                        <a:lnTo>
                          <a:pt x="325" y="109"/>
                        </a:lnTo>
                        <a:lnTo>
                          <a:pt x="632" y="159"/>
                        </a:lnTo>
                        <a:lnTo>
                          <a:pt x="0"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16" name="Freeform 52"/>
                  <p:cNvSpPr>
                    <a:spLocks/>
                  </p:cNvSpPr>
                  <p:nvPr/>
                </p:nvSpPr>
                <p:spPr bwMode="auto">
                  <a:xfrm>
                    <a:off x="3621" y="1914"/>
                    <a:ext cx="225" cy="645"/>
                  </a:xfrm>
                  <a:custGeom>
                    <a:avLst/>
                    <a:gdLst>
                      <a:gd name="T0" fmla="*/ 0 w 225"/>
                      <a:gd name="T1" fmla="*/ 0 h 645"/>
                      <a:gd name="T2" fmla="*/ 225 w 225"/>
                      <a:gd name="T3" fmla="*/ 597 h 645"/>
                      <a:gd name="T4" fmla="*/ 108 w 225"/>
                      <a:gd name="T5" fmla="*/ 332 h 645"/>
                      <a:gd name="T6" fmla="*/ 157 w 225"/>
                      <a:gd name="T7" fmla="*/ 645 h 645"/>
                      <a:gd name="T8" fmla="*/ 0 w 225"/>
                      <a:gd name="T9" fmla="*/ 0 h 645"/>
                      <a:gd name="T10" fmla="*/ 0 60000 65536"/>
                      <a:gd name="T11" fmla="*/ 0 60000 65536"/>
                      <a:gd name="T12" fmla="*/ 0 60000 65536"/>
                      <a:gd name="T13" fmla="*/ 0 60000 65536"/>
                      <a:gd name="T14" fmla="*/ 0 60000 65536"/>
                      <a:gd name="T15" fmla="*/ 0 w 225"/>
                      <a:gd name="T16" fmla="*/ 0 h 645"/>
                      <a:gd name="T17" fmla="*/ 225 w 225"/>
                      <a:gd name="T18" fmla="*/ 645 h 645"/>
                    </a:gdLst>
                    <a:ahLst/>
                    <a:cxnLst>
                      <a:cxn ang="T10">
                        <a:pos x="T0" y="T1"/>
                      </a:cxn>
                      <a:cxn ang="T11">
                        <a:pos x="T2" y="T3"/>
                      </a:cxn>
                      <a:cxn ang="T12">
                        <a:pos x="T4" y="T5"/>
                      </a:cxn>
                      <a:cxn ang="T13">
                        <a:pos x="T6" y="T7"/>
                      </a:cxn>
                      <a:cxn ang="T14">
                        <a:pos x="T8" y="T9"/>
                      </a:cxn>
                    </a:cxnLst>
                    <a:rect l="T15" t="T16" r="T17" b="T18"/>
                    <a:pathLst>
                      <a:path w="225" h="645">
                        <a:moveTo>
                          <a:pt x="0" y="0"/>
                        </a:moveTo>
                        <a:lnTo>
                          <a:pt x="225" y="597"/>
                        </a:lnTo>
                        <a:lnTo>
                          <a:pt x="108" y="332"/>
                        </a:lnTo>
                        <a:lnTo>
                          <a:pt x="157" y="645"/>
                        </a:lnTo>
                        <a:lnTo>
                          <a:pt x="0"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17" name="Freeform 53"/>
                  <p:cNvSpPr>
                    <a:spLocks/>
                  </p:cNvSpPr>
                  <p:nvPr/>
                </p:nvSpPr>
                <p:spPr bwMode="auto">
                  <a:xfrm>
                    <a:off x="3621" y="1231"/>
                    <a:ext cx="225" cy="644"/>
                  </a:xfrm>
                  <a:custGeom>
                    <a:avLst/>
                    <a:gdLst>
                      <a:gd name="T0" fmla="*/ 0 w 225"/>
                      <a:gd name="T1" fmla="*/ 644 h 644"/>
                      <a:gd name="T2" fmla="*/ 225 w 225"/>
                      <a:gd name="T3" fmla="*/ 48 h 644"/>
                      <a:gd name="T4" fmla="*/ 108 w 225"/>
                      <a:gd name="T5" fmla="*/ 313 h 644"/>
                      <a:gd name="T6" fmla="*/ 157 w 225"/>
                      <a:gd name="T7" fmla="*/ 0 h 644"/>
                      <a:gd name="T8" fmla="*/ 0 w 225"/>
                      <a:gd name="T9" fmla="*/ 644 h 644"/>
                      <a:gd name="T10" fmla="*/ 0 60000 65536"/>
                      <a:gd name="T11" fmla="*/ 0 60000 65536"/>
                      <a:gd name="T12" fmla="*/ 0 60000 65536"/>
                      <a:gd name="T13" fmla="*/ 0 60000 65536"/>
                      <a:gd name="T14" fmla="*/ 0 60000 65536"/>
                      <a:gd name="T15" fmla="*/ 0 w 225"/>
                      <a:gd name="T16" fmla="*/ 0 h 644"/>
                      <a:gd name="T17" fmla="*/ 225 w 225"/>
                      <a:gd name="T18" fmla="*/ 644 h 644"/>
                    </a:gdLst>
                    <a:ahLst/>
                    <a:cxnLst>
                      <a:cxn ang="T10">
                        <a:pos x="T0" y="T1"/>
                      </a:cxn>
                      <a:cxn ang="T11">
                        <a:pos x="T2" y="T3"/>
                      </a:cxn>
                      <a:cxn ang="T12">
                        <a:pos x="T4" y="T5"/>
                      </a:cxn>
                      <a:cxn ang="T13">
                        <a:pos x="T6" y="T7"/>
                      </a:cxn>
                      <a:cxn ang="T14">
                        <a:pos x="T8" y="T9"/>
                      </a:cxn>
                    </a:cxnLst>
                    <a:rect l="T15" t="T16" r="T17" b="T18"/>
                    <a:pathLst>
                      <a:path w="225" h="644">
                        <a:moveTo>
                          <a:pt x="0" y="644"/>
                        </a:moveTo>
                        <a:lnTo>
                          <a:pt x="225" y="48"/>
                        </a:lnTo>
                        <a:lnTo>
                          <a:pt x="108" y="313"/>
                        </a:lnTo>
                        <a:lnTo>
                          <a:pt x="157" y="0"/>
                        </a:lnTo>
                        <a:lnTo>
                          <a:pt x="0" y="644"/>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18" name="Freeform 54"/>
                  <p:cNvSpPr>
                    <a:spLocks/>
                  </p:cNvSpPr>
                  <p:nvPr/>
                </p:nvSpPr>
                <p:spPr bwMode="auto">
                  <a:xfrm>
                    <a:off x="3632" y="1368"/>
                    <a:ext cx="462" cy="508"/>
                  </a:xfrm>
                  <a:custGeom>
                    <a:avLst/>
                    <a:gdLst>
                      <a:gd name="T0" fmla="*/ 0 w 462"/>
                      <a:gd name="T1" fmla="*/ 508 h 508"/>
                      <a:gd name="T2" fmla="*/ 299 w 462"/>
                      <a:gd name="T3" fmla="*/ 0 h 508"/>
                      <a:gd name="T4" fmla="*/ 157 w 462"/>
                      <a:gd name="T5" fmla="*/ 287 h 508"/>
                      <a:gd name="T6" fmla="*/ 435 w 462"/>
                      <a:gd name="T7" fmla="*/ 0 h 508"/>
                      <a:gd name="T8" fmla="*/ 202 w 462"/>
                      <a:gd name="T9" fmla="*/ 317 h 508"/>
                      <a:gd name="T10" fmla="*/ 462 w 462"/>
                      <a:gd name="T11" fmla="*/ 168 h 508"/>
                      <a:gd name="T12" fmla="*/ 0 w 462"/>
                      <a:gd name="T13" fmla="*/ 508 h 508"/>
                      <a:gd name="T14" fmla="*/ 0 60000 65536"/>
                      <a:gd name="T15" fmla="*/ 0 60000 65536"/>
                      <a:gd name="T16" fmla="*/ 0 60000 65536"/>
                      <a:gd name="T17" fmla="*/ 0 60000 65536"/>
                      <a:gd name="T18" fmla="*/ 0 60000 65536"/>
                      <a:gd name="T19" fmla="*/ 0 60000 65536"/>
                      <a:gd name="T20" fmla="*/ 0 60000 65536"/>
                      <a:gd name="T21" fmla="*/ 0 w 462"/>
                      <a:gd name="T22" fmla="*/ 0 h 508"/>
                      <a:gd name="T23" fmla="*/ 462 w 462"/>
                      <a:gd name="T24" fmla="*/ 508 h 5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2" h="508">
                        <a:moveTo>
                          <a:pt x="0" y="508"/>
                        </a:moveTo>
                        <a:lnTo>
                          <a:pt x="299" y="0"/>
                        </a:lnTo>
                        <a:lnTo>
                          <a:pt x="157" y="287"/>
                        </a:lnTo>
                        <a:lnTo>
                          <a:pt x="435" y="0"/>
                        </a:lnTo>
                        <a:lnTo>
                          <a:pt x="202" y="317"/>
                        </a:lnTo>
                        <a:lnTo>
                          <a:pt x="462" y="168"/>
                        </a:lnTo>
                        <a:lnTo>
                          <a:pt x="0" y="508"/>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19" name="Freeform 55"/>
                  <p:cNvSpPr>
                    <a:spLocks/>
                  </p:cNvSpPr>
                  <p:nvPr/>
                </p:nvSpPr>
                <p:spPr bwMode="auto">
                  <a:xfrm>
                    <a:off x="3632" y="1811"/>
                    <a:ext cx="652" cy="156"/>
                  </a:xfrm>
                  <a:custGeom>
                    <a:avLst/>
                    <a:gdLst>
                      <a:gd name="T0" fmla="*/ 0 w 652"/>
                      <a:gd name="T1" fmla="*/ 76 h 156"/>
                      <a:gd name="T2" fmla="*/ 535 w 652"/>
                      <a:gd name="T3" fmla="*/ 0 h 156"/>
                      <a:gd name="T4" fmla="*/ 287 w 652"/>
                      <a:gd name="T5" fmla="*/ 54 h 156"/>
                      <a:gd name="T6" fmla="*/ 652 w 652"/>
                      <a:gd name="T7" fmla="*/ 104 h 156"/>
                      <a:gd name="T8" fmla="*/ 297 w 652"/>
                      <a:gd name="T9" fmla="*/ 101 h 156"/>
                      <a:gd name="T10" fmla="*/ 548 w 652"/>
                      <a:gd name="T11" fmla="*/ 156 h 156"/>
                      <a:gd name="T12" fmla="*/ 0 w 652"/>
                      <a:gd name="T13" fmla="*/ 76 h 156"/>
                      <a:gd name="T14" fmla="*/ 0 60000 65536"/>
                      <a:gd name="T15" fmla="*/ 0 60000 65536"/>
                      <a:gd name="T16" fmla="*/ 0 60000 65536"/>
                      <a:gd name="T17" fmla="*/ 0 60000 65536"/>
                      <a:gd name="T18" fmla="*/ 0 60000 65536"/>
                      <a:gd name="T19" fmla="*/ 0 60000 65536"/>
                      <a:gd name="T20" fmla="*/ 0 60000 65536"/>
                      <a:gd name="T21" fmla="*/ 0 w 652"/>
                      <a:gd name="T22" fmla="*/ 0 h 156"/>
                      <a:gd name="T23" fmla="*/ 652 w 652"/>
                      <a:gd name="T24" fmla="*/ 156 h 1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2" h="156">
                        <a:moveTo>
                          <a:pt x="0" y="76"/>
                        </a:moveTo>
                        <a:lnTo>
                          <a:pt x="535" y="0"/>
                        </a:lnTo>
                        <a:lnTo>
                          <a:pt x="287" y="54"/>
                        </a:lnTo>
                        <a:lnTo>
                          <a:pt x="652" y="104"/>
                        </a:lnTo>
                        <a:lnTo>
                          <a:pt x="297" y="101"/>
                        </a:lnTo>
                        <a:lnTo>
                          <a:pt x="548" y="156"/>
                        </a:lnTo>
                        <a:lnTo>
                          <a:pt x="0" y="76"/>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20" name="Freeform 56"/>
                  <p:cNvSpPr>
                    <a:spLocks/>
                  </p:cNvSpPr>
                  <p:nvPr/>
                </p:nvSpPr>
                <p:spPr bwMode="auto">
                  <a:xfrm>
                    <a:off x="3097" y="1368"/>
                    <a:ext cx="462" cy="508"/>
                  </a:xfrm>
                  <a:custGeom>
                    <a:avLst/>
                    <a:gdLst>
                      <a:gd name="T0" fmla="*/ 462 w 462"/>
                      <a:gd name="T1" fmla="*/ 508 h 508"/>
                      <a:gd name="T2" fmla="*/ 162 w 462"/>
                      <a:gd name="T3" fmla="*/ 0 h 508"/>
                      <a:gd name="T4" fmla="*/ 305 w 462"/>
                      <a:gd name="T5" fmla="*/ 287 h 508"/>
                      <a:gd name="T6" fmla="*/ 27 w 462"/>
                      <a:gd name="T7" fmla="*/ 0 h 508"/>
                      <a:gd name="T8" fmla="*/ 260 w 462"/>
                      <a:gd name="T9" fmla="*/ 317 h 508"/>
                      <a:gd name="T10" fmla="*/ 0 w 462"/>
                      <a:gd name="T11" fmla="*/ 168 h 508"/>
                      <a:gd name="T12" fmla="*/ 462 w 462"/>
                      <a:gd name="T13" fmla="*/ 508 h 508"/>
                      <a:gd name="T14" fmla="*/ 0 60000 65536"/>
                      <a:gd name="T15" fmla="*/ 0 60000 65536"/>
                      <a:gd name="T16" fmla="*/ 0 60000 65536"/>
                      <a:gd name="T17" fmla="*/ 0 60000 65536"/>
                      <a:gd name="T18" fmla="*/ 0 60000 65536"/>
                      <a:gd name="T19" fmla="*/ 0 60000 65536"/>
                      <a:gd name="T20" fmla="*/ 0 60000 65536"/>
                      <a:gd name="T21" fmla="*/ 0 w 462"/>
                      <a:gd name="T22" fmla="*/ 0 h 508"/>
                      <a:gd name="T23" fmla="*/ 462 w 462"/>
                      <a:gd name="T24" fmla="*/ 508 h 5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2" h="508">
                        <a:moveTo>
                          <a:pt x="462" y="508"/>
                        </a:moveTo>
                        <a:lnTo>
                          <a:pt x="162" y="0"/>
                        </a:lnTo>
                        <a:lnTo>
                          <a:pt x="305" y="287"/>
                        </a:lnTo>
                        <a:lnTo>
                          <a:pt x="27" y="0"/>
                        </a:lnTo>
                        <a:lnTo>
                          <a:pt x="260" y="317"/>
                        </a:lnTo>
                        <a:lnTo>
                          <a:pt x="0" y="168"/>
                        </a:lnTo>
                        <a:lnTo>
                          <a:pt x="462" y="508"/>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21" name="Freeform 57"/>
                  <p:cNvSpPr>
                    <a:spLocks/>
                  </p:cNvSpPr>
                  <p:nvPr/>
                </p:nvSpPr>
                <p:spPr bwMode="auto">
                  <a:xfrm>
                    <a:off x="2907" y="1811"/>
                    <a:ext cx="652" cy="156"/>
                  </a:xfrm>
                  <a:custGeom>
                    <a:avLst/>
                    <a:gdLst>
                      <a:gd name="T0" fmla="*/ 652 w 652"/>
                      <a:gd name="T1" fmla="*/ 76 h 156"/>
                      <a:gd name="T2" fmla="*/ 116 w 652"/>
                      <a:gd name="T3" fmla="*/ 0 h 156"/>
                      <a:gd name="T4" fmla="*/ 365 w 652"/>
                      <a:gd name="T5" fmla="*/ 54 h 156"/>
                      <a:gd name="T6" fmla="*/ 0 w 652"/>
                      <a:gd name="T7" fmla="*/ 104 h 156"/>
                      <a:gd name="T8" fmla="*/ 355 w 652"/>
                      <a:gd name="T9" fmla="*/ 101 h 156"/>
                      <a:gd name="T10" fmla="*/ 104 w 652"/>
                      <a:gd name="T11" fmla="*/ 156 h 156"/>
                      <a:gd name="T12" fmla="*/ 652 w 652"/>
                      <a:gd name="T13" fmla="*/ 76 h 156"/>
                      <a:gd name="T14" fmla="*/ 0 60000 65536"/>
                      <a:gd name="T15" fmla="*/ 0 60000 65536"/>
                      <a:gd name="T16" fmla="*/ 0 60000 65536"/>
                      <a:gd name="T17" fmla="*/ 0 60000 65536"/>
                      <a:gd name="T18" fmla="*/ 0 60000 65536"/>
                      <a:gd name="T19" fmla="*/ 0 60000 65536"/>
                      <a:gd name="T20" fmla="*/ 0 60000 65536"/>
                      <a:gd name="T21" fmla="*/ 0 w 652"/>
                      <a:gd name="T22" fmla="*/ 0 h 156"/>
                      <a:gd name="T23" fmla="*/ 652 w 652"/>
                      <a:gd name="T24" fmla="*/ 156 h 1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2" h="156">
                        <a:moveTo>
                          <a:pt x="652" y="76"/>
                        </a:moveTo>
                        <a:lnTo>
                          <a:pt x="116" y="0"/>
                        </a:lnTo>
                        <a:lnTo>
                          <a:pt x="365" y="54"/>
                        </a:lnTo>
                        <a:lnTo>
                          <a:pt x="0" y="104"/>
                        </a:lnTo>
                        <a:lnTo>
                          <a:pt x="355" y="101"/>
                        </a:lnTo>
                        <a:lnTo>
                          <a:pt x="104" y="156"/>
                        </a:lnTo>
                        <a:lnTo>
                          <a:pt x="652" y="76"/>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22" name="Freeform 58"/>
                  <p:cNvSpPr>
                    <a:spLocks/>
                  </p:cNvSpPr>
                  <p:nvPr/>
                </p:nvSpPr>
                <p:spPr bwMode="auto">
                  <a:xfrm>
                    <a:off x="3527" y="1193"/>
                    <a:ext cx="153" cy="664"/>
                  </a:xfrm>
                  <a:custGeom>
                    <a:avLst/>
                    <a:gdLst>
                      <a:gd name="T0" fmla="*/ 76 w 153"/>
                      <a:gd name="T1" fmla="*/ 664 h 664"/>
                      <a:gd name="T2" fmla="*/ 0 w 153"/>
                      <a:gd name="T3" fmla="*/ 117 h 664"/>
                      <a:gd name="T4" fmla="*/ 54 w 153"/>
                      <a:gd name="T5" fmla="*/ 370 h 664"/>
                      <a:gd name="T6" fmla="*/ 103 w 153"/>
                      <a:gd name="T7" fmla="*/ 0 h 664"/>
                      <a:gd name="T8" fmla="*/ 99 w 153"/>
                      <a:gd name="T9" fmla="*/ 361 h 664"/>
                      <a:gd name="T10" fmla="*/ 153 w 153"/>
                      <a:gd name="T11" fmla="*/ 105 h 664"/>
                      <a:gd name="T12" fmla="*/ 76 w 153"/>
                      <a:gd name="T13" fmla="*/ 664 h 664"/>
                      <a:gd name="T14" fmla="*/ 0 60000 65536"/>
                      <a:gd name="T15" fmla="*/ 0 60000 65536"/>
                      <a:gd name="T16" fmla="*/ 0 60000 65536"/>
                      <a:gd name="T17" fmla="*/ 0 60000 65536"/>
                      <a:gd name="T18" fmla="*/ 0 60000 65536"/>
                      <a:gd name="T19" fmla="*/ 0 60000 65536"/>
                      <a:gd name="T20" fmla="*/ 0 60000 65536"/>
                      <a:gd name="T21" fmla="*/ 0 w 153"/>
                      <a:gd name="T22" fmla="*/ 0 h 664"/>
                      <a:gd name="T23" fmla="*/ 153 w 153"/>
                      <a:gd name="T24" fmla="*/ 664 h 6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3" h="664">
                        <a:moveTo>
                          <a:pt x="76" y="664"/>
                        </a:moveTo>
                        <a:lnTo>
                          <a:pt x="0" y="117"/>
                        </a:lnTo>
                        <a:lnTo>
                          <a:pt x="54" y="370"/>
                        </a:lnTo>
                        <a:lnTo>
                          <a:pt x="103" y="0"/>
                        </a:lnTo>
                        <a:lnTo>
                          <a:pt x="99" y="361"/>
                        </a:lnTo>
                        <a:lnTo>
                          <a:pt x="153" y="105"/>
                        </a:lnTo>
                        <a:lnTo>
                          <a:pt x="76" y="664"/>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23" name="Freeform 59"/>
                  <p:cNvSpPr>
                    <a:spLocks/>
                  </p:cNvSpPr>
                  <p:nvPr/>
                </p:nvSpPr>
                <p:spPr bwMode="auto">
                  <a:xfrm>
                    <a:off x="3524" y="1927"/>
                    <a:ext cx="153" cy="664"/>
                  </a:xfrm>
                  <a:custGeom>
                    <a:avLst/>
                    <a:gdLst>
                      <a:gd name="T0" fmla="*/ 75 w 153"/>
                      <a:gd name="T1" fmla="*/ 0 h 664"/>
                      <a:gd name="T2" fmla="*/ 0 w 153"/>
                      <a:gd name="T3" fmla="*/ 547 h 664"/>
                      <a:gd name="T4" fmla="*/ 54 w 153"/>
                      <a:gd name="T5" fmla="*/ 294 h 664"/>
                      <a:gd name="T6" fmla="*/ 102 w 153"/>
                      <a:gd name="T7" fmla="*/ 664 h 664"/>
                      <a:gd name="T8" fmla="*/ 99 w 153"/>
                      <a:gd name="T9" fmla="*/ 304 h 664"/>
                      <a:gd name="T10" fmla="*/ 153 w 153"/>
                      <a:gd name="T11" fmla="*/ 559 h 664"/>
                      <a:gd name="T12" fmla="*/ 75 w 153"/>
                      <a:gd name="T13" fmla="*/ 0 h 664"/>
                      <a:gd name="T14" fmla="*/ 0 60000 65536"/>
                      <a:gd name="T15" fmla="*/ 0 60000 65536"/>
                      <a:gd name="T16" fmla="*/ 0 60000 65536"/>
                      <a:gd name="T17" fmla="*/ 0 60000 65536"/>
                      <a:gd name="T18" fmla="*/ 0 60000 65536"/>
                      <a:gd name="T19" fmla="*/ 0 60000 65536"/>
                      <a:gd name="T20" fmla="*/ 0 60000 65536"/>
                      <a:gd name="T21" fmla="*/ 0 w 153"/>
                      <a:gd name="T22" fmla="*/ 0 h 664"/>
                      <a:gd name="T23" fmla="*/ 153 w 153"/>
                      <a:gd name="T24" fmla="*/ 664 h 6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3" h="664">
                        <a:moveTo>
                          <a:pt x="75" y="0"/>
                        </a:moveTo>
                        <a:lnTo>
                          <a:pt x="0" y="547"/>
                        </a:lnTo>
                        <a:lnTo>
                          <a:pt x="54" y="294"/>
                        </a:lnTo>
                        <a:lnTo>
                          <a:pt x="102" y="664"/>
                        </a:lnTo>
                        <a:lnTo>
                          <a:pt x="99" y="304"/>
                        </a:lnTo>
                        <a:lnTo>
                          <a:pt x="153" y="559"/>
                        </a:lnTo>
                        <a:lnTo>
                          <a:pt x="75"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grpSp>
          <p:nvGrpSpPr>
            <p:cNvPr id="18506" name="Group 60"/>
            <p:cNvGrpSpPr>
              <a:grpSpLocks/>
            </p:cNvGrpSpPr>
            <p:nvPr/>
          </p:nvGrpSpPr>
          <p:grpSpPr bwMode="auto">
            <a:xfrm>
              <a:off x="3049" y="1373"/>
              <a:ext cx="1121" cy="1053"/>
              <a:chOff x="3049" y="1373"/>
              <a:chExt cx="1121" cy="1053"/>
            </a:xfrm>
          </p:grpSpPr>
          <p:sp>
            <p:nvSpPr>
              <p:cNvPr id="18507" name="Freeform 61"/>
              <p:cNvSpPr>
                <a:spLocks/>
              </p:cNvSpPr>
              <p:nvPr/>
            </p:nvSpPr>
            <p:spPr bwMode="auto">
              <a:xfrm>
                <a:off x="3235" y="1535"/>
                <a:ext cx="756" cy="788"/>
              </a:xfrm>
              <a:custGeom>
                <a:avLst/>
                <a:gdLst>
                  <a:gd name="T0" fmla="*/ 364 w 756"/>
                  <a:gd name="T1" fmla="*/ 0 h 788"/>
                  <a:gd name="T2" fmla="*/ 349 w 756"/>
                  <a:gd name="T3" fmla="*/ 319 h 788"/>
                  <a:gd name="T4" fmla="*/ 251 w 756"/>
                  <a:gd name="T5" fmla="*/ 44 h 788"/>
                  <a:gd name="T6" fmla="*/ 319 w 756"/>
                  <a:gd name="T7" fmla="*/ 324 h 788"/>
                  <a:gd name="T8" fmla="*/ 100 w 756"/>
                  <a:gd name="T9" fmla="*/ 90 h 788"/>
                  <a:gd name="T10" fmla="*/ 300 w 756"/>
                  <a:gd name="T11" fmla="*/ 324 h 788"/>
                  <a:gd name="T12" fmla="*/ 37 w 756"/>
                  <a:gd name="T13" fmla="*/ 244 h 788"/>
                  <a:gd name="T14" fmla="*/ 290 w 756"/>
                  <a:gd name="T15" fmla="*/ 344 h 788"/>
                  <a:gd name="T16" fmla="*/ 0 w 756"/>
                  <a:gd name="T17" fmla="*/ 359 h 788"/>
                  <a:gd name="T18" fmla="*/ 315 w 756"/>
                  <a:gd name="T19" fmla="*/ 367 h 788"/>
                  <a:gd name="T20" fmla="*/ 34 w 756"/>
                  <a:gd name="T21" fmla="*/ 458 h 788"/>
                  <a:gd name="T22" fmla="*/ 297 w 756"/>
                  <a:gd name="T23" fmla="*/ 387 h 788"/>
                  <a:gd name="T24" fmla="*/ 98 w 756"/>
                  <a:gd name="T25" fmla="*/ 646 h 788"/>
                  <a:gd name="T26" fmla="*/ 319 w 756"/>
                  <a:gd name="T27" fmla="*/ 405 h 788"/>
                  <a:gd name="T28" fmla="*/ 248 w 756"/>
                  <a:gd name="T29" fmla="*/ 676 h 788"/>
                  <a:gd name="T30" fmla="*/ 346 w 756"/>
                  <a:gd name="T31" fmla="*/ 409 h 788"/>
                  <a:gd name="T32" fmla="*/ 364 w 756"/>
                  <a:gd name="T33" fmla="*/ 788 h 788"/>
                  <a:gd name="T34" fmla="*/ 368 w 756"/>
                  <a:gd name="T35" fmla="*/ 392 h 788"/>
                  <a:gd name="T36" fmla="*/ 486 w 756"/>
                  <a:gd name="T37" fmla="*/ 696 h 788"/>
                  <a:gd name="T38" fmla="*/ 383 w 756"/>
                  <a:gd name="T39" fmla="*/ 392 h 788"/>
                  <a:gd name="T40" fmla="*/ 628 w 756"/>
                  <a:gd name="T41" fmla="*/ 652 h 788"/>
                  <a:gd name="T42" fmla="*/ 419 w 756"/>
                  <a:gd name="T43" fmla="*/ 387 h 788"/>
                  <a:gd name="T44" fmla="*/ 700 w 756"/>
                  <a:gd name="T45" fmla="*/ 471 h 788"/>
                  <a:gd name="T46" fmla="*/ 410 w 756"/>
                  <a:gd name="T47" fmla="*/ 362 h 788"/>
                  <a:gd name="T48" fmla="*/ 756 w 756"/>
                  <a:gd name="T49" fmla="*/ 359 h 788"/>
                  <a:gd name="T50" fmla="*/ 407 w 756"/>
                  <a:gd name="T51" fmla="*/ 346 h 788"/>
                  <a:gd name="T52" fmla="*/ 685 w 756"/>
                  <a:gd name="T53" fmla="*/ 253 h 788"/>
                  <a:gd name="T54" fmla="*/ 415 w 756"/>
                  <a:gd name="T55" fmla="*/ 330 h 788"/>
                  <a:gd name="T56" fmla="*/ 597 w 756"/>
                  <a:gd name="T57" fmla="*/ 115 h 788"/>
                  <a:gd name="T58" fmla="*/ 391 w 756"/>
                  <a:gd name="T59" fmla="*/ 330 h 788"/>
                  <a:gd name="T60" fmla="*/ 483 w 756"/>
                  <a:gd name="T61" fmla="*/ 25 h 788"/>
                  <a:gd name="T62" fmla="*/ 376 w 756"/>
                  <a:gd name="T63" fmla="*/ 312 h 788"/>
                  <a:gd name="T64" fmla="*/ 364 w 756"/>
                  <a:gd name="T65" fmla="*/ 0 h 7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6"/>
                  <a:gd name="T100" fmla="*/ 0 h 788"/>
                  <a:gd name="T101" fmla="*/ 756 w 756"/>
                  <a:gd name="T102" fmla="*/ 788 h 7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6" h="788">
                    <a:moveTo>
                      <a:pt x="364" y="0"/>
                    </a:moveTo>
                    <a:lnTo>
                      <a:pt x="349" y="319"/>
                    </a:lnTo>
                    <a:lnTo>
                      <a:pt x="251" y="44"/>
                    </a:lnTo>
                    <a:lnTo>
                      <a:pt x="319" y="324"/>
                    </a:lnTo>
                    <a:lnTo>
                      <a:pt x="100" y="90"/>
                    </a:lnTo>
                    <a:lnTo>
                      <a:pt x="300" y="324"/>
                    </a:lnTo>
                    <a:lnTo>
                      <a:pt x="37" y="244"/>
                    </a:lnTo>
                    <a:lnTo>
                      <a:pt x="290" y="344"/>
                    </a:lnTo>
                    <a:lnTo>
                      <a:pt x="0" y="359"/>
                    </a:lnTo>
                    <a:lnTo>
                      <a:pt x="315" y="367"/>
                    </a:lnTo>
                    <a:lnTo>
                      <a:pt x="34" y="458"/>
                    </a:lnTo>
                    <a:lnTo>
                      <a:pt x="297" y="387"/>
                    </a:lnTo>
                    <a:lnTo>
                      <a:pt x="98" y="646"/>
                    </a:lnTo>
                    <a:lnTo>
                      <a:pt x="319" y="405"/>
                    </a:lnTo>
                    <a:lnTo>
                      <a:pt x="248" y="676"/>
                    </a:lnTo>
                    <a:lnTo>
                      <a:pt x="346" y="409"/>
                    </a:lnTo>
                    <a:lnTo>
                      <a:pt x="364" y="788"/>
                    </a:lnTo>
                    <a:lnTo>
                      <a:pt x="368" y="392"/>
                    </a:lnTo>
                    <a:lnTo>
                      <a:pt x="486" y="696"/>
                    </a:lnTo>
                    <a:lnTo>
                      <a:pt x="383" y="392"/>
                    </a:lnTo>
                    <a:lnTo>
                      <a:pt x="628" y="652"/>
                    </a:lnTo>
                    <a:lnTo>
                      <a:pt x="419" y="387"/>
                    </a:lnTo>
                    <a:lnTo>
                      <a:pt x="700" y="471"/>
                    </a:lnTo>
                    <a:lnTo>
                      <a:pt x="410" y="362"/>
                    </a:lnTo>
                    <a:lnTo>
                      <a:pt x="756" y="359"/>
                    </a:lnTo>
                    <a:lnTo>
                      <a:pt x="407" y="346"/>
                    </a:lnTo>
                    <a:lnTo>
                      <a:pt x="685" y="253"/>
                    </a:lnTo>
                    <a:lnTo>
                      <a:pt x="415" y="330"/>
                    </a:lnTo>
                    <a:lnTo>
                      <a:pt x="597" y="115"/>
                    </a:lnTo>
                    <a:lnTo>
                      <a:pt x="391" y="330"/>
                    </a:lnTo>
                    <a:lnTo>
                      <a:pt x="483" y="25"/>
                    </a:lnTo>
                    <a:lnTo>
                      <a:pt x="376" y="312"/>
                    </a:lnTo>
                    <a:lnTo>
                      <a:pt x="36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8" name="Freeform 62"/>
              <p:cNvSpPr>
                <a:spLocks/>
              </p:cNvSpPr>
              <p:nvPr/>
            </p:nvSpPr>
            <p:spPr bwMode="auto">
              <a:xfrm>
                <a:off x="3049" y="1373"/>
                <a:ext cx="1121" cy="1053"/>
              </a:xfrm>
              <a:custGeom>
                <a:avLst/>
                <a:gdLst>
                  <a:gd name="T0" fmla="*/ 794 w 1121"/>
                  <a:gd name="T1" fmla="*/ 35 h 1053"/>
                  <a:gd name="T2" fmla="*/ 577 w 1121"/>
                  <a:gd name="T3" fmla="*/ 464 h 1053"/>
                  <a:gd name="T4" fmla="*/ 654 w 1121"/>
                  <a:gd name="T5" fmla="*/ 0 h 1053"/>
                  <a:gd name="T6" fmla="*/ 554 w 1121"/>
                  <a:gd name="T7" fmla="*/ 449 h 1053"/>
                  <a:gd name="T8" fmla="*/ 461 w 1121"/>
                  <a:gd name="T9" fmla="*/ 13 h 1053"/>
                  <a:gd name="T10" fmla="*/ 513 w 1121"/>
                  <a:gd name="T11" fmla="*/ 461 h 1053"/>
                  <a:gd name="T12" fmla="*/ 312 w 1121"/>
                  <a:gd name="T13" fmla="*/ 35 h 1053"/>
                  <a:gd name="T14" fmla="*/ 480 w 1121"/>
                  <a:gd name="T15" fmla="*/ 467 h 1053"/>
                  <a:gd name="T16" fmla="*/ 73 w 1121"/>
                  <a:gd name="T17" fmla="*/ 246 h 1053"/>
                  <a:gd name="T18" fmla="*/ 471 w 1121"/>
                  <a:gd name="T19" fmla="*/ 489 h 1053"/>
                  <a:gd name="T20" fmla="*/ 20 w 1121"/>
                  <a:gd name="T21" fmla="*/ 402 h 1053"/>
                  <a:gd name="T22" fmla="*/ 474 w 1121"/>
                  <a:gd name="T23" fmla="*/ 514 h 1053"/>
                  <a:gd name="T24" fmla="*/ 0 w 1121"/>
                  <a:gd name="T25" fmla="*/ 614 h 1053"/>
                  <a:gd name="T26" fmla="*/ 476 w 1121"/>
                  <a:gd name="T27" fmla="*/ 542 h 1053"/>
                  <a:gd name="T28" fmla="*/ 79 w 1121"/>
                  <a:gd name="T29" fmla="*/ 760 h 1053"/>
                  <a:gd name="T30" fmla="*/ 486 w 1121"/>
                  <a:gd name="T31" fmla="*/ 567 h 1053"/>
                  <a:gd name="T32" fmla="*/ 293 w 1121"/>
                  <a:gd name="T33" fmla="*/ 1018 h 1053"/>
                  <a:gd name="T34" fmla="*/ 522 w 1121"/>
                  <a:gd name="T35" fmla="*/ 573 h 1053"/>
                  <a:gd name="T36" fmla="*/ 444 w 1121"/>
                  <a:gd name="T37" fmla="*/ 1047 h 1053"/>
                  <a:gd name="T38" fmla="*/ 544 w 1121"/>
                  <a:gd name="T39" fmla="*/ 567 h 1053"/>
                  <a:gd name="T40" fmla="*/ 645 w 1121"/>
                  <a:gd name="T41" fmla="*/ 1018 h 1053"/>
                  <a:gd name="T42" fmla="*/ 565 w 1121"/>
                  <a:gd name="T43" fmla="*/ 551 h 1053"/>
                  <a:gd name="T44" fmla="*/ 804 w 1121"/>
                  <a:gd name="T45" fmla="*/ 1053 h 1053"/>
                  <a:gd name="T46" fmla="*/ 586 w 1121"/>
                  <a:gd name="T47" fmla="*/ 549 h 1053"/>
                  <a:gd name="T48" fmla="*/ 1067 w 1121"/>
                  <a:gd name="T49" fmla="*/ 823 h 1053"/>
                  <a:gd name="T50" fmla="*/ 599 w 1121"/>
                  <a:gd name="T51" fmla="*/ 533 h 1053"/>
                  <a:gd name="T52" fmla="*/ 1113 w 1121"/>
                  <a:gd name="T53" fmla="*/ 629 h 1053"/>
                  <a:gd name="T54" fmla="*/ 620 w 1121"/>
                  <a:gd name="T55" fmla="*/ 514 h 1053"/>
                  <a:gd name="T56" fmla="*/ 1121 w 1121"/>
                  <a:gd name="T57" fmla="*/ 417 h 1053"/>
                  <a:gd name="T58" fmla="*/ 611 w 1121"/>
                  <a:gd name="T59" fmla="*/ 496 h 1053"/>
                  <a:gd name="T60" fmla="*/ 1088 w 1121"/>
                  <a:gd name="T61" fmla="*/ 246 h 1053"/>
                  <a:gd name="T62" fmla="*/ 617 w 1121"/>
                  <a:gd name="T63" fmla="*/ 471 h 1053"/>
                  <a:gd name="T64" fmla="*/ 794 w 1121"/>
                  <a:gd name="T65" fmla="*/ 35 h 10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1"/>
                  <a:gd name="T100" fmla="*/ 0 h 1053"/>
                  <a:gd name="T101" fmla="*/ 1121 w 1121"/>
                  <a:gd name="T102" fmla="*/ 1053 h 10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1" h="1053">
                    <a:moveTo>
                      <a:pt x="794" y="35"/>
                    </a:moveTo>
                    <a:lnTo>
                      <a:pt x="577" y="464"/>
                    </a:lnTo>
                    <a:lnTo>
                      <a:pt x="654" y="0"/>
                    </a:lnTo>
                    <a:lnTo>
                      <a:pt x="554" y="449"/>
                    </a:lnTo>
                    <a:lnTo>
                      <a:pt x="461" y="13"/>
                    </a:lnTo>
                    <a:lnTo>
                      <a:pt x="513" y="461"/>
                    </a:lnTo>
                    <a:lnTo>
                      <a:pt x="312" y="35"/>
                    </a:lnTo>
                    <a:lnTo>
                      <a:pt x="480" y="467"/>
                    </a:lnTo>
                    <a:lnTo>
                      <a:pt x="73" y="246"/>
                    </a:lnTo>
                    <a:lnTo>
                      <a:pt x="471" y="489"/>
                    </a:lnTo>
                    <a:lnTo>
                      <a:pt x="20" y="402"/>
                    </a:lnTo>
                    <a:lnTo>
                      <a:pt x="474" y="514"/>
                    </a:lnTo>
                    <a:lnTo>
                      <a:pt x="0" y="614"/>
                    </a:lnTo>
                    <a:lnTo>
                      <a:pt x="476" y="542"/>
                    </a:lnTo>
                    <a:lnTo>
                      <a:pt x="79" y="760"/>
                    </a:lnTo>
                    <a:lnTo>
                      <a:pt x="486" y="567"/>
                    </a:lnTo>
                    <a:lnTo>
                      <a:pt x="293" y="1018"/>
                    </a:lnTo>
                    <a:lnTo>
                      <a:pt x="522" y="573"/>
                    </a:lnTo>
                    <a:lnTo>
                      <a:pt x="444" y="1047"/>
                    </a:lnTo>
                    <a:lnTo>
                      <a:pt x="544" y="567"/>
                    </a:lnTo>
                    <a:lnTo>
                      <a:pt x="645" y="1018"/>
                    </a:lnTo>
                    <a:lnTo>
                      <a:pt x="565" y="551"/>
                    </a:lnTo>
                    <a:lnTo>
                      <a:pt x="804" y="1053"/>
                    </a:lnTo>
                    <a:lnTo>
                      <a:pt x="586" y="549"/>
                    </a:lnTo>
                    <a:lnTo>
                      <a:pt x="1067" y="823"/>
                    </a:lnTo>
                    <a:lnTo>
                      <a:pt x="599" y="533"/>
                    </a:lnTo>
                    <a:lnTo>
                      <a:pt x="1113" y="629"/>
                    </a:lnTo>
                    <a:lnTo>
                      <a:pt x="620" y="514"/>
                    </a:lnTo>
                    <a:lnTo>
                      <a:pt x="1121" y="417"/>
                    </a:lnTo>
                    <a:lnTo>
                      <a:pt x="611" y="496"/>
                    </a:lnTo>
                    <a:lnTo>
                      <a:pt x="1088" y="246"/>
                    </a:lnTo>
                    <a:lnTo>
                      <a:pt x="617" y="471"/>
                    </a:lnTo>
                    <a:lnTo>
                      <a:pt x="794" y="35"/>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09" name="Freeform 63"/>
              <p:cNvSpPr>
                <a:spLocks/>
              </p:cNvSpPr>
              <p:nvPr/>
            </p:nvSpPr>
            <p:spPr bwMode="auto">
              <a:xfrm>
                <a:off x="3379" y="1662"/>
                <a:ext cx="466" cy="489"/>
              </a:xfrm>
              <a:custGeom>
                <a:avLst/>
                <a:gdLst>
                  <a:gd name="T0" fmla="*/ 225 w 466"/>
                  <a:gd name="T1" fmla="*/ 0 h 489"/>
                  <a:gd name="T2" fmla="*/ 215 w 466"/>
                  <a:gd name="T3" fmla="*/ 197 h 489"/>
                  <a:gd name="T4" fmla="*/ 155 w 466"/>
                  <a:gd name="T5" fmla="*/ 27 h 489"/>
                  <a:gd name="T6" fmla="*/ 196 w 466"/>
                  <a:gd name="T7" fmla="*/ 201 h 489"/>
                  <a:gd name="T8" fmla="*/ 63 w 466"/>
                  <a:gd name="T9" fmla="*/ 56 h 489"/>
                  <a:gd name="T10" fmla="*/ 185 w 466"/>
                  <a:gd name="T11" fmla="*/ 201 h 489"/>
                  <a:gd name="T12" fmla="*/ 22 w 466"/>
                  <a:gd name="T13" fmla="*/ 151 h 489"/>
                  <a:gd name="T14" fmla="*/ 179 w 466"/>
                  <a:gd name="T15" fmla="*/ 213 h 489"/>
                  <a:gd name="T16" fmla="*/ 0 w 466"/>
                  <a:gd name="T17" fmla="*/ 223 h 489"/>
                  <a:gd name="T18" fmla="*/ 194 w 466"/>
                  <a:gd name="T19" fmla="*/ 228 h 489"/>
                  <a:gd name="T20" fmla="*/ 20 w 466"/>
                  <a:gd name="T21" fmla="*/ 284 h 489"/>
                  <a:gd name="T22" fmla="*/ 183 w 466"/>
                  <a:gd name="T23" fmla="*/ 239 h 489"/>
                  <a:gd name="T24" fmla="*/ 60 w 466"/>
                  <a:gd name="T25" fmla="*/ 401 h 489"/>
                  <a:gd name="T26" fmla="*/ 196 w 466"/>
                  <a:gd name="T27" fmla="*/ 252 h 489"/>
                  <a:gd name="T28" fmla="*/ 153 w 466"/>
                  <a:gd name="T29" fmla="*/ 420 h 489"/>
                  <a:gd name="T30" fmla="*/ 214 w 466"/>
                  <a:gd name="T31" fmla="*/ 253 h 489"/>
                  <a:gd name="T32" fmla="*/ 225 w 466"/>
                  <a:gd name="T33" fmla="*/ 489 h 489"/>
                  <a:gd name="T34" fmla="*/ 227 w 466"/>
                  <a:gd name="T35" fmla="*/ 244 h 489"/>
                  <a:gd name="T36" fmla="*/ 301 w 466"/>
                  <a:gd name="T37" fmla="*/ 433 h 489"/>
                  <a:gd name="T38" fmla="*/ 237 w 466"/>
                  <a:gd name="T39" fmla="*/ 244 h 489"/>
                  <a:gd name="T40" fmla="*/ 388 w 466"/>
                  <a:gd name="T41" fmla="*/ 406 h 489"/>
                  <a:gd name="T42" fmla="*/ 258 w 466"/>
                  <a:gd name="T43" fmla="*/ 239 h 489"/>
                  <a:gd name="T44" fmla="*/ 432 w 466"/>
                  <a:gd name="T45" fmla="*/ 293 h 489"/>
                  <a:gd name="T46" fmla="*/ 253 w 466"/>
                  <a:gd name="T47" fmla="*/ 224 h 489"/>
                  <a:gd name="T48" fmla="*/ 466 w 466"/>
                  <a:gd name="T49" fmla="*/ 223 h 489"/>
                  <a:gd name="T50" fmla="*/ 252 w 466"/>
                  <a:gd name="T51" fmla="*/ 215 h 489"/>
                  <a:gd name="T52" fmla="*/ 424 w 466"/>
                  <a:gd name="T53" fmla="*/ 157 h 489"/>
                  <a:gd name="T54" fmla="*/ 256 w 466"/>
                  <a:gd name="T55" fmla="*/ 206 h 489"/>
                  <a:gd name="T56" fmla="*/ 368 w 466"/>
                  <a:gd name="T57" fmla="*/ 71 h 489"/>
                  <a:gd name="T58" fmla="*/ 241 w 466"/>
                  <a:gd name="T59" fmla="*/ 206 h 489"/>
                  <a:gd name="T60" fmla="*/ 299 w 466"/>
                  <a:gd name="T61" fmla="*/ 15 h 489"/>
                  <a:gd name="T62" fmla="*/ 232 w 466"/>
                  <a:gd name="T63" fmla="*/ 195 h 489"/>
                  <a:gd name="T64" fmla="*/ 225 w 466"/>
                  <a:gd name="T65" fmla="*/ 0 h 4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6"/>
                  <a:gd name="T100" fmla="*/ 0 h 489"/>
                  <a:gd name="T101" fmla="*/ 466 w 466"/>
                  <a:gd name="T102" fmla="*/ 489 h 4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6" h="489">
                    <a:moveTo>
                      <a:pt x="225" y="0"/>
                    </a:moveTo>
                    <a:lnTo>
                      <a:pt x="215" y="197"/>
                    </a:lnTo>
                    <a:lnTo>
                      <a:pt x="155" y="27"/>
                    </a:lnTo>
                    <a:lnTo>
                      <a:pt x="196" y="201"/>
                    </a:lnTo>
                    <a:lnTo>
                      <a:pt x="63" y="56"/>
                    </a:lnTo>
                    <a:lnTo>
                      <a:pt x="185" y="201"/>
                    </a:lnTo>
                    <a:lnTo>
                      <a:pt x="22" y="151"/>
                    </a:lnTo>
                    <a:lnTo>
                      <a:pt x="179" y="213"/>
                    </a:lnTo>
                    <a:lnTo>
                      <a:pt x="0" y="223"/>
                    </a:lnTo>
                    <a:lnTo>
                      <a:pt x="194" y="228"/>
                    </a:lnTo>
                    <a:lnTo>
                      <a:pt x="20" y="284"/>
                    </a:lnTo>
                    <a:lnTo>
                      <a:pt x="183" y="239"/>
                    </a:lnTo>
                    <a:lnTo>
                      <a:pt x="60" y="401"/>
                    </a:lnTo>
                    <a:lnTo>
                      <a:pt x="196" y="252"/>
                    </a:lnTo>
                    <a:lnTo>
                      <a:pt x="153" y="420"/>
                    </a:lnTo>
                    <a:lnTo>
                      <a:pt x="214" y="253"/>
                    </a:lnTo>
                    <a:lnTo>
                      <a:pt x="225" y="489"/>
                    </a:lnTo>
                    <a:lnTo>
                      <a:pt x="227" y="244"/>
                    </a:lnTo>
                    <a:lnTo>
                      <a:pt x="301" y="433"/>
                    </a:lnTo>
                    <a:lnTo>
                      <a:pt x="237" y="244"/>
                    </a:lnTo>
                    <a:lnTo>
                      <a:pt x="388" y="406"/>
                    </a:lnTo>
                    <a:lnTo>
                      <a:pt x="258" y="239"/>
                    </a:lnTo>
                    <a:lnTo>
                      <a:pt x="432" y="293"/>
                    </a:lnTo>
                    <a:lnTo>
                      <a:pt x="253" y="224"/>
                    </a:lnTo>
                    <a:lnTo>
                      <a:pt x="466" y="223"/>
                    </a:lnTo>
                    <a:lnTo>
                      <a:pt x="252" y="215"/>
                    </a:lnTo>
                    <a:lnTo>
                      <a:pt x="424" y="157"/>
                    </a:lnTo>
                    <a:lnTo>
                      <a:pt x="256" y="206"/>
                    </a:lnTo>
                    <a:lnTo>
                      <a:pt x="368" y="71"/>
                    </a:lnTo>
                    <a:lnTo>
                      <a:pt x="241" y="206"/>
                    </a:lnTo>
                    <a:lnTo>
                      <a:pt x="299" y="15"/>
                    </a:lnTo>
                    <a:lnTo>
                      <a:pt x="232" y="195"/>
                    </a:lnTo>
                    <a:lnTo>
                      <a:pt x="225" y="0"/>
                    </a:lnTo>
                    <a:close/>
                  </a:path>
                </a:pathLst>
              </a:custGeom>
              <a:solidFill>
                <a:srgbClr val="FF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pic>
        <p:nvPicPr>
          <p:cNvPr id="51264" name="Picture 64" descr="FIREWRK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6300" y="990600"/>
            <a:ext cx="26670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65"/>
          <p:cNvGrpSpPr>
            <a:grpSpLocks/>
          </p:cNvGrpSpPr>
          <p:nvPr/>
        </p:nvGrpSpPr>
        <p:grpSpPr bwMode="auto">
          <a:xfrm>
            <a:off x="3644900" y="2349500"/>
            <a:ext cx="838200" cy="3810000"/>
            <a:chOff x="2064" y="1836"/>
            <a:chExt cx="1963" cy="1389"/>
          </a:xfrm>
        </p:grpSpPr>
        <p:sp>
          <p:nvSpPr>
            <p:cNvPr id="18501" name="Freeform 66"/>
            <p:cNvSpPr>
              <a:spLocks/>
            </p:cNvSpPr>
            <p:nvPr/>
          </p:nvSpPr>
          <p:spPr bwMode="auto">
            <a:xfrm>
              <a:off x="2131" y="1853"/>
              <a:ext cx="1886" cy="1372"/>
            </a:xfrm>
            <a:custGeom>
              <a:avLst/>
              <a:gdLst>
                <a:gd name="T0" fmla="*/ 1886 w 1886"/>
                <a:gd name="T1" fmla="*/ 0 h 1372"/>
                <a:gd name="T2" fmla="*/ 1558 w 1886"/>
                <a:gd name="T3" fmla="*/ 25 h 1372"/>
                <a:gd name="T4" fmla="*/ 1308 w 1886"/>
                <a:gd name="T5" fmla="*/ 68 h 1372"/>
                <a:gd name="T6" fmla="*/ 1088 w 1886"/>
                <a:gd name="T7" fmla="*/ 137 h 1372"/>
                <a:gd name="T8" fmla="*/ 838 w 1886"/>
                <a:gd name="T9" fmla="*/ 236 h 1372"/>
                <a:gd name="T10" fmla="*/ 601 w 1886"/>
                <a:gd name="T11" fmla="*/ 373 h 1372"/>
                <a:gd name="T12" fmla="*/ 399 w 1886"/>
                <a:gd name="T13" fmla="*/ 528 h 1372"/>
                <a:gd name="T14" fmla="*/ 268 w 1886"/>
                <a:gd name="T15" fmla="*/ 670 h 1372"/>
                <a:gd name="T16" fmla="*/ 155 w 1886"/>
                <a:gd name="T17" fmla="*/ 832 h 1372"/>
                <a:gd name="T18" fmla="*/ 95 w 1886"/>
                <a:gd name="T19" fmla="*/ 944 h 1372"/>
                <a:gd name="T20" fmla="*/ 47 w 1886"/>
                <a:gd name="T21" fmla="*/ 1068 h 1372"/>
                <a:gd name="T22" fmla="*/ 11 w 1886"/>
                <a:gd name="T23" fmla="*/ 1237 h 1372"/>
                <a:gd name="T24" fmla="*/ 0 w 1886"/>
                <a:gd name="T25" fmla="*/ 1367 h 1372"/>
                <a:gd name="T26" fmla="*/ 0 w 1886"/>
                <a:gd name="T27" fmla="*/ 1372 h 13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86"/>
                <a:gd name="T43" fmla="*/ 0 h 1372"/>
                <a:gd name="T44" fmla="*/ 1886 w 1886"/>
                <a:gd name="T45" fmla="*/ 1372 h 13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86" h="1372">
                  <a:moveTo>
                    <a:pt x="1886" y="0"/>
                  </a:moveTo>
                  <a:lnTo>
                    <a:pt x="1558" y="25"/>
                  </a:lnTo>
                  <a:lnTo>
                    <a:pt x="1308" y="68"/>
                  </a:lnTo>
                  <a:lnTo>
                    <a:pt x="1088" y="137"/>
                  </a:lnTo>
                  <a:lnTo>
                    <a:pt x="838" y="236"/>
                  </a:lnTo>
                  <a:lnTo>
                    <a:pt x="601" y="373"/>
                  </a:lnTo>
                  <a:lnTo>
                    <a:pt x="399" y="528"/>
                  </a:lnTo>
                  <a:lnTo>
                    <a:pt x="268" y="670"/>
                  </a:lnTo>
                  <a:lnTo>
                    <a:pt x="155" y="832"/>
                  </a:lnTo>
                  <a:lnTo>
                    <a:pt x="95" y="944"/>
                  </a:lnTo>
                  <a:lnTo>
                    <a:pt x="47" y="1068"/>
                  </a:lnTo>
                  <a:lnTo>
                    <a:pt x="11" y="1237"/>
                  </a:lnTo>
                  <a:lnTo>
                    <a:pt x="0" y="1367"/>
                  </a:lnTo>
                  <a:lnTo>
                    <a:pt x="0" y="1372"/>
                  </a:lnTo>
                </a:path>
              </a:pathLst>
            </a:custGeom>
            <a:noFill/>
            <a:ln w="14288">
              <a:solidFill>
                <a:srgbClr val="FF33C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02" name="Freeform 67"/>
            <p:cNvSpPr>
              <a:spLocks/>
            </p:cNvSpPr>
            <p:nvPr/>
          </p:nvSpPr>
          <p:spPr bwMode="auto">
            <a:xfrm>
              <a:off x="2092" y="1844"/>
              <a:ext cx="1935" cy="1374"/>
            </a:xfrm>
            <a:custGeom>
              <a:avLst/>
              <a:gdLst>
                <a:gd name="T0" fmla="*/ 1935 w 1935"/>
                <a:gd name="T1" fmla="*/ 0 h 1374"/>
                <a:gd name="T2" fmla="*/ 1598 w 1935"/>
                <a:gd name="T3" fmla="*/ 25 h 1374"/>
                <a:gd name="T4" fmla="*/ 1343 w 1935"/>
                <a:gd name="T5" fmla="*/ 69 h 1374"/>
                <a:gd name="T6" fmla="*/ 1116 w 1935"/>
                <a:gd name="T7" fmla="*/ 137 h 1374"/>
                <a:gd name="T8" fmla="*/ 861 w 1935"/>
                <a:gd name="T9" fmla="*/ 236 h 1374"/>
                <a:gd name="T10" fmla="*/ 616 w 1935"/>
                <a:gd name="T11" fmla="*/ 373 h 1374"/>
                <a:gd name="T12" fmla="*/ 408 w 1935"/>
                <a:gd name="T13" fmla="*/ 528 h 1374"/>
                <a:gd name="T14" fmla="*/ 274 w 1935"/>
                <a:gd name="T15" fmla="*/ 672 h 1374"/>
                <a:gd name="T16" fmla="*/ 158 w 1935"/>
                <a:gd name="T17" fmla="*/ 833 h 1374"/>
                <a:gd name="T18" fmla="*/ 97 w 1935"/>
                <a:gd name="T19" fmla="*/ 944 h 1374"/>
                <a:gd name="T20" fmla="*/ 48 w 1935"/>
                <a:gd name="T21" fmla="*/ 1069 h 1374"/>
                <a:gd name="T22" fmla="*/ 12 w 1935"/>
                <a:gd name="T23" fmla="*/ 1237 h 1374"/>
                <a:gd name="T24" fmla="*/ 0 w 1935"/>
                <a:gd name="T25" fmla="*/ 1367 h 1374"/>
                <a:gd name="T26" fmla="*/ 0 w 1935"/>
                <a:gd name="T27" fmla="*/ 1374 h 13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35"/>
                <a:gd name="T43" fmla="*/ 0 h 1374"/>
                <a:gd name="T44" fmla="*/ 1935 w 1935"/>
                <a:gd name="T45" fmla="*/ 1374 h 13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35" h="1374">
                  <a:moveTo>
                    <a:pt x="1935" y="0"/>
                  </a:moveTo>
                  <a:lnTo>
                    <a:pt x="1598" y="25"/>
                  </a:lnTo>
                  <a:lnTo>
                    <a:pt x="1343" y="69"/>
                  </a:lnTo>
                  <a:lnTo>
                    <a:pt x="1116" y="137"/>
                  </a:lnTo>
                  <a:lnTo>
                    <a:pt x="861" y="236"/>
                  </a:lnTo>
                  <a:lnTo>
                    <a:pt x="616" y="373"/>
                  </a:lnTo>
                  <a:lnTo>
                    <a:pt x="408" y="528"/>
                  </a:lnTo>
                  <a:lnTo>
                    <a:pt x="274" y="672"/>
                  </a:lnTo>
                  <a:lnTo>
                    <a:pt x="158" y="833"/>
                  </a:lnTo>
                  <a:lnTo>
                    <a:pt x="97" y="944"/>
                  </a:lnTo>
                  <a:lnTo>
                    <a:pt x="48" y="1069"/>
                  </a:lnTo>
                  <a:lnTo>
                    <a:pt x="12" y="1237"/>
                  </a:lnTo>
                  <a:lnTo>
                    <a:pt x="0" y="1367"/>
                  </a:lnTo>
                  <a:lnTo>
                    <a:pt x="0" y="1374"/>
                  </a:lnTo>
                </a:path>
              </a:pathLst>
            </a:custGeom>
            <a:noFill/>
            <a:ln w="14288">
              <a:solidFill>
                <a:srgbClr val="FF33C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03" name="Freeform 68"/>
            <p:cNvSpPr>
              <a:spLocks/>
            </p:cNvSpPr>
            <p:nvPr/>
          </p:nvSpPr>
          <p:spPr bwMode="auto">
            <a:xfrm>
              <a:off x="2064" y="1836"/>
              <a:ext cx="1952" cy="1368"/>
            </a:xfrm>
            <a:custGeom>
              <a:avLst/>
              <a:gdLst>
                <a:gd name="T0" fmla="*/ 1952 w 1952"/>
                <a:gd name="T1" fmla="*/ 0 h 1368"/>
                <a:gd name="T2" fmla="*/ 1613 w 1952"/>
                <a:gd name="T3" fmla="*/ 24 h 1368"/>
                <a:gd name="T4" fmla="*/ 1354 w 1952"/>
                <a:gd name="T5" fmla="*/ 68 h 1368"/>
                <a:gd name="T6" fmla="*/ 1126 w 1952"/>
                <a:gd name="T7" fmla="*/ 136 h 1368"/>
                <a:gd name="T8" fmla="*/ 868 w 1952"/>
                <a:gd name="T9" fmla="*/ 236 h 1368"/>
                <a:gd name="T10" fmla="*/ 622 w 1952"/>
                <a:gd name="T11" fmla="*/ 372 h 1368"/>
                <a:gd name="T12" fmla="*/ 412 w 1952"/>
                <a:gd name="T13" fmla="*/ 528 h 1368"/>
                <a:gd name="T14" fmla="*/ 277 w 1952"/>
                <a:gd name="T15" fmla="*/ 669 h 1368"/>
                <a:gd name="T16" fmla="*/ 160 w 1952"/>
                <a:gd name="T17" fmla="*/ 830 h 1368"/>
                <a:gd name="T18" fmla="*/ 98 w 1952"/>
                <a:gd name="T19" fmla="*/ 942 h 1368"/>
                <a:gd name="T20" fmla="*/ 49 w 1952"/>
                <a:gd name="T21" fmla="*/ 1065 h 1368"/>
                <a:gd name="T22" fmla="*/ 13 w 1952"/>
                <a:gd name="T23" fmla="*/ 1233 h 1368"/>
                <a:gd name="T24" fmla="*/ 0 w 1952"/>
                <a:gd name="T25" fmla="*/ 1363 h 1368"/>
                <a:gd name="T26" fmla="*/ 0 w 1952"/>
                <a:gd name="T27" fmla="*/ 1368 h 13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52"/>
                <a:gd name="T43" fmla="*/ 0 h 1368"/>
                <a:gd name="T44" fmla="*/ 1952 w 1952"/>
                <a:gd name="T45" fmla="*/ 1368 h 13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52" h="1368">
                  <a:moveTo>
                    <a:pt x="1952" y="0"/>
                  </a:moveTo>
                  <a:lnTo>
                    <a:pt x="1613" y="24"/>
                  </a:lnTo>
                  <a:lnTo>
                    <a:pt x="1354" y="68"/>
                  </a:lnTo>
                  <a:lnTo>
                    <a:pt x="1126" y="136"/>
                  </a:lnTo>
                  <a:lnTo>
                    <a:pt x="868" y="236"/>
                  </a:lnTo>
                  <a:lnTo>
                    <a:pt x="622" y="372"/>
                  </a:lnTo>
                  <a:lnTo>
                    <a:pt x="412" y="528"/>
                  </a:lnTo>
                  <a:lnTo>
                    <a:pt x="277" y="669"/>
                  </a:lnTo>
                  <a:lnTo>
                    <a:pt x="160" y="830"/>
                  </a:lnTo>
                  <a:lnTo>
                    <a:pt x="98" y="942"/>
                  </a:lnTo>
                  <a:lnTo>
                    <a:pt x="49" y="1065"/>
                  </a:lnTo>
                  <a:lnTo>
                    <a:pt x="13" y="1233"/>
                  </a:lnTo>
                  <a:lnTo>
                    <a:pt x="0" y="1363"/>
                  </a:lnTo>
                  <a:lnTo>
                    <a:pt x="0" y="1368"/>
                  </a:lnTo>
                </a:path>
              </a:pathLst>
            </a:custGeom>
            <a:noFill/>
            <a:ln w="14288">
              <a:solidFill>
                <a:srgbClr val="FF33C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51269" name="Picture 69" descr="FIREWK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9063" y="1816100"/>
            <a:ext cx="2560637"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70"/>
          <p:cNvGrpSpPr>
            <a:grpSpLocks/>
          </p:cNvGrpSpPr>
          <p:nvPr/>
        </p:nvGrpSpPr>
        <p:grpSpPr bwMode="auto">
          <a:xfrm>
            <a:off x="1968500" y="3035300"/>
            <a:ext cx="838200" cy="2743200"/>
            <a:chOff x="2064" y="1836"/>
            <a:chExt cx="1963" cy="1389"/>
          </a:xfrm>
        </p:grpSpPr>
        <p:sp>
          <p:nvSpPr>
            <p:cNvPr id="18498" name="Freeform 71"/>
            <p:cNvSpPr>
              <a:spLocks/>
            </p:cNvSpPr>
            <p:nvPr/>
          </p:nvSpPr>
          <p:spPr bwMode="auto">
            <a:xfrm>
              <a:off x="2131" y="1853"/>
              <a:ext cx="1886" cy="1372"/>
            </a:xfrm>
            <a:custGeom>
              <a:avLst/>
              <a:gdLst>
                <a:gd name="T0" fmla="*/ 1886 w 1886"/>
                <a:gd name="T1" fmla="*/ 0 h 1372"/>
                <a:gd name="T2" fmla="*/ 1558 w 1886"/>
                <a:gd name="T3" fmla="*/ 25 h 1372"/>
                <a:gd name="T4" fmla="*/ 1308 w 1886"/>
                <a:gd name="T5" fmla="*/ 68 h 1372"/>
                <a:gd name="T6" fmla="*/ 1088 w 1886"/>
                <a:gd name="T7" fmla="*/ 137 h 1372"/>
                <a:gd name="T8" fmla="*/ 838 w 1886"/>
                <a:gd name="T9" fmla="*/ 236 h 1372"/>
                <a:gd name="T10" fmla="*/ 601 w 1886"/>
                <a:gd name="T11" fmla="*/ 373 h 1372"/>
                <a:gd name="T12" fmla="*/ 399 w 1886"/>
                <a:gd name="T13" fmla="*/ 528 h 1372"/>
                <a:gd name="T14" fmla="*/ 268 w 1886"/>
                <a:gd name="T15" fmla="*/ 670 h 1372"/>
                <a:gd name="T16" fmla="*/ 155 w 1886"/>
                <a:gd name="T17" fmla="*/ 832 h 1372"/>
                <a:gd name="T18" fmla="*/ 95 w 1886"/>
                <a:gd name="T19" fmla="*/ 944 h 1372"/>
                <a:gd name="T20" fmla="*/ 47 w 1886"/>
                <a:gd name="T21" fmla="*/ 1068 h 1372"/>
                <a:gd name="T22" fmla="*/ 11 w 1886"/>
                <a:gd name="T23" fmla="*/ 1237 h 1372"/>
                <a:gd name="T24" fmla="*/ 0 w 1886"/>
                <a:gd name="T25" fmla="*/ 1367 h 1372"/>
                <a:gd name="T26" fmla="*/ 0 w 1886"/>
                <a:gd name="T27" fmla="*/ 1372 h 13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86"/>
                <a:gd name="T43" fmla="*/ 0 h 1372"/>
                <a:gd name="T44" fmla="*/ 1886 w 1886"/>
                <a:gd name="T45" fmla="*/ 1372 h 13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86" h="1372">
                  <a:moveTo>
                    <a:pt x="1886" y="0"/>
                  </a:moveTo>
                  <a:lnTo>
                    <a:pt x="1558" y="25"/>
                  </a:lnTo>
                  <a:lnTo>
                    <a:pt x="1308" y="68"/>
                  </a:lnTo>
                  <a:lnTo>
                    <a:pt x="1088" y="137"/>
                  </a:lnTo>
                  <a:lnTo>
                    <a:pt x="838" y="236"/>
                  </a:lnTo>
                  <a:lnTo>
                    <a:pt x="601" y="373"/>
                  </a:lnTo>
                  <a:lnTo>
                    <a:pt x="399" y="528"/>
                  </a:lnTo>
                  <a:lnTo>
                    <a:pt x="268" y="670"/>
                  </a:lnTo>
                  <a:lnTo>
                    <a:pt x="155" y="832"/>
                  </a:lnTo>
                  <a:lnTo>
                    <a:pt x="95" y="944"/>
                  </a:lnTo>
                  <a:lnTo>
                    <a:pt x="47" y="1068"/>
                  </a:lnTo>
                  <a:lnTo>
                    <a:pt x="11" y="1237"/>
                  </a:lnTo>
                  <a:lnTo>
                    <a:pt x="0" y="1367"/>
                  </a:lnTo>
                  <a:lnTo>
                    <a:pt x="0" y="1372"/>
                  </a:lnTo>
                </a:path>
              </a:pathLst>
            </a:custGeom>
            <a:noFill/>
            <a:ln w="14288">
              <a:solidFill>
                <a:srgbClr val="66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99" name="Freeform 72"/>
            <p:cNvSpPr>
              <a:spLocks/>
            </p:cNvSpPr>
            <p:nvPr/>
          </p:nvSpPr>
          <p:spPr bwMode="auto">
            <a:xfrm>
              <a:off x="2092" y="1844"/>
              <a:ext cx="1935" cy="1374"/>
            </a:xfrm>
            <a:custGeom>
              <a:avLst/>
              <a:gdLst>
                <a:gd name="T0" fmla="*/ 1935 w 1935"/>
                <a:gd name="T1" fmla="*/ 0 h 1374"/>
                <a:gd name="T2" fmla="*/ 1598 w 1935"/>
                <a:gd name="T3" fmla="*/ 25 h 1374"/>
                <a:gd name="T4" fmla="*/ 1343 w 1935"/>
                <a:gd name="T5" fmla="*/ 69 h 1374"/>
                <a:gd name="T6" fmla="*/ 1116 w 1935"/>
                <a:gd name="T7" fmla="*/ 137 h 1374"/>
                <a:gd name="T8" fmla="*/ 861 w 1935"/>
                <a:gd name="T9" fmla="*/ 236 h 1374"/>
                <a:gd name="T10" fmla="*/ 616 w 1935"/>
                <a:gd name="T11" fmla="*/ 373 h 1374"/>
                <a:gd name="T12" fmla="*/ 408 w 1935"/>
                <a:gd name="T13" fmla="*/ 528 h 1374"/>
                <a:gd name="T14" fmla="*/ 274 w 1935"/>
                <a:gd name="T15" fmla="*/ 672 h 1374"/>
                <a:gd name="T16" fmla="*/ 158 w 1935"/>
                <a:gd name="T17" fmla="*/ 833 h 1374"/>
                <a:gd name="T18" fmla="*/ 97 w 1935"/>
                <a:gd name="T19" fmla="*/ 944 h 1374"/>
                <a:gd name="T20" fmla="*/ 48 w 1935"/>
                <a:gd name="T21" fmla="*/ 1069 h 1374"/>
                <a:gd name="T22" fmla="*/ 12 w 1935"/>
                <a:gd name="T23" fmla="*/ 1237 h 1374"/>
                <a:gd name="T24" fmla="*/ 0 w 1935"/>
                <a:gd name="T25" fmla="*/ 1367 h 1374"/>
                <a:gd name="T26" fmla="*/ 0 w 1935"/>
                <a:gd name="T27" fmla="*/ 1374 h 13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35"/>
                <a:gd name="T43" fmla="*/ 0 h 1374"/>
                <a:gd name="T44" fmla="*/ 1935 w 1935"/>
                <a:gd name="T45" fmla="*/ 1374 h 13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35" h="1374">
                  <a:moveTo>
                    <a:pt x="1935" y="0"/>
                  </a:moveTo>
                  <a:lnTo>
                    <a:pt x="1598" y="25"/>
                  </a:lnTo>
                  <a:lnTo>
                    <a:pt x="1343" y="69"/>
                  </a:lnTo>
                  <a:lnTo>
                    <a:pt x="1116" y="137"/>
                  </a:lnTo>
                  <a:lnTo>
                    <a:pt x="861" y="236"/>
                  </a:lnTo>
                  <a:lnTo>
                    <a:pt x="616" y="373"/>
                  </a:lnTo>
                  <a:lnTo>
                    <a:pt x="408" y="528"/>
                  </a:lnTo>
                  <a:lnTo>
                    <a:pt x="274" y="672"/>
                  </a:lnTo>
                  <a:lnTo>
                    <a:pt x="158" y="833"/>
                  </a:lnTo>
                  <a:lnTo>
                    <a:pt x="97" y="944"/>
                  </a:lnTo>
                  <a:lnTo>
                    <a:pt x="48" y="1069"/>
                  </a:lnTo>
                  <a:lnTo>
                    <a:pt x="12" y="1237"/>
                  </a:lnTo>
                  <a:lnTo>
                    <a:pt x="0" y="1367"/>
                  </a:lnTo>
                  <a:lnTo>
                    <a:pt x="0" y="1374"/>
                  </a:lnTo>
                </a:path>
              </a:pathLst>
            </a:custGeom>
            <a:noFill/>
            <a:ln w="14288">
              <a:solidFill>
                <a:srgbClr val="66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00" name="Freeform 73"/>
            <p:cNvSpPr>
              <a:spLocks/>
            </p:cNvSpPr>
            <p:nvPr/>
          </p:nvSpPr>
          <p:spPr bwMode="auto">
            <a:xfrm>
              <a:off x="2064" y="1836"/>
              <a:ext cx="1952" cy="1368"/>
            </a:xfrm>
            <a:custGeom>
              <a:avLst/>
              <a:gdLst>
                <a:gd name="T0" fmla="*/ 1952 w 1952"/>
                <a:gd name="T1" fmla="*/ 0 h 1368"/>
                <a:gd name="T2" fmla="*/ 1613 w 1952"/>
                <a:gd name="T3" fmla="*/ 24 h 1368"/>
                <a:gd name="T4" fmla="*/ 1354 w 1952"/>
                <a:gd name="T5" fmla="*/ 68 h 1368"/>
                <a:gd name="T6" fmla="*/ 1126 w 1952"/>
                <a:gd name="T7" fmla="*/ 136 h 1368"/>
                <a:gd name="T8" fmla="*/ 868 w 1952"/>
                <a:gd name="T9" fmla="*/ 236 h 1368"/>
                <a:gd name="T10" fmla="*/ 622 w 1952"/>
                <a:gd name="T11" fmla="*/ 372 h 1368"/>
                <a:gd name="T12" fmla="*/ 412 w 1952"/>
                <a:gd name="T13" fmla="*/ 528 h 1368"/>
                <a:gd name="T14" fmla="*/ 277 w 1952"/>
                <a:gd name="T15" fmla="*/ 669 h 1368"/>
                <a:gd name="T16" fmla="*/ 160 w 1952"/>
                <a:gd name="T17" fmla="*/ 830 h 1368"/>
                <a:gd name="T18" fmla="*/ 98 w 1952"/>
                <a:gd name="T19" fmla="*/ 942 h 1368"/>
                <a:gd name="T20" fmla="*/ 49 w 1952"/>
                <a:gd name="T21" fmla="*/ 1065 h 1368"/>
                <a:gd name="T22" fmla="*/ 13 w 1952"/>
                <a:gd name="T23" fmla="*/ 1233 h 1368"/>
                <a:gd name="T24" fmla="*/ 0 w 1952"/>
                <a:gd name="T25" fmla="*/ 1363 h 1368"/>
                <a:gd name="T26" fmla="*/ 0 w 1952"/>
                <a:gd name="T27" fmla="*/ 1368 h 13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52"/>
                <a:gd name="T43" fmla="*/ 0 h 1368"/>
                <a:gd name="T44" fmla="*/ 1952 w 1952"/>
                <a:gd name="T45" fmla="*/ 1368 h 13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52" h="1368">
                  <a:moveTo>
                    <a:pt x="1952" y="0"/>
                  </a:moveTo>
                  <a:lnTo>
                    <a:pt x="1613" y="24"/>
                  </a:lnTo>
                  <a:lnTo>
                    <a:pt x="1354" y="68"/>
                  </a:lnTo>
                  <a:lnTo>
                    <a:pt x="1126" y="136"/>
                  </a:lnTo>
                  <a:lnTo>
                    <a:pt x="868" y="236"/>
                  </a:lnTo>
                  <a:lnTo>
                    <a:pt x="622" y="372"/>
                  </a:lnTo>
                  <a:lnTo>
                    <a:pt x="412" y="528"/>
                  </a:lnTo>
                  <a:lnTo>
                    <a:pt x="277" y="669"/>
                  </a:lnTo>
                  <a:lnTo>
                    <a:pt x="160" y="830"/>
                  </a:lnTo>
                  <a:lnTo>
                    <a:pt x="98" y="942"/>
                  </a:lnTo>
                  <a:lnTo>
                    <a:pt x="49" y="1065"/>
                  </a:lnTo>
                  <a:lnTo>
                    <a:pt x="13" y="1233"/>
                  </a:lnTo>
                  <a:lnTo>
                    <a:pt x="0" y="1363"/>
                  </a:lnTo>
                  <a:lnTo>
                    <a:pt x="0" y="1368"/>
                  </a:lnTo>
                </a:path>
              </a:pathLst>
            </a:custGeom>
            <a:noFill/>
            <a:ln w="14288">
              <a:solidFill>
                <a:srgbClr val="66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51274" name="Picture 74" descr="FIREWRK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3088" y="673100"/>
            <a:ext cx="182721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5" name="Picture 75" descr="FIREWRK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2100" y="3263900"/>
            <a:ext cx="1766888" cy="19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76"/>
          <p:cNvGrpSpPr>
            <a:grpSpLocks/>
          </p:cNvGrpSpPr>
          <p:nvPr/>
        </p:nvGrpSpPr>
        <p:grpSpPr bwMode="auto">
          <a:xfrm>
            <a:off x="87313" y="673100"/>
            <a:ext cx="3252787" cy="3200400"/>
            <a:chOff x="2907" y="1193"/>
            <a:chExt cx="1377" cy="1398"/>
          </a:xfrm>
        </p:grpSpPr>
        <p:sp>
          <p:nvSpPr>
            <p:cNvPr id="18472" name="Freeform 77"/>
            <p:cNvSpPr>
              <a:spLocks/>
            </p:cNvSpPr>
            <p:nvPr/>
          </p:nvSpPr>
          <p:spPr bwMode="auto">
            <a:xfrm>
              <a:off x="3027" y="1376"/>
              <a:ext cx="1013" cy="1040"/>
            </a:xfrm>
            <a:custGeom>
              <a:avLst/>
              <a:gdLst>
                <a:gd name="T0" fmla="*/ 642 w 1013"/>
                <a:gd name="T1" fmla="*/ 57 h 1040"/>
                <a:gd name="T2" fmla="*/ 682 w 1013"/>
                <a:gd name="T3" fmla="*/ 62 h 1040"/>
                <a:gd name="T4" fmla="*/ 763 w 1013"/>
                <a:gd name="T5" fmla="*/ 91 h 1040"/>
                <a:gd name="T6" fmla="*/ 808 w 1013"/>
                <a:gd name="T7" fmla="*/ 112 h 1040"/>
                <a:gd name="T8" fmla="*/ 860 w 1013"/>
                <a:gd name="T9" fmla="*/ 125 h 1040"/>
                <a:gd name="T10" fmla="*/ 945 w 1013"/>
                <a:gd name="T11" fmla="*/ 162 h 1040"/>
                <a:gd name="T12" fmla="*/ 967 w 1013"/>
                <a:gd name="T13" fmla="*/ 266 h 1040"/>
                <a:gd name="T14" fmla="*/ 1006 w 1013"/>
                <a:gd name="T15" fmla="*/ 322 h 1040"/>
                <a:gd name="T16" fmla="*/ 1013 w 1013"/>
                <a:gd name="T17" fmla="*/ 418 h 1040"/>
                <a:gd name="T18" fmla="*/ 718 w 1013"/>
                <a:gd name="T19" fmla="*/ 511 h 1040"/>
                <a:gd name="T20" fmla="*/ 765 w 1013"/>
                <a:gd name="T21" fmla="*/ 548 h 1040"/>
                <a:gd name="T22" fmla="*/ 740 w 1013"/>
                <a:gd name="T23" fmla="*/ 573 h 1040"/>
                <a:gd name="T24" fmla="*/ 713 w 1013"/>
                <a:gd name="T25" fmla="*/ 595 h 1040"/>
                <a:gd name="T26" fmla="*/ 676 w 1013"/>
                <a:gd name="T27" fmla="*/ 623 h 1040"/>
                <a:gd name="T28" fmla="*/ 697 w 1013"/>
                <a:gd name="T29" fmla="*/ 660 h 1040"/>
                <a:gd name="T30" fmla="*/ 679 w 1013"/>
                <a:gd name="T31" fmla="*/ 648 h 1040"/>
                <a:gd name="T32" fmla="*/ 636 w 1013"/>
                <a:gd name="T33" fmla="*/ 663 h 1040"/>
                <a:gd name="T34" fmla="*/ 606 w 1013"/>
                <a:gd name="T35" fmla="*/ 713 h 1040"/>
                <a:gd name="T36" fmla="*/ 551 w 1013"/>
                <a:gd name="T37" fmla="*/ 1040 h 1040"/>
                <a:gd name="T38" fmla="*/ 502 w 1013"/>
                <a:gd name="T39" fmla="*/ 979 h 1040"/>
                <a:gd name="T40" fmla="*/ 462 w 1013"/>
                <a:gd name="T41" fmla="*/ 972 h 1040"/>
                <a:gd name="T42" fmla="*/ 373 w 1013"/>
                <a:gd name="T43" fmla="*/ 957 h 1040"/>
                <a:gd name="T44" fmla="*/ 331 w 1013"/>
                <a:gd name="T45" fmla="*/ 929 h 1040"/>
                <a:gd name="T46" fmla="*/ 247 w 1013"/>
                <a:gd name="T47" fmla="*/ 950 h 1040"/>
                <a:gd name="T48" fmla="*/ 165 w 1013"/>
                <a:gd name="T49" fmla="*/ 892 h 1040"/>
                <a:gd name="T50" fmla="*/ 196 w 1013"/>
                <a:gd name="T51" fmla="*/ 757 h 1040"/>
                <a:gd name="T52" fmla="*/ 168 w 1013"/>
                <a:gd name="T53" fmla="*/ 698 h 1040"/>
                <a:gd name="T54" fmla="*/ 137 w 1013"/>
                <a:gd name="T55" fmla="*/ 608 h 1040"/>
                <a:gd name="T56" fmla="*/ 0 w 1013"/>
                <a:gd name="T57" fmla="*/ 486 h 1040"/>
                <a:gd name="T58" fmla="*/ 101 w 1013"/>
                <a:gd name="T59" fmla="*/ 434 h 1040"/>
                <a:gd name="T60" fmla="*/ 162 w 1013"/>
                <a:gd name="T61" fmla="*/ 328 h 1040"/>
                <a:gd name="T62" fmla="*/ 137 w 1013"/>
                <a:gd name="T63" fmla="*/ 149 h 1040"/>
                <a:gd name="T64" fmla="*/ 235 w 1013"/>
                <a:gd name="T65" fmla="*/ 97 h 1040"/>
                <a:gd name="T66" fmla="*/ 341 w 1013"/>
                <a:gd name="T67" fmla="*/ 122 h 1040"/>
                <a:gd name="T68" fmla="*/ 361 w 1013"/>
                <a:gd name="T69" fmla="*/ 41 h 1040"/>
                <a:gd name="T70" fmla="*/ 459 w 1013"/>
                <a:gd name="T71" fmla="*/ 17 h 1040"/>
                <a:gd name="T72" fmla="*/ 539 w 1013"/>
                <a:gd name="T73" fmla="*/ 0 h 10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13"/>
                <a:gd name="T112" fmla="*/ 0 h 1040"/>
                <a:gd name="T113" fmla="*/ 1013 w 1013"/>
                <a:gd name="T114" fmla="*/ 1040 h 10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13" h="1040">
                  <a:moveTo>
                    <a:pt x="593" y="237"/>
                  </a:moveTo>
                  <a:lnTo>
                    <a:pt x="642" y="57"/>
                  </a:lnTo>
                  <a:lnTo>
                    <a:pt x="611" y="322"/>
                  </a:lnTo>
                  <a:lnTo>
                    <a:pt x="682" y="62"/>
                  </a:lnTo>
                  <a:lnTo>
                    <a:pt x="657" y="279"/>
                  </a:lnTo>
                  <a:lnTo>
                    <a:pt x="763" y="91"/>
                  </a:lnTo>
                  <a:lnTo>
                    <a:pt x="679" y="334"/>
                  </a:lnTo>
                  <a:lnTo>
                    <a:pt x="808" y="112"/>
                  </a:lnTo>
                  <a:lnTo>
                    <a:pt x="703" y="366"/>
                  </a:lnTo>
                  <a:lnTo>
                    <a:pt x="860" y="125"/>
                  </a:lnTo>
                  <a:lnTo>
                    <a:pt x="713" y="381"/>
                  </a:lnTo>
                  <a:lnTo>
                    <a:pt x="945" y="162"/>
                  </a:lnTo>
                  <a:lnTo>
                    <a:pt x="725" y="396"/>
                  </a:lnTo>
                  <a:lnTo>
                    <a:pt x="967" y="266"/>
                  </a:lnTo>
                  <a:lnTo>
                    <a:pt x="749" y="421"/>
                  </a:lnTo>
                  <a:lnTo>
                    <a:pt x="1006" y="322"/>
                  </a:lnTo>
                  <a:lnTo>
                    <a:pt x="778" y="449"/>
                  </a:lnTo>
                  <a:lnTo>
                    <a:pt x="1013" y="418"/>
                  </a:lnTo>
                  <a:lnTo>
                    <a:pt x="737" y="483"/>
                  </a:lnTo>
                  <a:lnTo>
                    <a:pt x="718" y="511"/>
                  </a:lnTo>
                  <a:lnTo>
                    <a:pt x="1006" y="573"/>
                  </a:lnTo>
                  <a:lnTo>
                    <a:pt x="765" y="548"/>
                  </a:lnTo>
                  <a:lnTo>
                    <a:pt x="979" y="608"/>
                  </a:lnTo>
                  <a:lnTo>
                    <a:pt x="740" y="573"/>
                  </a:lnTo>
                  <a:lnTo>
                    <a:pt x="967" y="698"/>
                  </a:lnTo>
                  <a:lnTo>
                    <a:pt x="713" y="595"/>
                  </a:lnTo>
                  <a:lnTo>
                    <a:pt x="927" y="745"/>
                  </a:lnTo>
                  <a:lnTo>
                    <a:pt x="676" y="623"/>
                  </a:lnTo>
                  <a:lnTo>
                    <a:pt x="949" y="842"/>
                  </a:lnTo>
                  <a:lnTo>
                    <a:pt x="697" y="660"/>
                  </a:lnTo>
                  <a:lnTo>
                    <a:pt x="888" y="917"/>
                  </a:lnTo>
                  <a:lnTo>
                    <a:pt x="679" y="648"/>
                  </a:lnTo>
                  <a:lnTo>
                    <a:pt x="783" y="879"/>
                  </a:lnTo>
                  <a:lnTo>
                    <a:pt x="636" y="663"/>
                  </a:lnTo>
                  <a:lnTo>
                    <a:pt x="672" y="942"/>
                  </a:lnTo>
                  <a:lnTo>
                    <a:pt x="606" y="713"/>
                  </a:lnTo>
                  <a:lnTo>
                    <a:pt x="572" y="835"/>
                  </a:lnTo>
                  <a:lnTo>
                    <a:pt x="551" y="1040"/>
                  </a:lnTo>
                  <a:lnTo>
                    <a:pt x="551" y="742"/>
                  </a:lnTo>
                  <a:lnTo>
                    <a:pt x="502" y="979"/>
                  </a:lnTo>
                  <a:lnTo>
                    <a:pt x="527" y="720"/>
                  </a:lnTo>
                  <a:lnTo>
                    <a:pt x="462" y="972"/>
                  </a:lnTo>
                  <a:lnTo>
                    <a:pt x="493" y="722"/>
                  </a:lnTo>
                  <a:lnTo>
                    <a:pt x="373" y="957"/>
                  </a:lnTo>
                  <a:lnTo>
                    <a:pt x="450" y="722"/>
                  </a:lnTo>
                  <a:lnTo>
                    <a:pt x="331" y="929"/>
                  </a:lnTo>
                  <a:lnTo>
                    <a:pt x="419" y="700"/>
                  </a:lnTo>
                  <a:lnTo>
                    <a:pt x="247" y="950"/>
                  </a:lnTo>
                  <a:lnTo>
                    <a:pt x="383" y="704"/>
                  </a:lnTo>
                  <a:lnTo>
                    <a:pt x="165" y="892"/>
                  </a:lnTo>
                  <a:lnTo>
                    <a:pt x="407" y="651"/>
                  </a:lnTo>
                  <a:lnTo>
                    <a:pt x="196" y="757"/>
                  </a:lnTo>
                  <a:lnTo>
                    <a:pt x="419" y="598"/>
                  </a:lnTo>
                  <a:lnTo>
                    <a:pt x="168" y="698"/>
                  </a:lnTo>
                  <a:lnTo>
                    <a:pt x="392" y="568"/>
                  </a:lnTo>
                  <a:lnTo>
                    <a:pt x="137" y="608"/>
                  </a:lnTo>
                  <a:lnTo>
                    <a:pt x="417" y="539"/>
                  </a:lnTo>
                  <a:lnTo>
                    <a:pt x="0" y="486"/>
                  </a:lnTo>
                  <a:lnTo>
                    <a:pt x="368" y="499"/>
                  </a:lnTo>
                  <a:lnTo>
                    <a:pt x="101" y="434"/>
                  </a:lnTo>
                  <a:lnTo>
                    <a:pt x="450" y="483"/>
                  </a:lnTo>
                  <a:lnTo>
                    <a:pt x="162" y="328"/>
                  </a:lnTo>
                  <a:lnTo>
                    <a:pt x="471" y="458"/>
                  </a:lnTo>
                  <a:lnTo>
                    <a:pt x="137" y="149"/>
                  </a:lnTo>
                  <a:lnTo>
                    <a:pt x="444" y="409"/>
                  </a:lnTo>
                  <a:lnTo>
                    <a:pt x="235" y="97"/>
                  </a:lnTo>
                  <a:lnTo>
                    <a:pt x="434" y="371"/>
                  </a:lnTo>
                  <a:lnTo>
                    <a:pt x="341" y="122"/>
                  </a:lnTo>
                  <a:lnTo>
                    <a:pt x="471" y="366"/>
                  </a:lnTo>
                  <a:lnTo>
                    <a:pt x="361" y="41"/>
                  </a:lnTo>
                  <a:lnTo>
                    <a:pt x="508" y="349"/>
                  </a:lnTo>
                  <a:lnTo>
                    <a:pt x="459" y="17"/>
                  </a:lnTo>
                  <a:lnTo>
                    <a:pt x="539" y="347"/>
                  </a:lnTo>
                  <a:lnTo>
                    <a:pt x="539" y="0"/>
                  </a:lnTo>
                  <a:lnTo>
                    <a:pt x="593" y="237"/>
                  </a:lnTo>
                  <a:close/>
                </a:path>
              </a:pathLst>
            </a:custGeom>
            <a:solidFill>
              <a:srgbClr val="FFC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8473" name="Group 78"/>
            <p:cNvGrpSpPr>
              <a:grpSpLocks/>
            </p:cNvGrpSpPr>
            <p:nvPr/>
          </p:nvGrpSpPr>
          <p:grpSpPr bwMode="auto">
            <a:xfrm>
              <a:off x="2907" y="1193"/>
              <a:ext cx="1377" cy="1398"/>
              <a:chOff x="2907" y="1193"/>
              <a:chExt cx="1377" cy="1398"/>
            </a:xfrm>
          </p:grpSpPr>
          <p:grpSp>
            <p:nvGrpSpPr>
              <p:cNvPr id="18478" name="Group 79"/>
              <p:cNvGrpSpPr>
                <a:grpSpLocks/>
              </p:cNvGrpSpPr>
              <p:nvPr/>
            </p:nvGrpSpPr>
            <p:grpSpPr bwMode="auto">
              <a:xfrm>
                <a:off x="2943" y="1221"/>
                <a:ext cx="640" cy="1328"/>
                <a:chOff x="2943" y="1221"/>
                <a:chExt cx="640" cy="1328"/>
              </a:xfrm>
            </p:grpSpPr>
            <p:sp>
              <p:nvSpPr>
                <p:cNvPr id="18494" name="Freeform 80"/>
                <p:cNvSpPr>
                  <a:spLocks/>
                </p:cNvSpPr>
                <p:nvPr/>
              </p:nvSpPr>
              <p:spPr bwMode="auto">
                <a:xfrm>
                  <a:off x="2949" y="1647"/>
                  <a:ext cx="633" cy="229"/>
                </a:xfrm>
                <a:custGeom>
                  <a:avLst/>
                  <a:gdLst>
                    <a:gd name="T0" fmla="*/ 633 w 633"/>
                    <a:gd name="T1" fmla="*/ 229 h 229"/>
                    <a:gd name="T2" fmla="*/ 46 w 633"/>
                    <a:gd name="T3" fmla="*/ 0 h 229"/>
                    <a:gd name="T4" fmla="*/ 308 w 633"/>
                    <a:gd name="T5" fmla="*/ 120 h 229"/>
                    <a:gd name="T6" fmla="*/ 0 w 633"/>
                    <a:gd name="T7" fmla="*/ 70 h 229"/>
                    <a:gd name="T8" fmla="*/ 633 w 633"/>
                    <a:gd name="T9" fmla="*/ 229 h 229"/>
                    <a:gd name="T10" fmla="*/ 0 60000 65536"/>
                    <a:gd name="T11" fmla="*/ 0 60000 65536"/>
                    <a:gd name="T12" fmla="*/ 0 60000 65536"/>
                    <a:gd name="T13" fmla="*/ 0 60000 65536"/>
                    <a:gd name="T14" fmla="*/ 0 60000 65536"/>
                    <a:gd name="T15" fmla="*/ 0 w 633"/>
                    <a:gd name="T16" fmla="*/ 0 h 229"/>
                    <a:gd name="T17" fmla="*/ 633 w 633"/>
                    <a:gd name="T18" fmla="*/ 229 h 229"/>
                  </a:gdLst>
                  <a:ahLst/>
                  <a:cxnLst>
                    <a:cxn ang="T10">
                      <a:pos x="T0" y="T1"/>
                    </a:cxn>
                    <a:cxn ang="T11">
                      <a:pos x="T2" y="T3"/>
                    </a:cxn>
                    <a:cxn ang="T12">
                      <a:pos x="T4" y="T5"/>
                    </a:cxn>
                    <a:cxn ang="T13">
                      <a:pos x="T6" y="T7"/>
                    </a:cxn>
                    <a:cxn ang="T14">
                      <a:pos x="T8" y="T9"/>
                    </a:cxn>
                  </a:cxnLst>
                  <a:rect l="T15" t="T16" r="T17" b="T18"/>
                  <a:pathLst>
                    <a:path w="633" h="229">
                      <a:moveTo>
                        <a:pt x="633" y="229"/>
                      </a:moveTo>
                      <a:lnTo>
                        <a:pt x="46" y="0"/>
                      </a:lnTo>
                      <a:lnTo>
                        <a:pt x="308" y="120"/>
                      </a:lnTo>
                      <a:lnTo>
                        <a:pt x="0" y="70"/>
                      </a:lnTo>
                      <a:lnTo>
                        <a:pt x="633" y="229"/>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5" name="Freeform 81"/>
                <p:cNvSpPr>
                  <a:spLocks/>
                </p:cNvSpPr>
                <p:nvPr/>
              </p:nvSpPr>
              <p:spPr bwMode="auto">
                <a:xfrm>
                  <a:off x="2943" y="1895"/>
                  <a:ext cx="632" cy="228"/>
                </a:xfrm>
                <a:custGeom>
                  <a:avLst/>
                  <a:gdLst>
                    <a:gd name="T0" fmla="*/ 632 w 632"/>
                    <a:gd name="T1" fmla="*/ 0 h 228"/>
                    <a:gd name="T2" fmla="*/ 47 w 632"/>
                    <a:gd name="T3" fmla="*/ 228 h 228"/>
                    <a:gd name="T4" fmla="*/ 307 w 632"/>
                    <a:gd name="T5" fmla="*/ 110 h 228"/>
                    <a:gd name="T6" fmla="*/ 0 w 632"/>
                    <a:gd name="T7" fmla="*/ 160 h 228"/>
                    <a:gd name="T8" fmla="*/ 632 w 632"/>
                    <a:gd name="T9" fmla="*/ 0 h 228"/>
                    <a:gd name="T10" fmla="*/ 0 60000 65536"/>
                    <a:gd name="T11" fmla="*/ 0 60000 65536"/>
                    <a:gd name="T12" fmla="*/ 0 60000 65536"/>
                    <a:gd name="T13" fmla="*/ 0 60000 65536"/>
                    <a:gd name="T14" fmla="*/ 0 60000 65536"/>
                    <a:gd name="T15" fmla="*/ 0 w 632"/>
                    <a:gd name="T16" fmla="*/ 0 h 228"/>
                    <a:gd name="T17" fmla="*/ 632 w 632"/>
                    <a:gd name="T18" fmla="*/ 228 h 228"/>
                  </a:gdLst>
                  <a:ahLst/>
                  <a:cxnLst>
                    <a:cxn ang="T10">
                      <a:pos x="T0" y="T1"/>
                    </a:cxn>
                    <a:cxn ang="T11">
                      <a:pos x="T2" y="T3"/>
                    </a:cxn>
                    <a:cxn ang="T12">
                      <a:pos x="T4" y="T5"/>
                    </a:cxn>
                    <a:cxn ang="T13">
                      <a:pos x="T6" y="T7"/>
                    </a:cxn>
                    <a:cxn ang="T14">
                      <a:pos x="T8" y="T9"/>
                    </a:cxn>
                  </a:cxnLst>
                  <a:rect l="T15" t="T16" r="T17" b="T18"/>
                  <a:pathLst>
                    <a:path w="632" h="228">
                      <a:moveTo>
                        <a:pt x="632" y="0"/>
                      </a:moveTo>
                      <a:lnTo>
                        <a:pt x="47" y="228"/>
                      </a:lnTo>
                      <a:lnTo>
                        <a:pt x="307" y="110"/>
                      </a:lnTo>
                      <a:lnTo>
                        <a:pt x="0" y="160"/>
                      </a:lnTo>
                      <a:lnTo>
                        <a:pt x="632"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6" name="Freeform 82"/>
                <p:cNvSpPr>
                  <a:spLocks/>
                </p:cNvSpPr>
                <p:nvPr/>
              </p:nvSpPr>
              <p:spPr bwMode="auto">
                <a:xfrm>
                  <a:off x="3358" y="1905"/>
                  <a:ext cx="225" cy="644"/>
                </a:xfrm>
                <a:custGeom>
                  <a:avLst/>
                  <a:gdLst>
                    <a:gd name="T0" fmla="*/ 225 w 225"/>
                    <a:gd name="T1" fmla="*/ 0 h 644"/>
                    <a:gd name="T2" fmla="*/ 0 w 225"/>
                    <a:gd name="T3" fmla="*/ 596 h 644"/>
                    <a:gd name="T4" fmla="*/ 117 w 225"/>
                    <a:gd name="T5" fmla="*/ 331 h 644"/>
                    <a:gd name="T6" fmla="*/ 68 w 225"/>
                    <a:gd name="T7" fmla="*/ 644 h 644"/>
                    <a:gd name="T8" fmla="*/ 225 w 225"/>
                    <a:gd name="T9" fmla="*/ 0 h 644"/>
                    <a:gd name="T10" fmla="*/ 0 60000 65536"/>
                    <a:gd name="T11" fmla="*/ 0 60000 65536"/>
                    <a:gd name="T12" fmla="*/ 0 60000 65536"/>
                    <a:gd name="T13" fmla="*/ 0 60000 65536"/>
                    <a:gd name="T14" fmla="*/ 0 60000 65536"/>
                    <a:gd name="T15" fmla="*/ 0 w 225"/>
                    <a:gd name="T16" fmla="*/ 0 h 644"/>
                    <a:gd name="T17" fmla="*/ 225 w 225"/>
                    <a:gd name="T18" fmla="*/ 644 h 644"/>
                  </a:gdLst>
                  <a:ahLst/>
                  <a:cxnLst>
                    <a:cxn ang="T10">
                      <a:pos x="T0" y="T1"/>
                    </a:cxn>
                    <a:cxn ang="T11">
                      <a:pos x="T2" y="T3"/>
                    </a:cxn>
                    <a:cxn ang="T12">
                      <a:pos x="T4" y="T5"/>
                    </a:cxn>
                    <a:cxn ang="T13">
                      <a:pos x="T6" y="T7"/>
                    </a:cxn>
                    <a:cxn ang="T14">
                      <a:pos x="T8" y="T9"/>
                    </a:cxn>
                  </a:cxnLst>
                  <a:rect l="T15" t="T16" r="T17" b="T18"/>
                  <a:pathLst>
                    <a:path w="225" h="644">
                      <a:moveTo>
                        <a:pt x="225" y="0"/>
                      </a:moveTo>
                      <a:lnTo>
                        <a:pt x="0" y="596"/>
                      </a:lnTo>
                      <a:lnTo>
                        <a:pt x="117" y="331"/>
                      </a:lnTo>
                      <a:lnTo>
                        <a:pt x="68" y="644"/>
                      </a:lnTo>
                      <a:lnTo>
                        <a:pt x="225"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7" name="Freeform 83"/>
                <p:cNvSpPr>
                  <a:spLocks/>
                </p:cNvSpPr>
                <p:nvPr/>
              </p:nvSpPr>
              <p:spPr bwMode="auto">
                <a:xfrm>
                  <a:off x="3358" y="1221"/>
                  <a:ext cx="225" cy="644"/>
                </a:xfrm>
                <a:custGeom>
                  <a:avLst/>
                  <a:gdLst>
                    <a:gd name="T0" fmla="*/ 225 w 225"/>
                    <a:gd name="T1" fmla="*/ 644 h 644"/>
                    <a:gd name="T2" fmla="*/ 0 w 225"/>
                    <a:gd name="T3" fmla="*/ 48 h 644"/>
                    <a:gd name="T4" fmla="*/ 117 w 225"/>
                    <a:gd name="T5" fmla="*/ 313 h 644"/>
                    <a:gd name="T6" fmla="*/ 68 w 225"/>
                    <a:gd name="T7" fmla="*/ 0 h 644"/>
                    <a:gd name="T8" fmla="*/ 225 w 225"/>
                    <a:gd name="T9" fmla="*/ 644 h 644"/>
                    <a:gd name="T10" fmla="*/ 0 60000 65536"/>
                    <a:gd name="T11" fmla="*/ 0 60000 65536"/>
                    <a:gd name="T12" fmla="*/ 0 60000 65536"/>
                    <a:gd name="T13" fmla="*/ 0 60000 65536"/>
                    <a:gd name="T14" fmla="*/ 0 60000 65536"/>
                    <a:gd name="T15" fmla="*/ 0 w 225"/>
                    <a:gd name="T16" fmla="*/ 0 h 644"/>
                    <a:gd name="T17" fmla="*/ 225 w 225"/>
                    <a:gd name="T18" fmla="*/ 644 h 644"/>
                  </a:gdLst>
                  <a:ahLst/>
                  <a:cxnLst>
                    <a:cxn ang="T10">
                      <a:pos x="T0" y="T1"/>
                    </a:cxn>
                    <a:cxn ang="T11">
                      <a:pos x="T2" y="T3"/>
                    </a:cxn>
                    <a:cxn ang="T12">
                      <a:pos x="T4" y="T5"/>
                    </a:cxn>
                    <a:cxn ang="T13">
                      <a:pos x="T6" y="T7"/>
                    </a:cxn>
                    <a:cxn ang="T14">
                      <a:pos x="T8" y="T9"/>
                    </a:cxn>
                  </a:cxnLst>
                  <a:rect l="T15" t="T16" r="T17" b="T18"/>
                  <a:pathLst>
                    <a:path w="225" h="644">
                      <a:moveTo>
                        <a:pt x="225" y="644"/>
                      </a:moveTo>
                      <a:lnTo>
                        <a:pt x="0" y="48"/>
                      </a:lnTo>
                      <a:lnTo>
                        <a:pt x="117" y="313"/>
                      </a:lnTo>
                      <a:lnTo>
                        <a:pt x="68" y="0"/>
                      </a:lnTo>
                      <a:lnTo>
                        <a:pt x="225" y="644"/>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8479" name="Group 84"/>
              <p:cNvGrpSpPr>
                <a:grpSpLocks/>
              </p:cNvGrpSpPr>
              <p:nvPr/>
            </p:nvGrpSpPr>
            <p:grpSpPr bwMode="auto">
              <a:xfrm>
                <a:off x="2907" y="1193"/>
                <a:ext cx="1377" cy="1398"/>
                <a:chOff x="2907" y="1193"/>
                <a:chExt cx="1377" cy="1398"/>
              </a:xfrm>
            </p:grpSpPr>
            <p:grpSp>
              <p:nvGrpSpPr>
                <p:cNvPr id="18480" name="Group 85"/>
                <p:cNvGrpSpPr>
                  <a:grpSpLocks/>
                </p:cNvGrpSpPr>
                <p:nvPr/>
              </p:nvGrpSpPr>
              <p:grpSpPr bwMode="auto">
                <a:xfrm>
                  <a:off x="3097" y="1917"/>
                  <a:ext cx="997" cy="508"/>
                  <a:chOff x="3097" y="1917"/>
                  <a:chExt cx="997" cy="508"/>
                </a:xfrm>
              </p:grpSpPr>
              <p:sp>
                <p:nvSpPr>
                  <p:cNvPr id="18492" name="Freeform 86"/>
                  <p:cNvSpPr>
                    <a:spLocks/>
                  </p:cNvSpPr>
                  <p:nvPr/>
                </p:nvSpPr>
                <p:spPr bwMode="auto">
                  <a:xfrm>
                    <a:off x="3632" y="1917"/>
                    <a:ext cx="462" cy="508"/>
                  </a:xfrm>
                  <a:custGeom>
                    <a:avLst/>
                    <a:gdLst>
                      <a:gd name="T0" fmla="*/ 0 w 462"/>
                      <a:gd name="T1" fmla="*/ 0 h 508"/>
                      <a:gd name="T2" fmla="*/ 299 w 462"/>
                      <a:gd name="T3" fmla="*/ 508 h 508"/>
                      <a:gd name="T4" fmla="*/ 157 w 462"/>
                      <a:gd name="T5" fmla="*/ 221 h 508"/>
                      <a:gd name="T6" fmla="*/ 435 w 462"/>
                      <a:gd name="T7" fmla="*/ 508 h 508"/>
                      <a:gd name="T8" fmla="*/ 202 w 462"/>
                      <a:gd name="T9" fmla="*/ 190 h 508"/>
                      <a:gd name="T10" fmla="*/ 462 w 462"/>
                      <a:gd name="T11" fmla="*/ 339 h 508"/>
                      <a:gd name="T12" fmla="*/ 0 w 462"/>
                      <a:gd name="T13" fmla="*/ 0 h 508"/>
                      <a:gd name="T14" fmla="*/ 0 60000 65536"/>
                      <a:gd name="T15" fmla="*/ 0 60000 65536"/>
                      <a:gd name="T16" fmla="*/ 0 60000 65536"/>
                      <a:gd name="T17" fmla="*/ 0 60000 65536"/>
                      <a:gd name="T18" fmla="*/ 0 60000 65536"/>
                      <a:gd name="T19" fmla="*/ 0 60000 65536"/>
                      <a:gd name="T20" fmla="*/ 0 60000 65536"/>
                      <a:gd name="T21" fmla="*/ 0 w 462"/>
                      <a:gd name="T22" fmla="*/ 0 h 508"/>
                      <a:gd name="T23" fmla="*/ 462 w 462"/>
                      <a:gd name="T24" fmla="*/ 508 h 5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2" h="508">
                        <a:moveTo>
                          <a:pt x="0" y="0"/>
                        </a:moveTo>
                        <a:lnTo>
                          <a:pt x="299" y="508"/>
                        </a:lnTo>
                        <a:lnTo>
                          <a:pt x="157" y="221"/>
                        </a:lnTo>
                        <a:lnTo>
                          <a:pt x="435" y="508"/>
                        </a:lnTo>
                        <a:lnTo>
                          <a:pt x="202" y="190"/>
                        </a:lnTo>
                        <a:lnTo>
                          <a:pt x="462" y="339"/>
                        </a:lnTo>
                        <a:lnTo>
                          <a:pt x="0"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3" name="Freeform 87"/>
                  <p:cNvSpPr>
                    <a:spLocks/>
                  </p:cNvSpPr>
                  <p:nvPr/>
                </p:nvSpPr>
                <p:spPr bwMode="auto">
                  <a:xfrm>
                    <a:off x="3097" y="1917"/>
                    <a:ext cx="462" cy="508"/>
                  </a:xfrm>
                  <a:custGeom>
                    <a:avLst/>
                    <a:gdLst>
                      <a:gd name="T0" fmla="*/ 462 w 462"/>
                      <a:gd name="T1" fmla="*/ 0 h 508"/>
                      <a:gd name="T2" fmla="*/ 162 w 462"/>
                      <a:gd name="T3" fmla="*/ 508 h 508"/>
                      <a:gd name="T4" fmla="*/ 305 w 462"/>
                      <a:gd name="T5" fmla="*/ 221 h 508"/>
                      <a:gd name="T6" fmla="*/ 27 w 462"/>
                      <a:gd name="T7" fmla="*/ 508 h 508"/>
                      <a:gd name="T8" fmla="*/ 260 w 462"/>
                      <a:gd name="T9" fmla="*/ 190 h 508"/>
                      <a:gd name="T10" fmla="*/ 0 w 462"/>
                      <a:gd name="T11" fmla="*/ 339 h 508"/>
                      <a:gd name="T12" fmla="*/ 462 w 462"/>
                      <a:gd name="T13" fmla="*/ 0 h 508"/>
                      <a:gd name="T14" fmla="*/ 0 60000 65536"/>
                      <a:gd name="T15" fmla="*/ 0 60000 65536"/>
                      <a:gd name="T16" fmla="*/ 0 60000 65536"/>
                      <a:gd name="T17" fmla="*/ 0 60000 65536"/>
                      <a:gd name="T18" fmla="*/ 0 60000 65536"/>
                      <a:gd name="T19" fmla="*/ 0 60000 65536"/>
                      <a:gd name="T20" fmla="*/ 0 60000 65536"/>
                      <a:gd name="T21" fmla="*/ 0 w 462"/>
                      <a:gd name="T22" fmla="*/ 0 h 508"/>
                      <a:gd name="T23" fmla="*/ 462 w 462"/>
                      <a:gd name="T24" fmla="*/ 508 h 5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2" h="508">
                        <a:moveTo>
                          <a:pt x="462" y="0"/>
                        </a:moveTo>
                        <a:lnTo>
                          <a:pt x="162" y="508"/>
                        </a:lnTo>
                        <a:lnTo>
                          <a:pt x="305" y="221"/>
                        </a:lnTo>
                        <a:lnTo>
                          <a:pt x="27" y="508"/>
                        </a:lnTo>
                        <a:lnTo>
                          <a:pt x="260" y="190"/>
                        </a:lnTo>
                        <a:lnTo>
                          <a:pt x="0" y="339"/>
                        </a:lnTo>
                        <a:lnTo>
                          <a:pt x="462"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8481" name="Group 88"/>
                <p:cNvGrpSpPr>
                  <a:grpSpLocks/>
                </p:cNvGrpSpPr>
                <p:nvPr/>
              </p:nvGrpSpPr>
              <p:grpSpPr bwMode="auto">
                <a:xfrm>
                  <a:off x="2907" y="1193"/>
                  <a:ext cx="1377" cy="1398"/>
                  <a:chOff x="2907" y="1193"/>
                  <a:chExt cx="1377" cy="1398"/>
                </a:xfrm>
              </p:grpSpPr>
              <p:sp>
                <p:nvSpPr>
                  <p:cNvPr id="18482" name="Freeform 89"/>
                  <p:cNvSpPr>
                    <a:spLocks/>
                  </p:cNvSpPr>
                  <p:nvPr/>
                </p:nvSpPr>
                <p:spPr bwMode="auto">
                  <a:xfrm>
                    <a:off x="3622" y="1657"/>
                    <a:ext cx="633" cy="228"/>
                  </a:xfrm>
                  <a:custGeom>
                    <a:avLst/>
                    <a:gdLst>
                      <a:gd name="T0" fmla="*/ 0 w 633"/>
                      <a:gd name="T1" fmla="*/ 228 h 228"/>
                      <a:gd name="T2" fmla="*/ 587 w 633"/>
                      <a:gd name="T3" fmla="*/ 0 h 228"/>
                      <a:gd name="T4" fmla="*/ 325 w 633"/>
                      <a:gd name="T5" fmla="*/ 118 h 228"/>
                      <a:gd name="T6" fmla="*/ 633 w 633"/>
                      <a:gd name="T7" fmla="*/ 68 h 228"/>
                      <a:gd name="T8" fmla="*/ 0 w 633"/>
                      <a:gd name="T9" fmla="*/ 228 h 228"/>
                      <a:gd name="T10" fmla="*/ 0 60000 65536"/>
                      <a:gd name="T11" fmla="*/ 0 60000 65536"/>
                      <a:gd name="T12" fmla="*/ 0 60000 65536"/>
                      <a:gd name="T13" fmla="*/ 0 60000 65536"/>
                      <a:gd name="T14" fmla="*/ 0 60000 65536"/>
                      <a:gd name="T15" fmla="*/ 0 w 633"/>
                      <a:gd name="T16" fmla="*/ 0 h 228"/>
                      <a:gd name="T17" fmla="*/ 633 w 633"/>
                      <a:gd name="T18" fmla="*/ 228 h 228"/>
                    </a:gdLst>
                    <a:ahLst/>
                    <a:cxnLst>
                      <a:cxn ang="T10">
                        <a:pos x="T0" y="T1"/>
                      </a:cxn>
                      <a:cxn ang="T11">
                        <a:pos x="T2" y="T3"/>
                      </a:cxn>
                      <a:cxn ang="T12">
                        <a:pos x="T4" y="T5"/>
                      </a:cxn>
                      <a:cxn ang="T13">
                        <a:pos x="T6" y="T7"/>
                      </a:cxn>
                      <a:cxn ang="T14">
                        <a:pos x="T8" y="T9"/>
                      </a:cxn>
                    </a:cxnLst>
                    <a:rect l="T15" t="T16" r="T17" b="T18"/>
                    <a:pathLst>
                      <a:path w="633" h="228">
                        <a:moveTo>
                          <a:pt x="0" y="228"/>
                        </a:moveTo>
                        <a:lnTo>
                          <a:pt x="587" y="0"/>
                        </a:lnTo>
                        <a:lnTo>
                          <a:pt x="325" y="118"/>
                        </a:lnTo>
                        <a:lnTo>
                          <a:pt x="633" y="68"/>
                        </a:lnTo>
                        <a:lnTo>
                          <a:pt x="0" y="228"/>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3" name="Freeform 90"/>
                  <p:cNvSpPr>
                    <a:spLocks/>
                  </p:cNvSpPr>
                  <p:nvPr/>
                </p:nvSpPr>
                <p:spPr bwMode="auto">
                  <a:xfrm>
                    <a:off x="3629" y="1904"/>
                    <a:ext cx="632" cy="229"/>
                  </a:xfrm>
                  <a:custGeom>
                    <a:avLst/>
                    <a:gdLst>
                      <a:gd name="T0" fmla="*/ 0 w 632"/>
                      <a:gd name="T1" fmla="*/ 0 h 229"/>
                      <a:gd name="T2" fmla="*/ 585 w 632"/>
                      <a:gd name="T3" fmla="*/ 229 h 229"/>
                      <a:gd name="T4" fmla="*/ 325 w 632"/>
                      <a:gd name="T5" fmla="*/ 109 h 229"/>
                      <a:gd name="T6" fmla="*/ 632 w 632"/>
                      <a:gd name="T7" fmla="*/ 159 h 229"/>
                      <a:gd name="T8" fmla="*/ 0 w 632"/>
                      <a:gd name="T9" fmla="*/ 0 h 229"/>
                      <a:gd name="T10" fmla="*/ 0 60000 65536"/>
                      <a:gd name="T11" fmla="*/ 0 60000 65536"/>
                      <a:gd name="T12" fmla="*/ 0 60000 65536"/>
                      <a:gd name="T13" fmla="*/ 0 60000 65536"/>
                      <a:gd name="T14" fmla="*/ 0 60000 65536"/>
                      <a:gd name="T15" fmla="*/ 0 w 632"/>
                      <a:gd name="T16" fmla="*/ 0 h 229"/>
                      <a:gd name="T17" fmla="*/ 632 w 632"/>
                      <a:gd name="T18" fmla="*/ 229 h 229"/>
                    </a:gdLst>
                    <a:ahLst/>
                    <a:cxnLst>
                      <a:cxn ang="T10">
                        <a:pos x="T0" y="T1"/>
                      </a:cxn>
                      <a:cxn ang="T11">
                        <a:pos x="T2" y="T3"/>
                      </a:cxn>
                      <a:cxn ang="T12">
                        <a:pos x="T4" y="T5"/>
                      </a:cxn>
                      <a:cxn ang="T13">
                        <a:pos x="T6" y="T7"/>
                      </a:cxn>
                      <a:cxn ang="T14">
                        <a:pos x="T8" y="T9"/>
                      </a:cxn>
                    </a:cxnLst>
                    <a:rect l="T15" t="T16" r="T17" b="T18"/>
                    <a:pathLst>
                      <a:path w="632" h="229">
                        <a:moveTo>
                          <a:pt x="0" y="0"/>
                        </a:moveTo>
                        <a:lnTo>
                          <a:pt x="585" y="229"/>
                        </a:lnTo>
                        <a:lnTo>
                          <a:pt x="325" y="109"/>
                        </a:lnTo>
                        <a:lnTo>
                          <a:pt x="632" y="159"/>
                        </a:lnTo>
                        <a:lnTo>
                          <a:pt x="0"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4" name="Freeform 91"/>
                  <p:cNvSpPr>
                    <a:spLocks/>
                  </p:cNvSpPr>
                  <p:nvPr/>
                </p:nvSpPr>
                <p:spPr bwMode="auto">
                  <a:xfrm>
                    <a:off x="3621" y="1914"/>
                    <a:ext cx="225" cy="645"/>
                  </a:xfrm>
                  <a:custGeom>
                    <a:avLst/>
                    <a:gdLst>
                      <a:gd name="T0" fmla="*/ 0 w 225"/>
                      <a:gd name="T1" fmla="*/ 0 h 645"/>
                      <a:gd name="T2" fmla="*/ 225 w 225"/>
                      <a:gd name="T3" fmla="*/ 597 h 645"/>
                      <a:gd name="T4" fmla="*/ 108 w 225"/>
                      <a:gd name="T5" fmla="*/ 332 h 645"/>
                      <a:gd name="T6" fmla="*/ 157 w 225"/>
                      <a:gd name="T7" fmla="*/ 645 h 645"/>
                      <a:gd name="T8" fmla="*/ 0 w 225"/>
                      <a:gd name="T9" fmla="*/ 0 h 645"/>
                      <a:gd name="T10" fmla="*/ 0 60000 65536"/>
                      <a:gd name="T11" fmla="*/ 0 60000 65536"/>
                      <a:gd name="T12" fmla="*/ 0 60000 65536"/>
                      <a:gd name="T13" fmla="*/ 0 60000 65536"/>
                      <a:gd name="T14" fmla="*/ 0 60000 65536"/>
                      <a:gd name="T15" fmla="*/ 0 w 225"/>
                      <a:gd name="T16" fmla="*/ 0 h 645"/>
                      <a:gd name="T17" fmla="*/ 225 w 225"/>
                      <a:gd name="T18" fmla="*/ 645 h 645"/>
                    </a:gdLst>
                    <a:ahLst/>
                    <a:cxnLst>
                      <a:cxn ang="T10">
                        <a:pos x="T0" y="T1"/>
                      </a:cxn>
                      <a:cxn ang="T11">
                        <a:pos x="T2" y="T3"/>
                      </a:cxn>
                      <a:cxn ang="T12">
                        <a:pos x="T4" y="T5"/>
                      </a:cxn>
                      <a:cxn ang="T13">
                        <a:pos x="T6" y="T7"/>
                      </a:cxn>
                      <a:cxn ang="T14">
                        <a:pos x="T8" y="T9"/>
                      </a:cxn>
                    </a:cxnLst>
                    <a:rect l="T15" t="T16" r="T17" b="T18"/>
                    <a:pathLst>
                      <a:path w="225" h="645">
                        <a:moveTo>
                          <a:pt x="0" y="0"/>
                        </a:moveTo>
                        <a:lnTo>
                          <a:pt x="225" y="597"/>
                        </a:lnTo>
                        <a:lnTo>
                          <a:pt x="108" y="332"/>
                        </a:lnTo>
                        <a:lnTo>
                          <a:pt x="157" y="645"/>
                        </a:lnTo>
                        <a:lnTo>
                          <a:pt x="0"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5" name="Freeform 92"/>
                  <p:cNvSpPr>
                    <a:spLocks/>
                  </p:cNvSpPr>
                  <p:nvPr/>
                </p:nvSpPr>
                <p:spPr bwMode="auto">
                  <a:xfrm>
                    <a:off x="3621" y="1231"/>
                    <a:ext cx="225" cy="644"/>
                  </a:xfrm>
                  <a:custGeom>
                    <a:avLst/>
                    <a:gdLst>
                      <a:gd name="T0" fmla="*/ 0 w 225"/>
                      <a:gd name="T1" fmla="*/ 644 h 644"/>
                      <a:gd name="T2" fmla="*/ 225 w 225"/>
                      <a:gd name="T3" fmla="*/ 48 h 644"/>
                      <a:gd name="T4" fmla="*/ 108 w 225"/>
                      <a:gd name="T5" fmla="*/ 313 h 644"/>
                      <a:gd name="T6" fmla="*/ 157 w 225"/>
                      <a:gd name="T7" fmla="*/ 0 h 644"/>
                      <a:gd name="T8" fmla="*/ 0 w 225"/>
                      <a:gd name="T9" fmla="*/ 644 h 644"/>
                      <a:gd name="T10" fmla="*/ 0 60000 65536"/>
                      <a:gd name="T11" fmla="*/ 0 60000 65536"/>
                      <a:gd name="T12" fmla="*/ 0 60000 65536"/>
                      <a:gd name="T13" fmla="*/ 0 60000 65536"/>
                      <a:gd name="T14" fmla="*/ 0 60000 65536"/>
                      <a:gd name="T15" fmla="*/ 0 w 225"/>
                      <a:gd name="T16" fmla="*/ 0 h 644"/>
                      <a:gd name="T17" fmla="*/ 225 w 225"/>
                      <a:gd name="T18" fmla="*/ 644 h 644"/>
                    </a:gdLst>
                    <a:ahLst/>
                    <a:cxnLst>
                      <a:cxn ang="T10">
                        <a:pos x="T0" y="T1"/>
                      </a:cxn>
                      <a:cxn ang="T11">
                        <a:pos x="T2" y="T3"/>
                      </a:cxn>
                      <a:cxn ang="T12">
                        <a:pos x="T4" y="T5"/>
                      </a:cxn>
                      <a:cxn ang="T13">
                        <a:pos x="T6" y="T7"/>
                      </a:cxn>
                      <a:cxn ang="T14">
                        <a:pos x="T8" y="T9"/>
                      </a:cxn>
                    </a:cxnLst>
                    <a:rect l="T15" t="T16" r="T17" b="T18"/>
                    <a:pathLst>
                      <a:path w="225" h="644">
                        <a:moveTo>
                          <a:pt x="0" y="644"/>
                        </a:moveTo>
                        <a:lnTo>
                          <a:pt x="225" y="48"/>
                        </a:lnTo>
                        <a:lnTo>
                          <a:pt x="108" y="313"/>
                        </a:lnTo>
                        <a:lnTo>
                          <a:pt x="157" y="0"/>
                        </a:lnTo>
                        <a:lnTo>
                          <a:pt x="0" y="644"/>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6" name="Freeform 93"/>
                  <p:cNvSpPr>
                    <a:spLocks/>
                  </p:cNvSpPr>
                  <p:nvPr/>
                </p:nvSpPr>
                <p:spPr bwMode="auto">
                  <a:xfrm>
                    <a:off x="3632" y="1368"/>
                    <a:ext cx="462" cy="508"/>
                  </a:xfrm>
                  <a:custGeom>
                    <a:avLst/>
                    <a:gdLst>
                      <a:gd name="T0" fmla="*/ 0 w 462"/>
                      <a:gd name="T1" fmla="*/ 508 h 508"/>
                      <a:gd name="T2" fmla="*/ 299 w 462"/>
                      <a:gd name="T3" fmla="*/ 0 h 508"/>
                      <a:gd name="T4" fmla="*/ 157 w 462"/>
                      <a:gd name="T5" fmla="*/ 287 h 508"/>
                      <a:gd name="T6" fmla="*/ 435 w 462"/>
                      <a:gd name="T7" fmla="*/ 0 h 508"/>
                      <a:gd name="T8" fmla="*/ 202 w 462"/>
                      <a:gd name="T9" fmla="*/ 317 h 508"/>
                      <a:gd name="T10" fmla="*/ 462 w 462"/>
                      <a:gd name="T11" fmla="*/ 168 h 508"/>
                      <a:gd name="T12" fmla="*/ 0 w 462"/>
                      <a:gd name="T13" fmla="*/ 508 h 508"/>
                      <a:gd name="T14" fmla="*/ 0 60000 65536"/>
                      <a:gd name="T15" fmla="*/ 0 60000 65536"/>
                      <a:gd name="T16" fmla="*/ 0 60000 65536"/>
                      <a:gd name="T17" fmla="*/ 0 60000 65536"/>
                      <a:gd name="T18" fmla="*/ 0 60000 65536"/>
                      <a:gd name="T19" fmla="*/ 0 60000 65536"/>
                      <a:gd name="T20" fmla="*/ 0 60000 65536"/>
                      <a:gd name="T21" fmla="*/ 0 w 462"/>
                      <a:gd name="T22" fmla="*/ 0 h 508"/>
                      <a:gd name="T23" fmla="*/ 462 w 462"/>
                      <a:gd name="T24" fmla="*/ 508 h 5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2" h="508">
                        <a:moveTo>
                          <a:pt x="0" y="508"/>
                        </a:moveTo>
                        <a:lnTo>
                          <a:pt x="299" y="0"/>
                        </a:lnTo>
                        <a:lnTo>
                          <a:pt x="157" y="287"/>
                        </a:lnTo>
                        <a:lnTo>
                          <a:pt x="435" y="0"/>
                        </a:lnTo>
                        <a:lnTo>
                          <a:pt x="202" y="317"/>
                        </a:lnTo>
                        <a:lnTo>
                          <a:pt x="462" y="168"/>
                        </a:lnTo>
                        <a:lnTo>
                          <a:pt x="0" y="508"/>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7" name="Freeform 94"/>
                  <p:cNvSpPr>
                    <a:spLocks/>
                  </p:cNvSpPr>
                  <p:nvPr/>
                </p:nvSpPr>
                <p:spPr bwMode="auto">
                  <a:xfrm>
                    <a:off x="3632" y="1811"/>
                    <a:ext cx="652" cy="156"/>
                  </a:xfrm>
                  <a:custGeom>
                    <a:avLst/>
                    <a:gdLst>
                      <a:gd name="T0" fmla="*/ 0 w 652"/>
                      <a:gd name="T1" fmla="*/ 76 h 156"/>
                      <a:gd name="T2" fmla="*/ 535 w 652"/>
                      <a:gd name="T3" fmla="*/ 0 h 156"/>
                      <a:gd name="T4" fmla="*/ 287 w 652"/>
                      <a:gd name="T5" fmla="*/ 54 h 156"/>
                      <a:gd name="T6" fmla="*/ 652 w 652"/>
                      <a:gd name="T7" fmla="*/ 104 h 156"/>
                      <a:gd name="T8" fmla="*/ 297 w 652"/>
                      <a:gd name="T9" fmla="*/ 101 h 156"/>
                      <a:gd name="T10" fmla="*/ 548 w 652"/>
                      <a:gd name="T11" fmla="*/ 156 h 156"/>
                      <a:gd name="T12" fmla="*/ 0 w 652"/>
                      <a:gd name="T13" fmla="*/ 76 h 156"/>
                      <a:gd name="T14" fmla="*/ 0 60000 65536"/>
                      <a:gd name="T15" fmla="*/ 0 60000 65536"/>
                      <a:gd name="T16" fmla="*/ 0 60000 65536"/>
                      <a:gd name="T17" fmla="*/ 0 60000 65536"/>
                      <a:gd name="T18" fmla="*/ 0 60000 65536"/>
                      <a:gd name="T19" fmla="*/ 0 60000 65536"/>
                      <a:gd name="T20" fmla="*/ 0 60000 65536"/>
                      <a:gd name="T21" fmla="*/ 0 w 652"/>
                      <a:gd name="T22" fmla="*/ 0 h 156"/>
                      <a:gd name="T23" fmla="*/ 652 w 652"/>
                      <a:gd name="T24" fmla="*/ 156 h 1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2" h="156">
                        <a:moveTo>
                          <a:pt x="0" y="76"/>
                        </a:moveTo>
                        <a:lnTo>
                          <a:pt x="535" y="0"/>
                        </a:lnTo>
                        <a:lnTo>
                          <a:pt x="287" y="54"/>
                        </a:lnTo>
                        <a:lnTo>
                          <a:pt x="652" y="104"/>
                        </a:lnTo>
                        <a:lnTo>
                          <a:pt x="297" y="101"/>
                        </a:lnTo>
                        <a:lnTo>
                          <a:pt x="548" y="156"/>
                        </a:lnTo>
                        <a:lnTo>
                          <a:pt x="0" y="76"/>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8" name="Freeform 95"/>
                  <p:cNvSpPr>
                    <a:spLocks/>
                  </p:cNvSpPr>
                  <p:nvPr/>
                </p:nvSpPr>
                <p:spPr bwMode="auto">
                  <a:xfrm>
                    <a:off x="3097" y="1368"/>
                    <a:ext cx="462" cy="508"/>
                  </a:xfrm>
                  <a:custGeom>
                    <a:avLst/>
                    <a:gdLst>
                      <a:gd name="T0" fmla="*/ 462 w 462"/>
                      <a:gd name="T1" fmla="*/ 508 h 508"/>
                      <a:gd name="T2" fmla="*/ 162 w 462"/>
                      <a:gd name="T3" fmla="*/ 0 h 508"/>
                      <a:gd name="T4" fmla="*/ 305 w 462"/>
                      <a:gd name="T5" fmla="*/ 287 h 508"/>
                      <a:gd name="T6" fmla="*/ 27 w 462"/>
                      <a:gd name="T7" fmla="*/ 0 h 508"/>
                      <a:gd name="T8" fmla="*/ 260 w 462"/>
                      <a:gd name="T9" fmla="*/ 317 h 508"/>
                      <a:gd name="T10" fmla="*/ 0 w 462"/>
                      <a:gd name="T11" fmla="*/ 168 h 508"/>
                      <a:gd name="T12" fmla="*/ 462 w 462"/>
                      <a:gd name="T13" fmla="*/ 508 h 508"/>
                      <a:gd name="T14" fmla="*/ 0 60000 65536"/>
                      <a:gd name="T15" fmla="*/ 0 60000 65536"/>
                      <a:gd name="T16" fmla="*/ 0 60000 65536"/>
                      <a:gd name="T17" fmla="*/ 0 60000 65536"/>
                      <a:gd name="T18" fmla="*/ 0 60000 65536"/>
                      <a:gd name="T19" fmla="*/ 0 60000 65536"/>
                      <a:gd name="T20" fmla="*/ 0 60000 65536"/>
                      <a:gd name="T21" fmla="*/ 0 w 462"/>
                      <a:gd name="T22" fmla="*/ 0 h 508"/>
                      <a:gd name="T23" fmla="*/ 462 w 462"/>
                      <a:gd name="T24" fmla="*/ 508 h 5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2" h="508">
                        <a:moveTo>
                          <a:pt x="462" y="508"/>
                        </a:moveTo>
                        <a:lnTo>
                          <a:pt x="162" y="0"/>
                        </a:lnTo>
                        <a:lnTo>
                          <a:pt x="305" y="287"/>
                        </a:lnTo>
                        <a:lnTo>
                          <a:pt x="27" y="0"/>
                        </a:lnTo>
                        <a:lnTo>
                          <a:pt x="260" y="317"/>
                        </a:lnTo>
                        <a:lnTo>
                          <a:pt x="0" y="168"/>
                        </a:lnTo>
                        <a:lnTo>
                          <a:pt x="462" y="508"/>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9" name="Freeform 96"/>
                  <p:cNvSpPr>
                    <a:spLocks/>
                  </p:cNvSpPr>
                  <p:nvPr/>
                </p:nvSpPr>
                <p:spPr bwMode="auto">
                  <a:xfrm>
                    <a:off x="2907" y="1811"/>
                    <a:ext cx="652" cy="156"/>
                  </a:xfrm>
                  <a:custGeom>
                    <a:avLst/>
                    <a:gdLst>
                      <a:gd name="T0" fmla="*/ 652 w 652"/>
                      <a:gd name="T1" fmla="*/ 76 h 156"/>
                      <a:gd name="T2" fmla="*/ 116 w 652"/>
                      <a:gd name="T3" fmla="*/ 0 h 156"/>
                      <a:gd name="T4" fmla="*/ 365 w 652"/>
                      <a:gd name="T5" fmla="*/ 54 h 156"/>
                      <a:gd name="T6" fmla="*/ 0 w 652"/>
                      <a:gd name="T7" fmla="*/ 104 h 156"/>
                      <a:gd name="T8" fmla="*/ 355 w 652"/>
                      <a:gd name="T9" fmla="*/ 101 h 156"/>
                      <a:gd name="T10" fmla="*/ 104 w 652"/>
                      <a:gd name="T11" fmla="*/ 156 h 156"/>
                      <a:gd name="T12" fmla="*/ 652 w 652"/>
                      <a:gd name="T13" fmla="*/ 76 h 156"/>
                      <a:gd name="T14" fmla="*/ 0 60000 65536"/>
                      <a:gd name="T15" fmla="*/ 0 60000 65536"/>
                      <a:gd name="T16" fmla="*/ 0 60000 65536"/>
                      <a:gd name="T17" fmla="*/ 0 60000 65536"/>
                      <a:gd name="T18" fmla="*/ 0 60000 65536"/>
                      <a:gd name="T19" fmla="*/ 0 60000 65536"/>
                      <a:gd name="T20" fmla="*/ 0 60000 65536"/>
                      <a:gd name="T21" fmla="*/ 0 w 652"/>
                      <a:gd name="T22" fmla="*/ 0 h 156"/>
                      <a:gd name="T23" fmla="*/ 652 w 652"/>
                      <a:gd name="T24" fmla="*/ 156 h 1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2" h="156">
                        <a:moveTo>
                          <a:pt x="652" y="76"/>
                        </a:moveTo>
                        <a:lnTo>
                          <a:pt x="116" y="0"/>
                        </a:lnTo>
                        <a:lnTo>
                          <a:pt x="365" y="54"/>
                        </a:lnTo>
                        <a:lnTo>
                          <a:pt x="0" y="104"/>
                        </a:lnTo>
                        <a:lnTo>
                          <a:pt x="355" y="101"/>
                        </a:lnTo>
                        <a:lnTo>
                          <a:pt x="104" y="156"/>
                        </a:lnTo>
                        <a:lnTo>
                          <a:pt x="652" y="76"/>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0" name="Freeform 97"/>
                  <p:cNvSpPr>
                    <a:spLocks/>
                  </p:cNvSpPr>
                  <p:nvPr/>
                </p:nvSpPr>
                <p:spPr bwMode="auto">
                  <a:xfrm>
                    <a:off x="3527" y="1193"/>
                    <a:ext cx="153" cy="664"/>
                  </a:xfrm>
                  <a:custGeom>
                    <a:avLst/>
                    <a:gdLst>
                      <a:gd name="T0" fmla="*/ 76 w 153"/>
                      <a:gd name="T1" fmla="*/ 664 h 664"/>
                      <a:gd name="T2" fmla="*/ 0 w 153"/>
                      <a:gd name="T3" fmla="*/ 117 h 664"/>
                      <a:gd name="T4" fmla="*/ 54 w 153"/>
                      <a:gd name="T5" fmla="*/ 370 h 664"/>
                      <a:gd name="T6" fmla="*/ 103 w 153"/>
                      <a:gd name="T7" fmla="*/ 0 h 664"/>
                      <a:gd name="T8" fmla="*/ 99 w 153"/>
                      <a:gd name="T9" fmla="*/ 361 h 664"/>
                      <a:gd name="T10" fmla="*/ 153 w 153"/>
                      <a:gd name="T11" fmla="*/ 105 h 664"/>
                      <a:gd name="T12" fmla="*/ 76 w 153"/>
                      <a:gd name="T13" fmla="*/ 664 h 664"/>
                      <a:gd name="T14" fmla="*/ 0 60000 65536"/>
                      <a:gd name="T15" fmla="*/ 0 60000 65536"/>
                      <a:gd name="T16" fmla="*/ 0 60000 65536"/>
                      <a:gd name="T17" fmla="*/ 0 60000 65536"/>
                      <a:gd name="T18" fmla="*/ 0 60000 65536"/>
                      <a:gd name="T19" fmla="*/ 0 60000 65536"/>
                      <a:gd name="T20" fmla="*/ 0 60000 65536"/>
                      <a:gd name="T21" fmla="*/ 0 w 153"/>
                      <a:gd name="T22" fmla="*/ 0 h 664"/>
                      <a:gd name="T23" fmla="*/ 153 w 153"/>
                      <a:gd name="T24" fmla="*/ 664 h 6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3" h="664">
                        <a:moveTo>
                          <a:pt x="76" y="664"/>
                        </a:moveTo>
                        <a:lnTo>
                          <a:pt x="0" y="117"/>
                        </a:lnTo>
                        <a:lnTo>
                          <a:pt x="54" y="370"/>
                        </a:lnTo>
                        <a:lnTo>
                          <a:pt x="103" y="0"/>
                        </a:lnTo>
                        <a:lnTo>
                          <a:pt x="99" y="361"/>
                        </a:lnTo>
                        <a:lnTo>
                          <a:pt x="153" y="105"/>
                        </a:lnTo>
                        <a:lnTo>
                          <a:pt x="76" y="664"/>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1" name="Freeform 98"/>
                  <p:cNvSpPr>
                    <a:spLocks/>
                  </p:cNvSpPr>
                  <p:nvPr/>
                </p:nvSpPr>
                <p:spPr bwMode="auto">
                  <a:xfrm>
                    <a:off x="3524" y="1927"/>
                    <a:ext cx="153" cy="664"/>
                  </a:xfrm>
                  <a:custGeom>
                    <a:avLst/>
                    <a:gdLst>
                      <a:gd name="T0" fmla="*/ 75 w 153"/>
                      <a:gd name="T1" fmla="*/ 0 h 664"/>
                      <a:gd name="T2" fmla="*/ 0 w 153"/>
                      <a:gd name="T3" fmla="*/ 547 h 664"/>
                      <a:gd name="T4" fmla="*/ 54 w 153"/>
                      <a:gd name="T5" fmla="*/ 294 h 664"/>
                      <a:gd name="T6" fmla="*/ 102 w 153"/>
                      <a:gd name="T7" fmla="*/ 664 h 664"/>
                      <a:gd name="T8" fmla="*/ 99 w 153"/>
                      <a:gd name="T9" fmla="*/ 304 h 664"/>
                      <a:gd name="T10" fmla="*/ 153 w 153"/>
                      <a:gd name="T11" fmla="*/ 559 h 664"/>
                      <a:gd name="T12" fmla="*/ 75 w 153"/>
                      <a:gd name="T13" fmla="*/ 0 h 664"/>
                      <a:gd name="T14" fmla="*/ 0 60000 65536"/>
                      <a:gd name="T15" fmla="*/ 0 60000 65536"/>
                      <a:gd name="T16" fmla="*/ 0 60000 65536"/>
                      <a:gd name="T17" fmla="*/ 0 60000 65536"/>
                      <a:gd name="T18" fmla="*/ 0 60000 65536"/>
                      <a:gd name="T19" fmla="*/ 0 60000 65536"/>
                      <a:gd name="T20" fmla="*/ 0 60000 65536"/>
                      <a:gd name="T21" fmla="*/ 0 w 153"/>
                      <a:gd name="T22" fmla="*/ 0 h 664"/>
                      <a:gd name="T23" fmla="*/ 153 w 153"/>
                      <a:gd name="T24" fmla="*/ 664 h 6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3" h="664">
                        <a:moveTo>
                          <a:pt x="75" y="0"/>
                        </a:moveTo>
                        <a:lnTo>
                          <a:pt x="0" y="547"/>
                        </a:lnTo>
                        <a:lnTo>
                          <a:pt x="54" y="294"/>
                        </a:lnTo>
                        <a:lnTo>
                          <a:pt x="102" y="664"/>
                        </a:lnTo>
                        <a:lnTo>
                          <a:pt x="99" y="304"/>
                        </a:lnTo>
                        <a:lnTo>
                          <a:pt x="153" y="559"/>
                        </a:lnTo>
                        <a:lnTo>
                          <a:pt x="75"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grpSp>
          <p:nvGrpSpPr>
            <p:cNvPr id="18474" name="Group 99"/>
            <p:cNvGrpSpPr>
              <a:grpSpLocks/>
            </p:cNvGrpSpPr>
            <p:nvPr/>
          </p:nvGrpSpPr>
          <p:grpSpPr bwMode="auto">
            <a:xfrm>
              <a:off x="3049" y="1373"/>
              <a:ext cx="1121" cy="1053"/>
              <a:chOff x="3049" y="1373"/>
              <a:chExt cx="1121" cy="1053"/>
            </a:xfrm>
          </p:grpSpPr>
          <p:sp>
            <p:nvSpPr>
              <p:cNvPr id="18475" name="Freeform 100"/>
              <p:cNvSpPr>
                <a:spLocks/>
              </p:cNvSpPr>
              <p:nvPr/>
            </p:nvSpPr>
            <p:spPr bwMode="auto">
              <a:xfrm>
                <a:off x="3235" y="1535"/>
                <a:ext cx="756" cy="788"/>
              </a:xfrm>
              <a:custGeom>
                <a:avLst/>
                <a:gdLst>
                  <a:gd name="T0" fmla="*/ 364 w 756"/>
                  <a:gd name="T1" fmla="*/ 0 h 788"/>
                  <a:gd name="T2" fmla="*/ 349 w 756"/>
                  <a:gd name="T3" fmla="*/ 319 h 788"/>
                  <a:gd name="T4" fmla="*/ 251 w 756"/>
                  <a:gd name="T5" fmla="*/ 44 h 788"/>
                  <a:gd name="T6" fmla="*/ 319 w 756"/>
                  <a:gd name="T7" fmla="*/ 324 h 788"/>
                  <a:gd name="T8" fmla="*/ 100 w 756"/>
                  <a:gd name="T9" fmla="*/ 90 h 788"/>
                  <a:gd name="T10" fmla="*/ 300 w 756"/>
                  <a:gd name="T11" fmla="*/ 324 h 788"/>
                  <a:gd name="T12" fmla="*/ 37 w 756"/>
                  <a:gd name="T13" fmla="*/ 244 h 788"/>
                  <a:gd name="T14" fmla="*/ 290 w 756"/>
                  <a:gd name="T15" fmla="*/ 344 h 788"/>
                  <a:gd name="T16" fmla="*/ 0 w 756"/>
                  <a:gd name="T17" fmla="*/ 359 h 788"/>
                  <a:gd name="T18" fmla="*/ 315 w 756"/>
                  <a:gd name="T19" fmla="*/ 367 h 788"/>
                  <a:gd name="T20" fmla="*/ 34 w 756"/>
                  <a:gd name="T21" fmla="*/ 458 h 788"/>
                  <a:gd name="T22" fmla="*/ 297 w 756"/>
                  <a:gd name="T23" fmla="*/ 387 h 788"/>
                  <a:gd name="T24" fmla="*/ 98 w 756"/>
                  <a:gd name="T25" fmla="*/ 646 h 788"/>
                  <a:gd name="T26" fmla="*/ 319 w 756"/>
                  <a:gd name="T27" fmla="*/ 405 h 788"/>
                  <a:gd name="T28" fmla="*/ 248 w 756"/>
                  <a:gd name="T29" fmla="*/ 676 h 788"/>
                  <a:gd name="T30" fmla="*/ 346 w 756"/>
                  <a:gd name="T31" fmla="*/ 409 h 788"/>
                  <a:gd name="T32" fmla="*/ 364 w 756"/>
                  <a:gd name="T33" fmla="*/ 788 h 788"/>
                  <a:gd name="T34" fmla="*/ 368 w 756"/>
                  <a:gd name="T35" fmla="*/ 392 h 788"/>
                  <a:gd name="T36" fmla="*/ 486 w 756"/>
                  <a:gd name="T37" fmla="*/ 696 h 788"/>
                  <a:gd name="T38" fmla="*/ 383 w 756"/>
                  <a:gd name="T39" fmla="*/ 392 h 788"/>
                  <a:gd name="T40" fmla="*/ 628 w 756"/>
                  <a:gd name="T41" fmla="*/ 652 h 788"/>
                  <a:gd name="T42" fmla="*/ 419 w 756"/>
                  <a:gd name="T43" fmla="*/ 387 h 788"/>
                  <a:gd name="T44" fmla="*/ 700 w 756"/>
                  <a:gd name="T45" fmla="*/ 471 h 788"/>
                  <a:gd name="T46" fmla="*/ 410 w 756"/>
                  <a:gd name="T47" fmla="*/ 362 h 788"/>
                  <a:gd name="T48" fmla="*/ 756 w 756"/>
                  <a:gd name="T49" fmla="*/ 359 h 788"/>
                  <a:gd name="T50" fmla="*/ 407 w 756"/>
                  <a:gd name="T51" fmla="*/ 346 h 788"/>
                  <a:gd name="T52" fmla="*/ 685 w 756"/>
                  <a:gd name="T53" fmla="*/ 253 h 788"/>
                  <a:gd name="T54" fmla="*/ 415 w 756"/>
                  <a:gd name="T55" fmla="*/ 330 h 788"/>
                  <a:gd name="T56" fmla="*/ 597 w 756"/>
                  <a:gd name="T57" fmla="*/ 115 h 788"/>
                  <a:gd name="T58" fmla="*/ 391 w 756"/>
                  <a:gd name="T59" fmla="*/ 330 h 788"/>
                  <a:gd name="T60" fmla="*/ 483 w 756"/>
                  <a:gd name="T61" fmla="*/ 25 h 788"/>
                  <a:gd name="T62" fmla="*/ 376 w 756"/>
                  <a:gd name="T63" fmla="*/ 312 h 788"/>
                  <a:gd name="T64" fmla="*/ 364 w 756"/>
                  <a:gd name="T65" fmla="*/ 0 h 7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6"/>
                  <a:gd name="T100" fmla="*/ 0 h 788"/>
                  <a:gd name="T101" fmla="*/ 756 w 756"/>
                  <a:gd name="T102" fmla="*/ 788 h 7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6" h="788">
                    <a:moveTo>
                      <a:pt x="364" y="0"/>
                    </a:moveTo>
                    <a:lnTo>
                      <a:pt x="349" y="319"/>
                    </a:lnTo>
                    <a:lnTo>
                      <a:pt x="251" y="44"/>
                    </a:lnTo>
                    <a:lnTo>
                      <a:pt x="319" y="324"/>
                    </a:lnTo>
                    <a:lnTo>
                      <a:pt x="100" y="90"/>
                    </a:lnTo>
                    <a:lnTo>
                      <a:pt x="300" y="324"/>
                    </a:lnTo>
                    <a:lnTo>
                      <a:pt x="37" y="244"/>
                    </a:lnTo>
                    <a:lnTo>
                      <a:pt x="290" y="344"/>
                    </a:lnTo>
                    <a:lnTo>
                      <a:pt x="0" y="359"/>
                    </a:lnTo>
                    <a:lnTo>
                      <a:pt x="315" y="367"/>
                    </a:lnTo>
                    <a:lnTo>
                      <a:pt x="34" y="458"/>
                    </a:lnTo>
                    <a:lnTo>
                      <a:pt x="297" y="387"/>
                    </a:lnTo>
                    <a:lnTo>
                      <a:pt x="98" y="646"/>
                    </a:lnTo>
                    <a:lnTo>
                      <a:pt x="319" y="405"/>
                    </a:lnTo>
                    <a:lnTo>
                      <a:pt x="248" y="676"/>
                    </a:lnTo>
                    <a:lnTo>
                      <a:pt x="346" y="409"/>
                    </a:lnTo>
                    <a:lnTo>
                      <a:pt x="364" y="788"/>
                    </a:lnTo>
                    <a:lnTo>
                      <a:pt x="368" y="392"/>
                    </a:lnTo>
                    <a:lnTo>
                      <a:pt x="486" y="696"/>
                    </a:lnTo>
                    <a:lnTo>
                      <a:pt x="383" y="392"/>
                    </a:lnTo>
                    <a:lnTo>
                      <a:pt x="628" y="652"/>
                    </a:lnTo>
                    <a:lnTo>
                      <a:pt x="419" y="387"/>
                    </a:lnTo>
                    <a:lnTo>
                      <a:pt x="700" y="471"/>
                    </a:lnTo>
                    <a:lnTo>
                      <a:pt x="410" y="362"/>
                    </a:lnTo>
                    <a:lnTo>
                      <a:pt x="756" y="359"/>
                    </a:lnTo>
                    <a:lnTo>
                      <a:pt x="407" y="346"/>
                    </a:lnTo>
                    <a:lnTo>
                      <a:pt x="685" y="253"/>
                    </a:lnTo>
                    <a:lnTo>
                      <a:pt x="415" y="330"/>
                    </a:lnTo>
                    <a:lnTo>
                      <a:pt x="597" y="115"/>
                    </a:lnTo>
                    <a:lnTo>
                      <a:pt x="391" y="330"/>
                    </a:lnTo>
                    <a:lnTo>
                      <a:pt x="483" y="25"/>
                    </a:lnTo>
                    <a:lnTo>
                      <a:pt x="376" y="312"/>
                    </a:lnTo>
                    <a:lnTo>
                      <a:pt x="36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6" name="Freeform 101"/>
              <p:cNvSpPr>
                <a:spLocks/>
              </p:cNvSpPr>
              <p:nvPr/>
            </p:nvSpPr>
            <p:spPr bwMode="auto">
              <a:xfrm>
                <a:off x="3049" y="1373"/>
                <a:ext cx="1121" cy="1053"/>
              </a:xfrm>
              <a:custGeom>
                <a:avLst/>
                <a:gdLst>
                  <a:gd name="T0" fmla="*/ 794 w 1121"/>
                  <a:gd name="T1" fmla="*/ 35 h 1053"/>
                  <a:gd name="T2" fmla="*/ 577 w 1121"/>
                  <a:gd name="T3" fmla="*/ 464 h 1053"/>
                  <a:gd name="T4" fmla="*/ 654 w 1121"/>
                  <a:gd name="T5" fmla="*/ 0 h 1053"/>
                  <a:gd name="T6" fmla="*/ 554 w 1121"/>
                  <a:gd name="T7" fmla="*/ 449 h 1053"/>
                  <a:gd name="T8" fmla="*/ 461 w 1121"/>
                  <a:gd name="T9" fmla="*/ 13 h 1053"/>
                  <a:gd name="T10" fmla="*/ 513 w 1121"/>
                  <a:gd name="T11" fmla="*/ 461 h 1053"/>
                  <a:gd name="T12" fmla="*/ 312 w 1121"/>
                  <a:gd name="T13" fmla="*/ 35 h 1053"/>
                  <a:gd name="T14" fmla="*/ 480 w 1121"/>
                  <a:gd name="T15" fmla="*/ 467 h 1053"/>
                  <a:gd name="T16" fmla="*/ 73 w 1121"/>
                  <a:gd name="T17" fmla="*/ 246 h 1053"/>
                  <a:gd name="T18" fmla="*/ 471 w 1121"/>
                  <a:gd name="T19" fmla="*/ 489 h 1053"/>
                  <a:gd name="T20" fmla="*/ 20 w 1121"/>
                  <a:gd name="T21" fmla="*/ 402 h 1053"/>
                  <a:gd name="T22" fmla="*/ 474 w 1121"/>
                  <a:gd name="T23" fmla="*/ 514 h 1053"/>
                  <a:gd name="T24" fmla="*/ 0 w 1121"/>
                  <a:gd name="T25" fmla="*/ 614 h 1053"/>
                  <a:gd name="T26" fmla="*/ 476 w 1121"/>
                  <a:gd name="T27" fmla="*/ 542 h 1053"/>
                  <a:gd name="T28" fmla="*/ 79 w 1121"/>
                  <a:gd name="T29" fmla="*/ 760 h 1053"/>
                  <a:gd name="T30" fmla="*/ 486 w 1121"/>
                  <a:gd name="T31" fmla="*/ 567 h 1053"/>
                  <a:gd name="T32" fmla="*/ 293 w 1121"/>
                  <a:gd name="T33" fmla="*/ 1018 h 1053"/>
                  <a:gd name="T34" fmla="*/ 522 w 1121"/>
                  <a:gd name="T35" fmla="*/ 573 h 1053"/>
                  <a:gd name="T36" fmla="*/ 444 w 1121"/>
                  <a:gd name="T37" fmla="*/ 1047 h 1053"/>
                  <a:gd name="T38" fmla="*/ 544 w 1121"/>
                  <a:gd name="T39" fmla="*/ 567 h 1053"/>
                  <a:gd name="T40" fmla="*/ 645 w 1121"/>
                  <a:gd name="T41" fmla="*/ 1018 h 1053"/>
                  <a:gd name="T42" fmla="*/ 565 w 1121"/>
                  <a:gd name="T43" fmla="*/ 551 h 1053"/>
                  <a:gd name="T44" fmla="*/ 804 w 1121"/>
                  <a:gd name="T45" fmla="*/ 1053 h 1053"/>
                  <a:gd name="T46" fmla="*/ 586 w 1121"/>
                  <a:gd name="T47" fmla="*/ 549 h 1053"/>
                  <a:gd name="T48" fmla="*/ 1067 w 1121"/>
                  <a:gd name="T49" fmla="*/ 823 h 1053"/>
                  <a:gd name="T50" fmla="*/ 599 w 1121"/>
                  <a:gd name="T51" fmla="*/ 533 h 1053"/>
                  <a:gd name="T52" fmla="*/ 1113 w 1121"/>
                  <a:gd name="T53" fmla="*/ 629 h 1053"/>
                  <a:gd name="T54" fmla="*/ 620 w 1121"/>
                  <a:gd name="T55" fmla="*/ 514 h 1053"/>
                  <a:gd name="T56" fmla="*/ 1121 w 1121"/>
                  <a:gd name="T57" fmla="*/ 417 h 1053"/>
                  <a:gd name="T58" fmla="*/ 611 w 1121"/>
                  <a:gd name="T59" fmla="*/ 496 h 1053"/>
                  <a:gd name="T60" fmla="*/ 1088 w 1121"/>
                  <a:gd name="T61" fmla="*/ 246 h 1053"/>
                  <a:gd name="T62" fmla="*/ 617 w 1121"/>
                  <a:gd name="T63" fmla="*/ 471 h 1053"/>
                  <a:gd name="T64" fmla="*/ 794 w 1121"/>
                  <a:gd name="T65" fmla="*/ 35 h 10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1"/>
                  <a:gd name="T100" fmla="*/ 0 h 1053"/>
                  <a:gd name="T101" fmla="*/ 1121 w 1121"/>
                  <a:gd name="T102" fmla="*/ 1053 h 10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1" h="1053">
                    <a:moveTo>
                      <a:pt x="794" y="35"/>
                    </a:moveTo>
                    <a:lnTo>
                      <a:pt x="577" y="464"/>
                    </a:lnTo>
                    <a:lnTo>
                      <a:pt x="654" y="0"/>
                    </a:lnTo>
                    <a:lnTo>
                      <a:pt x="554" y="449"/>
                    </a:lnTo>
                    <a:lnTo>
                      <a:pt x="461" y="13"/>
                    </a:lnTo>
                    <a:lnTo>
                      <a:pt x="513" y="461"/>
                    </a:lnTo>
                    <a:lnTo>
                      <a:pt x="312" y="35"/>
                    </a:lnTo>
                    <a:lnTo>
                      <a:pt x="480" y="467"/>
                    </a:lnTo>
                    <a:lnTo>
                      <a:pt x="73" y="246"/>
                    </a:lnTo>
                    <a:lnTo>
                      <a:pt x="471" y="489"/>
                    </a:lnTo>
                    <a:lnTo>
                      <a:pt x="20" y="402"/>
                    </a:lnTo>
                    <a:lnTo>
                      <a:pt x="474" y="514"/>
                    </a:lnTo>
                    <a:lnTo>
                      <a:pt x="0" y="614"/>
                    </a:lnTo>
                    <a:lnTo>
                      <a:pt x="476" y="542"/>
                    </a:lnTo>
                    <a:lnTo>
                      <a:pt x="79" y="760"/>
                    </a:lnTo>
                    <a:lnTo>
                      <a:pt x="486" y="567"/>
                    </a:lnTo>
                    <a:lnTo>
                      <a:pt x="293" y="1018"/>
                    </a:lnTo>
                    <a:lnTo>
                      <a:pt x="522" y="573"/>
                    </a:lnTo>
                    <a:lnTo>
                      <a:pt x="444" y="1047"/>
                    </a:lnTo>
                    <a:lnTo>
                      <a:pt x="544" y="567"/>
                    </a:lnTo>
                    <a:lnTo>
                      <a:pt x="645" y="1018"/>
                    </a:lnTo>
                    <a:lnTo>
                      <a:pt x="565" y="551"/>
                    </a:lnTo>
                    <a:lnTo>
                      <a:pt x="804" y="1053"/>
                    </a:lnTo>
                    <a:lnTo>
                      <a:pt x="586" y="549"/>
                    </a:lnTo>
                    <a:lnTo>
                      <a:pt x="1067" y="823"/>
                    </a:lnTo>
                    <a:lnTo>
                      <a:pt x="599" y="533"/>
                    </a:lnTo>
                    <a:lnTo>
                      <a:pt x="1113" y="629"/>
                    </a:lnTo>
                    <a:lnTo>
                      <a:pt x="620" y="514"/>
                    </a:lnTo>
                    <a:lnTo>
                      <a:pt x="1121" y="417"/>
                    </a:lnTo>
                    <a:lnTo>
                      <a:pt x="611" y="496"/>
                    </a:lnTo>
                    <a:lnTo>
                      <a:pt x="1088" y="246"/>
                    </a:lnTo>
                    <a:lnTo>
                      <a:pt x="617" y="471"/>
                    </a:lnTo>
                    <a:lnTo>
                      <a:pt x="794" y="35"/>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7" name="Freeform 102"/>
              <p:cNvSpPr>
                <a:spLocks/>
              </p:cNvSpPr>
              <p:nvPr/>
            </p:nvSpPr>
            <p:spPr bwMode="auto">
              <a:xfrm>
                <a:off x="3379" y="1662"/>
                <a:ext cx="466" cy="489"/>
              </a:xfrm>
              <a:custGeom>
                <a:avLst/>
                <a:gdLst>
                  <a:gd name="T0" fmla="*/ 225 w 466"/>
                  <a:gd name="T1" fmla="*/ 0 h 489"/>
                  <a:gd name="T2" fmla="*/ 215 w 466"/>
                  <a:gd name="T3" fmla="*/ 197 h 489"/>
                  <a:gd name="T4" fmla="*/ 155 w 466"/>
                  <a:gd name="T5" fmla="*/ 27 h 489"/>
                  <a:gd name="T6" fmla="*/ 196 w 466"/>
                  <a:gd name="T7" fmla="*/ 201 h 489"/>
                  <a:gd name="T8" fmla="*/ 63 w 466"/>
                  <a:gd name="T9" fmla="*/ 56 h 489"/>
                  <a:gd name="T10" fmla="*/ 185 w 466"/>
                  <a:gd name="T11" fmla="*/ 201 h 489"/>
                  <a:gd name="T12" fmla="*/ 22 w 466"/>
                  <a:gd name="T13" fmla="*/ 151 h 489"/>
                  <a:gd name="T14" fmla="*/ 179 w 466"/>
                  <a:gd name="T15" fmla="*/ 213 h 489"/>
                  <a:gd name="T16" fmla="*/ 0 w 466"/>
                  <a:gd name="T17" fmla="*/ 223 h 489"/>
                  <a:gd name="T18" fmla="*/ 194 w 466"/>
                  <a:gd name="T19" fmla="*/ 228 h 489"/>
                  <a:gd name="T20" fmla="*/ 20 w 466"/>
                  <a:gd name="T21" fmla="*/ 284 h 489"/>
                  <a:gd name="T22" fmla="*/ 183 w 466"/>
                  <a:gd name="T23" fmla="*/ 239 h 489"/>
                  <a:gd name="T24" fmla="*/ 60 w 466"/>
                  <a:gd name="T25" fmla="*/ 401 h 489"/>
                  <a:gd name="T26" fmla="*/ 196 w 466"/>
                  <a:gd name="T27" fmla="*/ 252 h 489"/>
                  <a:gd name="T28" fmla="*/ 153 w 466"/>
                  <a:gd name="T29" fmla="*/ 420 h 489"/>
                  <a:gd name="T30" fmla="*/ 214 w 466"/>
                  <a:gd name="T31" fmla="*/ 253 h 489"/>
                  <a:gd name="T32" fmla="*/ 225 w 466"/>
                  <a:gd name="T33" fmla="*/ 489 h 489"/>
                  <a:gd name="T34" fmla="*/ 227 w 466"/>
                  <a:gd name="T35" fmla="*/ 244 h 489"/>
                  <a:gd name="T36" fmla="*/ 301 w 466"/>
                  <a:gd name="T37" fmla="*/ 433 h 489"/>
                  <a:gd name="T38" fmla="*/ 237 w 466"/>
                  <a:gd name="T39" fmla="*/ 244 h 489"/>
                  <a:gd name="T40" fmla="*/ 388 w 466"/>
                  <a:gd name="T41" fmla="*/ 406 h 489"/>
                  <a:gd name="T42" fmla="*/ 258 w 466"/>
                  <a:gd name="T43" fmla="*/ 239 h 489"/>
                  <a:gd name="T44" fmla="*/ 432 w 466"/>
                  <a:gd name="T45" fmla="*/ 293 h 489"/>
                  <a:gd name="T46" fmla="*/ 253 w 466"/>
                  <a:gd name="T47" fmla="*/ 224 h 489"/>
                  <a:gd name="T48" fmla="*/ 466 w 466"/>
                  <a:gd name="T49" fmla="*/ 223 h 489"/>
                  <a:gd name="T50" fmla="*/ 252 w 466"/>
                  <a:gd name="T51" fmla="*/ 215 h 489"/>
                  <a:gd name="T52" fmla="*/ 424 w 466"/>
                  <a:gd name="T53" fmla="*/ 157 h 489"/>
                  <a:gd name="T54" fmla="*/ 256 w 466"/>
                  <a:gd name="T55" fmla="*/ 206 h 489"/>
                  <a:gd name="T56" fmla="*/ 368 w 466"/>
                  <a:gd name="T57" fmla="*/ 71 h 489"/>
                  <a:gd name="T58" fmla="*/ 241 w 466"/>
                  <a:gd name="T59" fmla="*/ 206 h 489"/>
                  <a:gd name="T60" fmla="*/ 299 w 466"/>
                  <a:gd name="T61" fmla="*/ 15 h 489"/>
                  <a:gd name="T62" fmla="*/ 232 w 466"/>
                  <a:gd name="T63" fmla="*/ 195 h 489"/>
                  <a:gd name="T64" fmla="*/ 225 w 466"/>
                  <a:gd name="T65" fmla="*/ 0 h 4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6"/>
                  <a:gd name="T100" fmla="*/ 0 h 489"/>
                  <a:gd name="T101" fmla="*/ 466 w 466"/>
                  <a:gd name="T102" fmla="*/ 489 h 4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6" h="489">
                    <a:moveTo>
                      <a:pt x="225" y="0"/>
                    </a:moveTo>
                    <a:lnTo>
                      <a:pt x="215" y="197"/>
                    </a:lnTo>
                    <a:lnTo>
                      <a:pt x="155" y="27"/>
                    </a:lnTo>
                    <a:lnTo>
                      <a:pt x="196" y="201"/>
                    </a:lnTo>
                    <a:lnTo>
                      <a:pt x="63" y="56"/>
                    </a:lnTo>
                    <a:lnTo>
                      <a:pt x="185" y="201"/>
                    </a:lnTo>
                    <a:lnTo>
                      <a:pt x="22" y="151"/>
                    </a:lnTo>
                    <a:lnTo>
                      <a:pt x="179" y="213"/>
                    </a:lnTo>
                    <a:lnTo>
                      <a:pt x="0" y="223"/>
                    </a:lnTo>
                    <a:lnTo>
                      <a:pt x="194" y="228"/>
                    </a:lnTo>
                    <a:lnTo>
                      <a:pt x="20" y="284"/>
                    </a:lnTo>
                    <a:lnTo>
                      <a:pt x="183" y="239"/>
                    </a:lnTo>
                    <a:lnTo>
                      <a:pt x="60" y="401"/>
                    </a:lnTo>
                    <a:lnTo>
                      <a:pt x="196" y="252"/>
                    </a:lnTo>
                    <a:lnTo>
                      <a:pt x="153" y="420"/>
                    </a:lnTo>
                    <a:lnTo>
                      <a:pt x="214" y="253"/>
                    </a:lnTo>
                    <a:lnTo>
                      <a:pt x="225" y="489"/>
                    </a:lnTo>
                    <a:lnTo>
                      <a:pt x="227" y="244"/>
                    </a:lnTo>
                    <a:lnTo>
                      <a:pt x="301" y="433"/>
                    </a:lnTo>
                    <a:lnTo>
                      <a:pt x="237" y="244"/>
                    </a:lnTo>
                    <a:lnTo>
                      <a:pt x="388" y="406"/>
                    </a:lnTo>
                    <a:lnTo>
                      <a:pt x="258" y="239"/>
                    </a:lnTo>
                    <a:lnTo>
                      <a:pt x="432" y="293"/>
                    </a:lnTo>
                    <a:lnTo>
                      <a:pt x="253" y="224"/>
                    </a:lnTo>
                    <a:lnTo>
                      <a:pt x="466" y="223"/>
                    </a:lnTo>
                    <a:lnTo>
                      <a:pt x="252" y="215"/>
                    </a:lnTo>
                    <a:lnTo>
                      <a:pt x="424" y="157"/>
                    </a:lnTo>
                    <a:lnTo>
                      <a:pt x="256" y="206"/>
                    </a:lnTo>
                    <a:lnTo>
                      <a:pt x="368" y="71"/>
                    </a:lnTo>
                    <a:lnTo>
                      <a:pt x="241" y="206"/>
                    </a:lnTo>
                    <a:lnTo>
                      <a:pt x="299" y="15"/>
                    </a:lnTo>
                    <a:lnTo>
                      <a:pt x="232" y="195"/>
                    </a:lnTo>
                    <a:lnTo>
                      <a:pt x="225" y="0"/>
                    </a:lnTo>
                    <a:close/>
                  </a:path>
                </a:pathLst>
              </a:custGeom>
              <a:solidFill>
                <a:srgbClr val="FF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25" name="Group 103"/>
          <p:cNvGrpSpPr>
            <a:grpSpLocks/>
          </p:cNvGrpSpPr>
          <p:nvPr/>
        </p:nvGrpSpPr>
        <p:grpSpPr bwMode="auto">
          <a:xfrm>
            <a:off x="6540500" y="1739900"/>
            <a:ext cx="2514600" cy="2667000"/>
            <a:chOff x="1247" y="1008"/>
            <a:chExt cx="915" cy="932"/>
          </a:xfrm>
        </p:grpSpPr>
        <p:sp>
          <p:nvSpPr>
            <p:cNvPr id="18448" name="Freeform 104"/>
            <p:cNvSpPr>
              <a:spLocks/>
            </p:cNvSpPr>
            <p:nvPr/>
          </p:nvSpPr>
          <p:spPr bwMode="auto">
            <a:xfrm>
              <a:off x="1409" y="1130"/>
              <a:ext cx="674" cy="693"/>
            </a:xfrm>
            <a:custGeom>
              <a:avLst/>
              <a:gdLst>
                <a:gd name="T0" fmla="*/ 246 w 674"/>
                <a:gd name="T1" fmla="*/ 38 h 693"/>
                <a:gd name="T2" fmla="*/ 220 w 674"/>
                <a:gd name="T3" fmla="*/ 42 h 693"/>
                <a:gd name="T4" fmla="*/ 165 w 674"/>
                <a:gd name="T5" fmla="*/ 61 h 693"/>
                <a:gd name="T6" fmla="*/ 136 w 674"/>
                <a:gd name="T7" fmla="*/ 75 h 693"/>
                <a:gd name="T8" fmla="*/ 101 w 674"/>
                <a:gd name="T9" fmla="*/ 83 h 693"/>
                <a:gd name="T10" fmla="*/ 45 w 674"/>
                <a:gd name="T11" fmla="*/ 108 h 693"/>
                <a:gd name="T12" fmla="*/ 30 w 674"/>
                <a:gd name="T13" fmla="*/ 177 h 693"/>
                <a:gd name="T14" fmla="*/ 3 w 674"/>
                <a:gd name="T15" fmla="*/ 215 h 693"/>
                <a:gd name="T16" fmla="*/ 0 w 674"/>
                <a:gd name="T17" fmla="*/ 279 h 693"/>
                <a:gd name="T18" fmla="*/ 195 w 674"/>
                <a:gd name="T19" fmla="*/ 341 h 693"/>
                <a:gd name="T20" fmla="*/ 163 w 674"/>
                <a:gd name="T21" fmla="*/ 366 h 693"/>
                <a:gd name="T22" fmla="*/ 181 w 674"/>
                <a:gd name="T23" fmla="*/ 382 h 693"/>
                <a:gd name="T24" fmla="*/ 199 w 674"/>
                <a:gd name="T25" fmla="*/ 396 h 693"/>
                <a:gd name="T26" fmla="*/ 223 w 674"/>
                <a:gd name="T27" fmla="*/ 416 h 693"/>
                <a:gd name="T28" fmla="*/ 209 w 674"/>
                <a:gd name="T29" fmla="*/ 440 h 693"/>
                <a:gd name="T30" fmla="*/ 222 w 674"/>
                <a:gd name="T31" fmla="*/ 432 h 693"/>
                <a:gd name="T32" fmla="*/ 250 w 674"/>
                <a:gd name="T33" fmla="*/ 442 h 693"/>
                <a:gd name="T34" fmla="*/ 270 w 674"/>
                <a:gd name="T35" fmla="*/ 476 h 693"/>
                <a:gd name="T36" fmla="*/ 307 w 674"/>
                <a:gd name="T37" fmla="*/ 693 h 693"/>
                <a:gd name="T38" fmla="*/ 340 w 674"/>
                <a:gd name="T39" fmla="*/ 652 h 693"/>
                <a:gd name="T40" fmla="*/ 366 w 674"/>
                <a:gd name="T41" fmla="*/ 647 h 693"/>
                <a:gd name="T42" fmla="*/ 425 w 674"/>
                <a:gd name="T43" fmla="*/ 638 h 693"/>
                <a:gd name="T44" fmla="*/ 454 w 674"/>
                <a:gd name="T45" fmla="*/ 618 h 693"/>
                <a:gd name="T46" fmla="*/ 508 w 674"/>
                <a:gd name="T47" fmla="*/ 633 h 693"/>
                <a:gd name="T48" fmla="*/ 564 w 674"/>
                <a:gd name="T49" fmla="*/ 594 h 693"/>
                <a:gd name="T50" fmla="*/ 543 w 674"/>
                <a:gd name="T51" fmla="*/ 505 h 693"/>
                <a:gd name="T52" fmla="*/ 561 w 674"/>
                <a:gd name="T53" fmla="*/ 465 h 693"/>
                <a:gd name="T54" fmla="*/ 582 w 674"/>
                <a:gd name="T55" fmla="*/ 405 h 693"/>
                <a:gd name="T56" fmla="*/ 674 w 674"/>
                <a:gd name="T57" fmla="*/ 325 h 693"/>
                <a:gd name="T58" fmla="*/ 606 w 674"/>
                <a:gd name="T59" fmla="*/ 289 h 693"/>
                <a:gd name="T60" fmla="*/ 566 w 674"/>
                <a:gd name="T61" fmla="*/ 219 h 693"/>
                <a:gd name="T62" fmla="*/ 582 w 674"/>
                <a:gd name="T63" fmla="*/ 100 h 693"/>
                <a:gd name="T64" fmla="*/ 517 w 674"/>
                <a:gd name="T65" fmla="*/ 65 h 693"/>
                <a:gd name="T66" fmla="*/ 447 w 674"/>
                <a:gd name="T67" fmla="*/ 81 h 693"/>
                <a:gd name="T68" fmla="*/ 433 w 674"/>
                <a:gd name="T69" fmla="*/ 27 h 693"/>
                <a:gd name="T70" fmla="*/ 368 w 674"/>
                <a:gd name="T71" fmla="*/ 11 h 693"/>
                <a:gd name="T72" fmla="*/ 316 w 674"/>
                <a:gd name="T73" fmla="*/ 0 h 6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74"/>
                <a:gd name="T112" fmla="*/ 0 h 693"/>
                <a:gd name="T113" fmla="*/ 674 w 674"/>
                <a:gd name="T114" fmla="*/ 693 h 6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74" h="693">
                  <a:moveTo>
                    <a:pt x="279" y="157"/>
                  </a:moveTo>
                  <a:lnTo>
                    <a:pt x="246" y="38"/>
                  </a:lnTo>
                  <a:lnTo>
                    <a:pt x="267" y="215"/>
                  </a:lnTo>
                  <a:lnTo>
                    <a:pt x="220" y="42"/>
                  </a:lnTo>
                  <a:lnTo>
                    <a:pt x="236" y="186"/>
                  </a:lnTo>
                  <a:lnTo>
                    <a:pt x="165" y="61"/>
                  </a:lnTo>
                  <a:lnTo>
                    <a:pt x="222" y="223"/>
                  </a:lnTo>
                  <a:lnTo>
                    <a:pt x="136" y="75"/>
                  </a:lnTo>
                  <a:lnTo>
                    <a:pt x="206" y="243"/>
                  </a:lnTo>
                  <a:lnTo>
                    <a:pt x="101" y="83"/>
                  </a:lnTo>
                  <a:lnTo>
                    <a:pt x="199" y="254"/>
                  </a:lnTo>
                  <a:lnTo>
                    <a:pt x="45" y="108"/>
                  </a:lnTo>
                  <a:lnTo>
                    <a:pt x="190" y="264"/>
                  </a:lnTo>
                  <a:lnTo>
                    <a:pt x="30" y="177"/>
                  </a:lnTo>
                  <a:lnTo>
                    <a:pt x="175" y="281"/>
                  </a:lnTo>
                  <a:lnTo>
                    <a:pt x="3" y="215"/>
                  </a:lnTo>
                  <a:lnTo>
                    <a:pt x="157" y="300"/>
                  </a:lnTo>
                  <a:lnTo>
                    <a:pt x="0" y="279"/>
                  </a:lnTo>
                  <a:lnTo>
                    <a:pt x="183" y="322"/>
                  </a:lnTo>
                  <a:lnTo>
                    <a:pt x="195" y="341"/>
                  </a:lnTo>
                  <a:lnTo>
                    <a:pt x="3" y="382"/>
                  </a:lnTo>
                  <a:lnTo>
                    <a:pt x="163" y="366"/>
                  </a:lnTo>
                  <a:lnTo>
                    <a:pt x="22" y="405"/>
                  </a:lnTo>
                  <a:lnTo>
                    <a:pt x="181" y="382"/>
                  </a:lnTo>
                  <a:lnTo>
                    <a:pt x="30" y="465"/>
                  </a:lnTo>
                  <a:lnTo>
                    <a:pt x="199" y="396"/>
                  </a:lnTo>
                  <a:lnTo>
                    <a:pt x="57" y="496"/>
                  </a:lnTo>
                  <a:lnTo>
                    <a:pt x="223" y="416"/>
                  </a:lnTo>
                  <a:lnTo>
                    <a:pt x="42" y="561"/>
                  </a:lnTo>
                  <a:lnTo>
                    <a:pt x="209" y="440"/>
                  </a:lnTo>
                  <a:lnTo>
                    <a:pt x="83" y="610"/>
                  </a:lnTo>
                  <a:lnTo>
                    <a:pt x="222" y="432"/>
                  </a:lnTo>
                  <a:lnTo>
                    <a:pt x="152" y="586"/>
                  </a:lnTo>
                  <a:lnTo>
                    <a:pt x="250" y="442"/>
                  </a:lnTo>
                  <a:lnTo>
                    <a:pt x="225" y="627"/>
                  </a:lnTo>
                  <a:lnTo>
                    <a:pt x="270" y="476"/>
                  </a:lnTo>
                  <a:lnTo>
                    <a:pt x="293" y="556"/>
                  </a:lnTo>
                  <a:lnTo>
                    <a:pt x="307" y="693"/>
                  </a:lnTo>
                  <a:lnTo>
                    <a:pt x="307" y="494"/>
                  </a:lnTo>
                  <a:lnTo>
                    <a:pt x="340" y="652"/>
                  </a:lnTo>
                  <a:lnTo>
                    <a:pt x="323" y="480"/>
                  </a:lnTo>
                  <a:lnTo>
                    <a:pt x="366" y="647"/>
                  </a:lnTo>
                  <a:lnTo>
                    <a:pt x="346" y="482"/>
                  </a:lnTo>
                  <a:lnTo>
                    <a:pt x="425" y="638"/>
                  </a:lnTo>
                  <a:lnTo>
                    <a:pt x="374" y="482"/>
                  </a:lnTo>
                  <a:lnTo>
                    <a:pt x="454" y="618"/>
                  </a:lnTo>
                  <a:lnTo>
                    <a:pt x="394" y="467"/>
                  </a:lnTo>
                  <a:lnTo>
                    <a:pt x="508" y="633"/>
                  </a:lnTo>
                  <a:lnTo>
                    <a:pt x="419" y="469"/>
                  </a:lnTo>
                  <a:lnTo>
                    <a:pt x="564" y="594"/>
                  </a:lnTo>
                  <a:lnTo>
                    <a:pt x="403" y="434"/>
                  </a:lnTo>
                  <a:lnTo>
                    <a:pt x="543" y="505"/>
                  </a:lnTo>
                  <a:lnTo>
                    <a:pt x="394" y="399"/>
                  </a:lnTo>
                  <a:lnTo>
                    <a:pt x="561" y="465"/>
                  </a:lnTo>
                  <a:lnTo>
                    <a:pt x="412" y="378"/>
                  </a:lnTo>
                  <a:lnTo>
                    <a:pt x="582" y="405"/>
                  </a:lnTo>
                  <a:lnTo>
                    <a:pt x="396" y="359"/>
                  </a:lnTo>
                  <a:lnTo>
                    <a:pt x="674" y="325"/>
                  </a:lnTo>
                  <a:lnTo>
                    <a:pt x="429" y="332"/>
                  </a:lnTo>
                  <a:lnTo>
                    <a:pt x="606" y="289"/>
                  </a:lnTo>
                  <a:lnTo>
                    <a:pt x="374" y="322"/>
                  </a:lnTo>
                  <a:lnTo>
                    <a:pt x="566" y="219"/>
                  </a:lnTo>
                  <a:lnTo>
                    <a:pt x="360" y="306"/>
                  </a:lnTo>
                  <a:lnTo>
                    <a:pt x="582" y="100"/>
                  </a:lnTo>
                  <a:lnTo>
                    <a:pt x="379" y="273"/>
                  </a:lnTo>
                  <a:lnTo>
                    <a:pt x="517" y="65"/>
                  </a:lnTo>
                  <a:lnTo>
                    <a:pt x="384" y="248"/>
                  </a:lnTo>
                  <a:lnTo>
                    <a:pt x="447" y="81"/>
                  </a:lnTo>
                  <a:lnTo>
                    <a:pt x="360" y="243"/>
                  </a:lnTo>
                  <a:lnTo>
                    <a:pt x="433" y="27"/>
                  </a:lnTo>
                  <a:lnTo>
                    <a:pt x="335" y="233"/>
                  </a:lnTo>
                  <a:lnTo>
                    <a:pt x="368" y="11"/>
                  </a:lnTo>
                  <a:lnTo>
                    <a:pt x="316" y="231"/>
                  </a:lnTo>
                  <a:lnTo>
                    <a:pt x="316" y="0"/>
                  </a:lnTo>
                  <a:lnTo>
                    <a:pt x="279" y="157"/>
                  </a:lnTo>
                  <a:close/>
                </a:path>
              </a:pathLst>
            </a:custGeom>
            <a:solidFill>
              <a:srgbClr val="404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8449" name="Group 105"/>
            <p:cNvGrpSpPr>
              <a:grpSpLocks/>
            </p:cNvGrpSpPr>
            <p:nvPr/>
          </p:nvGrpSpPr>
          <p:grpSpPr bwMode="auto">
            <a:xfrm>
              <a:off x="1712" y="1026"/>
              <a:ext cx="426" cy="886"/>
              <a:chOff x="1712" y="1026"/>
              <a:chExt cx="426" cy="886"/>
            </a:xfrm>
          </p:grpSpPr>
          <p:sp>
            <p:nvSpPr>
              <p:cNvPr id="18468" name="Freeform 106"/>
              <p:cNvSpPr>
                <a:spLocks/>
              </p:cNvSpPr>
              <p:nvPr/>
            </p:nvSpPr>
            <p:spPr bwMode="auto">
              <a:xfrm>
                <a:off x="1713" y="1310"/>
                <a:ext cx="421" cy="153"/>
              </a:xfrm>
              <a:custGeom>
                <a:avLst/>
                <a:gdLst>
                  <a:gd name="T0" fmla="*/ 0 w 421"/>
                  <a:gd name="T1" fmla="*/ 153 h 153"/>
                  <a:gd name="T2" fmla="*/ 389 w 421"/>
                  <a:gd name="T3" fmla="*/ 0 h 153"/>
                  <a:gd name="T4" fmla="*/ 216 w 421"/>
                  <a:gd name="T5" fmla="*/ 81 h 153"/>
                  <a:gd name="T6" fmla="*/ 421 w 421"/>
                  <a:gd name="T7" fmla="*/ 47 h 153"/>
                  <a:gd name="T8" fmla="*/ 0 w 421"/>
                  <a:gd name="T9" fmla="*/ 153 h 153"/>
                  <a:gd name="T10" fmla="*/ 0 60000 65536"/>
                  <a:gd name="T11" fmla="*/ 0 60000 65536"/>
                  <a:gd name="T12" fmla="*/ 0 60000 65536"/>
                  <a:gd name="T13" fmla="*/ 0 60000 65536"/>
                  <a:gd name="T14" fmla="*/ 0 60000 65536"/>
                  <a:gd name="T15" fmla="*/ 0 w 421"/>
                  <a:gd name="T16" fmla="*/ 0 h 153"/>
                  <a:gd name="T17" fmla="*/ 421 w 421"/>
                  <a:gd name="T18" fmla="*/ 153 h 153"/>
                </a:gdLst>
                <a:ahLst/>
                <a:cxnLst>
                  <a:cxn ang="T10">
                    <a:pos x="T0" y="T1"/>
                  </a:cxn>
                  <a:cxn ang="T11">
                    <a:pos x="T2" y="T3"/>
                  </a:cxn>
                  <a:cxn ang="T12">
                    <a:pos x="T4" y="T5"/>
                  </a:cxn>
                  <a:cxn ang="T13">
                    <a:pos x="T6" y="T7"/>
                  </a:cxn>
                  <a:cxn ang="T14">
                    <a:pos x="T8" y="T9"/>
                  </a:cxn>
                </a:cxnLst>
                <a:rect l="T15" t="T16" r="T17" b="T18"/>
                <a:pathLst>
                  <a:path w="421" h="153">
                    <a:moveTo>
                      <a:pt x="0" y="153"/>
                    </a:moveTo>
                    <a:lnTo>
                      <a:pt x="389" y="0"/>
                    </a:lnTo>
                    <a:lnTo>
                      <a:pt x="216" y="81"/>
                    </a:lnTo>
                    <a:lnTo>
                      <a:pt x="421" y="47"/>
                    </a:lnTo>
                    <a:lnTo>
                      <a:pt x="0" y="153"/>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9" name="Freeform 107"/>
              <p:cNvSpPr>
                <a:spLocks/>
              </p:cNvSpPr>
              <p:nvPr/>
            </p:nvSpPr>
            <p:spPr bwMode="auto">
              <a:xfrm>
                <a:off x="1717" y="1475"/>
                <a:ext cx="421" cy="154"/>
              </a:xfrm>
              <a:custGeom>
                <a:avLst/>
                <a:gdLst>
                  <a:gd name="T0" fmla="*/ 0 w 421"/>
                  <a:gd name="T1" fmla="*/ 0 h 154"/>
                  <a:gd name="T2" fmla="*/ 389 w 421"/>
                  <a:gd name="T3" fmla="*/ 154 h 154"/>
                  <a:gd name="T4" fmla="*/ 216 w 421"/>
                  <a:gd name="T5" fmla="*/ 73 h 154"/>
                  <a:gd name="T6" fmla="*/ 421 w 421"/>
                  <a:gd name="T7" fmla="*/ 107 h 154"/>
                  <a:gd name="T8" fmla="*/ 0 w 421"/>
                  <a:gd name="T9" fmla="*/ 0 h 154"/>
                  <a:gd name="T10" fmla="*/ 0 60000 65536"/>
                  <a:gd name="T11" fmla="*/ 0 60000 65536"/>
                  <a:gd name="T12" fmla="*/ 0 60000 65536"/>
                  <a:gd name="T13" fmla="*/ 0 60000 65536"/>
                  <a:gd name="T14" fmla="*/ 0 60000 65536"/>
                  <a:gd name="T15" fmla="*/ 0 w 421"/>
                  <a:gd name="T16" fmla="*/ 0 h 154"/>
                  <a:gd name="T17" fmla="*/ 421 w 421"/>
                  <a:gd name="T18" fmla="*/ 154 h 154"/>
                </a:gdLst>
                <a:ahLst/>
                <a:cxnLst>
                  <a:cxn ang="T10">
                    <a:pos x="T0" y="T1"/>
                  </a:cxn>
                  <a:cxn ang="T11">
                    <a:pos x="T2" y="T3"/>
                  </a:cxn>
                  <a:cxn ang="T12">
                    <a:pos x="T4" y="T5"/>
                  </a:cxn>
                  <a:cxn ang="T13">
                    <a:pos x="T6" y="T7"/>
                  </a:cxn>
                  <a:cxn ang="T14">
                    <a:pos x="T8" y="T9"/>
                  </a:cxn>
                </a:cxnLst>
                <a:rect l="T15" t="T16" r="T17" b="T18"/>
                <a:pathLst>
                  <a:path w="421" h="154">
                    <a:moveTo>
                      <a:pt x="0" y="0"/>
                    </a:moveTo>
                    <a:lnTo>
                      <a:pt x="389" y="154"/>
                    </a:lnTo>
                    <a:lnTo>
                      <a:pt x="216" y="73"/>
                    </a:lnTo>
                    <a:lnTo>
                      <a:pt x="421" y="107"/>
                    </a:lnTo>
                    <a:lnTo>
                      <a:pt x="0"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0" name="Freeform 108"/>
              <p:cNvSpPr>
                <a:spLocks/>
              </p:cNvSpPr>
              <p:nvPr/>
            </p:nvSpPr>
            <p:spPr bwMode="auto">
              <a:xfrm>
                <a:off x="1712" y="1482"/>
                <a:ext cx="151" cy="430"/>
              </a:xfrm>
              <a:custGeom>
                <a:avLst/>
                <a:gdLst>
                  <a:gd name="T0" fmla="*/ 0 w 151"/>
                  <a:gd name="T1" fmla="*/ 0 h 430"/>
                  <a:gd name="T2" fmla="*/ 151 w 151"/>
                  <a:gd name="T3" fmla="*/ 398 h 430"/>
                  <a:gd name="T4" fmla="*/ 72 w 151"/>
                  <a:gd name="T5" fmla="*/ 220 h 430"/>
                  <a:gd name="T6" fmla="*/ 105 w 151"/>
                  <a:gd name="T7" fmla="*/ 430 h 430"/>
                  <a:gd name="T8" fmla="*/ 0 w 151"/>
                  <a:gd name="T9" fmla="*/ 0 h 430"/>
                  <a:gd name="T10" fmla="*/ 0 60000 65536"/>
                  <a:gd name="T11" fmla="*/ 0 60000 65536"/>
                  <a:gd name="T12" fmla="*/ 0 60000 65536"/>
                  <a:gd name="T13" fmla="*/ 0 60000 65536"/>
                  <a:gd name="T14" fmla="*/ 0 60000 65536"/>
                  <a:gd name="T15" fmla="*/ 0 w 151"/>
                  <a:gd name="T16" fmla="*/ 0 h 430"/>
                  <a:gd name="T17" fmla="*/ 151 w 151"/>
                  <a:gd name="T18" fmla="*/ 430 h 430"/>
                </a:gdLst>
                <a:ahLst/>
                <a:cxnLst>
                  <a:cxn ang="T10">
                    <a:pos x="T0" y="T1"/>
                  </a:cxn>
                  <a:cxn ang="T11">
                    <a:pos x="T2" y="T3"/>
                  </a:cxn>
                  <a:cxn ang="T12">
                    <a:pos x="T4" y="T5"/>
                  </a:cxn>
                  <a:cxn ang="T13">
                    <a:pos x="T6" y="T7"/>
                  </a:cxn>
                  <a:cxn ang="T14">
                    <a:pos x="T8" y="T9"/>
                  </a:cxn>
                </a:cxnLst>
                <a:rect l="T15" t="T16" r="T17" b="T18"/>
                <a:pathLst>
                  <a:path w="151" h="430">
                    <a:moveTo>
                      <a:pt x="0" y="0"/>
                    </a:moveTo>
                    <a:lnTo>
                      <a:pt x="151" y="398"/>
                    </a:lnTo>
                    <a:lnTo>
                      <a:pt x="72" y="220"/>
                    </a:lnTo>
                    <a:lnTo>
                      <a:pt x="105" y="430"/>
                    </a:lnTo>
                    <a:lnTo>
                      <a:pt x="0"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1" name="Freeform 109"/>
              <p:cNvSpPr>
                <a:spLocks/>
              </p:cNvSpPr>
              <p:nvPr/>
            </p:nvSpPr>
            <p:spPr bwMode="auto">
              <a:xfrm>
                <a:off x="1712" y="1026"/>
                <a:ext cx="151" cy="431"/>
              </a:xfrm>
              <a:custGeom>
                <a:avLst/>
                <a:gdLst>
                  <a:gd name="T0" fmla="*/ 0 w 151"/>
                  <a:gd name="T1" fmla="*/ 431 h 431"/>
                  <a:gd name="T2" fmla="*/ 151 w 151"/>
                  <a:gd name="T3" fmla="*/ 33 h 431"/>
                  <a:gd name="T4" fmla="*/ 72 w 151"/>
                  <a:gd name="T5" fmla="*/ 210 h 431"/>
                  <a:gd name="T6" fmla="*/ 105 w 151"/>
                  <a:gd name="T7" fmla="*/ 0 h 431"/>
                  <a:gd name="T8" fmla="*/ 0 w 151"/>
                  <a:gd name="T9" fmla="*/ 431 h 431"/>
                  <a:gd name="T10" fmla="*/ 0 60000 65536"/>
                  <a:gd name="T11" fmla="*/ 0 60000 65536"/>
                  <a:gd name="T12" fmla="*/ 0 60000 65536"/>
                  <a:gd name="T13" fmla="*/ 0 60000 65536"/>
                  <a:gd name="T14" fmla="*/ 0 60000 65536"/>
                  <a:gd name="T15" fmla="*/ 0 w 151"/>
                  <a:gd name="T16" fmla="*/ 0 h 431"/>
                  <a:gd name="T17" fmla="*/ 151 w 151"/>
                  <a:gd name="T18" fmla="*/ 431 h 431"/>
                </a:gdLst>
                <a:ahLst/>
                <a:cxnLst>
                  <a:cxn ang="T10">
                    <a:pos x="T0" y="T1"/>
                  </a:cxn>
                  <a:cxn ang="T11">
                    <a:pos x="T2" y="T3"/>
                  </a:cxn>
                  <a:cxn ang="T12">
                    <a:pos x="T4" y="T5"/>
                  </a:cxn>
                  <a:cxn ang="T13">
                    <a:pos x="T6" y="T7"/>
                  </a:cxn>
                  <a:cxn ang="T14">
                    <a:pos x="T8" y="T9"/>
                  </a:cxn>
                </a:cxnLst>
                <a:rect l="T15" t="T16" r="T17" b="T18"/>
                <a:pathLst>
                  <a:path w="151" h="431">
                    <a:moveTo>
                      <a:pt x="0" y="431"/>
                    </a:moveTo>
                    <a:lnTo>
                      <a:pt x="151" y="33"/>
                    </a:lnTo>
                    <a:lnTo>
                      <a:pt x="72" y="210"/>
                    </a:lnTo>
                    <a:lnTo>
                      <a:pt x="105" y="0"/>
                    </a:lnTo>
                    <a:lnTo>
                      <a:pt x="0" y="431"/>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8450" name="Group 110"/>
            <p:cNvGrpSpPr>
              <a:grpSpLocks/>
            </p:cNvGrpSpPr>
            <p:nvPr/>
          </p:nvGrpSpPr>
          <p:grpSpPr bwMode="auto">
            <a:xfrm>
              <a:off x="1247" y="1008"/>
              <a:ext cx="915" cy="932"/>
              <a:chOff x="1247" y="1008"/>
              <a:chExt cx="915" cy="932"/>
            </a:xfrm>
          </p:grpSpPr>
          <p:grpSp>
            <p:nvGrpSpPr>
              <p:cNvPr id="18454" name="Group 111"/>
              <p:cNvGrpSpPr>
                <a:grpSpLocks/>
              </p:cNvGrpSpPr>
              <p:nvPr/>
            </p:nvGrpSpPr>
            <p:grpSpPr bwMode="auto">
              <a:xfrm>
                <a:off x="1372" y="1489"/>
                <a:ext cx="665" cy="341"/>
                <a:chOff x="1372" y="1489"/>
                <a:chExt cx="665" cy="341"/>
              </a:xfrm>
            </p:grpSpPr>
            <p:sp>
              <p:nvSpPr>
                <p:cNvPr id="18466" name="Freeform 112"/>
                <p:cNvSpPr>
                  <a:spLocks/>
                </p:cNvSpPr>
                <p:nvPr/>
              </p:nvSpPr>
              <p:spPr bwMode="auto">
                <a:xfrm>
                  <a:off x="1372" y="1489"/>
                  <a:ext cx="308" cy="341"/>
                </a:xfrm>
                <a:custGeom>
                  <a:avLst/>
                  <a:gdLst>
                    <a:gd name="T0" fmla="*/ 308 w 308"/>
                    <a:gd name="T1" fmla="*/ 0 h 341"/>
                    <a:gd name="T2" fmla="*/ 109 w 308"/>
                    <a:gd name="T3" fmla="*/ 341 h 341"/>
                    <a:gd name="T4" fmla="*/ 204 w 308"/>
                    <a:gd name="T5" fmla="*/ 148 h 341"/>
                    <a:gd name="T6" fmla="*/ 19 w 308"/>
                    <a:gd name="T7" fmla="*/ 341 h 341"/>
                    <a:gd name="T8" fmla="*/ 174 w 308"/>
                    <a:gd name="T9" fmla="*/ 128 h 341"/>
                    <a:gd name="T10" fmla="*/ 0 w 308"/>
                    <a:gd name="T11" fmla="*/ 228 h 341"/>
                    <a:gd name="T12" fmla="*/ 308 w 308"/>
                    <a:gd name="T13" fmla="*/ 0 h 341"/>
                    <a:gd name="T14" fmla="*/ 0 60000 65536"/>
                    <a:gd name="T15" fmla="*/ 0 60000 65536"/>
                    <a:gd name="T16" fmla="*/ 0 60000 65536"/>
                    <a:gd name="T17" fmla="*/ 0 60000 65536"/>
                    <a:gd name="T18" fmla="*/ 0 60000 65536"/>
                    <a:gd name="T19" fmla="*/ 0 60000 65536"/>
                    <a:gd name="T20" fmla="*/ 0 60000 65536"/>
                    <a:gd name="T21" fmla="*/ 0 w 308"/>
                    <a:gd name="T22" fmla="*/ 0 h 341"/>
                    <a:gd name="T23" fmla="*/ 308 w 308"/>
                    <a:gd name="T24" fmla="*/ 341 h 3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8" h="341">
                      <a:moveTo>
                        <a:pt x="308" y="0"/>
                      </a:moveTo>
                      <a:lnTo>
                        <a:pt x="109" y="341"/>
                      </a:lnTo>
                      <a:lnTo>
                        <a:pt x="204" y="148"/>
                      </a:lnTo>
                      <a:lnTo>
                        <a:pt x="19" y="341"/>
                      </a:lnTo>
                      <a:lnTo>
                        <a:pt x="174" y="128"/>
                      </a:lnTo>
                      <a:lnTo>
                        <a:pt x="0" y="228"/>
                      </a:lnTo>
                      <a:lnTo>
                        <a:pt x="308"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7" name="Freeform 113"/>
                <p:cNvSpPr>
                  <a:spLocks/>
                </p:cNvSpPr>
                <p:nvPr/>
              </p:nvSpPr>
              <p:spPr bwMode="auto">
                <a:xfrm>
                  <a:off x="1728" y="1489"/>
                  <a:ext cx="309" cy="341"/>
                </a:xfrm>
                <a:custGeom>
                  <a:avLst/>
                  <a:gdLst>
                    <a:gd name="T0" fmla="*/ 0 w 309"/>
                    <a:gd name="T1" fmla="*/ 0 h 341"/>
                    <a:gd name="T2" fmla="*/ 200 w 309"/>
                    <a:gd name="T3" fmla="*/ 341 h 341"/>
                    <a:gd name="T4" fmla="*/ 104 w 309"/>
                    <a:gd name="T5" fmla="*/ 148 h 341"/>
                    <a:gd name="T6" fmla="*/ 290 w 309"/>
                    <a:gd name="T7" fmla="*/ 341 h 341"/>
                    <a:gd name="T8" fmla="*/ 135 w 309"/>
                    <a:gd name="T9" fmla="*/ 128 h 341"/>
                    <a:gd name="T10" fmla="*/ 309 w 309"/>
                    <a:gd name="T11" fmla="*/ 228 h 341"/>
                    <a:gd name="T12" fmla="*/ 0 w 309"/>
                    <a:gd name="T13" fmla="*/ 0 h 341"/>
                    <a:gd name="T14" fmla="*/ 0 60000 65536"/>
                    <a:gd name="T15" fmla="*/ 0 60000 65536"/>
                    <a:gd name="T16" fmla="*/ 0 60000 65536"/>
                    <a:gd name="T17" fmla="*/ 0 60000 65536"/>
                    <a:gd name="T18" fmla="*/ 0 60000 65536"/>
                    <a:gd name="T19" fmla="*/ 0 60000 65536"/>
                    <a:gd name="T20" fmla="*/ 0 60000 65536"/>
                    <a:gd name="T21" fmla="*/ 0 w 309"/>
                    <a:gd name="T22" fmla="*/ 0 h 341"/>
                    <a:gd name="T23" fmla="*/ 309 w 309"/>
                    <a:gd name="T24" fmla="*/ 341 h 3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9" h="341">
                      <a:moveTo>
                        <a:pt x="0" y="0"/>
                      </a:moveTo>
                      <a:lnTo>
                        <a:pt x="200" y="341"/>
                      </a:lnTo>
                      <a:lnTo>
                        <a:pt x="104" y="148"/>
                      </a:lnTo>
                      <a:lnTo>
                        <a:pt x="290" y="341"/>
                      </a:lnTo>
                      <a:lnTo>
                        <a:pt x="135" y="128"/>
                      </a:lnTo>
                      <a:lnTo>
                        <a:pt x="309" y="228"/>
                      </a:lnTo>
                      <a:lnTo>
                        <a:pt x="0"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8455" name="Group 114"/>
              <p:cNvGrpSpPr>
                <a:grpSpLocks/>
              </p:cNvGrpSpPr>
              <p:nvPr/>
            </p:nvGrpSpPr>
            <p:grpSpPr bwMode="auto">
              <a:xfrm>
                <a:off x="1247" y="1008"/>
                <a:ext cx="915" cy="932"/>
                <a:chOff x="1247" y="1008"/>
                <a:chExt cx="915" cy="932"/>
              </a:xfrm>
            </p:grpSpPr>
            <p:sp>
              <p:nvSpPr>
                <p:cNvPr id="18456" name="Freeform 115"/>
                <p:cNvSpPr>
                  <a:spLocks/>
                </p:cNvSpPr>
                <p:nvPr/>
              </p:nvSpPr>
              <p:spPr bwMode="auto">
                <a:xfrm>
                  <a:off x="1265" y="1317"/>
                  <a:ext cx="421" cy="153"/>
                </a:xfrm>
                <a:custGeom>
                  <a:avLst/>
                  <a:gdLst>
                    <a:gd name="T0" fmla="*/ 421 w 421"/>
                    <a:gd name="T1" fmla="*/ 153 h 153"/>
                    <a:gd name="T2" fmla="*/ 32 w 421"/>
                    <a:gd name="T3" fmla="*/ 0 h 153"/>
                    <a:gd name="T4" fmla="*/ 205 w 421"/>
                    <a:gd name="T5" fmla="*/ 79 h 153"/>
                    <a:gd name="T6" fmla="*/ 0 w 421"/>
                    <a:gd name="T7" fmla="*/ 46 h 153"/>
                    <a:gd name="T8" fmla="*/ 421 w 421"/>
                    <a:gd name="T9" fmla="*/ 153 h 153"/>
                    <a:gd name="T10" fmla="*/ 0 60000 65536"/>
                    <a:gd name="T11" fmla="*/ 0 60000 65536"/>
                    <a:gd name="T12" fmla="*/ 0 60000 65536"/>
                    <a:gd name="T13" fmla="*/ 0 60000 65536"/>
                    <a:gd name="T14" fmla="*/ 0 60000 65536"/>
                    <a:gd name="T15" fmla="*/ 0 w 421"/>
                    <a:gd name="T16" fmla="*/ 0 h 153"/>
                    <a:gd name="T17" fmla="*/ 421 w 421"/>
                    <a:gd name="T18" fmla="*/ 153 h 153"/>
                  </a:gdLst>
                  <a:ahLst/>
                  <a:cxnLst>
                    <a:cxn ang="T10">
                      <a:pos x="T0" y="T1"/>
                    </a:cxn>
                    <a:cxn ang="T11">
                      <a:pos x="T2" y="T3"/>
                    </a:cxn>
                    <a:cxn ang="T12">
                      <a:pos x="T4" y="T5"/>
                    </a:cxn>
                    <a:cxn ang="T13">
                      <a:pos x="T6" y="T7"/>
                    </a:cxn>
                    <a:cxn ang="T14">
                      <a:pos x="T8" y="T9"/>
                    </a:cxn>
                  </a:cxnLst>
                  <a:rect l="T15" t="T16" r="T17" b="T18"/>
                  <a:pathLst>
                    <a:path w="421" h="153">
                      <a:moveTo>
                        <a:pt x="421" y="153"/>
                      </a:moveTo>
                      <a:lnTo>
                        <a:pt x="32" y="0"/>
                      </a:lnTo>
                      <a:lnTo>
                        <a:pt x="205" y="79"/>
                      </a:lnTo>
                      <a:lnTo>
                        <a:pt x="0" y="46"/>
                      </a:lnTo>
                      <a:lnTo>
                        <a:pt x="421" y="153"/>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7" name="Freeform 116"/>
                <p:cNvSpPr>
                  <a:spLocks/>
                </p:cNvSpPr>
                <p:nvPr/>
              </p:nvSpPr>
              <p:spPr bwMode="auto">
                <a:xfrm>
                  <a:off x="1261" y="1481"/>
                  <a:ext cx="421" cy="154"/>
                </a:xfrm>
                <a:custGeom>
                  <a:avLst/>
                  <a:gdLst>
                    <a:gd name="T0" fmla="*/ 421 w 421"/>
                    <a:gd name="T1" fmla="*/ 0 h 154"/>
                    <a:gd name="T2" fmla="*/ 32 w 421"/>
                    <a:gd name="T3" fmla="*/ 154 h 154"/>
                    <a:gd name="T4" fmla="*/ 205 w 421"/>
                    <a:gd name="T5" fmla="*/ 74 h 154"/>
                    <a:gd name="T6" fmla="*/ 0 w 421"/>
                    <a:gd name="T7" fmla="*/ 107 h 154"/>
                    <a:gd name="T8" fmla="*/ 421 w 421"/>
                    <a:gd name="T9" fmla="*/ 0 h 154"/>
                    <a:gd name="T10" fmla="*/ 0 60000 65536"/>
                    <a:gd name="T11" fmla="*/ 0 60000 65536"/>
                    <a:gd name="T12" fmla="*/ 0 60000 65536"/>
                    <a:gd name="T13" fmla="*/ 0 60000 65536"/>
                    <a:gd name="T14" fmla="*/ 0 60000 65536"/>
                    <a:gd name="T15" fmla="*/ 0 w 421"/>
                    <a:gd name="T16" fmla="*/ 0 h 154"/>
                    <a:gd name="T17" fmla="*/ 421 w 421"/>
                    <a:gd name="T18" fmla="*/ 154 h 154"/>
                  </a:gdLst>
                  <a:ahLst/>
                  <a:cxnLst>
                    <a:cxn ang="T10">
                      <a:pos x="T0" y="T1"/>
                    </a:cxn>
                    <a:cxn ang="T11">
                      <a:pos x="T2" y="T3"/>
                    </a:cxn>
                    <a:cxn ang="T12">
                      <a:pos x="T4" y="T5"/>
                    </a:cxn>
                    <a:cxn ang="T13">
                      <a:pos x="T6" y="T7"/>
                    </a:cxn>
                    <a:cxn ang="T14">
                      <a:pos x="T8" y="T9"/>
                    </a:cxn>
                  </a:cxnLst>
                  <a:rect l="T15" t="T16" r="T17" b="T18"/>
                  <a:pathLst>
                    <a:path w="421" h="154">
                      <a:moveTo>
                        <a:pt x="421" y="0"/>
                      </a:moveTo>
                      <a:lnTo>
                        <a:pt x="32" y="154"/>
                      </a:lnTo>
                      <a:lnTo>
                        <a:pt x="205" y="74"/>
                      </a:lnTo>
                      <a:lnTo>
                        <a:pt x="0" y="107"/>
                      </a:lnTo>
                      <a:lnTo>
                        <a:pt x="421"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8" name="Freeform 117"/>
                <p:cNvSpPr>
                  <a:spLocks/>
                </p:cNvSpPr>
                <p:nvPr/>
              </p:nvSpPr>
              <p:spPr bwMode="auto">
                <a:xfrm>
                  <a:off x="1536" y="1488"/>
                  <a:ext cx="152" cy="431"/>
                </a:xfrm>
                <a:custGeom>
                  <a:avLst/>
                  <a:gdLst>
                    <a:gd name="T0" fmla="*/ 152 w 152"/>
                    <a:gd name="T1" fmla="*/ 0 h 431"/>
                    <a:gd name="T2" fmla="*/ 0 w 152"/>
                    <a:gd name="T3" fmla="*/ 398 h 431"/>
                    <a:gd name="T4" fmla="*/ 80 w 152"/>
                    <a:gd name="T5" fmla="*/ 221 h 431"/>
                    <a:gd name="T6" fmla="*/ 47 w 152"/>
                    <a:gd name="T7" fmla="*/ 431 h 431"/>
                    <a:gd name="T8" fmla="*/ 152 w 152"/>
                    <a:gd name="T9" fmla="*/ 0 h 431"/>
                    <a:gd name="T10" fmla="*/ 0 60000 65536"/>
                    <a:gd name="T11" fmla="*/ 0 60000 65536"/>
                    <a:gd name="T12" fmla="*/ 0 60000 65536"/>
                    <a:gd name="T13" fmla="*/ 0 60000 65536"/>
                    <a:gd name="T14" fmla="*/ 0 60000 65536"/>
                    <a:gd name="T15" fmla="*/ 0 w 152"/>
                    <a:gd name="T16" fmla="*/ 0 h 431"/>
                    <a:gd name="T17" fmla="*/ 152 w 152"/>
                    <a:gd name="T18" fmla="*/ 431 h 431"/>
                  </a:gdLst>
                  <a:ahLst/>
                  <a:cxnLst>
                    <a:cxn ang="T10">
                      <a:pos x="T0" y="T1"/>
                    </a:cxn>
                    <a:cxn ang="T11">
                      <a:pos x="T2" y="T3"/>
                    </a:cxn>
                    <a:cxn ang="T12">
                      <a:pos x="T4" y="T5"/>
                    </a:cxn>
                    <a:cxn ang="T13">
                      <a:pos x="T6" y="T7"/>
                    </a:cxn>
                    <a:cxn ang="T14">
                      <a:pos x="T8" y="T9"/>
                    </a:cxn>
                  </a:cxnLst>
                  <a:rect l="T15" t="T16" r="T17" b="T18"/>
                  <a:pathLst>
                    <a:path w="152" h="431">
                      <a:moveTo>
                        <a:pt x="152" y="0"/>
                      </a:moveTo>
                      <a:lnTo>
                        <a:pt x="0" y="398"/>
                      </a:lnTo>
                      <a:lnTo>
                        <a:pt x="80" y="221"/>
                      </a:lnTo>
                      <a:lnTo>
                        <a:pt x="47" y="431"/>
                      </a:lnTo>
                      <a:lnTo>
                        <a:pt x="152"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9" name="Freeform 118"/>
                <p:cNvSpPr>
                  <a:spLocks/>
                </p:cNvSpPr>
                <p:nvPr/>
              </p:nvSpPr>
              <p:spPr bwMode="auto">
                <a:xfrm>
                  <a:off x="1536" y="1033"/>
                  <a:ext cx="152" cy="429"/>
                </a:xfrm>
                <a:custGeom>
                  <a:avLst/>
                  <a:gdLst>
                    <a:gd name="T0" fmla="*/ 152 w 152"/>
                    <a:gd name="T1" fmla="*/ 429 h 429"/>
                    <a:gd name="T2" fmla="*/ 0 w 152"/>
                    <a:gd name="T3" fmla="*/ 32 h 429"/>
                    <a:gd name="T4" fmla="*/ 80 w 152"/>
                    <a:gd name="T5" fmla="*/ 209 h 429"/>
                    <a:gd name="T6" fmla="*/ 47 w 152"/>
                    <a:gd name="T7" fmla="*/ 0 h 429"/>
                    <a:gd name="T8" fmla="*/ 152 w 152"/>
                    <a:gd name="T9" fmla="*/ 429 h 429"/>
                    <a:gd name="T10" fmla="*/ 0 60000 65536"/>
                    <a:gd name="T11" fmla="*/ 0 60000 65536"/>
                    <a:gd name="T12" fmla="*/ 0 60000 65536"/>
                    <a:gd name="T13" fmla="*/ 0 60000 65536"/>
                    <a:gd name="T14" fmla="*/ 0 60000 65536"/>
                    <a:gd name="T15" fmla="*/ 0 w 152"/>
                    <a:gd name="T16" fmla="*/ 0 h 429"/>
                    <a:gd name="T17" fmla="*/ 152 w 152"/>
                    <a:gd name="T18" fmla="*/ 429 h 429"/>
                  </a:gdLst>
                  <a:ahLst/>
                  <a:cxnLst>
                    <a:cxn ang="T10">
                      <a:pos x="T0" y="T1"/>
                    </a:cxn>
                    <a:cxn ang="T11">
                      <a:pos x="T2" y="T3"/>
                    </a:cxn>
                    <a:cxn ang="T12">
                      <a:pos x="T4" y="T5"/>
                    </a:cxn>
                    <a:cxn ang="T13">
                      <a:pos x="T6" y="T7"/>
                    </a:cxn>
                    <a:cxn ang="T14">
                      <a:pos x="T8" y="T9"/>
                    </a:cxn>
                  </a:cxnLst>
                  <a:rect l="T15" t="T16" r="T17" b="T18"/>
                  <a:pathLst>
                    <a:path w="152" h="429">
                      <a:moveTo>
                        <a:pt x="152" y="429"/>
                      </a:moveTo>
                      <a:lnTo>
                        <a:pt x="0" y="32"/>
                      </a:lnTo>
                      <a:lnTo>
                        <a:pt x="80" y="209"/>
                      </a:lnTo>
                      <a:lnTo>
                        <a:pt x="47" y="0"/>
                      </a:lnTo>
                      <a:lnTo>
                        <a:pt x="152" y="429"/>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0" name="Freeform 119"/>
                <p:cNvSpPr>
                  <a:spLocks/>
                </p:cNvSpPr>
                <p:nvPr/>
              </p:nvSpPr>
              <p:spPr bwMode="auto">
                <a:xfrm>
                  <a:off x="1372" y="1124"/>
                  <a:ext cx="308" cy="339"/>
                </a:xfrm>
                <a:custGeom>
                  <a:avLst/>
                  <a:gdLst>
                    <a:gd name="T0" fmla="*/ 308 w 308"/>
                    <a:gd name="T1" fmla="*/ 339 h 339"/>
                    <a:gd name="T2" fmla="*/ 109 w 308"/>
                    <a:gd name="T3" fmla="*/ 0 h 339"/>
                    <a:gd name="T4" fmla="*/ 204 w 308"/>
                    <a:gd name="T5" fmla="*/ 192 h 339"/>
                    <a:gd name="T6" fmla="*/ 19 w 308"/>
                    <a:gd name="T7" fmla="*/ 0 h 339"/>
                    <a:gd name="T8" fmla="*/ 174 w 308"/>
                    <a:gd name="T9" fmla="*/ 212 h 339"/>
                    <a:gd name="T10" fmla="*/ 0 w 308"/>
                    <a:gd name="T11" fmla="*/ 113 h 339"/>
                    <a:gd name="T12" fmla="*/ 308 w 308"/>
                    <a:gd name="T13" fmla="*/ 339 h 339"/>
                    <a:gd name="T14" fmla="*/ 0 60000 65536"/>
                    <a:gd name="T15" fmla="*/ 0 60000 65536"/>
                    <a:gd name="T16" fmla="*/ 0 60000 65536"/>
                    <a:gd name="T17" fmla="*/ 0 60000 65536"/>
                    <a:gd name="T18" fmla="*/ 0 60000 65536"/>
                    <a:gd name="T19" fmla="*/ 0 60000 65536"/>
                    <a:gd name="T20" fmla="*/ 0 60000 65536"/>
                    <a:gd name="T21" fmla="*/ 0 w 308"/>
                    <a:gd name="T22" fmla="*/ 0 h 339"/>
                    <a:gd name="T23" fmla="*/ 308 w 308"/>
                    <a:gd name="T24" fmla="*/ 339 h 3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8" h="339">
                      <a:moveTo>
                        <a:pt x="308" y="339"/>
                      </a:moveTo>
                      <a:lnTo>
                        <a:pt x="109" y="0"/>
                      </a:lnTo>
                      <a:lnTo>
                        <a:pt x="204" y="192"/>
                      </a:lnTo>
                      <a:lnTo>
                        <a:pt x="19" y="0"/>
                      </a:lnTo>
                      <a:lnTo>
                        <a:pt x="174" y="212"/>
                      </a:lnTo>
                      <a:lnTo>
                        <a:pt x="0" y="113"/>
                      </a:lnTo>
                      <a:lnTo>
                        <a:pt x="308" y="339"/>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1" name="Freeform 120"/>
                <p:cNvSpPr>
                  <a:spLocks/>
                </p:cNvSpPr>
                <p:nvPr/>
              </p:nvSpPr>
              <p:spPr bwMode="auto">
                <a:xfrm>
                  <a:off x="1247" y="1420"/>
                  <a:ext cx="433" cy="104"/>
                </a:xfrm>
                <a:custGeom>
                  <a:avLst/>
                  <a:gdLst>
                    <a:gd name="T0" fmla="*/ 433 w 433"/>
                    <a:gd name="T1" fmla="*/ 51 h 104"/>
                    <a:gd name="T2" fmla="*/ 76 w 433"/>
                    <a:gd name="T3" fmla="*/ 0 h 104"/>
                    <a:gd name="T4" fmla="*/ 243 w 433"/>
                    <a:gd name="T5" fmla="*/ 37 h 104"/>
                    <a:gd name="T6" fmla="*/ 0 w 433"/>
                    <a:gd name="T7" fmla="*/ 69 h 104"/>
                    <a:gd name="T8" fmla="*/ 236 w 433"/>
                    <a:gd name="T9" fmla="*/ 67 h 104"/>
                    <a:gd name="T10" fmla="*/ 68 w 433"/>
                    <a:gd name="T11" fmla="*/ 104 h 104"/>
                    <a:gd name="T12" fmla="*/ 433 w 433"/>
                    <a:gd name="T13" fmla="*/ 51 h 104"/>
                    <a:gd name="T14" fmla="*/ 0 60000 65536"/>
                    <a:gd name="T15" fmla="*/ 0 60000 65536"/>
                    <a:gd name="T16" fmla="*/ 0 60000 65536"/>
                    <a:gd name="T17" fmla="*/ 0 60000 65536"/>
                    <a:gd name="T18" fmla="*/ 0 60000 65536"/>
                    <a:gd name="T19" fmla="*/ 0 60000 65536"/>
                    <a:gd name="T20" fmla="*/ 0 60000 65536"/>
                    <a:gd name="T21" fmla="*/ 0 w 433"/>
                    <a:gd name="T22" fmla="*/ 0 h 104"/>
                    <a:gd name="T23" fmla="*/ 433 w 433"/>
                    <a:gd name="T24" fmla="*/ 104 h 1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3" h="104">
                      <a:moveTo>
                        <a:pt x="433" y="51"/>
                      </a:moveTo>
                      <a:lnTo>
                        <a:pt x="76" y="0"/>
                      </a:lnTo>
                      <a:lnTo>
                        <a:pt x="243" y="37"/>
                      </a:lnTo>
                      <a:lnTo>
                        <a:pt x="0" y="69"/>
                      </a:lnTo>
                      <a:lnTo>
                        <a:pt x="236" y="67"/>
                      </a:lnTo>
                      <a:lnTo>
                        <a:pt x="68" y="104"/>
                      </a:lnTo>
                      <a:lnTo>
                        <a:pt x="433" y="51"/>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2" name="Freeform 121"/>
                <p:cNvSpPr>
                  <a:spLocks/>
                </p:cNvSpPr>
                <p:nvPr/>
              </p:nvSpPr>
              <p:spPr bwMode="auto">
                <a:xfrm>
                  <a:off x="1728" y="1124"/>
                  <a:ext cx="309" cy="339"/>
                </a:xfrm>
                <a:custGeom>
                  <a:avLst/>
                  <a:gdLst>
                    <a:gd name="T0" fmla="*/ 0 w 309"/>
                    <a:gd name="T1" fmla="*/ 339 h 339"/>
                    <a:gd name="T2" fmla="*/ 200 w 309"/>
                    <a:gd name="T3" fmla="*/ 0 h 339"/>
                    <a:gd name="T4" fmla="*/ 104 w 309"/>
                    <a:gd name="T5" fmla="*/ 192 h 339"/>
                    <a:gd name="T6" fmla="*/ 290 w 309"/>
                    <a:gd name="T7" fmla="*/ 0 h 339"/>
                    <a:gd name="T8" fmla="*/ 135 w 309"/>
                    <a:gd name="T9" fmla="*/ 212 h 339"/>
                    <a:gd name="T10" fmla="*/ 309 w 309"/>
                    <a:gd name="T11" fmla="*/ 113 h 339"/>
                    <a:gd name="T12" fmla="*/ 0 w 309"/>
                    <a:gd name="T13" fmla="*/ 339 h 339"/>
                    <a:gd name="T14" fmla="*/ 0 60000 65536"/>
                    <a:gd name="T15" fmla="*/ 0 60000 65536"/>
                    <a:gd name="T16" fmla="*/ 0 60000 65536"/>
                    <a:gd name="T17" fmla="*/ 0 60000 65536"/>
                    <a:gd name="T18" fmla="*/ 0 60000 65536"/>
                    <a:gd name="T19" fmla="*/ 0 60000 65536"/>
                    <a:gd name="T20" fmla="*/ 0 60000 65536"/>
                    <a:gd name="T21" fmla="*/ 0 w 309"/>
                    <a:gd name="T22" fmla="*/ 0 h 339"/>
                    <a:gd name="T23" fmla="*/ 309 w 309"/>
                    <a:gd name="T24" fmla="*/ 339 h 3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9" h="339">
                      <a:moveTo>
                        <a:pt x="0" y="339"/>
                      </a:moveTo>
                      <a:lnTo>
                        <a:pt x="200" y="0"/>
                      </a:lnTo>
                      <a:lnTo>
                        <a:pt x="104" y="192"/>
                      </a:lnTo>
                      <a:lnTo>
                        <a:pt x="290" y="0"/>
                      </a:lnTo>
                      <a:lnTo>
                        <a:pt x="135" y="212"/>
                      </a:lnTo>
                      <a:lnTo>
                        <a:pt x="309" y="113"/>
                      </a:lnTo>
                      <a:lnTo>
                        <a:pt x="0" y="339"/>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3" name="Freeform 122"/>
                <p:cNvSpPr>
                  <a:spLocks/>
                </p:cNvSpPr>
                <p:nvPr/>
              </p:nvSpPr>
              <p:spPr bwMode="auto">
                <a:xfrm>
                  <a:off x="1728" y="1420"/>
                  <a:ext cx="434" cy="104"/>
                </a:xfrm>
                <a:custGeom>
                  <a:avLst/>
                  <a:gdLst>
                    <a:gd name="T0" fmla="*/ 0 w 434"/>
                    <a:gd name="T1" fmla="*/ 51 h 104"/>
                    <a:gd name="T2" fmla="*/ 358 w 434"/>
                    <a:gd name="T3" fmla="*/ 0 h 104"/>
                    <a:gd name="T4" fmla="*/ 191 w 434"/>
                    <a:gd name="T5" fmla="*/ 37 h 104"/>
                    <a:gd name="T6" fmla="*/ 434 w 434"/>
                    <a:gd name="T7" fmla="*/ 69 h 104"/>
                    <a:gd name="T8" fmla="*/ 198 w 434"/>
                    <a:gd name="T9" fmla="*/ 67 h 104"/>
                    <a:gd name="T10" fmla="*/ 365 w 434"/>
                    <a:gd name="T11" fmla="*/ 104 h 104"/>
                    <a:gd name="T12" fmla="*/ 0 w 434"/>
                    <a:gd name="T13" fmla="*/ 51 h 104"/>
                    <a:gd name="T14" fmla="*/ 0 60000 65536"/>
                    <a:gd name="T15" fmla="*/ 0 60000 65536"/>
                    <a:gd name="T16" fmla="*/ 0 60000 65536"/>
                    <a:gd name="T17" fmla="*/ 0 60000 65536"/>
                    <a:gd name="T18" fmla="*/ 0 60000 65536"/>
                    <a:gd name="T19" fmla="*/ 0 60000 65536"/>
                    <a:gd name="T20" fmla="*/ 0 60000 65536"/>
                    <a:gd name="T21" fmla="*/ 0 w 434"/>
                    <a:gd name="T22" fmla="*/ 0 h 104"/>
                    <a:gd name="T23" fmla="*/ 434 w 434"/>
                    <a:gd name="T24" fmla="*/ 104 h 1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4" h="104">
                      <a:moveTo>
                        <a:pt x="0" y="51"/>
                      </a:moveTo>
                      <a:lnTo>
                        <a:pt x="358" y="0"/>
                      </a:lnTo>
                      <a:lnTo>
                        <a:pt x="191" y="37"/>
                      </a:lnTo>
                      <a:lnTo>
                        <a:pt x="434" y="69"/>
                      </a:lnTo>
                      <a:lnTo>
                        <a:pt x="198" y="67"/>
                      </a:lnTo>
                      <a:lnTo>
                        <a:pt x="365" y="104"/>
                      </a:lnTo>
                      <a:lnTo>
                        <a:pt x="0" y="51"/>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4" name="Freeform 123"/>
                <p:cNvSpPr>
                  <a:spLocks/>
                </p:cNvSpPr>
                <p:nvPr/>
              </p:nvSpPr>
              <p:spPr bwMode="auto">
                <a:xfrm>
                  <a:off x="1647" y="1008"/>
                  <a:ext cx="103" cy="442"/>
                </a:xfrm>
                <a:custGeom>
                  <a:avLst/>
                  <a:gdLst>
                    <a:gd name="T0" fmla="*/ 53 w 103"/>
                    <a:gd name="T1" fmla="*/ 442 h 442"/>
                    <a:gd name="T2" fmla="*/ 103 w 103"/>
                    <a:gd name="T3" fmla="*/ 77 h 442"/>
                    <a:gd name="T4" fmla="*/ 67 w 103"/>
                    <a:gd name="T5" fmla="*/ 247 h 442"/>
                    <a:gd name="T6" fmla="*/ 34 w 103"/>
                    <a:gd name="T7" fmla="*/ 0 h 442"/>
                    <a:gd name="T8" fmla="*/ 36 w 103"/>
                    <a:gd name="T9" fmla="*/ 240 h 442"/>
                    <a:gd name="T10" fmla="*/ 0 w 103"/>
                    <a:gd name="T11" fmla="*/ 70 h 442"/>
                    <a:gd name="T12" fmla="*/ 53 w 103"/>
                    <a:gd name="T13" fmla="*/ 442 h 442"/>
                    <a:gd name="T14" fmla="*/ 0 60000 65536"/>
                    <a:gd name="T15" fmla="*/ 0 60000 65536"/>
                    <a:gd name="T16" fmla="*/ 0 60000 65536"/>
                    <a:gd name="T17" fmla="*/ 0 60000 65536"/>
                    <a:gd name="T18" fmla="*/ 0 60000 65536"/>
                    <a:gd name="T19" fmla="*/ 0 60000 65536"/>
                    <a:gd name="T20" fmla="*/ 0 60000 65536"/>
                    <a:gd name="T21" fmla="*/ 0 w 103"/>
                    <a:gd name="T22" fmla="*/ 0 h 442"/>
                    <a:gd name="T23" fmla="*/ 103 w 103"/>
                    <a:gd name="T24" fmla="*/ 442 h 4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 h="442">
                      <a:moveTo>
                        <a:pt x="53" y="442"/>
                      </a:moveTo>
                      <a:lnTo>
                        <a:pt x="103" y="77"/>
                      </a:lnTo>
                      <a:lnTo>
                        <a:pt x="67" y="247"/>
                      </a:lnTo>
                      <a:lnTo>
                        <a:pt x="34" y="0"/>
                      </a:lnTo>
                      <a:lnTo>
                        <a:pt x="36" y="240"/>
                      </a:lnTo>
                      <a:lnTo>
                        <a:pt x="0" y="70"/>
                      </a:lnTo>
                      <a:lnTo>
                        <a:pt x="53" y="442"/>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5" name="Freeform 124"/>
                <p:cNvSpPr>
                  <a:spLocks/>
                </p:cNvSpPr>
                <p:nvPr/>
              </p:nvSpPr>
              <p:spPr bwMode="auto">
                <a:xfrm>
                  <a:off x="1649" y="1497"/>
                  <a:ext cx="103" cy="443"/>
                </a:xfrm>
                <a:custGeom>
                  <a:avLst/>
                  <a:gdLst>
                    <a:gd name="T0" fmla="*/ 53 w 103"/>
                    <a:gd name="T1" fmla="*/ 0 h 443"/>
                    <a:gd name="T2" fmla="*/ 103 w 103"/>
                    <a:gd name="T3" fmla="*/ 364 h 443"/>
                    <a:gd name="T4" fmla="*/ 67 w 103"/>
                    <a:gd name="T5" fmla="*/ 196 h 443"/>
                    <a:gd name="T6" fmla="*/ 34 w 103"/>
                    <a:gd name="T7" fmla="*/ 443 h 443"/>
                    <a:gd name="T8" fmla="*/ 36 w 103"/>
                    <a:gd name="T9" fmla="*/ 202 h 443"/>
                    <a:gd name="T10" fmla="*/ 0 w 103"/>
                    <a:gd name="T11" fmla="*/ 373 h 443"/>
                    <a:gd name="T12" fmla="*/ 53 w 103"/>
                    <a:gd name="T13" fmla="*/ 0 h 443"/>
                    <a:gd name="T14" fmla="*/ 0 60000 65536"/>
                    <a:gd name="T15" fmla="*/ 0 60000 65536"/>
                    <a:gd name="T16" fmla="*/ 0 60000 65536"/>
                    <a:gd name="T17" fmla="*/ 0 60000 65536"/>
                    <a:gd name="T18" fmla="*/ 0 60000 65536"/>
                    <a:gd name="T19" fmla="*/ 0 60000 65536"/>
                    <a:gd name="T20" fmla="*/ 0 60000 65536"/>
                    <a:gd name="T21" fmla="*/ 0 w 103"/>
                    <a:gd name="T22" fmla="*/ 0 h 443"/>
                    <a:gd name="T23" fmla="*/ 103 w 103"/>
                    <a:gd name="T24" fmla="*/ 443 h 4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 h="443">
                      <a:moveTo>
                        <a:pt x="53" y="0"/>
                      </a:moveTo>
                      <a:lnTo>
                        <a:pt x="103" y="364"/>
                      </a:lnTo>
                      <a:lnTo>
                        <a:pt x="67" y="196"/>
                      </a:lnTo>
                      <a:lnTo>
                        <a:pt x="34" y="443"/>
                      </a:lnTo>
                      <a:lnTo>
                        <a:pt x="36" y="202"/>
                      </a:lnTo>
                      <a:lnTo>
                        <a:pt x="0" y="373"/>
                      </a:lnTo>
                      <a:lnTo>
                        <a:pt x="53"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8451" name="Freeform 125"/>
            <p:cNvSpPr>
              <a:spLocks/>
            </p:cNvSpPr>
            <p:nvPr/>
          </p:nvSpPr>
          <p:spPr bwMode="auto">
            <a:xfrm>
              <a:off x="1442" y="1236"/>
              <a:ext cx="502" cy="525"/>
            </a:xfrm>
            <a:custGeom>
              <a:avLst/>
              <a:gdLst>
                <a:gd name="T0" fmla="*/ 260 w 502"/>
                <a:gd name="T1" fmla="*/ 0 h 525"/>
                <a:gd name="T2" fmla="*/ 270 w 502"/>
                <a:gd name="T3" fmla="*/ 212 h 525"/>
                <a:gd name="T4" fmla="*/ 335 w 502"/>
                <a:gd name="T5" fmla="*/ 28 h 525"/>
                <a:gd name="T6" fmla="*/ 290 w 502"/>
                <a:gd name="T7" fmla="*/ 216 h 525"/>
                <a:gd name="T8" fmla="*/ 436 w 502"/>
                <a:gd name="T9" fmla="*/ 60 h 525"/>
                <a:gd name="T10" fmla="*/ 302 w 502"/>
                <a:gd name="T11" fmla="*/ 216 h 525"/>
                <a:gd name="T12" fmla="*/ 477 w 502"/>
                <a:gd name="T13" fmla="*/ 162 h 525"/>
                <a:gd name="T14" fmla="*/ 309 w 502"/>
                <a:gd name="T15" fmla="*/ 228 h 525"/>
                <a:gd name="T16" fmla="*/ 502 w 502"/>
                <a:gd name="T17" fmla="*/ 239 h 525"/>
                <a:gd name="T18" fmla="*/ 292 w 502"/>
                <a:gd name="T19" fmla="*/ 246 h 525"/>
                <a:gd name="T20" fmla="*/ 480 w 502"/>
                <a:gd name="T21" fmla="*/ 306 h 525"/>
                <a:gd name="T22" fmla="*/ 304 w 502"/>
                <a:gd name="T23" fmla="*/ 258 h 525"/>
                <a:gd name="T24" fmla="*/ 438 w 502"/>
                <a:gd name="T25" fmla="*/ 430 h 525"/>
                <a:gd name="T26" fmla="*/ 290 w 502"/>
                <a:gd name="T27" fmla="*/ 270 h 525"/>
                <a:gd name="T28" fmla="*/ 337 w 502"/>
                <a:gd name="T29" fmla="*/ 450 h 525"/>
                <a:gd name="T30" fmla="*/ 272 w 502"/>
                <a:gd name="T31" fmla="*/ 272 h 525"/>
                <a:gd name="T32" fmla="*/ 260 w 502"/>
                <a:gd name="T33" fmla="*/ 525 h 525"/>
                <a:gd name="T34" fmla="*/ 258 w 502"/>
                <a:gd name="T35" fmla="*/ 262 h 525"/>
                <a:gd name="T36" fmla="*/ 178 w 502"/>
                <a:gd name="T37" fmla="*/ 463 h 525"/>
                <a:gd name="T38" fmla="*/ 248 w 502"/>
                <a:gd name="T39" fmla="*/ 262 h 525"/>
                <a:gd name="T40" fmla="*/ 85 w 502"/>
                <a:gd name="T41" fmla="*/ 434 h 525"/>
                <a:gd name="T42" fmla="*/ 223 w 502"/>
                <a:gd name="T43" fmla="*/ 258 h 525"/>
                <a:gd name="T44" fmla="*/ 36 w 502"/>
                <a:gd name="T45" fmla="*/ 313 h 525"/>
                <a:gd name="T46" fmla="*/ 229 w 502"/>
                <a:gd name="T47" fmla="*/ 241 h 525"/>
                <a:gd name="T48" fmla="*/ 0 w 502"/>
                <a:gd name="T49" fmla="*/ 239 h 525"/>
                <a:gd name="T50" fmla="*/ 231 w 502"/>
                <a:gd name="T51" fmla="*/ 231 h 525"/>
                <a:gd name="T52" fmla="*/ 46 w 502"/>
                <a:gd name="T53" fmla="*/ 169 h 525"/>
                <a:gd name="T54" fmla="*/ 225 w 502"/>
                <a:gd name="T55" fmla="*/ 221 h 525"/>
                <a:gd name="T56" fmla="*/ 105 w 502"/>
                <a:gd name="T57" fmla="*/ 76 h 525"/>
                <a:gd name="T58" fmla="*/ 241 w 502"/>
                <a:gd name="T59" fmla="*/ 221 h 525"/>
                <a:gd name="T60" fmla="*/ 180 w 502"/>
                <a:gd name="T61" fmla="*/ 17 h 525"/>
                <a:gd name="T62" fmla="*/ 252 w 502"/>
                <a:gd name="T63" fmla="*/ 208 h 525"/>
                <a:gd name="T64" fmla="*/ 260 w 502"/>
                <a:gd name="T65" fmla="*/ 0 h 5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2"/>
                <a:gd name="T100" fmla="*/ 0 h 525"/>
                <a:gd name="T101" fmla="*/ 502 w 502"/>
                <a:gd name="T102" fmla="*/ 525 h 5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2" h="525">
                  <a:moveTo>
                    <a:pt x="260" y="0"/>
                  </a:moveTo>
                  <a:lnTo>
                    <a:pt x="270" y="212"/>
                  </a:lnTo>
                  <a:lnTo>
                    <a:pt x="335" y="28"/>
                  </a:lnTo>
                  <a:lnTo>
                    <a:pt x="290" y="216"/>
                  </a:lnTo>
                  <a:lnTo>
                    <a:pt x="436" y="60"/>
                  </a:lnTo>
                  <a:lnTo>
                    <a:pt x="302" y="216"/>
                  </a:lnTo>
                  <a:lnTo>
                    <a:pt x="477" y="162"/>
                  </a:lnTo>
                  <a:lnTo>
                    <a:pt x="309" y="228"/>
                  </a:lnTo>
                  <a:lnTo>
                    <a:pt x="502" y="239"/>
                  </a:lnTo>
                  <a:lnTo>
                    <a:pt x="292" y="246"/>
                  </a:lnTo>
                  <a:lnTo>
                    <a:pt x="480" y="306"/>
                  </a:lnTo>
                  <a:lnTo>
                    <a:pt x="304" y="258"/>
                  </a:lnTo>
                  <a:lnTo>
                    <a:pt x="438" y="430"/>
                  </a:lnTo>
                  <a:lnTo>
                    <a:pt x="290" y="270"/>
                  </a:lnTo>
                  <a:lnTo>
                    <a:pt x="337" y="450"/>
                  </a:lnTo>
                  <a:lnTo>
                    <a:pt x="272" y="272"/>
                  </a:lnTo>
                  <a:lnTo>
                    <a:pt x="260" y="525"/>
                  </a:lnTo>
                  <a:lnTo>
                    <a:pt x="258" y="262"/>
                  </a:lnTo>
                  <a:lnTo>
                    <a:pt x="178" y="463"/>
                  </a:lnTo>
                  <a:lnTo>
                    <a:pt x="248" y="262"/>
                  </a:lnTo>
                  <a:lnTo>
                    <a:pt x="85" y="434"/>
                  </a:lnTo>
                  <a:lnTo>
                    <a:pt x="223" y="258"/>
                  </a:lnTo>
                  <a:lnTo>
                    <a:pt x="36" y="313"/>
                  </a:lnTo>
                  <a:lnTo>
                    <a:pt x="229" y="241"/>
                  </a:lnTo>
                  <a:lnTo>
                    <a:pt x="0" y="239"/>
                  </a:lnTo>
                  <a:lnTo>
                    <a:pt x="231" y="231"/>
                  </a:lnTo>
                  <a:lnTo>
                    <a:pt x="46" y="169"/>
                  </a:lnTo>
                  <a:lnTo>
                    <a:pt x="225" y="221"/>
                  </a:lnTo>
                  <a:lnTo>
                    <a:pt x="105" y="76"/>
                  </a:lnTo>
                  <a:lnTo>
                    <a:pt x="241" y="221"/>
                  </a:lnTo>
                  <a:lnTo>
                    <a:pt x="180" y="17"/>
                  </a:lnTo>
                  <a:lnTo>
                    <a:pt x="252" y="208"/>
                  </a:lnTo>
                  <a:lnTo>
                    <a:pt x="260"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2" name="Freeform 126"/>
            <p:cNvSpPr>
              <a:spLocks/>
            </p:cNvSpPr>
            <p:nvPr/>
          </p:nvSpPr>
          <p:spPr bwMode="auto">
            <a:xfrm>
              <a:off x="1321" y="1129"/>
              <a:ext cx="747" cy="701"/>
            </a:xfrm>
            <a:custGeom>
              <a:avLst/>
              <a:gdLst>
                <a:gd name="T0" fmla="*/ 219 w 747"/>
                <a:gd name="T1" fmla="*/ 22 h 701"/>
                <a:gd name="T2" fmla="*/ 362 w 747"/>
                <a:gd name="T3" fmla="*/ 309 h 701"/>
                <a:gd name="T4" fmla="*/ 311 w 747"/>
                <a:gd name="T5" fmla="*/ 0 h 701"/>
                <a:gd name="T6" fmla="*/ 379 w 747"/>
                <a:gd name="T7" fmla="*/ 299 h 701"/>
                <a:gd name="T8" fmla="*/ 439 w 747"/>
                <a:gd name="T9" fmla="*/ 7 h 701"/>
                <a:gd name="T10" fmla="*/ 405 w 747"/>
                <a:gd name="T11" fmla="*/ 307 h 701"/>
                <a:gd name="T12" fmla="*/ 540 w 747"/>
                <a:gd name="T13" fmla="*/ 22 h 701"/>
                <a:gd name="T14" fmla="*/ 428 w 747"/>
                <a:gd name="T15" fmla="*/ 310 h 701"/>
                <a:gd name="T16" fmla="*/ 698 w 747"/>
                <a:gd name="T17" fmla="*/ 163 h 701"/>
                <a:gd name="T18" fmla="*/ 434 w 747"/>
                <a:gd name="T19" fmla="*/ 326 h 701"/>
                <a:gd name="T20" fmla="*/ 733 w 747"/>
                <a:gd name="T21" fmla="*/ 267 h 701"/>
                <a:gd name="T22" fmla="*/ 432 w 747"/>
                <a:gd name="T23" fmla="*/ 342 h 701"/>
                <a:gd name="T24" fmla="*/ 747 w 747"/>
                <a:gd name="T25" fmla="*/ 408 h 701"/>
                <a:gd name="T26" fmla="*/ 430 w 747"/>
                <a:gd name="T27" fmla="*/ 360 h 701"/>
                <a:gd name="T28" fmla="*/ 694 w 747"/>
                <a:gd name="T29" fmla="*/ 506 h 701"/>
                <a:gd name="T30" fmla="*/ 423 w 747"/>
                <a:gd name="T31" fmla="*/ 377 h 701"/>
                <a:gd name="T32" fmla="*/ 552 w 747"/>
                <a:gd name="T33" fmla="*/ 678 h 701"/>
                <a:gd name="T34" fmla="*/ 399 w 747"/>
                <a:gd name="T35" fmla="*/ 381 h 701"/>
                <a:gd name="T36" fmla="*/ 451 w 747"/>
                <a:gd name="T37" fmla="*/ 696 h 701"/>
                <a:gd name="T38" fmla="*/ 385 w 747"/>
                <a:gd name="T39" fmla="*/ 377 h 701"/>
                <a:gd name="T40" fmla="*/ 318 w 747"/>
                <a:gd name="T41" fmla="*/ 678 h 701"/>
                <a:gd name="T42" fmla="*/ 371 w 747"/>
                <a:gd name="T43" fmla="*/ 367 h 701"/>
                <a:gd name="T44" fmla="*/ 213 w 747"/>
                <a:gd name="T45" fmla="*/ 701 h 701"/>
                <a:gd name="T46" fmla="*/ 357 w 747"/>
                <a:gd name="T47" fmla="*/ 365 h 701"/>
                <a:gd name="T48" fmla="*/ 37 w 747"/>
                <a:gd name="T49" fmla="*/ 547 h 701"/>
                <a:gd name="T50" fmla="*/ 348 w 747"/>
                <a:gd name="T51" fmla="*/ 354 h 701"/>
                <a:gd name="T52" fmla="*/ 6 w 747"/>
                <a:gd name="T53" fmla="*/ 419 h 701"/>
                <a:gd name="T54" fmla="*/ 334 w 747"/>
                <a:gd name="T55" fmla="*/ 342 h 701"/>
                <a:gd name="T56" fmla="*/ 0 w 747"/>
                <a:gd name="T57" fmla="*/ 278 h 701"/>
                <a:gd name="T58" fmla="*/ 340 w 747"/>
                <a:gd name="T59" fmla="*/ 330 h 701"/>
                <a:gd name="T60" fmla="*/ 23 w 747"/>
                <a:gd name="T61" fmla="*/ 163 h 701"/>
                <a:gd name="T62" fmla="*/ 336 w 747"/>
                <a:gd name="T63" fmla="*/ 313 h 701"/>
                <a:gd name="T64" fmla="*/ 219 w 747"/>
                <a:gd name="T65" fmla="*/ 22 h 7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7"/>
                <a:gd name="T100" fmla="*/ 0 h 701"/>
                <a:gd name="T101" fmla="*/ 747 w 747"/>
                <a:gd name="T102" fmla="*/ 701 h 7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7" h="701">
                  <a:moveTo>
                    <a:pt x="219" y="22"/>
                  </a:moveTo>
                  <a:lnTo>
                    <a:pt x="362" y="309"/>
                  </a:lnTo>
                  <a:lnTo>
                    <a:pt x="311" y="0"/>
                  </a:lnTo>
                  <a:lnTo>
                    <a:pt x="379" y="299"/>
                  </a:lnTo>
                  <a:lnTo>
                    <a:pt x="439" y="7"/>
                  </a:lnTo>
                  <a:lnTo>
                    <a:pt x="405" y="307"/>
                  </a:lnTo>
                  <a:lnTo>
                    <a:pt x="540" y="22"/>
                  </a:lnTo>
                  <a:lnTo>
                    <a:pt x="428" y="310"/>
                  </a:lnTo>
                  <a:lnTo>
                    <a:pt x="698" y="163"/>
                  </a:lnTo>
                  <a:lnTo>
                    <a:pt x="434" y="326"/>
                  </a:lnTo>
                  <a:lnTo>
                    <a:pt x="733" y="267"/>
                  </a:lnTo>
                  <a:lnTo>
                    <a:pt x="432" y="342"/>
                  </a:lnTo>
                  <a:lnTo>
                    <a:pt x="747" y="408"/>
                  </a:lnTo>
                  <a:lnTo>
                    <a:pt x="430" y="360"/>
                  </a:lnTo>
                  <a:lnTo>
                    <a:pt x="694" y="506"/>
                  </a:lnTo>
                  <a:lnTo>
                    <a:pt x="423" y="377"/>
                  </a:lnTo>
                  <a:lnTo>
                    <a:pt x="552" y="678"/>
                  </a:lnTo>
                  <a:lnTo>
                    <a:pt x="399" y="381"/>
                  </a:lnTo>
                  <a:lnTo>
                    <a:pt x="451" y="696"/>
                  </a:lnTo>
                  <a:lnTo>
                    <a:pt x="385" y="377"/>
                  </a:lnTo>
                  <a:lnTo>
                    <a:pt x="318" y="678"/>
                  </a:lnTo>
                  <a:lnTo>
                    <a:pt x="371" y="367"/>
                  </a:lnTo>
                  <a:lnTo>
                    <a:pt x="213" y="701"/>
                  </a:lnTo>
                  <a:lnTo>
                    <a:pt x="357" y="365"/>
                  </a:lnTo>
                  <a:lnTo>
                    <a:pt x="37" y="547"/>
                  </a:lnTo>
                  <a:lnTo>
                    <a:pt x="348" y="354"/>
                  </a:lnTo>
                  <a:lnTo>
                    <a:pt x="6" y="419"/>
                  </a:lnTo>
                  <a:lnTo>
                    <a:pt x="334" y="342"/>
                  </a:lnTo>
                  <a:lnTo>
                    <a:pt x="0" y="278"/>
                  </a:lnTo>
                  <a:lnTo>
                    <a:pt x="340" y="330"/>
                  </a:lnTo>
                  <a:lnTo>
                    <a:pt x="23" y="163"/>
                  </a:lnTo>
                  <a:lnTo>
                    <a:pt x="336" y="313"/>
                  </a:lnTo>
                  <a:lnTo>
                    <a:pt x="219" y="22"/>
                  </a:lnTo>
                  <a:close/>
                </a:path>
              </a:pathLst>
            </a:custGeom>
            <a:solidFill>
              <a:srgbClr val="8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3" name="Freeform 127"/>
            <p:cNvSpPr>
              <a:spLocks/>
            </p:cNvSpPr>
            <p:nvPr/>
          </p:nvSpPr>
          <p:spPr bwMode="auto">
            <a:xfrm>
              <a:off x="1537" y="1321"/>
              <a:ext cx="312" cy="326"/>
            </a:xfrm>
            <a:custGeom>
              <a:avLst/>
              <a:gdLst>
                <a:gd name="T0" fmla="*/ 161 w 312"/>
                <a:gd name="T1" fmla="*/ 0 h 326"/>
                <a:gd name="T2" fmla="*/ 168 w 312"/>
                <a:gd name="T3" fmla="*/ 131 h 326"/>
                <a:gd name="T4" fmla="*/ 208 w 312"/>
                <a:gd name="T5" fmla="*/ 17 h 326"/>
                <a:gd name="T6" fmla="*/ 180 w 312"/>
                <a:gd name="T7" fmla="*/ 134 h 326"/>
                <a:gd name="T8" fmla="*/ 269 w 312"/>
                <a:gd name="T9" fmla="*/ 36 h 326"/>
                <a:gd name="T10" fmla="*/ 188 w 312"/>
                <a:gd name="T11" fmla="*/ 134 h 326"/>
                <a:gd name="T12" fmla="*/ 296 w 312"/>
                <a:gd name="T13" fmla="*/ 100 h 326"/>
                <a:gd name="T14" fmla="*/ 192 w 312"/>
                <a:gd name="T15" fmla="*/ 141 h 326"/>
                <a:gd name="T16" fmla="*/ 312 w 312"/>
                <a:gd name="T17" fmla="*/ 148 h 326"/>
                <a:gd name="T18" fmla="*/ 182 w 312"/>
                <a:gd name="T19" fmla="*/ 152 h 326"/>
                <a:gd name="T20" fmla="*/ 299 w 312"/>
                <a:gd name="T21" fmla="*/ 189 h 326"/>
                <a:gd name="T22" fmla="*/ 189 w 312"/>
                <a:gd name="T23" fmla="*/ 160 h 326"/>
                <a:gd name="T24" fmla="*/ 271 w 312"/>
                <a:gd name="T25" fmla="*/ 267 h 326"/>
                <a:gd name="T26" fmla="*/ 180 w 312"/>
                <a:gd name="T27" fmla="*/ 167 h 326"/>
                <a:gd name="T28" fmla="*/ 209 w 312"/>
                <a:gd name="T29" fmla="*/ 279 h 326"/>
                <a:gd name="T30" fmla="*/ 169 w 312"/>
                <a:gd name="T31" fmla="*/ 168 h 326"/>
                <a:gd name="T32" fmla="*/ 161 w 312"/>
                <a:gd name="T33" fmla="*/ 326 h 326"/>
                <a:gd name="T34" fmla="*/ 159 w 312"/>
                <a:gd name="T35" fmla="*/ 162 h 326"/>
                <a:gd name="T36" fmla="*/ 111 w 312"/>
                <a:gd name="T37" fmla="*/ 288 h 326"/>
                <a:gd name="T38" fmla="*/ 154 w 312"/>
                <a:gd name="T39" fmla="*/ 162 h 326"/>
                <a:gd name="T40" fmla="*/ 53 w 312"/>
                <a:gd name="T41" fmla="*/ 271 h 326"/>
                <a:gd name="T42" fmla="*/ 140 w 312"/>
                <a:gd name="T43" fmla="*/ 160 h 326"/>
                <a:gd name="T44" fmla="*/ 23 w 312"/>
                <a:gd name="T45" fmla="*/ 195 h 326"/>
                <a:gd name="T46" fmla="*/ 143 w 312"/>
                <a:gd name="T47" fmla="*/ 149 h 326"/>
                <a:gd name="T48" fmla="*/ 0 w 312"/>
                <a:gd name="T49" fmla="*/ 148 h 326"/>
                <a:gd name="T50" fmla="*/ 143 w 312"/>
                <a:gd name="T51" fmla="*/ 142 h 326"/>
                <a:gd name="T52" fmla="*/ 30 w 312"/>
                <a:gd name="T53" fmla="*/ 104 h 326"/>
                <a:gd name="T54" fmla="*/ 141 w 312"/>
                <a:gd name="T55" fmla="*/ 137 h 326"/>
                <a:gd name="T56" fmla="*/ 66 w 312"/>
                <a:gd name="T57" fmla="*/ 47 h 326"/>
                <a:gd name="T58" fmla="*/ 151 w 312"/>
                <a:gd name="T59" fmla="*/ 137 h 326"/>
                <a:gd name="T60" fmla="*/ 112 w 312"/>
                <a:gd name="T61" fmla="*/ 9 h 326"/>
                <a:gd name="T62" fmla="*/ 157 w 312"/>
                <a:gd name="T63" fmla="*/ 129 h 326"/>
                <a:gd name="T64" fmla="*/ 161 w 312"/>
                <a:gd name="T65" fmla="*/ 0 h 3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2"/>
                <a:gd name="T100" fmla="*/ 0 h 326"/>
                <a:gd name="T101" fmla="*/ 312 w 312"/>
                <a:gd name="T102" fmla="*/ 326 h 3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2" h="326">
                  <a:moveTo>
                    <a:pt x="161" y="0"/>
                  </a:moveTo>
                  <a:lnTo>
                    <a:pt x="168" y="131"/>
                  </a:lnTo>
                  <a:lnTo>
                    <a:pt x="208" y="17"/>
                  </a:lnTo>
                  <a:lnTo>
                    <a:pt x="180" y="134"/>
                  </a:lnTo>
                  <a:lnTo>
                    <a:pt x="269" y="36"/>
                  </a:lnTo>
                  <a:lnTo>
                    <a:pt x="188" y="134"/>
                  </a:lnTo>
                  <a:lnTo>
                    <a:pt x="296" y="100"/>
                  </a:lnTo>
                  <a:lnTo>
                    <a:pt x="192" y="141"/>
                  </a:lnTo>
                  <a:lnTo>
                    <a:pt x="312" y="148"/>
                  </a:lnTo>
                  <a:lnTo>
                    <a:pt x="182" y="152"/>
                  </a:lnTo>
                  <a:lnTo>
                    <a:pt x="299" y="189"/>
                  </a:lnTo>
                  <a:lnTo>
                    <a:pt x="189" y="160"/>
                  </a:lnTo>
                  <a:lnTo>
                    <a:pt x="271" y="267"/>
                  </a:lnTo>
                  <a:lnTo>
                    <a:pt x="180" y="167"/>
                  </a:lnTo>
                  <a:lnTo>
                    <a:pt x="209" y="279"/>
                  </a:lnTo>
                  <a:lnTo>
                    <a:pt x="169" y="168"/>
                  </a:lnTo>
                  <a:lnTo>
                    <a:pt x="161" y="326"/>
                  </a:lnTo>
                  <a:lnTo>
                    <a:pt x="159" y="162"/>
                  </a:lnTo>
                  <a:lnTo>
                    <a:pt x="111" y="288"/>
                  </a:lnTo>
                  <a:lnTo>
                    <a:pt x="154" y="162"/>
                  </a:lnTo>
                  <a:lnTo>
                    <a:pt x="53" y="271"/>
                  </a:lnTo>
                  <a:lnTo>
                    <a:pt x="140" y="160"/>
                  </a:lnTo>
                  <a:lnTo>
                    <a:pt x="23" y="195"/>
                  </a:lnTo>
                  <a:lnTo>
                    <a:pt x="143" y="149"/>
                  </a:lnTo>
                  <a:lnTo>
                    <a:pt x="0" y="148"/>
                  </a:lnTo>
                  <a:lnTo>
                    <a:pt x="143" y="142"/>
                  </a:lnTo>
                  <a:lnTo>
                    <a:pt x="30" y="104"/>
                  </a:lnTo>
                  <a:lnTo>
                    <a:pt x="141" y="137"/>
                  </a:lnTo>
                  <a:lnTo>
                    <a:pt x="66" y="47"/>
                  </a:lnTo>
                  <a:lnTo>
                    <a:pt x="151" y="137"/>
                  </a:lnTo>
                  <a:lnTo>
                    <a:pt x="112" y="9"/>
                  </a:lnTo>
                  <a:lnTo>
                    <a:pt x="157" y="129"/>
                  </a:lnTo>
                  <a:lnTo>
                    <a:pt x="161" y="0"/>
                  </a:lnTo>
                  <a:close/>
                </a:path>
              </a:pathLst>
            </a:custGeom>
            <a:solidFill>
              <a:srgbClr val="C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1328" name="WordArt 128"/>
          <p:cNvSpPr>
            <a:spLocks noChangeArrowheads="1" noChangeShapeType="1" noTextEdit="1"/>
          </p:cNvSpPr>
          <p:nvPr/>
        </p:nvSpPr>
        <p:spPr bwMode="auto">
          <a:xfrm>
            <a:off x="1619250" y="188913"/>
            <a:ext cx="5876925" cy="561975"/>
          </a:xfrm>
          <a:prstGeom prst="rect">
            <a:avLst/>
          </a:prstGeom>
        </p:spPr>
        <p:txBody>
          <a:bodyPr wrap="none" fromWordArt="1">
            <a:prstTxWarp prst="textPlain">
              <a:avLst>
                <a:gd name="adj" fmla="val 50000"/>
              </a:avLst>
            </a:prstTxWarp>
          </a:bodyPr>
          <a:lstStyle/>
          <a:p>
            <a:pPr algn="ctr"/>
            <a:r>
              <a:rPr lang="en-US" sz="3600" kern="10">
                <a:ln w="19050">
                  <a:solidFill>
                    <a:srgbClr val="66FF66"/>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BÀI HỌC ĐẾN ĐÂY LÀ KẾT THÚC!</a:t>
            </a:r>
          </a:p>
        </p:txBody>
      </p:sp>
      <p:sp>
        <p:nvSpPr>
          <p:cNvPr id="51329" name="Text Box 129"/>
          <p:cNvSpPr txBox="1">
            <a:spLocks noChangeArrowheads="1"/>
          </p:cNvSpPr>
          <p:nvPr/>
        </p:nvSpPr>
        <p:spPr bwMode="auto">
          <a:xfrm>
            <a:off x="0" y="3141663"/>
            <a:ext cx="9144000"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solidFill>
                  <a:srgbClr val="FF3300"/>
                </a:solidFill>
                <a:latin typeface="Times New Roman" panose="02020603050405020304" pitchFamily="18" charset="0"/>
                <a:cs typeface="Times New Roman" panose="02020603050405020304" pitchFamily="18" charset="0"/>
              </a:rPr>
              <a:t>Các Em nhớ làm bài ở nhà đầy đủ nhé !</a:t>
            </a:r>
          </a:p>
          <a:p>
            <a:pPr algn="ctr" eaLnBrk="1" hangingPunct="1">
              <a:spcBef>
                <a:spcPct val="50000"/>
              </a:spcBef>
              <a:buFontTx/>
              <a:buNone/>
            </a:pPr>
            <a:r>
              <a:rPr lang="en-US" altLang="en-US" b="1">
                <a:solidFill>
                  <a:srgbClr val="FF3300"/>
                </a:solidFill>
                <a:latin typeface="Times New Roman" panose="02020603050405020304" pitchFamily="18" charset="0"/>
                <a:cs typeface="Times New Roman" panose="02020603050405020304" pitchFamily="18" charset="0"/>
              </a:rPr>
              <a:t>Nhớ giữ gìn sức khỏe và thực hiện đúng các quy định về giãn cách xã hội nhé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51328"/>
                                        </p:tgtEl>
                                        <p:attrNameLst>
                                          <p:attrName>style.visibility</p:attrName>
                                        </p:attrNameLst>
                                      </p:cBhvr>
                                      <p:to>
                                        <p:strVal val="visible"/>
                                      </p:to>
                                    </p:set>
                                    <p:anim calcmode="lin" valueType="num">
                                      <p:cBhvr>
                                        <p:cTn id="7" dur="2000" fill="hold"/>
                                        <p:tgtEl>
                                          <p:spTgt spid="51328"/>
                                        </p:tgtEl>
                                        <p:attrNameLst>
                                          <p:attrName>ppt_w</p:attrName>
                                        </p:attrNameLst>
                                      </p:cBhvr>
                                      <p:tavLst>
                                        <p:tav tm="0">
                                          <p:val>
                                            <p:fltVal val="0"/>
                                          </p:val>
                                        </p:tav>
                                        <p:tav tm="100000">
                                          <p:val>
                                            <p:strVal val="#ppt_w"/>
                                          </p:val>
                                        </p:tav>
                                      </p:tavLst>
                                    </p:anim>
                                    <p:anim calcmode="lin" valueType="num">
                                      <p:cBhvr>
                                        <p:cTn id="8" dur="2000" fill="hold"/>
                                        <p:tgtEl>
                                          <p:spTgt spid="51328"/>
                                        </p:tgtEl>
                                        <p:attrNameLst>
                                          <p:attrName>ppt_h</p:attrName>
                                        </p:attrNameLst>
                                      </p:cBhvr>
                                      <p:tavLst>
                                        <p:tav tm="0">
                                          <p:val>
                                            <p:fltVal val="0"/>
                                          </p:val>
                                        </p:tav>
                                        <p:tav tm="100000">
                                          <p:val>
                                            <p:strVal val="#ppt_h"/>
                                          </p:val>
                                        </p:tav>
                                      </p:tavLst>
                                    </p:anim>
                                  </p:childTnLst>
                                </p:cTn>
                              </p:par>
                            </p:childTnLst>
                          </p:cTn>
                        </p:par>
                        <p:par>
                          <p:cTn id="9" fill="hold" nodeType="afterGroup">
                            <p:stCondLst>
                              <p:cond delay="2000"/>
                            </p:stCondLst>
                            <p:childTnLst>
                              <p:par>
                                <p:cTn id="10" presetID="23" presetClass="entr" presetSubtype="16" fill="hold" grpId="0" nodeType="afterEffect">
                                  <p:stCondLst>
                                    <p:cond delay="0"/>
                                  </p:stCondLst>
                                  <p:childTnLst>
                                    <p:set>
                                      <p:cBhvr>
                                        <p:cTn id="11" dur="1" fill="hold">
                                          <p:stCondLst>
                                            <p:cond delay="0"/>
                                          </p:stCondLst>
                                        </p:cTn>
                                        <p:tgtEl>
                                          <p:spTgt spid="51329"/>
                                        </p:tgtEl>
                                        <p:attrNameLst>
                                          <p:attrName>style.visibility</p:attrName>
                                        </p:attrNameLst>
                                      </p:cBhvr>
                                      <p:to>
                                        <p:strVal val="visible"/>
                                      </p:to>
                                    </p:set>
                                    <p:anim calcmode="lin" valueType="num">
                                      <p:cBhvr>
                                        <p:cTn id="12" dur="2000" fill="hold"/>
                                        <p:tgtEl>
                                          <p:spTgt spid="51329"/>
                                        </p:tgtEl>
                                        <p:attrNameLst>
                                          <p:attrName>ppt_w</p:attrName>
                                        </p:attrNameLst>
                                      </p:cBhvr>
                                      <p:tavLst>
                                        <p:tav tm="0">
                                          <p:val>
                                            <p:fltVal val="0"/>
                                          </p:val>
                                        </p:tav>
                                        <p:tav tm="100000">
                                          <p:val>
                                            <p:strVal val="#ppt_w"/>
                                          </p:val>
                                        </p:tav>
                                      </p:tavLst>
                                    </p:anim>
                                    <p:anim calcmode="lin" valueType="num">
                                      <p:cBhvr>
                                        <p:cTn id="13" dur="2000" fill="hold"/>
                                        <p:tgtEl>
                                          <p:spTgt spid="51329"/>
                                        </p:tgtEl>
                                        <p:attrNameLst>
                                          <p:attrName>ppt_h</p:attrName>
                                        </p:attrNameLst>
                                      </p:cBhvr>
                                      <p:tavLst>
                                        <p:tav tm="0">
                                          <p:val>
                                            <p:fltVal val="0"/>
                                          </p:val>
                                        </p:tav>
                                        <p:tav tm="100000">
                                          <p:val>
                                            <p:strVal val="#ppt_h"/>
                                          </p:val>
                                        </p:tav>
                                      </p:tavLst>
                                    </p:anim>
                                  </p:childTnLst>
                                </p:cTn>
                              </p:par>
                            </p:childTnLst>
                          </p:cTn>
                        </p:par>
                        <p:par>
                          <p:cTn id="14" fill="hold" nodeType="afterGroup">
                            <p:stCondLst>
                              <p:cond delay="4000"/>
                            </p:stCondLst>
                            <p:childTnLst>
                              <p:par>
                                <p:cTn id="15" presetID="42" presetClass="path" presetSubtype="0" accel="50000" decel="50000" fill="hold" grpId="1" nodeType="afterEffect">
                                  <p:stCondLst>
                                    <p:cond delay="0"/>
                                  </p:stCondLst>
                                  <p:childTnLst>
                                    <p:animMotion origin="layout" path="M 0 1.32948E-6 L 0 0.28208 " pathEditMode="relative" rAng="0" ptsTypes="AA">
                                      <p:cBhvr>
                                        <p:cTn id="16" dur="2000" fill="hold"/>
                                        <p:tgtEl>
                                          <p:spTgt spid="51329"/>
                                        </p:tgtEl>
                                        <p:attrNameLst>
                                          <p:attrName>ppt_x</p:attrName>
                                          <p:attrName>ppt_y</p:attrName>
                                        </p:attrNameLst>
                                      </p:cBhvr>
                                      <p:rCtr x="0" y="14104"/>
                                    </p:animMotion>
                                  </p:childTnLst>
                                </p:cTn>
                              </p:par>
                            </p:childTnLst>
                          </p:cTn>
                        </p:par>
                        <p:par>
                          <p:cTn id="17" fill="hold" nodeType="afterGroup">
                            <p:stCondLst>
                              <p:cond delay="6000"/>
                            </p:stCondLst>
                            <p:childTnLst>
                              <p:par>
                                <p:cTn id="18" presetID="2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51264"/>
                                        </p:tgtEl>
                                        <p:attrNameLst>
                                          <p:attrName>style.visibility</p:attrName>
                                        </p:attrNameLst>
                                      </p:cBhvr>
                                      <p:to>
                                        <p:strVal val="visible"/>
                                      </p:to>
                                    </p:set>
                                    <p:anim calcmode="lin" valueType="num">
                                      <p:cBhvr>
                                        <p:cTn id="36" dur="500" fill="hold"/>
                                        <p:tgtEl>
                                          <p:spTgt spid="51264"/>
                                        </p:tgtEl>
                                        <p:attrNameLst>
                                          <p:attrName>ppt_w</p:attrName>
                                        </p:attrNameLst>
                                      </p:cBhvr>
                                      <p:tavLst>
                                        <p:tav tm="0">
                                          <p:val>
                                            <p:fltVal val="0"/>
                                          </p:val>
                                        </p:tav>
                                        <p:tav tm="100000">
                                          <p:val>
                                            <p:strVal val="#ppt_w"/>
                                          </p:val>
                                        </p:tav>
                                      </p:tavLst>
                                    </p:anim>
                                    <p:anim calcmode="lin" valueType="num">
                                      <p:cBhvr>
                                        <p:cTn id="37" dur="500" fill="hold"/>
                                        <p:tgtEl>
                                          <p:spTgt spid="51264"/>
                                        </p:tgtEl>
                                        <p:attrNameLst>
                                          <p:attrName>ppt_h</p:attrName>
                                        </p:attrNameLst>
                                      </p:cBhvr>
                                      <p:tavLst>
                                        <p:tav tm="0">
                                          <p:val>
                                            <p:fltVal val="0"/>
                                          </p:val>
                                        </p:tav>
                                        <p:tav tm="100000">
                                          <p:val>
                                            <p:strVal val="#ppt_h"/>
                                          </p:val>
                                        </p:tav>
                                      </p:tavLst>
                                    </p:anim>
                                  </p:childTnLst>
                                </p:cTn>
                              </p:par>
                              <p:par>
                                <p:cTn id="38" presetID="23" presetClass="entr" presetSubtype="16"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childTnLst>
                                </p:cTn>
                              </p:par>
                              <p:par>
                                <p:cTn id="42" presetID="23" presetClass="entr" presetSubtype="16" fill="hold" nodeType="withEffect">
                                  <p:stCondLst>
                                    <p:cond delay="0"/>
                                  </p:stCondLst>
                                  <p:childTnLst>
                                    <p:set>
                                      <p:cBhvr>
                                        <p:cTn id="43" dur="1" fill="hold">
                                          <p:stCondLst>
                                            <p:cond delay="0"/>
                                          </p:stCondLst>
                                        </p:cTn>
                                        <p:tgtEl>
                                          <p:spTgt spid="51269"/>
                                        </p:tgtEl>
                                        <p:attrNameLst>
                                          <p:attrName>style.visibility</p:attrName>
                                        </p:attrNameLst>
                                      </p:cBhvr>
                                      <p:to>
                                        <p:strVal val="visible"/>
                                      </p:to>
                                    </p:set>
                                    <p:anim calcmode="lin" valueType="num">
                                      <p:cBhvr>
                                        <p:cTn id="44" dur="500" fill="hold"/>
                                        <p:tgtEl>
                                          <p:spTgt spid="51269"/>
                                        </p:tgtEl>
                                        <p:attrNameLst>
                                          <p:attrName>ppt_w</p:attrName>
                                        </p:attrNameLst>
                                      </p:cBhvr>
                                      <p:tavLst>
                                        <p:tav tm="0">
                                          <p:val>
                                            <p:fltVal val="0"/>
                                          </p:val>
                                        </p:tav>
                                        <p:tav tm="100000">
                                          <p:val>
                                            <p:strVal val="#ppt_w"/>
                                          </p:val>
                                        </p:tav>
                                      </p:tavLst>
                                    </p:anim>
                                    <p:anim calcmode="lin" valueType="num">
                                      <p:cBhvr>
                                        <p:cTn id="45" dur="500" fill="hold"/>
                                        <p:tgtEl>
                                          <p:spTgt spid="51269"/>
                                        </p:tgtEl>
                                        <p:attrNameLst>
                                          <p:attrName>ppt_h</p:attrName>
                                        </p:attrNameLst>
                                      </p:cBhvr>
                                      <p:tavLst>
                                        <p:tav tm="0">
                                          <p:val>
                                            <p:fltVal val="0"/>
                                          </p:val>
                                        </p:tav>
                                        <p:tav tm="100000">
                                          <p:val>
                                            <p:strVal val="#ppt_h"/>
                                          </p:val>
                                        </p:tav>
                                      </p:tavLst>
                                    </p:anim>
                                  </p:childTnLst>
                                </p:cTn>
                              </p:par>
                              <p:par>
                                <p:cTn id="46" presetID="23" presetClass="entr" presetSubtype="16" fill="hold" nodeType="with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500" fill="hold"/>
                                        <p:tgtEl>
                                          <p:spTgt spid="17"/>
                                        </p:tgtEl>
                                        <p:attrNameLst>
                                          <p:attrName>ppt_w</p:attrName>
                                        </p:attrNameLst>
                                      </p:cBhvr>
                                      <p:tavLst>
                                        <p:tav tm="0">
                                          <p:val>
                                            <p:fltVal val="0"/>
                                          </p:val>
                                        </p:tav>
                                        <p:tav tm="100000">
                                          <p:val>
                                            <p:strVal val="#ppt_w"/>
                                          </p:val>
                                        </p:tav>
                                      </p:tavLst>
                                    </p:anim>
                                    <p:anim calcmode="lin" valueType="num">
                                      <p:cBhvr>
                                        <p:cTn id="49" dur="500" fill="hold"/>
                                        <p:tgtEl>
                                          <p:spTgt spid="17"/>
                                        </p:tgtEl>
                                        <p:attrNameLst>
                                          <p:attrName>ppt_h</p:attrName>
                                        </p:attrNameLst>
                                      </p:cBhvr>
                                      <p:tavLst>
                                        <p:tav tm="0">
                                          <p:val>
                                            <p:fltVal val="0"/>
                                          </p:val>
                                        </p:tav>
                                        <p:tav tm="100000">
                                          <p:val>
                                            <p:strVal val="#ppt_h"/>
                                          </p:val>
                                        </p:tav>
                                      </p:tavLst>
                                    </p:anim>
                                  </p:childTnLst>
                                </p:cTn>
                              </p:par>
                              <p:par>
                                <p:cTn id="50" presetID="23" presetClass="entr" presetSubtype="16" fill="hold" nodeType="withEffect">
                                  <p:stCondLst>
                                    <p:cond delay="0"/>
                                  </p:stCondLst>
                                  <p:childTnLst>
                                    <p:set>
                                      <p:cBhvr>
                                        <p:cTn id="51" dur="1" fill="hold">
                                          <p:stCondLst>
                                            <p:cond delay="0"/>
                                          </p:stCondLst>
                                        </p:cTn>
                                        <p:tgtEl>
                                          <p:spTgt spid="51274"/>
                                        </p:tgtEl>
                                        <p:attrNameLst>
                                          <p:attrName>style.visibility</p:attrName>
                                        </p:attrNameLst>
                                      </p:cBhvr>
                                      <p:to>
                                        <p:strVal val="visible"/>
                                      </p:to>
                                    </p:set>
                                    <p:anim calcmode="lin" valueType="num">
                                      <p:cBhvr>
                                        <p:cTn id="52" dur="500" fill="hold"/>
                                        <p:tgtEl>
                                          <p:spTgt spid="51274"/>
                                        </p:tgtEl>
                                        <p:attrNameLst>
                                          <p:attrName>ppt_w</p:attrName>
                                        </p:attrNameLst>
                                      </p:cBhvr>
                                      <p:tavLst>
                                        <p:tav tm="0">
                                          <p:val>
                                            <p:fltVal val="0"/>
                                          </p:val>
                                        </p:tav>
                                        <p:tav tm="100000">
                                          <p:val>
                                            <p:strVal val="#ppt_w"/>
                                          </p:val>
                                        </p:tav>
                                      </p:tavLst>
                                    </p:anim>
                                    <p:anim calcmode="lin" valueType="num">
                                      <p:cBhvr>
                                        <p:cTn id="53" dur="500" fill="hold"/>
                                        <p:tgtEl>
                                          <p:spTgt spid="51274"/>
                                        </p:tgtEl>
                                        <p:attrNameLst>
                                          <p:attrName>ppt_h</p:attrName>
                                        </p:attrNameLst>
                                      </p:cBhvr>
                                      <p:tavLst>
                                        <p:tav tm="0">
                                          <p:val>
                                            <p:fltVal val="0"/>
                                          </p:val>
                                        </p:tav>
                                        <p:tav tm="100000">
                                          <p:val>
                                            <p:strVal val="#ppt_h"/>
                                          </p:val>
                                        </p:tav>
                                      </p:tavLst>
                                    </p:anim>
                                  </p:childTnLst>
                                </p:cTn>
                              </p:par>
                              <p:par>
                                <p:cTn id="54" presetID="23" presetClass="entr" presetSubtype="16" fill="hold" nodeType="withEffect">
                                  <p:stCondLst>
                                    <p:cond delay="0"/>
                                  </p:stCondLst>
                                  <p:childTnLst>
                                    <p:set>
                                      <p:cBhvr>
                                        <p:cTn id="55" dur="1" fill="hold">
                                          <p:stCondLst>
                                            <p:cond delay="0"/>
                                          </p:stCondLst>
                                        </p:cTn>
                                        <p:tgtEl>
                                          <p:spTgt spid="51275"/>
                                        </p:tgtEl>
                                        <p:attrNameLst>
                                          <p:attrName>style.visibility</p:attrName>
                                        </p:attrNameLst>
                                      </p:cBhvr>
                                      <p:to>
                                        <p:strVal val="visible"/>
                                      </p:to>
                                    </p:set>
                                    <p:anim calcmode="lin" valueType="num">
                                      <p:cBhvr>
                                        <p:cTn id="56" dur="500" fill="hold"/>
                                        <p:tgtEl>
                                          <p:spTgt spid="51275"/>
                                        </p:tgtEl>
                                        <p:attrNameLst>
                                          <p:attrName>ppt_w</p:attrName>
                                        </p:attrNameLst>
                                      </p:cBhvr>
                                      <p:tavLst>
                                        <p:tav tm="0">
                                          <p:val>
                                            <p:fltVal val="0"/>
                                          </p:val>
                                        </p:tav>
                                        <p:tav tm="100000">
                                          <p:val>
                                            <p:strVal val="#ppt_w"/>
                                          </p:val>
                                        </p:tav>
                                      </p:tavLst>
                                    </p:anim>
                                    <p:anim calcmode="lin" valueType="num">
                                      <p:cBhvr>
                                        <p:cTn id="57" dur="500" fill="hold"/>
                                        <p:tgtEl>
                                          <p:spTgt spid="51275"/>
                                        </p:tgtEl>
                                        <p:attrNameLst>
                                          <p:attrName>ppt_h</p:attrName>
                                        </p:attrNameLst>
                                      </p:cBhvr>
                                      <p:tavLst>
                                        <p:tav tm="0">
                                          <p:val>
                                            <p:fltVal val="0"/>
                                          </p:val>
                                        </p:tav>
                                        <p:tav tm="100000">
                                          <p:val>
                                            <p:strVal val="#ppt_h"/>
                                          </p:val>
                                        </p:tav>
                                      </p:tavLst>
                                    </p:anim>
                                  </p:childTnLst>
                                </p:cTn>
                              </p:par>
                              <p:par>
                                <p:cTn id="58" presetID="23" presetClass="entr" presetSubtype="16" fill="hold" nodeType="with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p:cTn id="60" dur="500" fill="hold"/>
                                        <p:tgtEl>
                                          <p:spTgt spid="18"/>
                                        </p:tgtEl>
                                        <p:attrNameLst>
                                          <p:attrName>ppt_w</p:attrName>
                                        </p:attrNameLst>
                                      </p:cBhvr>
                                      <p:tavLst>
                                        <p:tav tm="0">
                                          <p:val>
                                            <p:fltVal val="0"/>
                                          </p:val>
                                        </p:tav>
                                        <p:tav tm="100000">
                                          <p:val>
                                            <p:strVal val="#ppt_w"/>
                                          </p:val>
                                        </p:tav>
                                      </p:tavLst>
                                    </p:anim>
                                    <p:anim calcmode="lin" valueType="num">
                                      <p:cBhvr>
                                        <p:cTn id="61" dur="500" fill="hold"/>
                                        <p:tgtEl>
                                          <p:spTgt spid="18"/>
                                        </p:tgtEl>
                                        <p:attrNameLst>
                                          <p:attrName>ppt_h</p:attrName>
                                        </p:attrNameLst>
                                      </p:cBhvr>
                                      <p:tavLst>
                                        <p:tav tm="0">
                                          <p:val>
                                            <p:fltVal val="0"/>
                                          </p:val>
                                        </p:tav>
                                        <p:tav tm="100000">
                                          <p:val>
                                            <p:strVal val="#ppt_h"/>
                                          </p:val>
                                        </p:tav>
                                      </p:tavLst>
                                    </p:anim>
                                  </p:childTnLst>
                                </p:cTn>
                              </p:par>
                              <p:par>
                                <p:cTn id="62" presetID="23" presetClass="entr" presetSubtype="16" fill="hold" nodeType="with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nodeType="afterGroup">
                            <p:stCondLst>
                              <p:cond delay="6500"/>
                            </p:stCondLst>
                            <p:childTnLst>
                              <p:par>
                                <p:cTn id="67" presetID="26" presetClass="emph" presetSubtype="0" repeatCount="indefinite" fill="hold" nodeType="afterEffect">
                                  <p:stCondLst>
                                    <p:cond delay="0"/>
                                  </p:stCondLst>
                                  <p:childTnLst>
                                    <p:animEffect transition="out" filter="fade">
                                      <p:cBhvr>
                                        <p:cTn id="68" dur="500" tmFilter="0, 0; .2, .5; .8, .5; 1, 0"/>
                                        <p:tgtEl>
                                          <p:spTgt spid="2"/>
                                        </p:tgtEl>
                                      </p:cBhvr>
                                    </p:animEffect>
                                    <p:animScale>
                                      <p:cBhvr>
                                        <p:cTn id="69" dur="250" autoRev="1" fill="hold"/>
                                        <p:tgtEl>
                                          <p:spTgt spid="2"/>
                                        </p:tgtEl>
                                      </p:cBhvr>
                                      <p:by x="105000" y="105000"/>
                                    </p:animScale>
                                  </p:childTnLst>
                                </p:cTn>
                              </p:par>
                              <p:par>
                                <p:cTn id="70" presetID="26" presetClass="emph" presetSubtype="0" repeatCount="indefinite" fill="hold" nodeType="withEffect">
                                  <p:stCondLst>
                                    <p:cond delay="0"/>
                                  </p:stCondLst>
                                  <p:childTnLst>
                                    <p:animEffect transition="out" filter="fade">
                                      <p:cBhvr>
                                        <p:cTn id="71" dur="500" tmFilter="0, 0; .2, .5; .8, .5; 1, 0"/>
                                        <p:tgtEl>
                                          <p:spTgt spid="3"/>
                                        </p:tgtEl>
                                      </p:cBhvr>
                                    </p:animEffect>
                                    <p:animScale>
                                      <p:cBhvr>
                                        <p:cTn id="72" dur="250" autoRev="1" fill="hold"/>
                                        <p:tgtEl>
                                          <p:spTgt spid="3"/>
                                        </p:tgtEl>
                                      </p:cBhvr>
                                      <p:by x="105000" y="105000"/>
                                    </p:animScale>
                                  </p:childTnLst>
                                </p:cTn>
                              </p:par>
                              <p:par>
                                <p:cTn id="73" presetID="26" presetClass="emph" presetSubtype="0" repeatCount="indefinite" fill="hold" nodeType="withEffect">
                                  <p:stCondLst>
                                    <p:cond delay="0"/>
                                  </p:stCondLst>
                                  <p:childTnLst>
                                    <p:animEffect transition="out" filter="fade">
                                      <p:cBhvr>
                                        <p:cTn id="74" dur="500" tmFilter="0, 0; .2, .5; .8, .5; 1, 0"/>
                                        <p:tgtEl>
                                          <p:spTgt spid="8"/>
                                        </p:tgtEl>
                                      </p:cBhvr>
                                    </p:animEffect>
                                    <p:animScale>
                                      <p:cBhvr>
                                        <p:cTn id="75" dur="250" autoRev="1" fill="hold"/>
                                        <p:tgtEl>
                                          <p:spTgt spid="8"/>
                                        </p:tgtEl>
                                      </p:cBhvr>
                                      <p:by x="105000" y="105000"/>
                                    </p:animScale>
                                  </p:childTnLst>
                                </p:cTn>
                              </p:par>
                              <p:par>
                                <p:cTn id="76" presetID="26" presetClass="emph" presetSubtype="0" repeatCount="indefinite" fill="hold" nodeType="withEffect">
                                  <p:stCondLst>
                                    <p:cond delay="0"/>
                                  </p:stCondLst>
                                  <p:childTnLst>
                                    <p:animEffect transition="out" filter="fade">
                                      <p:cBhvr>
                                        <p:cTn id="77" dur="500" tmFilter="0, 0; .2, .5; .8, .5; 1, 0"/>
                                        <p:tgtEl>
                                          <p:spTgt spid="9"/>
                                        </p:tgtEl>
                                      </p:cBhvr>
                                    </p:animEffect>
                                    <p:animScale>
                                      <p:cBhvr>
                                        <p:cTn id="78" dur="250" autoRev="1" fill="hold"/>
                                        <p:tgtEl>
                                          <p:spTgt spid="9"/>
                                        </p:tgtEl>
                                      </p:cBhvr>
                                      <p:by x="105000" y="105000"/>
                                    </p:animScale>
                                  </p:childTnLst>
                                </p:cTn>
                              </p:par>
                              <p:par>
                                <p:cTn id="79" presetID="26" presetClass="emph" presetSubtype="0" repeatCount="indefinite" fill="hold" nodeType="withEffect">
                                  <p:stCondLst>
                                    <p:cond delay="0"/>
                                  </p:stCondLst>
                                  <p:childTnLst>
                                    <p:animEffect transition="out" filter="fade">
                                      <p:cBhvr>
                                        <p:cTn id="80" dur="500" tmFilter="0, 0; .2, .5; .8, .5; 1, 0"/>
                                        <p:tgtEl>
                                          <p:spTgt spid="51264"/>
                                        </p:tgtEl>
                                      </p:cBhvr>
                                    </p:animEffect>
                                    <p:animScale>
                                      <p:cBhvr>
                                        <p:cTn id="81" dur="250" autoRev="1" fill="hold"/>
                                        <p:tgtEl>
                                          <p:spTgt spid="51264"/>
                                        </p:tgtEl>
                                      </p:cBhvr>
                                      <p:by x="105000" y="105000"/>
                                    </p:animScale>
                                  </p:childTnLst>
                                </p:cTn>
                              </p:par>
                              <p:par>
                                <p:cTn id="82" presetID="26" presetClass="emph" presetSubtype="0" repeatCount="indefinite" fill="hold" nodeType="withEffect">
                                  <p:stCondLst>
                                    <p:cond delay="0"/>
                                  </p:stCondLst>
                                  <p:childTnLst>
                                    <p:animEffect transition="out" filter="fade">
                                      <p:cBhvr>
                                        <p:cTn id="83" dur="500" tmFilter="0, 0; .2, .5; .8, .5; 1, 0"/>
                                        <p:tgtEl>
                                          <p:spTgt spid="16"/>
                                        </p:tgtEl>
                                      </p:cBhvr>
                                    </p:animEffect>
                                    <p:animScale>
                                      <p:cBhvr>
                                        <p:cTn id="84" dur="250" autoRev="1" fill="hold"/>
                                        <p:tgtEl>
                                          <p:spTgt spid="16"/>
                                        </p:tgtEl>
                                      </p:cBhvr>
                                      <p:by x="105000" y="105000"/>
                                    </p:animScale>
                                  </p:childTnLst>
                                </p:cTn>
                              </p:par>
                              <p:par>
                                <p:cTn id="85" presetID="26" presetClass="emph" presetSubtype="0" repeatCount="indefinite" fill="hold" nodeType="withEffect">
                                  <p:stCondLst>
                                    <p:cond delay="0"/>
                                  </p:stCondLst>
                                  <p:childTnLst>
                                    <p:animEffect transition="out" filter="fade">
                                      <p:cBhvr>
                                        <p:cTn id="86" dur="500" tmFilter="0, 0; .2, .5; .8, .5; 1, 0"/>
                                        <p:tgtEl>
                                          <p:spTgt spid="51269"/>
                                        </p:tgtEl>
                                      </p:cBhvr>
                                    </p:animEffect>
                                    <p:animScale>
                                      <p:cBhvr>
                                        <p:cTn id="87" dur="250" autoRev="1" fill="hold"/>
                                        <p:tgtEl>
                                          <p:spTgt spid="51269"/>
                                        </p:tgtEl>
                                      </p:cBhvr>
                                      <p:by x="105000" y="105000"/>
                                    </p:animScale>
                                  </p:childTnLst>
                                </p:cTn>
                              </p:par>
                              <p:par>
                                <p:cTn id="88" presetID="26" presetClass="emph" presetSubtype="0" repeatCount="indefinite" fill="hold" nodeType="withEffect">
                                  <p:stCondLst>
                                    <p:cond delay="0"/>
                                  </p:stCondLst>
                                  <p:childTnLst>
                                    <p:animEffect transition="out" filter="fade">
                                      <p:cBhvr>
                                        <p:cTn id="89" dur="500" tmFilter="0, 0; .2, .5; .8, .5; 1, 0"/>
                                        <p:tgtEl>
                                          <p:spTgt spid="17"/>
                                        </p:tgtEl>
                                      </p:cBhvr>
                                    </p:animEffect>
                                    <p:animScale>
                                      <p:cBhvr>
                                        <p:cTn id="90" dur="250" autoRev="1" fill="hold"/>
                                        <p:tgtEl>
                                          <p:spTgt spid="17"/>
                                        </p:tgtEl>
                                      </p:cBhvr>
                                      <p:by x="105000" y="105000"/>
                                    </p:animScale>
                                  </p:childTnLst>
                                </p:cTn>
                              </p:par>
                              <p:par>
                                <p:cTn id="91" presetID="26" presetClass="emph" presetSubtype="0" repeatCount="indefinite" fill="hold" nodeType="withEffect">
                                  <p:stCondLst>
                                    <p:cond delay="0"/>
                                  </p:stCondLst>
                                  <p:childTnLst>
                                    <p:animEffect transition="out" filter="fade">
                                      <p:cBhvr>
                                        <p:cTn id="92" dur="500" tmFilter="0, 0; .2, .5; .8, .5; 1, 0"/>
                                        <p:tgtEl>
                                          <p:spTgt spid="51274"/>
                                        </p:tgtEl>
                                      </p:cBhvr>
                                    </p:animEffect>
                                    <p:animScale>
                                      <p:cBhvr>
                                        <p:cTn id="93" dur="250" autoRev="1" fill="hold"/>
                                        <p:tgtEl>
                                          <p:spTgt spid="51274"/>
                                        </p:tgtEl>
                                      </p:cBhvr>
                                      <p:by x="105000" y="105000"/>
                                    </p:animScale>
                                  </p:childTnLst>
                                </p:cTn>
                              </p:par>
                              <p:par>
                                <p:cTn id="94" presetID="26" presetClass="emph" presetSubtype="0" repeatCount="indefinite" fill="hold" nodeType="withEffect">
                                  <p:stCondLst>
                                    <p:cond delay="0"/>
                                  </p:stCondLst>
                                  <p:childTnLst>
                                    <p:animEffect transition="out" filter="fade">
                                      <p:cBhvr>
                                        <p:cTn id="95" dur="500" tmFilter="0, 0; .2, .5; .8, .5; 1, 0"/>
                                        <p:tgtEl>
                                          <p:spTgt spid="51275"/>
                                        </p:tgtEl>
                                      </p:cBhvr>
                                    </p:animEffect>
                                    <p:animScale>
                                      <p:cBhvr>
                                        <p:cTn id="96" dur="250" autoRev="1" fill="hold"/>
                                        <p:tgtEl>
                                          <p:spTgt spid="51275"/>
                                        </p:tgtEl>
                                      </p:cBhvr>
                                      <p:by x="105000" y="105000"/>
                                    </p:animScale>
                                  </p:childTnLst>
                                </p:cTn>
                              </p:par>
                              <p:par>
                                <p:cTn id="97" presetID="26" presetClass="emph" presetSubtype="0" repeatCount="indefinite" fill="hold" nodeType="withEffect">
                                  <p:stCondLst>
                                    <p:cond delay="0"/>
                                  </p:stCondLst>
                                  <p:childTnLst>
                                    <p:animEffect transition="out" filter="fade">
                                      <p:cBhvr>
                                        <p:cTn id="98" dur="500" tmFilter="0, 0; .2, .5; .8, .5; 1, 0"/>
                                        <p:tgtEl>
                                          <p:spTgt spid="18"/>
                                        </p:tgtEl>
                                      </p:cBhvr>
                                    </p:animEffect>
                                    <p:animScale>
                                      <p:cBhvr>
                                        <p:cTn id="99" dur="250" autoRev="1" fill="hold"/>
                                        <p:tgtEl>
                                          <p:spTgt spid="18"/>
                                        </p:tgtEl>
                                      </p:cBhvr>
                                      <p:by x="105000" y="105000"/>
                                    </p:animScale>
                                  </p:childTnLst>
                                </p:cTn>
                              </p:par>
                              <p:par>
                                <p:cTn id="100" presetID="26" presetClass="emph" presetSubtype="0" repeatCount="indefinite" fill="hold" nodeType="withEffect">
                                  <p:stCondLst>
                                    <p:cond delay="0"/>
                                  </p:stCondLst>
                                  <p:childTnLst>
                                    <p:animEffect transition="out" filter="fade">
                                      <p:cBhvr>
                                        <p:cTn id="101" dur="500" tmFilter="0, 0; .2, .5; .8, .5; 1, 0"/>
                                        <p:tgtEl>
                                          <p:spTgt spid="25"/>
                                        </p:tgtEl>
                                      </p:cBhvr>
                                    </p:animEffect>
                                    <p:animScale>
                                      <p:cBhvr>
                                        <p:cTn id="102" dur="250" autoRev="1" fill="hold"/>
                                        <p:tgtEl>
                                          <p:spTgt spid="2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29" grpId="0"/>
      <p:bldP spid="5132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Rounded Corners 39">
            <a:extLst/>
          </p:cNvPr>
          <p:cNvSpPr/>
          <p:nvPr/>
        </p:nvSpPr>
        <p:spPr>
          <a:xfrm>
            <a:off x="2817813" y="4113213"/>
            <a:ext cx="1392237" cy="73977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r>
              <a:rPr lang="en-US" altLang="en-US" b="1" dirty="0">
                <a:solidFill>
                  <a:schemeClr val="tx1"/>
                </a:solidFill>
                <a:latin typeface="Times New Roman" panose="02020603050405020304" pitchFamily="18" charset="0"/>
                <a:cs typeface="Times New Roman" panose="02020603050405020304" pitchFamily="18" charset="0"/>
              </a:rPr>
              <a:t>P = 4 . a</a:t>
            </a:r>
          </a:p>
          <a:p>
            <a:pPr algn="ctr" eaLnBrk="1" hangingPunct="1">
              <a:spcBef>
                <a:spcPct val="50000"/>
              </a:spcBef>
              <a:defRPr/>
            </a:pPr>
            <a:r>
              <a:rPr lang="en-US" altLang="en-US" b="1" dirty="0">
                <a:solidFill>
                  <a:schemeClr val="tx1"/>
                </a:solidFill>
                <a:latin typeface="Times New Roman" panose="02020603050405020304" pitchFamily="18" charset="0"/>
                <a:cs typeface="Times New Roman" panose="02020603050405020304" pitchFamily="18" charset="0"/>
              </a:rPr>
              <a:t>S = a . a</a:t>
            </a:r>
            <a:endParaRPr lang="vi-VN" altLang="en-US" b="1" dirty="0">
              <a:solidFill>
                <a:schemeClr val="tx1"/>
              </a:solidFill>
              <a:latin typeface="Times New Roman" panose="02020603050405020304" pitchFamily="18" charset="0"/>
              <a:ea typeface="Times New Roman" panose="02020603050405020304" pitchFamily="18" charset="0"/>
            </a:endParaRPr>
          </a:p>
        </p:txBody>
      </p:sp>
      <p:sp>
        <p:nvSpPr>
          <p:cNvPr id="4099" name="TextBox 2"/>
          <p:cNvSpPr txBox="1">
            <a:spLocks noChangeArrowheads="1"/>
          </p:cNvSpPr>
          <p:nvPr/>
        </p:nvSpPr>
        <p:spPr bwMode="auto">
          <a:xfrm>
            <a:off x="206375" y="508000"/>
            <a:ext cx="85629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ts val="450"/>
              </a:spcBef>
              <a:spcAft>
                <a:spcPts val="450"/>
              </a:spcAft>
              <a:buFontTx/>
              <a:buNone/>
            </a:pPr>
            <a:r>
              <a:rPr lang="en-US" altLang="en-US" sz="2800" b="1" u="sng">
                <a:solidFill>
                  <a:srgbClr val="FF0000"/>
                </a:solidFill>
                <a:latin typeface="Times New Roman" panose="02020603050405020304" pitchFamily="18" charset="0"/>
                <a:ea typeface="Calibri" panose="020F0502020204030204" pitchFamily="34" charset="0"/>
                <a:cs typeface="Times New Roman" panose="02020603050405020304" pitchFamily="18" charset="0"/>
              </a:rPr>
              <a:t>I. Nhắc lại về chu vi và diện tích một số hình đã học :</a:t>
            </a:r>
            <a:endParaRPr lang="en-US" altLang="en-US" sz="2800" u="sng">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22" name="Group 74">
            <a:extLst/>
          </p:cNvPr>
          <p:cNvGrpSpPr/>
          <p:nvPr/>
        </p:nvGrpSpPr>
        <p:grpSpPr>
          <a:xfrm>
            <a:off x="7117377" y="2409790"/>
            <a:ext cx="1621111" cy="1495561"/>
            <a:chOff x="4052482" y="4652101"/>
            <a:chExt cx="2161464" cy="1994539"/>
          </a:xfrm>
          <a:solidFill>
            <a:schemeClr val="accent1">
              <a:lumMod val="20000"/>
              <a:lumOff val="80000"/>
            </a:schemeClr>
          </a:solidFill>
        </p:grpSpPr>
        <p:grpSp>
          <p:nvGrpSpPr>
            <p:cNvPr id="24" name="Group 81">
              <a:extLst/>
            </p:cNvPr>
            <p:cNvGrpSpPr/>
            <p:nvPr/>
          </p:nvGrpSpPr>
          <p:grpSpPr>
            <a:xfrm>
              <a:off x="4197797" y="5085102"/>
              <a:ext cx="1600350" cy="1561538"/>
              <a:chOff x="4059857" y="5138028"/>
              <a:chExt cx="1600350" cy="1561538"/>
            </a:xfrm>
            <a:grpFill/>
          </p:grpSpPr>
          <p:sp>
            <p:nvSpPr>
              <p:cNvPr id="31" name="Text Box 73">
                <a:extLst/>
              </p:cNvPr>
              <p:cNvSpPr txBox="1"/>
              <p:nvPr/>
            </p:nvSpPr>
            <p:spPr>
              <a:xfrm>
                <a:off x="4692428" y="6207010"/>
                <a:ext cx="456364" cy="492556"/>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eaLnBrk="1" hangingPunct="1">
                  <a:spcBef>
                    <a:spcPct val="50000"/>
                  </a:spcBef>
                  <a:buFontTx/>
                  <a:buNone/>
                  <a:defRPr/>
                </a:pPr>
                <a:r>
                  <a:rPr lang="vi-VN" altLang="en-US" sz="1800" dirty="0">
                    <a:latin typeface="Times New Roman" panose="02020603050405020304" pitchFamily="18" charset="0"/>
                    <a:cs typeface="Times New Roman" panose="02020603050405020304" pitchFamily="18" charset="0"/>
                  </a:rPr>
                  <a:t>a</a:t>
                </a:r>
                <a:endParaRPr lang="vi-VN" altLang="en-US" sz="1800" dirty="0">
                  <a:latin typeface="Times New Roman" panose="02020603050405020304" pitchFamily="18" charset="0"/>
                  <a:ea typeface="Times New Roman" panose="02020603050405020304" pitchFamily="18" charset="0"/>
                </a:endParaRPr>
              </a:p>
            </p:txBody>
          </p:sp>
          <p:grpSp>
            <p:nvGrpSpPr>
              <p:cNvPr id="32" name="Group 89">
                <a:extLst/>
              </p:cNvPr>
              <p:cNvGrpSpPr/>
              <p:nvPr/>
            </p:nvGrpSpPr>
            <p:grpSpPr>
              <a:xfrm>
                <a:off x="4059857" y="5138028"/>
                <a:ext cx="1600350" cy="1243300"/>
                <a:chOff x="4059857" y="5138028"/>
                <a:chExt cx="1600350" cy="1243300"/>
              </a:xfrm>
              <a:grpFill/>
            </p:grpSpPr>
            <p:sp>
              <p:nvSpPr>
                <p:cNvPr id="33" name="Text Box 74">
                  <a:extLst/>
                </p:cNvPr>
                <p:cNvSpPr txBox="1"/>
                <p:nvPr/>
              </p:nvSpPr>
              <p:spPr>
                <a:xfrm>
                  <a:off x="4562648" y="5138028"/>
                  <a:ext cx="684548" cy="492556"/>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eaLnBrk="1" hangingPunct="1">
                    <a:spcBef>
                      <a:spcPct val="50000"/>
                    </a:spcBef>
                    <a:buFontTx/>
                    <a:buNone/>
                    <a:defRPr/>
                  </a:pPr>
                  <a:r>
                    <a:rPr lang="vi-VN" altLang="en-US" sz="1800" dirty="0">
                      <a:latin typeface="Times New Roman" panose="02020603050405020304" pitchFamily="18" charset="0"/>
                      <a:cs typeface="Times New Roman" panose="02020603050405020304" pitchFamily="18" charset="0"/>
                    </a:rPr>
                    <a:t>b</a:t>
                  </a:r>
                  <a:endParaRPr lang="vi-VN" altLang="en-US" sz="1800" dirty="0">
                    <a:latin typeface="Times New Roman" panose="02020603050405020304" pitchFamily="18" charset="0"/>
                    <a:ea typeface="Times New Roman" panose="02020603050405020304" pitchFamily="18" charset="0"/>
                  </a:endParaRPr>
                </a:p>
              </p:txBody>
            </p:sp>
            <p:grpSp>
              <p:nvGrpSpPr>
                <p:cNvPr id="34" name="Group 91">
                  <a:extLst/>
                </p:cNvPr>
                <p:cNvGrpSpPr/>
                <p:nvPr/>
              </p:nvGrpSpPr>
              <p:grpSpPr>
                <a:xfrm>
                  <a:off x="4059857" y="5569307"/>
                  <a:ext cx="1600350" cy="812021"/>
                  <a:chOff x="4059857" y="5569307"/>
                  <a:chExt cx="1600350" cy="812021"/>
                </a:xfrm>
                <a:grpFill/>
              </p:grpSpPr>
              <p:sp>
                <p:nvSpPr>
                  <p:cNvPr id="35" name="AutoShape 69">
                    <a:extLst/>
                  </p:cNvPr>
                  <p:cNvSpPr/>
                  <p:nvPr/>
                </p:nvSpPr>
                <p:spPr>
                  <a:xfrm rot="10800000">
                    <a:off x="4059857" y="5569307"/>
                    <a:ext cx="1592263" cy="678534"/>
                  </a:xfrm>
                  <a:custGeom>
                    <a:avLst/>
                    <a:gdLst>
                      <a:gd name="txL" fmla="*/ 4500 w 21600"/>
                      <a:gd name="txT" fmla="*/ 4500 h 21600"/>
                      <a:gd name="txR" fmla="*/ 17100 w 21600"/>
                      <a:gd name="txB" fmla="*/ 17100 h 21600"/>
                    </a:gdLst>
                    <a:ahLst/>
                    <a:cxnLst>
                      <a:cxn ang="0">
                        <a:pos x="2147483646" y="2147483646"/>
                      </a:cxn>
                      <a:cxn ang="0">
                        <a:pos x="2147483646" y="2147483646"/>
                      </a:cxn>
                      <a:cxn ang="0">
                        <a:pos x="2147483646" y="2147483646"/>
                      </a:cxn>
                      <a:cxn ang="0">
                        <a:pos x="2147483646" y="0"/>
                      </a:cxn>
                    </a:cxnLst>
                    <a:rect l="txL" t="txT" r="txR" b="txB"/>
                    <a:pathLst>
                      <a:path w="21600" h="21600">
                        <a:moveTo>
                          <a:pt x="0" y="0"/>
                        </a:moveTo>
                        <a:lnTo>
                          <a:pt x="5400" y="21600"/>
                        </a:lnTo>
                        <a:lnTo>
                          <a:pt x="16200" y="21600"/>
                        </a:lnTo>
                        <a:lnTo>
                          <a:pt x="21600" y="0"/>
                        </a:lnTo>
                        <a:lnTo>
                          <a:pt x="0" y="0"/>
                        </a:lnTo>
                        <a:close/>
                      </a:path>
                    </a:pathLst>
                  </a:custGeom>
                  <a:grpFill/>
                  <a:ln w="9525" cap="flat" cmpd="sng">
                    <a:solidFill>
                      <a:schemeClr val="tx1">
                        <a:alpha val="100000"/>
                      </a:schemeClr>
                    </a:solidFill>
                    <a:prstDash val="solid"/>
                    <a:miter lim="800000"/>
                    <a:headEnd type="none" w="med" len="med"/>
                    <a:tailEnd type="none" w="med" len="med"/>
                  </a:ln>
                </p:spPr>
                <p:txBody>
                  <a:bodyPr/>
                  <a:lstStyle/>
                  <a:p>
                    <a:pPr eaLnBrk="1" hangingPunct="1">
                      <a:defRPr/>
                    </a:pPr>
                    <a:endParaRPr lang="en-US" sz="1013"/>
                  </a:p>
                </p:txBody>
              </p:sp>
              <p:sp>
                <p:nvSpPr>
                  <p:cNvPr id="36" name="Line 70">
                    <a:extLst/>
                  </p:cNvPr>
                  <p:cNvSpPr/>
                  <p:nvPr/>
                </p:nvSpPr>
                <p:spPr>
                  <a:xfrm>
                    <a:off x="4457873" y="5569307"/>
                    <a:ext cx="0" cy="680674"/>
                  </a:xfrm>
                  <a:prstGeom prst="line">
                    <a:avLst/>
                  </a:prstGeom>
                  <a:grpFill/>
                  <a:ln w="12700" cap="flat" cmpd="sng">
                    <a:solidFill>
                      <a:srgbClr val="FF0000"/>
                    </a:solidFill>
                    <a:prstDash val="dash"/>
                    <a:headEnd type="none" w="med" len="med"/>
                    <a:tailEnd type="none" w="med" len="med"/>
                  </a:ln>
                </p:spPr>
              </p:sp>
              <p:sp>
                <p:nvSpPr>
                  <p:cNvPr id="37" name="Rectangle 71">
                    <a:extLst/>
                  </p:cNvPr>
                  <p:cNvSpPr/>
                  <p:nvPr/>
                </p:nvSpPr>
                <p:spPr>
                  <a:xfrm>
                    <a:off x="4457873" y="6001107"/>
                    <a:ext cx="225675" cy="98462"/>
                  </a:xfrm>
                  <a:prstGeom prst="rect">
                    <a:avLst/>
                  </a:prstGeom>
                  <a:grpFill/>
                  <a:ln w="9525" cap="flat" cmpd="sng">
                    <a:solidFill>
                      <a:srgbClr val="FF0000"/>
                    </a:solidFill>
                    <a:prstDash val="dash"/>
                    <a:miter/>
                    <a:headEnd type="none" w="med" len="med"/>
                    <a:tailEnd type="none" w="med" len="med"/>
                  </a:ln>
                </p:spPr>
                <p:txBody>
                  <a:bodyPr wrap="none" anchor="ct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eaLnBrk="1" hangingPunct="1">
                      <a:spcBef>
                        <a:spcPct val="0"/>
                      </a:spcBef>
                      <a:buFontTx/>
                      <a:buNone/>
                      <a:defRPr/>
                    </a:pPr>
                    <a:endParaRPr lang="en-US" altLang="en-US" sz="2100" dirty="0">
                      <a:latin typeface="Times New Roman" panose="02020603050405020304" pitchFamily="18" charset="0"/>
                      <a:ea typeface="Times New Roman" panose="02020603050405020304" pitchFamily="18" charset="0"/>
                    </a:endParaRPr>
                  </a:p>
                </p:txBody>
              </p:sp>
              <p:sp>
                <p:nvSpPr>
                  <p:cNvPr id="38" name="Arc 72">
                    <a:extLst/>
                  </p:cNvPr>
                  <p:cNvSpPr/>
                  <p:nvPr/>
                </p:nvSpPr>
                <p:spPr>
                  <a:xfrm flipV="1">
                    <a:off x="4067944" y="6278585"/>
                    <a:ext cx="1592263" cy="102743"/>
                  </a:xfrm>
                  <a:custGeom>
                    <a:avLst/>
                    <a:gdLst/>
                    <a:ahLst/>
                    <a:cxnLst>
                      <a:cxn ang="0">
                        <a:pos x="0" y="5562011"/>
                      </a:cxn>
                      <a:cxn ang="0">
                        <a:pos x="2147483646" y="6082100"/>
                      </a:cxn>
                      <a:cxn ang="0">
                        <a:pos x="2147483646" y="6082100"/>
                      </a:cxn>
                    </a:cxnLst>
                    <a:rect l="0" t="0" r="0" b="0"/>
                    <a:pathLst>
                      <a:path w="43121" h="21600" fill="none">
                        <a:moveTo>
                          <a:pt x="0" y="19753"/>
                        </a:moveTo>
                        <a:cubicBezTo>
                          <a:pt x="958" y="8580"/>
                          <a:pt x="10307" y="0"/>
                          <a:pt x="21521" y="0"/>
                        </a:cubicBezTo>
                        <a:cubicBezTo>
                          <a:pt x="33450" y="0"/>
                          <a:pt x="43121" y="9670"/>
                          <a:pt x="43121" y="21600"/>
                        </a:cubicBezTo>
                      </a:path>
                      <a:path w="43121" h="21600" stroke="0">
                        <a:moveTo>
                          <a:pt x="0" y="19753"/>
                        </a:moveTo>
                        <a:cubicBezTo>
                          <a:pt x="958" y="8580"/>
                          <a:pt x="10307" y="0"/>
                          <a:pt x="21521" y="0"/>
                        </a:cubicBezTo>
                        <a:cubicBezTo>
                          <a:pt x="33450" y="0"/>
                          <a:pt x="43121" y="9670"/>
                          <a:pt x="43121" y="21600"/>
                        </a:cubicBezTo>
                        <a:lnTo>
                          <a:pt x="21521" y="21600"/>
                        </a:lnTo>
                        <a:lnTo>
                          <a:pt x="0" y="19753"/>
                        </a:lnTo>
                        <a:close/>
                      </a:path>
                    </a:pathLst>
                  </a:custGeom>
                  <a:noFill/>
                  <a:ln w="9525" cap="flat" cmpd="sng">
                    <a:solidFill>
                      <a:srgbClr val="FF0000">
                        <a:alpha val="100000"/>
                      </a:srgbClr>
                    </a:solidFill>
                    <a:prstDash val="dash"/>
                    <a:round/>
                    <a:headEnd type="none" w="med" len="med"/>
                    <a:tailEnd type="none" w="med" len="med"/>
                  </a:ln>
                </p:spPr>
                <p:txBody>
                  <a:bodyPr/>
                  <a:lstStyle/>
                  <a:p>
                    <a:pPr eaLnBrk="1" hangingPunct="1">
                      <a:defRPr/>
                    </a:pPr>
                    <a:endParaRPr lang="en-US" sz="1013"/>
                  </a:p>
                </p:txBody>
              </p:sp>
              <p:sp>
                <p:nvSpPr>
                  <p:cNvPr id="39" name="Text Box 75">
                    <a:extLst/>
                  </p:cNvPr>
                  <p:cNvSpPr txBox="1"/>
                  <p:nvPr/>
                </p:nvSpPr>
                <p:spPr>
                  <a:xfrm>
                    <a:off x="4486732" y="5709777"/>
                    <a:ext cx="369157" cy="492556"/>
                  </a:xfrm>
                  <a:prstGeom prst="rect">
                    <a:avLst/>
                  </a:prstGeom>
                  <a:solidFill>
                    <a:schemeClr val="accent1">
                      <a:lumMod val="20000"/>
                      <a:lumOff val="80000"/>
                    </a:schemeClr>
                  </a:solid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eaLnBrk="1" hangingPunct="1">
                      <a:spcBef>
                        <a:spcPct val="0"/>
                      </a:spcBef>
                      <a:buFontTx/>
                      <a:buNone/>
                      <a:defRPr/>
                    </a:pPr>
                    <a:r>
                      <a:rPr lang="en-US" altLang="en-US" sz="1800" dirty="0">
                        <a:latin typeface="Times New Roman" panose="02020603050405020304" pitchFamily="18" charset="0"/>
                        <a:ea typeface="Times New Roman" panose="02020603050405020304" pitchFamily="18" charset="0"/>
                        <a:cs typeface="Times New Roman" panose="02020603050405020304" pitchFamily="18" charset="0"/>
                      </a:rPr>
                      <a:t>h</a:t>
                    </a:r>
                    <a:endParaRPr lang="vi-VN" altLang="en-US" sz="1800" dirty="0">
                      <a:latin typeface="Times New Roman" panose="02020603050405020304" pitchFamily="18" charset="0"/>
                      <a:ea typeface="Times New Roman" panose="02020603050405020304" pitchFamily="18" charset="0"/>
                    </a:endParaRPr>
                  </a:p>
                </p:txBody>
              </p:sp>
            </p:grpSp>
          </p:grpSp>
        </p:grpSp>
        <p:sp>
          <p:nvSpPr>
            <p:cNvPr id="25" name="Text Box 76">
              <a:extLst/>
            </p:cNvPr>
            <p:cNvSpPr txBox="1"/>
            <p:nvPr/>
          </p:nvSpPr>
          <p:spPr>
            <a:xfrm>
              <a:off x="4052482" y="4652101"/>
              <a:ext cx="2161464" cy="554124"/>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eaLnBrk="1" hangingPunct="1">
                <a:spcBef>
                  <a:spcPct val="50000"/>
                </a:spcBef>
                <a:buFontTx/>
                <a:buNone/>
                <a:defRPr/>
              </a:pPr>
              <a:r>
                <a:rPr lang="vi-VN" altLang="en-US" sz="2100" b="1" dirty="0">
                  <a:latin typeface="Times New Roman" panose="02020603050405020304" pitchFamily="18" charset="0"/>
                  <a:cs typeface="Times New Roman" panose="02020603050405020304" pitchFamily="18" charset="0"/>
                </a:rPr>
                <a:t>Hình thang</a:t>
              </a:r>
              <a:endParaRPr lang="vi-VN" altLang="en-US" sz="2100" b="1" dirty="0">
                <a:latin typeface="Times New Roman" panose="02020603050405020304" pitchFamily="18" charset="0"/>
                <a:ea typeface="Times New Roman" panose="02020603050405020304" pitchFamily="18" charset="0"/>
              </a:endParaRPr>
            </a:p>
          </p:txBody>
        </p:sp>
      </p:grpSp>
      <p:grpSp>
        <p:nvGrpSpPr>
          <p:cNvPr id="58" name="Group 57"/>
          <p:cNvGrpSpPr>
            <a:grpSpLocks/>
          </p:cNvGrpSpPr>
          <p:nvPr/>
        </p:nvGrpSpPr>
        <p:grpSpPr bwMode="auto">
          <a:xfrm>
            <a:off x="7138988" y="4438650"/>
            <a:ext cx="1989137" cy="790575"/>
            <a:chOff x="7575749" y="5215796"/>
            <a:chExt cx="2652893" cy="1052118"/>
          </a:xfrm>
        </p:grpSpPr>
        <p:sp>
          <p:nvSpPr>
            <p:cNvPr id="43" name="Rectangle: Rounded Corners 42">
              <a:extLst/>
            </p:cNvPr>
            <p:cNvSpPr/>
            <p:nvPr/>
          </p:nvSpPr>
          <p:spPr>
            <a:xfrm>
              <a:off x="7745128" y="5251712"/>
              <a:ext cx="1854697" cy="98451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endParaRPr lang="vi-VN" altLang="en-US" b="1" dirty="0">
                <a:solidFill>
                  <a:schemeClr val="tx1"/>
                </a:solidFill>
                <a:latin typeface="Times New Roman" panose="02020603050405020304" pitchFamily="18" charset="0"/>
                <a:ea typeface="Times New Roman" panose="02020603050405020304" pitchFamily="18" charset="0"/>
              </a:endParaRPr>
            </a:p>
          </p:txBody>
        </p:sp>
        <p:sp>
          <p:nvSpPr>
            <p:cNvPr id="4122" name="Text Box 78"/>
            <p:cNvSpPr txBox="1">
              <a:spLocks noChangeArrowheads="1"/>
            </p:cNvSpPr>
            <p:nvPr/>
          </p:nvSpPr>
          <p:spPr bwMode="auto">
            <a:xfrm>
              <a:off x="8030096" y="5215796"/>
              <a:ext cx="219854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100" b="1">
                  <a:latin typeface="Times New Roman" panose="02020603050405020304" pitchFamily="18" charset="0"/>
                  <a:cs typeface="Times New Roman" panose="02020603050405020304" pitchFamily="18" charset="0"/>
                </a:rPr>
                <a:t>( a + b) </a:t>
              </a:r>
              <a:r>
                <a:rPr lang="en-US" altLang="en-US" sz="2100" b="1">
                  <a:latin typeface="Times New Roman" panose="02020603050405020304" pitchFamily="18" charset="0"/>
                  <a:cs typeface="Times New Roman" panose="02020603050405020304" pitchFamily="18" charset="0"/>
                </a:rPr>
                <a:t>.</a:t>
              </a:r>
              <a:r>
                <a:rPr lang="vi-VN" altLang="en-US" sz="2100" b="1">
                  <a:latin typeface="Times New Roman" panose="02020603050405020304" pitchFamily="18" charset="0"/>
                  <a:cs typeface="Times New Roman" panose="02020603050405020304" pitchFamily="18" charset="0"/>
                </a:rPr>
                <a:t>h</a:t>
              </a:r>
            </a:p>
          </p:txBody>
        </p:sp>
        <p:sp>
          <p:nvSpPr>
            <p:cNvPr id="4123" name="Text Box 80"/>
            <p:cNvSpPr txBox="1">
              <a:spLocks noChangeArrowheads="1"/>
            </p:cNvSpPr>
            <p:nvPr/>
          </p:nvSpPr>
          <p:spPr bwMode="auto">
            <a:xfrm>
              <a:off x="8618570" y="5713916"/>
              <a:ext cx="68204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100" b="1">
                  <a:latin typeface="Times New Roman" panose="02020603050405020304" pitchFamily="18" charset="0"/>
                  <a:cs typeface="Times New Roman" panose="02020603050405020304" pitchFamily="18" charset="0"/>
                </a:rPr>
                <a:t>2</a:t>
              </a:r>
            </a:p>
          </p:txBody>
        </p:sp>
        <p:sp>
          <p:nvSpPr>
            <p:cNvPr id="4124" name="Text Box 77"/>
            <p:cNvSpPr txBox="1">
              <a:spLocks noChangeArrowheads="1"/>
            </p:cNvSpPr>
            <p:nvPr/>
          </p:nvSpPr>
          <p:spPr bwMode="auto">
            <a:xfrm>
              <a:off x="7575749" y="5416693"/>
              <a:ext cx="94115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100" b="1">
                  <a:latin typeface="Times New Roman" panose="02020603050405020304" pitchFamily="18" charset="0"/>
                  <a:cs typeface="Times New Roman" panose="02020603050405020304" pitchFamily="18" charset="0"/>
                </a:rPr>
                <a:t> </a:t>
              </a:r>
              <a:r>
                <a:rPr lang="vi-VN" altLang="en-US" sz="2100" b="1">
                  <a:latin typeface="Times New Roman" panose="02020603050405020304" pitchFamily="18" charset="0"/>
                  <a:cs typeface="Times New Roman" panose="02020603050405020304" pitchFamily="18" charset="0"/>
                </a:rPr>
                <a:t>S=</a:t>
              </a:r>
            </a:p>
          </p:txBody>
        </p:sp>
        <p:sp>
          <p:nvSpPr>
            <p:cNvPr id="4125" name="Line 79"/>
            <p:cNvSpPr>
              <a:spLocks noChangeShapeType="1"/>
            </p:cNvSpPr>
            <p:nvPr/>
          </p:nvSpPr>
          <p:spPr bwMode="auto">
            <a:xfrm>
              <a:off x="8255140" y="5708321"/>
              <a:ext cx="125125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9" name="Rectangle: Rounded Corners 58">
            <a:extLst/>
          </p:cNvPr>
          <p:cNvSpPr/>
          <p:nvPr/>
        </p:nvSpPr>
        <p:spPr>
          <a:xfrm>
            <a:off x="512763" y="4113213"/>
            <a:ext cx="1620837" cy="73977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altLang="en-US" b="1" dirty="0">
                <a:solidFill>
                  <a:schemeClr val="tx1"/>
                </a:solidFill>
                <a:latin typeface="Times New Roman" panose="02020603050405020304" pitchFamily="18" charset="0"/>
                <a:cs typeface="Times New Roman" panose="02020603050405020304" pitchFamily="18" charset="0"/>
              </a:rPr>
              <a:t>P = (a + b) . 2</a:t>
            </a:r>
          </a:p>
          <a:p>
            <a:pPr eaLnBrk="1" hangingPunct="1">
              <a:defRPr/>
            </a:pPr>
            <a:r>
              <a:rPr lang="en-US" altLang="en-US" b="1" dirty="0">
                <a:solidFill>
                  <a:schemeClr val="tx1"/>
                </a:solidFill>
                <a:latin typeface="Times New Roman" panose="02020603050405020304" pitchFamily="18" charset="0"/>
                <a:cs typeface="Times New Roman" panose="02020603050405020304" pitchFamily="18" charset="0"/>
              </a:rPr>
              <a:t>S =   a x b</a:t>
            </a:r>
            <a:endParaRPr lang="vi-VN" altLang="en-US" b="1" dirty="0">
              <a:solidFill>
                <a:schemeClr val="tx1"/>
              </a:solidFill>
              <a:latin typeface="Times New Roman" panose="02020603050405020304" pitchFamily="18" charset="0"/>
              <a:ea typeface="Times New Roman" panose="02020603050405020304" pitchFamily="18" charset="0"/>
            </a:endParaRPr>
          </a:p>
        </p:txBody>
      </p:sp>
      <p:sp>
        <p:nvSpPr>
          <p:cNvPr id="4103" name="TextBox 40"/>
          <p:cNvSpPr txBox="1">
            <a:spLocks noChangeArrowheads="1"/>
          </p:cNvSpPr>
          <p:nvPr/>
        </p:nvSpPr>
        <p:spPr bwMode="auto">
          <a:xfrm>
            <a:off x="750888" y="1252538"/>
            <a:ext cx="81549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ts val="450"/>
              </a:spcBef>
              <a:spcAft>
                <a:spcPts val="450"/>
              </a:spcAft>
              <a:buFontTx/>
              <a:buNone/>
            </a:pPr>
            <a:r>
              <a:rPr lang="en-US" altLang="en-US" sz="2800" b="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(Ta kí hiệu P là chu vi, S là diện tích )</a:t>
            </a:r>
            <a:endParaRPr lang="en-US" altLang="en-US" sz="280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10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63813" y="2365375"/>
            <a:ext cx="2263775"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025" y="2336800"/>
            <a:ext cx="26511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6" name="Group 85"/>
          <p:cNvGrpSpPr>
            <a:grpSpLocks/>
          </p:cNvGrpSpPr>
          <p:nvPr/>
        </p:nvGrpSpPr>
        <p:grpSpPr bwMode="auto">
          <a:xfrm>
            <a:off x="4854575" y="2933700"/>
            <a:ext cx="1558925" cy="1111250"/>
            <a:chOff x="4265" y="822"/>
            <a:chExt cx="1309" cy="933"/>
          </a:xfrm>
        </p:grpSpPr>
        <p:grpSp>
          <p:nvGrpSpPr>
            <p:cNvPr id="4116" name="Group 86"/>
            <p:cNvGrpSpPr>
              <a:grpSpLocks/>
            </p:cNvGrpSpPr>
            <p:nvPr/>
          </p:nvGrpSpPr>
          <p:grpSpPr bwMode="auto">
            <a:xfrm>
              <a:off x="4265" y="822"/>
              <a:ext cx="1309" cy="933"/>
              <a:chOff x="4265" y="786"/>
              <a:chExt cx="1309" cy="933"/>
            </a:xfrm>
          </p:grpSpPr>
          <p:pic>
            <p:nvPicPr>
              <p:cNvPr id="4118" name="Object 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5" y="786"/>
                <a:ext cx="1309" cy="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Text Box 88"/>
              <p:cNvSpPr txBox="1">
                <a:spLocks noChangeArrowheads="1"/>
              </p:cNvSpPr>
              <p:nvPr/>
            </p:nvSpPr>
            <p:spPr bwMode="auto">
              <a:xfrm>
                <a:off x="4941" y="1467"/>
                <a:ext cx="33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defRPr/>
                </a:pPr>
                <a:r>
                  <a:rPr lang="en-US" sz="1350" b="1" dirty="0">
                    <a:solidFill>
                      <a:srgbClr val="000000"/>
                    </a:solidFill>
                  </a:rPr>
                  <a:t>a</a:t>
                </a:r>
              </a:p>
            </p:txBody>
          </p:sp>
          <p:sp>
            <p:nvSpPr>
              <p:cNvPr id="45" name="Text Box 89"/>
              <p:cNvSpPr txBox="1">
                <a:spLocks noChangeArrowheads="1"/>
              </p:cNvSpPr>
              <p:nvPr/>
            </p:nvSpPr>
            <p:spPr bwMode="auto">
              <a:xfrm>
                <a:off x="4746" y="1074"/>
                <a:ext cx="33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defRPr/>
                </a:pPr>
                <a:r>
                  <a:rPr lang="en-US" sz="1350" b="1">
                    <a:solidFill>
                      <a:srgbClr val="000000"/>
                    </a:solidFill>
                  </a:rPr>
                  <a:t>h</a:t>
                </a:r>
              </a:p>
            </p:txBody>
          </p:sp>
        </p:grpSp>
        <p:pic>
          <p:nvPicPr>
            <p:cNvPr id="4117" name="Object 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5" y="840"/>
              <a:ext cx="34" cy="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6" name="Text Box 88"/>
          <p:cNvSpPr txBox="1">
            <a:spLocks noChangeArrowheads="1"/>
          </p:cNvSpPr>
          <p:nvPr/>
        </p:nvSpPr>
        <p:spPr bwMode="auto">
          <a:xfrm>
            <a:off x="5800725" y="2901950"/>
            <a:ext cx="400050"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defRPr/>
            </a:pPr>
            <a:r>
              <a:rPr lang="en-US" sz="1350" b="1" dirty="0">
                <a:solidFill>
                  <a:srgbClr val="000000"/>
                </a:solidFill>
              </a:rPr>
              <a:t>b</a:t>
            </a:r>
          </a:p>
        </p:txBody>
      </p:sp>
      <p:sp>
        <p:nvSpPr>
          <p:cNvPr id="47" name="Text Box 88"/>
          <p:cNvSpPr txBox="1">
            <a:spLocks noChangeArrowheads="1"/>
          </p:cNvSpPr>
          <p:nvPr/>
        </p:nvSpPr>
        <p:spPr bwMode="auto">
          <a:xfrm>
            <a:off x="4957763" y="2930525"/>
            <a:ext cx="400050"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defRPr/>
            </a:pPr>
            <a:r>
              <a:rPr lang="en-US" sz="1350" b="1" dirty="0">
                <a:solidFill>
                  <a:srgbClr val="000000"/>
                </a:solidFill>
              </a:rPr>
              <a:t>c</a:t>
            </a:r>
          </a:p>
        </p:txBody>
      </p:sp>
      <p:sp>
        <p:nvSpPr>
          <p:cNvPr id="50" name="Rectangle: Rounded Corners 39">
            <a:extLst/>
          </p:cNvPr>
          <p:cNvSpPr>
            <a:spLocks noRot="1" noChangeAspect="1" noMove="1" noResize="1" noEditPoints="1" noAdjustHandles="1" noChangeArrowheads="1" noChangeShapeType="1" noTextEdit="1"/>
          </p:cNvSpPr>
          <p:nvPr/>
        </p:nvSpPr>
        <p:spPr>
          <a:xfrm>
            <a:off x="4815785" y="4127159"/>
            <a:ext cx="1724618" cy="969583"/>
          </a:xfrm>
          <a:prstGeom prst="roundRect">
            <a:avLst/>
          </a:prstGeom>
          <a:blipFill rotWithShape="0">
            <a:blip r:embed="rId6"/>
            <a:stretch>
              <a:fillRect t="-1840" b="-1840"/>
            </a:stretch>
          </a:blipFill>
        </p:spPr>
        <p:txBody>
          <a:bodyPr/>
          <a:lstStyle/>
          <a:p>
            <a:pPr>
              <a:defRPr/>
            </a:pPr>
            <a:r>
              <a:rPr lang="en-US">
                <a:noFill/>
              </a:rPr>
              <a:t> </a:t>
            </a:r>
          </a:p>
        </p:txBody>
      </p:sp>
      <p:sp>
        <p:nvSpPr>
          <p:cNvPr id="4110" name="Title 1"/>
          <p:cNvSpPr txBox="1">
            <a:spLocks/>
          </p:cNvSpPr>
          <p:nvPr/>
        </p:nvSpPr>
        <p:spPr bwMode="auto">
          <a:xfrm>
            <a:off x="4894263" y="2463800"/>
            <a:ext cx="146526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ct val="0"/>
              </a:spcBef>
              <a:buFontTx/>
              <a:buNone/>
            </a:pPr>
            <a:r>
              <a:rPr lang="en-US" altLang="en-US" sz="2100" b="1">
                <a:latin typeface="Times New Roman" panose="02020603050405020304" pitchFamily="18" charset="0"/>
                <a:cs typeface="Times New Roman" panose="02020603050405020304" pitchFamily="18" charset="0"/>
              </a:rPr>
              <a:t>Tam giác</a:t>
            </a:r>
          </a:p>
        </p:txBody>
      </p:sp>
      <p:sp>
        <p:nvSpPr>
          <p:cNvPr id="4111" name="Text Box 73"/>
          <p:cNvSpPr txBox="1">
            <a:spLocks noChangeArrowheads="1"/>
          </p:cNvSpPr>
          <p:nvPr/>
        </p:nvSpPr>
        <p:spPr bwMode="auto">
          <a:xfrm>
            <a:off x="7145338" y="3065463"/>
            <a:ext cx="342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latin typeface="Times New Roman" panose="02020603050405020304" pitchFamily="18" charset="0"/>
                <a:cs typeface="Times New Roman" panose="02020603050405020304" pitchFamily="18" charset="0"/>
              </a:rPr>
              <a:t>c</a:t>
            </a:r>
            <a:endParaRPr lang="vi-VN" altLang="en-US" sz="1800">
              <a:latin typeface="Times New Roman" panose="02020603050405020304" pitchFamily="18" charset="0"/>
              <a:cs typeface="Times New Roman" panose="02020603050405020304" pitchFamily="18" charset="0"/>
            </a:endParaRPr>
          </a:p>
        </p:txBody>
      </p:sp>
      <p:sp>
        <p:nvSpPr>
          <p:cNvPr id="4112" name="Text Box 73"/>
          <p:cNvSpPr txBox="1">
            <a:spLocks noChangeArrowheads="1"/>
          </p:cNvSpPr>
          <p:nvPr/>
        </p:nvSpPr>
        <p:spPr bwMode="auto">
          <a:xfrm>
            <a:off x="8269288" y="3041650"/>
            <a:ext cx="3413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latin typeface="Times New Roman" panose="02020603050405020304" pitchFamily="18" charset="0"/>
                <a:cs typeface="Times New Roman" panose="02020603050405020304" pitchFamily="18" charset="0"/>
              </a:rPr>
              <a:t>d</a:t>
            </a:r>
            <a:endParaRPr lang="vi-VN" altLang="en-US" sz="1800">
              <a:latin typeface="Times New Roman" panose="02020603050405020304" pitchFamily="18" charset="0"/>
              <a:cs typeface="Times New Roman" panose="02020603050405020304" pitchFamily="18" charset="0"/>
            </a:endParaRPr>
          </a:p>
        </p:txBody>
      </p:sp>
      <p:grpSp>
        <p:nvGrpSpPr>
          <p:cNvPr id="56" name="Group 55"/>
          <p:cNvGrpSpPr>
            <a:grpSpLocks/>
          </p:cNvGrpSpPr>
          <p:nvPr/>
        </p:nvGrpSpPr>
        <p:grpSpPr bwMode="auto">
          <a:xfrm>
            <a:off x="7089775" y="3925888"/>
            <a:ext cx="1876425" cy="544512"/>
            <a:chOff x="7575749" y="5243092"/>
            <a:chExt cx="2500493" cy="727598"/>
          </a:xfrm>
        </p:grpSpPr>
        <p:sp>
          <p:nvSpPr>
            <p:cNvPr id="60" name="Rectangle: Rounded Corners 42">
              <a:extLst/>
            </p:cNvPr>
            <p:cNvSpPr/>
            <p:nvPr/>
          </p:nvSpPr>
          <p:spPr>
            <a:xfrm>
              <a:off x="7575749" y="5243092"/>
              <a:ext cx="2206442" cy="69577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endParaRPr lang="vi-VN" altLang="en-US" b="1" dirty="0">
                <a:solidFill>
                  <a:schemeClr val="tx1"/>
                </a:solidFill>
                <a:latin typeface="Times New Roman" panose="02020603050405020304" pitchFamily="18" charset="0"/>
                <a:ea typeface="Times New Roman" panose="02020603050405020304" pitchFamily="18" charset="0"/>
              </a:endParaRPr>
            </a:p>
          </p:txBody>
        </p:sp>
        <p:sp>
          <p:nvSpPr>
            <p:cNvPr id="4115" name="Text Box 77"/>
            <p:cNvSpPr txBox="1">
              <a:spLocks noChangeArrowheads="1"/>
            </p:cNvSpPr>
            <p:nvPr/>
          </p:nvSpPr>
          <p:spPr bwMode="auto">
            <a:xfrm>
              <a:off x="7575749" y="5416693"/>
              <a:ext cx="2500493" cy="55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100" b="1">
                  <a:latin typeface="Times New Roman" panose="02020603050405020304" pitchFamily="18" charset="0"/>
                  <a:cs typeface="Times New Roman" panose="02020603050405020304" pitchFamily="18" charset="0"/>
                </a:rPr>
                <a:t> </a:t>
              </a:r>
              <a:r>
                <a:rPr lang="vi-VN" altLang="en-US" sz="2100" b="1">
                  <a:latin typeface="Times New Roman" panose="02020603050405020304" pitchFamily="18" charset="0"/>
                  <a:cs typeface="Times New Roman" panose="02020603050405020304" pitchFamily="18" charset="0"/>
                </a:rPr>
                <a:t>S=</a:t>
              </a:r>
              <a:r>
                <a:rPr lang="en-US" altLang="en-US" sz="2100" b="1">
                  <a:latin typeface="Times New Roman" panose="02020603050405020304" pitchFamily="18" charset="0"/>
                  <a:cs typeface="Times New Roman" panose="02020603050405020304" pitchFamily="18" charset="0"/>
                </a:rPr>
                <a:t> a+b+c+d</a:t>
              </a:r>
              <a:endParaRPr lang="vi-VN" altLang="en-US" sz="2100" b="1">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down)">
                                      <p:cBhvr>
                                        <p:cTn id="12" dur="500"/>
                                        <p:tgtEl>
                                          <p:spTgt spid="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randombar(horizontal)">
                                      <p:cBhvr>
                                        <p:cTn id="17" dur="500"/>
                                        <p:tgtEl>
                                          <p:spTgt spid="5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par>
                                <p:cTn id="23" presetID="10" presetClass="entr" presetSubtype="0"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fade">
                                      <p:cBhvr>
                                        <p:cTn id="2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2"/>
          <p:cNvSpPr txBox="1">
            <a:spLocks noChangeArrowheads="1"/>
          </p:cNvSpPr>
          <p:nvPr/>
        </p:nvSpPr>
        <p:spPr bwMode="auto">
          <a:xfrm>
            <a:off x="381000" y="222250"/>
            <a:ext cx="815498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ts val="450"/>
              </a:spcBef>
              <a:spcAft>
                <a:spcPts val="450"/>
              </a:spcAft>
              <a:buFontTx/>
              <a:buNone/>
            </a:pPr>
            <a:r>
              <a:rPr lang="en-US" altLang="en-US" sz="2800" b="1" u="sng">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Chu vi, diện tích của hình bình hành, hình thoi:</a:t>
            </a:r>
            <a:endParaRPr lang="en-US" altLang="en-US" sz="2800" u="sng">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123" name="TextBox 40"/>
          <p:cNvSpPr txBox="1">
            <a:spLocks noChangeArrowheads="1"/>
          </p:cNvSpPr>
          <p:nvPr/>
        </p:nvSpPr>
        <p:spPr bwMode="auto">
          <a:xfrm>
            <a:off x="574675" y="762000"/>
            <a:ext cx="8154988"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ts val="450"/>
              </a:spcBef>
              <a:spcAft>
                <a:spcPts val="450"/>
              </a:spcAft>
              <a:buFontTx/>
              <a:buNone/>
            </a:pPr>
            <a:r>
              <a:rPr lang="en-US" altLang="en-US" sz="2800" b="1">
                <a:latin typeface="Times New Roman" panose="02020603050405020304" pitchFamily="18" charset="0"/>
                <a:ea typeface="Calibri" panose="020F0502020204030204" pitchFamily="34" charset="0"/>
                <a:cs typeface="Times New Roman" panose="02020603050405020304" pitchFamily="18" charset="0"/>
              </a:rPr>
              <a:t>a) Chu vi, diện tích của hình bình hành:</a:t>
            </a:r>
            <a:endParaRPr lang="en-US" alt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Rounded Corners 1">
            <a:extLst/>
          </p:cNvPr>
          <p:cNvSpPr/>
          <p:nvPr/>
        </p:nvSpPr>
        <p:spPr>
          <a:xfrm>
            <a:off x="0" y="1584325"/>
            <a:ext cx="5224463" cy="18288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2800" dirty="0">
                <a:solidFill>
                  <a:schemeClr val="tx1"/>
                </a:solidFill>
                <a:latin typeface="Times New Roman" panose="02020603050405020304" pitchFamily="18" charset="0"/>
                <a:cs typeface="Times New Roman" panose="02020603050405020304" pitchFamily="18" charset="0"/>
              </a:rPr>
              <a:t>HĐ 1: </a:t>
            </a:r>
            <a:r>
              <a:rPr lang="en-US" sz="2800" dirty="0" err="1">
                <a:solidFill>
                  <a:schemeClr val="tx1"/>
                </a:solidFill>
                <a:latin typeface="Times New Roman" panose="02020603050405020304" pitchFamily="18" charset="0"/>
                <a:cs typeface="Times New Roman" panose="02020603050405020304" pitchFamily="18" charset="0"/>
              </a:rPr>
              <a:t>Vẽ</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hành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giấy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kẻ</a:t>
            </a:r>
            <a:r>
              <a:rPr lang="en-US" sz="2800" dirty="0">
                <a:solidFill>
                  <a:schemeClr val="tx1"/>
                </a:solidFill>
                <a:latin typeface="Times New Roman" panose="02020603050405020304" pitchFamily="18" charset="0"/>
                <a:cs typeface="Times New Roman" panose="02020603050405020304" pitchFamily="18" charset="0"/>
              </a:rPr>
              <a:t> ô </a:t>
            </a:r>
            <a:r>
              <a:rPr lang="en-US" sz="2800" dirty="0" err="1">
                <a:solidFill>
                  <a:schemeClr val="tx1"/>
                </a:solidFill>
                <a:latin typeface="Times New Roman" panose="02020603050405020304" pitchFamily="18" charset="0"/>
                <a:cs typeface="Times New Roman" panose="02020603050405020304" pitchFamily="18" charset="0"/>
              </a:rPr>
              <a:t>vuông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rồi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cắt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ghép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thành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chữ</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nhật</a:t>
            </a:r>
            <a:endParaRPr lang="en-US" sz="2800" dirty="0">
              <a:solidFill>
                <a:schemeClr val="tx1"/>
              </a:solidFill>
              <a:latin typeface="Times New Roman" panose="02020603050405020304" pitchFamily="18" charset="0"/>
              <a:cs typeface="Times New Roman" panose="02020603050405020304" pitchFamily="18" charset="0"/>
            </a:endParaRPr>
          </a:p>
          <a:p>
            <a:pPr algn="ctr" eaLnBrk="1" hangingPunct="1">
              <a:defRPr/>
            </a:pPr>
            <a:endParaRPr lang="en-US" sz="2800" dirty="0">
              <a:latin typeface="Times New Roman" panose="02020603050405020304" pitchFamily="18" charset="0"/>
              <a:cs typeface="Times New Roman" panose="02020603050405020304" pitchFamily="18" charset="0"/>
            </a:endParaRPr>
          </a:p>
        </p:txBody>
      </p:sp>
      <p:sp>
        <p:nvSpPr>
          <p:cNvPr id="12" name="Rectangle: Rounded Corners 11">
            <a:extLst/>
          </p:cNvPr>
          <p:cNvSpPr/>
          <p:nvPr/>
        </p:nvSpPr>
        <p:spPr>
          <a:xfrm>
            <a:off x="0" y="3490913"/>
            <a:ext cx="5224463" cy="321468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2800" dirty="0">
                <a:solidFill>
                  <a:schemeClr val="tx1"/>
                </a:solidFill>
                <a:latin typeface="Times New Roman" panose="02020603050405020304" pitchFamily="18" charset="0"/>
                <a:cs typeface="Times New Roman" panose="02020603050405020304" pitchFamily="18" charset="0"/>
              </a:rPr>
              <a:t>So </a:t>
            </a:r>
            <a:r>
              <a:rPr lang="en-US" sz="2800" dirty="0" err="1">
                <a:solidFill>
                  <a:schemeClr val="tx1"/>
                </a:solidFill>
                <a:latin typeface="Times New Roman" panose="02020603050405020304" pitchFamily="18" charset="0"/>
                <a:cs typeface="Times New Roman" panose="02020603050405020304" pitchFamily="18" charset="0"/>
              </a:rPr>
              <a:t>sánh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độ</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cạnh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chiều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cao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tương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ứng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hành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chiều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chiều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rộng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chữ</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Từ</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đó</a:t>
            </a:r>
            <a:r>
              <a:rPr lang="en-US" sz="2800" dirty="0">
                <a:solidFill>
                  <a:schemeClr val="tx1"/>
                </a:solidFill>
                <a:latin typeface="Times New Roman" panose="02020603050405020304" pitchFamily="18" charset="0"/>
                <a:cs typeface="Times New Roman" panose="02020603050405020304" pitchFamily="18" charset="0"/>
              </a:rPr>
              <a:t>, so </a:t>
            </a:r>
            <a:r>
              <a:rPr lang="en-US" sz="2800" dirty="0" err="1">
                <a:solidFill>
                  <a:schemeClr val="tx1"/>
                </a:solidFill>
                <a:latin typeface="Times New Roman" panose="02020603050405020304" pitchFamily="18" charset="0"/>
                <a:cs typeface="Times New Roman" panose="02020603050405020304" pitchFamily="18" charset="0"/>
              </a:rPr>
              <a:t>sánh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diện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tích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hành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diện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tích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chữ</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nhật</a:t>
            </a:r>
            <a:endParaRPr lang="en-US" sz="2800" dirty="0">
              <a:solidFill>
                <a:schemeClr val="tx1"/>
              </a:solidFill>
              <a:latin typeface="Times New Roman" panose="02020603050405020304" pitchFamily="18" charset="0"/>
              <a:cs typeface="Times New Roman" panose="02020603050405020304" pitchFamily="18" charset="0"/>
            </a:endParaRPr>
          </a:p>
          <a:p>
            <a:pPr algn="ctr" eaLnBrk="1" hangingPunct="1">
              <a:defRPr/>
            </a:pPr>
            <a:endParaRPr lang="en-US" sz="2800" dirty="0">
              <a:latin typeface="Times New Roman" panose="02020603050405020304" pitchFamily="18" charset="0"/>
              <a:cs typeface="Times New Roman" panose="02020603050405020304" pitchFamily="18" charset="0"/>
            </a:endParaRPr>
          </a:p>
        </p:txBody>
      </p:sp>
      <p:sp>
        <p:nvSpPr>
          <p:cNvPr id="13" name="Rectangle: Rounded Corners 12">
            <a:extLst/>
          </p:cNvPr>
          <p:cNvSpPr/>
          <p:nvPr/>
        </p:nvSpPr>
        <p:spPr>
          <a:xfrm>
            <a:off x="5360988" y="1600200"/>
            <a:ext cx="3821112" cy="181292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2400" dirty="0" err="1">
                <a:solidFill>
                  <a:schemeClr val="tx1"/>
                </a:solidFill>
                <a:latin typeface="Times New Roman" panose="02020603050405020304" pitchFamily="18" charset="0"/>
                <a:cs typeface="Times New Roman" panose="02020603050405020304" pitchFamily="18" charset="0"/>
              </a:rPr>
              <a:t>Hoạt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nhóm</a:t>
            </a:r>
            <a:r>
              <a:rPr lang="en-US" sz="2400" dirty="0">
                <a:solidFill>
                  <a:schemeClr val="tx1"/>
                </a:solidFill>
                <a:latin typeface="Times New Roman" panose="02020603050405020304" pitchFamily="18" charset="0"/>
                <a:cs typeface="Times New Roman" panose="02020603050405020304" pitchFamily="18" charset="0"/>
              </a:rPr>
              <a:t>: 8HS/</a:t>
            </a:r>
            <a:r>
              <a:rPr lang="en-US" sz="2400" dirty="0" err="1">
                <a:solidFill>
                  <a:schemeClr val="tx1"/>
                </a:solidFill>
                <a:latin typeface="Times New Roman" panose="02020603050405020304" pitchFamily="18" charset="0"/>
                <a:cs typeface="Times New Roman" panose="02020603050405020304" pitchFamily="18" charset="0"/>
              </a:rPr>
              <a:t>nhóm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3 </a:t>
            </a:r>
            <a:r>
              <a:rPr lang="en-US" sz="2400" dirty="0" err="1">
                <a:solidFill>
                  <a:schemeClr val="tx1"/>
                </a:solidFill>
                <a:latin typeface="Times New Roman" panose="02020603050405020304" pitchFamily="18" charset="0"/>
                <a:cs typeface="Times New Roman" panose="02020603050405020304" pitchFamily="18" charset="0"/>
              </a:rPr>
              <a:t>phút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hoàn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thành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hoạt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động</a:t>
            </a:r>
            <a:r>
              <a:rPr lang="en-US" sz="2400" dirty="0">
                <a:solidFill>
                  <a:schemeClr val="tx1"/>
                </a:solidFill>
                <a:latin typeface="Times New Roman" panose="02020603050405020304" pitchFamily="18" charset="0"/>
                <a:cs typeface="Times New Roman" panose="02020603050405020304" pitchFamily="18" charset="0"/>
              </a:rPr>
              <a:t> 1; 2 </a:t>
            </a:r>
            <a:r>
              <a:rPr lang="en-US" sz="2400" dirty="0" err="1">
                <a:solidFill>
                  <a:schemeClr val="tx1"/>
                </a:solidFill>
                <a:latin typeface="Times New Roman" panose="02020603050405020304" pitchFamily="18" charset="0"/>
                <a:cs typeface="Times New Roman" panose="02020603050405020304" pitchFamily="18" charset="0"/>
              </a:rPr>
              <a:t>theo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hướng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dẫn</a:t>
            </a:r>
            <a:endParaRPr lang="en-US" sz="2400" dirty="0">
              <a:solidFill>
                <a:schemeClr val="tx1"/>
              </a:solidFill>
              <a:latin typeface="Times New Roman" panose="02020603050405020304" pitchFamily="18" charset="0"/>
              <a:cs typeface="Times New Roman" panose="02020603050405020304" pitchFamily="18" charset="0"/>
            </a:endParaRPr>
          </a:p>
          <a:p>
            <a:pPr algn="ctr" eaLnBrk="1" hangingPunct="1">
              <a:defRPr/>
            </a:pPr>
            <a:endParaRPr lang="en-US" dirty="0">
              <a:latin typeface="Times New Roman" panose="02020603050405020304" pitchFamily="18" charset="0"/>
              <a:cs typeface="Times New Roman" panose="02020603050405020304" pitchFamily="18" charset="0"/>
            </a:endParaRPr>
          </a:p>
        </p:txBody>
      </p:sp>
      <p:grpSp>
        <p:nvGrpSpPr>
          <p:cNvPr id="9" name="Group 8"/>
          <p:cNvGrpSpPr>
            <a:grpSpLocks/>
          </p:cNvGrpSpPr>
          <p:nvPr/>
        </p:nvGrpSpPr>
        <p:grpSpPr bwMode="auto">
          <a:xfrm>
            <a:off x="5600700" y="4343400"/>
            <a:ext cx="3162300" cy="1376363"/>
            <a:chOff x="1981200" y="1150171"/>
            <a:chExt cx="3162300" cy="1375636"/>
          </a:xfrm>
        </p:grpSpPr>
        <p:cxnSp>
          <p:nvCxnSpPr>
            <p:cNvPr id="10" name="Straight Connector 9"/>
            <p:cNvCxnSpPr/>
            <p:nvPr/>
          </p:nvCxnSpPr>
          <p:spPr>
            <a:xfrm>
              <a:off x="2670175" y="1150171"/>
              <a:ext cx="2473325" cy="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1981200" y="2519460"/>
              <a:ext cx="2438400" cy="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H="1">
              <a:off x="4419600" y="1150171"/>
              <a:ext cx="723900" cy="1364529"/>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H="1">
              <a:off x="2006600" y="1151758"/>
              <a:ext cx="654050" cy="1374049"/>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grpSp>
      <p:sp>
        <p:nvSpPr>
          <p:cNvPr id="16" name="Right Triangle 15"/>
          <p:cNvSpPr/>
          <p:nvPr/>
        </p:nvSpPr>
        <p:spPr>
          <a:xfrm rot="16200000">
            <a:off x="5241925" y="4686300"/>
            <a:ext cx="1371600" cy="6858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7" name="Group 16"/>
          <p:cNvGrpSpPr>
            <a:grpSpLocks/>
          </p:cNvGrpSpPr>
          <p:nvPr/>
        </p:nvGrpSpPr>
        <p:grpSpPr bwMode="auto">
          <a:xfrm>
            <a:off x="6280150" y="4332288"/>
            <a:ext cx="2449513" cy="1384300"/>
            <a:chOff x="4521350" y="3165435"/>
            <a:chExt cx="2450951" cy="1384373"/>
          </a:xfrm>
        </p:grpSpPr>
        <p:cxnSp>
          <p:nvCxnSpPr>
            <p:cNvPr id="18" name="Straight Connector 17"/>
            <p:cNvCxnSpPr/>
            <p:nvPr/>
          </p:nvCxnSpPr>
          <p:spPr>
            <a:xfrm>
              <a:off x="4534057" y="3186073"/>
              <a:ext cx="2438244" cy="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flipV="1">
              <a:off x="4534057" y="4548220"/>
              <a:ext cx="1777456" cy="1588"/>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flipH="1">
              <a:off x="6311513" y="3186073"/>
              <a:ext cx="660788" cy="1363735"/>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4521350" y="3165435"/>
              <a:ext cx="12707" cy="1384373"/>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3"/>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2"/>
                                        </p:tgtEl>
                                        <p:attrNameLst>
                                          <p:attrName>ppt_y</p:attrName>
                                        </p:attrNameLst>
                                      </p:cBhvr>
                                      <p:tavLst>
                                        <p:tav tm="0">
                                          <p:val>
                                            <p:strVal val="#ppt_y"/>
                                          </p:val>
                                        </p:tav>
                                        <p:tav tm="100000">
                                          <p:val>
                                            <p:strVal val="#ppt_y"/>
                                          </p:val>
                                        </p:tav>
                                      </p:tavLst>
                                    </p:anim>
                                    <p:anim calcmode="lin" valueType="num">
                                      <p:cBhvr>
                                        <p:cTn id="21"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6"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xit" presetSubtype="0" fill="hold" nodeType="withEffect">
                                  <p:stCondLst>
                                    <p:cond delay="0"/>
                                  </p:stCondLst>
                                  <p:childTnLst>
                                    <p:animEffect transition="out" filter="fad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42" presetClass="path" presetSubtype="0" accel="50000" decel="50000" fill="hold" grpId="1" nodeType="clickEffect">
                                  <p:stCondLst>
                                    <p:cond delay="0"/>
                                  </p:stCondLst>
                                  <p:childTnLst>
                                    <p:animMotion origin="layout" path="M -3.88889E-6 -3.33333E-6 L 0.27084 -3.33333E-6 " pathEditMode="relative" rAng="0" ptsTypes="AA">
                                      <p:cBhvr>
                                        <p:cTn id="43" dur="2000" fill="hold"/>
                                        <p:tgtEl>
                                          <p:spTgt spid="16"/>
                                        </p:tgtEl>
                                        <p:attrNameLst>
                                          <p:attrName>ppt_x</p:attrName>
                                          <p:attrName>ppt_y</p:attrName>
                                        </p:attrNameLst>
                                      </p:cBhvr>
                                      <p:rCtr x="1354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P spid="16" grpId="0" animBg="1"/>
      <p:bldP spid="1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p:cNvPr>
          <p:cNvSpPr/>
          <p:nvPr/>
        </p:nvSpPr>
        <p:spPr>
          <a:xfrm>
            <a:off x="434975" y="3411538"/>
            <a:ext cx="5265738" cy="126365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dirty="0">
                <a:solidFill>
                  <a:schemeClr val="tx1"/>
                </a:solidFill>
                <a:latin typeface="Times New Roman" panose="02020603050405020304" pitchFamily="18" charset="0"/>
                <a:cs typeface="Times New Roman" panose="02020603050405020304" pitchFamily="18" charset="0"/>
              </a:rPr>
              <a:t>VD1: </a:t>
            </a:r>
            <a:r>
              <a:rPr lang="en-US" sz="2800" dirty="0" err="1">
                <a:solidFill>
                  <a:schemeClr val="tx1"/>
                </a:solidFill>
                <a:latin typeface="Times New Roman" panose="02020603050405020304" pitchFamily="18" charset="0"/>
                <a:cs typeface="Times New Roman" panose="02020603050405020304" pitchFamily="18" charset="0"/>
              </a:rPr>
              <a:t>Hình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hành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độ</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10m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chiều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cao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tương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ứng</a:t>
            </a:r>
            <a:r>
              <a:rPr lang="en-US" sz="2800" dirty="0">
                <a:solidFill>
                  <a:schemeClr val="tx1"/>
                </a:solidFill>
                <a:latin typeface="Times New Roman" panose="02020603050405020304" pitchFamily="18" charset="0"/>
                <a:cs typeface="Times New Roman" panose="02020603050405020304" pitchFamily="18" charset="0"/>
              </a:rPr>
              <a:t> 5m,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diện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tích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a:t>
            </a:r>
          </a:p>
        </p:txBody>
      </p:sp>
      <p:sp>
        <p:nvSpPr>
          <p:cNvPr id="7" name="Rectangle: Rounded Corners 6">
            <a:extLst/>
          </p:cNvPr>
          <p:cNvSpPr/>
          <p:nvPr/>
        </p:nvSpPr>
        <p:spPr>
          <a:xfrm>
            <a:off x="382588" y="5095875"/>
            <a:ext cx="5205412" cy="6540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chemeClr val="tx1"/>
                </a:solidFill>
                <a:latin typeface="Times New Roman" panose="02020603050405020304" pitchFamily="18" charset="0"/>
                <a:cs typeface="Times New Roman" panose="02020603050405020304" pitchFamily="18" charset="0"/>
              </a:rPr>
              <a:t> S=10.5= 50 (m</a:t>
            </a:r>
            <a:r>
              <a:rPr lang="en-US" sz="2800" b="1" baseline="30000" dirty="0">
                <a:solidFill>
                  <a:schemeClr val="tx1"/>
                </a:solidFill>
                <a:latin typeface="Times New Roman" panose="02020603050405020304" pitchFamily="18" charset="0"/>
                <a:cs typeface="Times New Roman" panose="02020603050405020304" pitchFamily="18" charset="0"/>
              </a:rPr>
              <a:t>2</a:t>
            </a:r>
            <a:r>
              <a:rPr lang="en-US" sz="2800" b="1" dirty="0">
                <a:solidFill>
                  <a:schemeClr val="tx1"/>
                </a:solidFill>
                <a:latin typeface="Times New Roman" panose="02020603050405020304" pitchFamily="18" charset="0"/>
                <a:cs typeface="Times New Roman" panose="02020603050405020304" pitchFamily="18" charset="0"/>
              </a:rPr>
              <a:t>) </a:t>
            </a:r>
            <a:endParaRPr lang="en-US" sz="2800" b="1" baseline="30000" dirty="0">
              <a:solidFill>
                <a:schemeClr val="tx1"/>
              </a:solidFill>
              <a:latin typeface="Times New Roman" panose="02020603050405020304" pitchFamily="18" charset="0"/>
              <a:cs typeface="Times New Roman" panose="02020603050405020304" pitchFamily="18" charset="0"/>
            </a:endParaRPr>
          </a:p>
        </p:txBody>
      </p:sp>
      <p:sp>
        <p:nvSpPr>
          <p:cNvPr id="6148" name="TextBox 4"/>
          <p:cNvSpPr txBox="1">
            <a:spLocks noChangeArrowheads="1"/>
          </p:cNvSpPr>
          <p:nvPr/>
        </p:nvSpPr>
        <p:spPr bwMode="auto">
          <a:xfrm>
            <a:off x="393700" y="352425"/>
            <a:ext cx="80756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ts val="450"/>
              </a:spcBef>
              <a:spcAft>
                <a:spcPts val="450"/>
              </a:spcAft>
              <a:buFontTx/>
              <a:buNone/>
            </a:pPr>
            <a:r>
              <a:rPr lang="en-US" altLang="en-US" sz="2800" b="1" u="sng">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Chu vi, diện tích của hình bình hành, hình thoi:</a:t>
            </a:r>
            <a:endParaRPr lang="en-US" altLang="en-US" sz="2800" u="sng">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149" name="TextBox 7"/>
          <p:cNvSpPr txBox="1">
            <a:spLocks noChangeArrowheads="1"/>
          </p:cNvSpPr>
          <p:nvPr/>
        </p:nvSpPr>
        <p:spPr bwMode="auto">
          <a:xfrm>
            <a:off x="685800" y="941388"/>
            <a:ext cx="734536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ts val="450"/>
              </a:spcBef>
              <a:spcAft>
                <a:spcPts val="450"/>
              </a:spcAft>
              <a:buFontTx/>
              <a:buNone/>
            </a:pPr>
            <a:r>
              <a:rPr lang="en-US" altLang="en-US" sz="2800" b="1">
                <a:latin typeface="Times New Roman" panose="02020603050405020304" pitchFamily="18" charset="0"/>
                <a:ea typeface="Calibri" panose="020F0502020204030204" pitchFamily="34" charset="0"/>
                <a:cs typeface="Times New Roman" panose="02020603050405020304" pitchFamily="18" charset="0"/>
              </a:rPr>
              <a:t>a) Chu vi, diện tích của hình bình hành:</a:t>
            </a:r>
            <a:endParaRPr lang="en-US" altLang="en-US" sz="2800">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9" name="Group 91"/>
          <p:cNvGrpSpPr>
            <a:grpSpLocks/>
          </p:cNvGrpSpPr>
          <p:nvPr/>
        </p:nvGrpSpPr>
        <p:grpSpPr bwMode="auto">
          <a:xfrm>
            <a:off x="803275" y="1917700"/>
            <a:ext cx="2846388" cy="1412875"/>
            <a:chOff x="2064" y="2496"/>
            <a:chExt cx="1786" cy="953"/>
          </a:xfrm>
        </p:grpSpPr>
        <p:grpSp>
          <p:nvGrpSpPr>
            <p:cNvPr id="6158" name="Group 92"/>
            <p:cNvGrpSpPr>
              <a:grpSpLocks/>
            </p:cNvGrpSpPr>
            <p:nvPr/>
          </p:nvGrpSpPr>
          <p:grpSpPr bwMode="auto">
            <a:xfrm>
              <a:off x="2064" y="2496"/>
              <a:ext cx="1786" cy="953"/>
              <a:chOff x="2064" y="2496"/>
              <a:chExt cx="1786" cy="953"/>
            </a:xfrm>
          </p:grpSpPr>
          <p:pic>
            <p:nvPicPr>
              <p:cNvPr id="6160" name="Object 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4" y="2496"/>
                <a:ext cx="1786" cy="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61" name="Text Box 94"/>
              <p:cNvSpPr txBox="1">
                <a:spLocks noChangeArrowheads="1"/>
              </p:cNvSpPr>
              <p:nvPr/>
            </p:nvSpPr>
            <p:spPr bwMode="auto">
              <a:xfrm>
                <a:off x="2794" y="3200"/>
                <a:ext cx="336"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solidFill>
                      <a:srgbClr val="000000"/>
                    </a:solidFill>
                    <a:latin typeface="Arial" panose="020B0604020202020204" pitchFamily="34" charset="0"/>
                  </a:rPr>
                  <a:t>a</a:t>
                </a:r>
              </a:p>
            </p:txBody>
          </p:sp>
          <p:sp>
            <p:nvSpPr>
              <p:cNvPr id="6162" name="Text Box 95"/>
              <p:cNvSpPr txBox="1">
                <a:spLocks noChangeArrowheads="1"/>
              </p:cNvSpPr>
              <p:nvPr/>
            </p:nvSpPr>
            <p:spPr bwMode="auto">
              <a:xfrm>
                <a:off x="2534" y="2784"/>
                <a:ext cx="336"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solidFill>
                      <a:srgbClr val="000000"/>
                    </a:solidFill>
                    <a:latin typeface="Arial" panose="020B0604020202020204" pitchFamily="34" charset="0"/>
                  </a:rPr>
                  <a:t>h</a:t>
                </a:r>
              </a:p>
            </p:txBody>
          </p:sp>
        </p:grpSp>
        <p:sp>
          <p:nvSpPr>
            <p:cNvPr id="6159" name="Line 96"/>
            <p:cNvSpPr>
              <a:spLocks noChangeShapeType="1"/>
            </p:cNvSpPr>
            <p:nvPr/>
          </p:nvSpPr>
          <p:spPr bwMode="auto">
            <a:xfrm>
              <a:off x="2532" y="2514"/>
              <a:ext cx="0" cy="720"/>
            </a:xfrm>
            <a:prstGeom prst="line">
              <a:avLst/>
            </a:prstGeom>
            <a:noFill/>
            <a:ln w="3810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5" name="Group 91"/>
          <p:cNvGrpSpPr>
            <a:grpSpLocks/>
          </p:cNvGrpSpPr>
          <p:nvPr/>
        </p:nvGrpSpPr>
        <p:grpSpPr bwMode="auto">
          <a:xfrm>
            <a:off x="5867400" y="3429000"/>
            <a:ext cx="3014663" cy="1590675"/>
            <a:chOff x="2064" y="2496"/>
            <a:chExt cx="1786" cy="931"/>
          </a:xfrm>
        </p:grpSpPr>
        <p:grpSp>
          <p:nvGrpSpPr>
            <p:cNvPr id="6153" name="Group 92"/>
            <p:cNvGrpSpPr>
              <a:grpSpLocks/>
            </p:cNvGrpSpPr>
            <p:nvPr/>
          </p:nvGrpSpPr>
          <p:grpSpPr bwMode="auto">
            <a:xfrm>
              <a:off x="2064" y="2496"/>
              <a:ext cx="1786" cy="931"/>
              <a:chOff x="2064" y="2496"/>
              <a:chExt cx="1786" cy="931"/>
            </a:xfrm>
          </p:grpSpPr>
          <p:pic>
            <p:nvPicPr>
              <p:cNvPr id="6155" name="Object 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4" y="2496"/>
                <a:ext cx="1786" cy="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 Box 94"/>
              <p:cNvSpPr txBox="1">
                <a:spLocks noChangeArrowheads="1"/>
              </p:cNvSpPr>
              <p:nvPr/>
            </p:nvSpPr>
            <p:spPr bwMode="auto">
              <a:xfrm>
                <a:off x="2784" y="3222"/>
                <a:ext cx="435"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defRPr/>
                </a:pPr>
                <a:r>
                  <a:rPr lang="en-US" sz="1350" b="1" dirty="0" smtClean="0">
                    <a:solidFill>
                      <a:srgbClr val="000000"/>
                    </a:solidFill>
                  </a:rPr>
                  <a:t>10m</a:t>
                </a:r>
              </a:p>
            </p:txBody>
          </p:sp>
          <p:sp>
            <p:nvSpPr>
              <p:cNvPr id="20" name="Text Box 95"/>
              <p:cNvSpPr txBox="1">
                <a:spLocks noChangeArrowheads="1"/>
              </p:cNvSpPr>
              <p:nvPr/>
            </p:nvSpPr>
            <p:spPr bwMode="auto">
              <a:xfrm>
                <a:off x="2519" y="2784"/>
                <a:ext cx="336"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defRPr/>
                </a:pPr>
                <a:r>
                  <a:rPr lang="en-US" sz="1350" b="1" dirty="0" smtClean="0">
                    <a:solidFill>
                      <a:srgbClr val="000000"/>
                    </a:solidFill>
                  </a:rPr>
                  <a:t>5m</a:t>
                </a:r>
              </a:p>
            </p:txBody>
          </p:sp>
        </p:grpSp>
        <p:sp>
          <p:nvSpPr>
            <p:cNvPr id="6154" name="Line 96"/>
            <p:cNvSpPr>
              <a:spLocks noChangeShapeType="1"/>
            </p:cNvSpPr>
            <p:nvPr/>
          </p:nvSpPr>
          <p:spPr bwMode="auto">
            <a:xfrm>
              <a:off x="2532" y="2514"/>
              <a:ext cx="0" cy="720"/>
            </a:xfrm>
            <a:prstGeom prst="line">
              <a:avLst/>
            </a:prstGeom>
            <a:noFill/>
            <a:ln w="3810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 name="Title 1"/>
          <p:cNvSpPr txBox="1">
            <a:spLocks/>
          </p:cNvSpPr>
          <p:nvPr/>
        </p:nvSpPr>
        <p:spPr bwMode="auto">
          <a:xfrm>
            <a:off x="3810000" y="1816100"/>
            <a:ext cx="49530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ct val="0"/>
              </a:spcBef>
              <a:buFontTx/>
              <a:buNone/>
            </a:pPr>
            <a:r>
              <a:rPr lang="en-US" altLang="en-US" sz="2800" b="1">
                <a:latin typeface="Times New Roman" panose="02020603050405020304" pitchFamily="18" charset="0"/>
                <a:cs typeface="Times New Roman" panose="02020603050405020304" pitchFamily="18" charset="0"/>
              </a:rPr>
              <a:t>Diện tích hình bình hành có độ dài một cạnh a và chiều cao tương ứng h là  S = a.h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9"/>
                                        </p:tgtEl>
                                        <p:attrNameLst>
                                          <p:attrName>style.visibility</p:attrName>
                                        </p:attrNameLst>
                                      </p:cBhvr>
                                      <p:to>
                                        <p:strVal val="visible"/>
                                      </p:to>
                                    </p:set>
                                    <p:anim calcmode="lin" valueType="num">
                                      <p:cBhvr>
                                        <p:cTn id="7" dur="3000" fill="hold"/>
                                        <p:tgtEl>
                                          <p:spTgt spid="9"/>
                                        </p:tgtEl>
                                        <p:attrNameLst>
                                          <p:attrName>ppt_w</p:attrName>
                                        </p:attrNameLst>
                                      </p:cBhvr>
                                      <p:tavLst>
                                        <p:tav tm="0">
                                          <p:val>
                                            <p:fltVal val="0"/>
                                          </p:val>
                                        </p:tav>
                                        <p:tav tm="100000">
                                          <p:val>
                                            <p:strVal val="#ppt_w"/>
                                          </p:val>
                                        </p:tav>
                                      </p:tavLst>
                                    </p:anim>
                                    <p:anim calcmode="lin" valueType="num">
                                      <p:cBhvr>
                                        <p:cTn id="8" dur="3000" fill="hold"/>
                                        <p:tgtEl>
                                          <p:spTgt spid="9"/>
                                        </p:tgtEl>
                                        <p:attrNameLst>
                                          <p:attrName>ppt_h</p:attrName>
                                        </p:attrNameLst>
                                      </p:cBhvr>
                                      <p:tavLst>
                                        <p:tav tm="0">
                                          <p:val>
                                            <p:fltVal val="0"/>
                                          </p:val>
                                        </p:tav>
                                        <p:tav tm="100000">
                                          <p:val>
                                            <p:strVal val="#ppt_h"/>
                                          </p:val>
                                        </p:tav>
                                      </p:tavLst>
                                    </p:anim>
                                    <p:anim calcmode="lin" valueType="num">
                                      <p:cBhvr>
                                        <p:cTn id="9" dur="3000" fill="hold"/>
                                        <p:tgtEl>
                                          <p:spTgt spid="9"/>
                                        </p:tgtEl>
                                        <p:attrNameLst>
                                          <p:attrName>style.rotation</p:attrName>
                                        </p:attrNameLst>
                                      </p:cBhvr>
                                      <p:tavLst>
                                        <p:tav tm="0">
                                          <p:val>
                                            <p:fltVal val="90"/>
                                          </p:val>
                                        </p:tav>
                                        <p:tav tm="100000">
                                          <p:val>
                                            <p:fltVal val="0"/>
                                          </p:val>
                                        </p:tav>
                                      </p:tavLst>
                                    </p:anim>
                                    <p:animEffect transition="in" filter="fade">
                                      <p:cBhvr>
                                        <p:cTn id="10" dur="3000"/>
                                        <p:tgtEl>
                                          <p:spTgt spid="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00"/>
                                        <p:tgtEl>
                                          <p:spTgt spid="2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2"/>
          <p:cNvSpPr txBox="1">
            <a:spLocks noChangeArrowheads="1"/>
          </p:cNvSpPr>
          <p:nvPr/>
        </p:nvSpPr>
        <p:spPr bwMode="auto">
          <a:xfrm>
            <a:off x="452438" y="457200"/>
            <a:ext cx="81549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ts val="450"/>
              </a:spcBef>
              <a:spcAft>
                <a:spcPts val="450"/>
              </a:spcAft>
              <a:buFontTx/>
              <a:buNone/>
            </a:pPr>
            <a:r>
              <a:rPr lang="en-US" altLang="en-US" sz="2800" b="1" u="sng">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Diện tích của hình bình hành, hình thoi:</a:t>
            </a:r>
            <a:endParaRPr lang="en-US" altLang="en-US" sz="2800" u="sng">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171" name="TextBox 40"/>
          <p:cNvSpPr txBox="1">
            <a:spLocks noChangeArrowheads="1"/>
          </p:cNvSpPr>
          <p:nvPr/>
        </p:nvSpPr>
        <p:spPr bwMode="auto">
          <a:xfrm>
            <a:off x="671513" y="990600"/>
            <a:ext cx="81549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ts val="450"/>
              </a:spcBef>
              <a:spcAft>
                <a:spcPts val="450"/>
              </a:spcAft>
              <a:buFontTx/>
              <a:buNone/>
            </a:pPr>
            <a:r>
              <a:rPr lang="en-US" altLang="en-US" sz="2800" b="1">
                <a:latin typeface="Times New Roman" panose="02020603050405020304" pitchFamily="18" charset="0"/>
                <a:ea typeface="Calibri" panose="020F0502020204030204" pitchFamily="34" charset="0"/>
                <a:cs typeface="Times New Roman" panose="02020603050405020304" pitchFamily="18" charset="0"/>
              </a:rPr>
              <a:t>b) Diện tích của hình thoi :</a:t>
            </a:r>
            <a:endParaRPr lang="en-US" alt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Rounded Corners 9">
            <a:extLst/>
          </p:cNvPr>
          <p:cNvSpPr/>
          <p:nvPr/>
        </p:nvSpPr>
        <p:spPr>
          <a:xfrm>
            <a:off x="396875" y="4106863"/>
            <a:ext cx="4275138" cy="244633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2800" dirty="0">
                <a:solidFill>
                  <a:schemeClr val="tx1"/>
                </a:solidFill>
                <a:latin typeface="Times New Roman" panose="02020603050405020304" pitchFamily="18" charset="0"/>
                <a:cs typeface="Times New Roman" panose="02020603050405020304" pitchFamily="18" charset="0"/>
              </a:rPr>
              <a:t> So </a:t>
            </a:r>
            <a:r>
              <a:rPr lang="en-US" sz="2800" dirty="0" err="1">
                <a:solidFill>
                  <a:schemeClr val="tx1"/>
                </a:solidFill>
                <a:latin typeface="Times New Roman" panose="02020603050405020304" pitchFamily="18" charset="0"/>
                <a:cs typeface="Times New Roman" panose="02020603050405020304" pitchFamily="18" charset="0"/>
              </a:rPr>
              <a:t>sánh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diện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tích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thoi</a:t>
            </a:r>
            <a:r>
              <a:rPr lang="en-US" sz="2800" dirty="0">
                <a:solidFill>
                  <a:schemeClr val="tx1"/>
                </a:solidFill>
                <a:latin typeface="Times New Roman" panose="02020603050405020304" pitchFamily="18" charset="0"/>
                <a:cs typeface="Times New Roman" panose="02020603050405020304" pitchFamily="18" charset="0"/>
              </a:rPr>
              <a:t> ban </a:t>
            </a:r>
            <a:r>
              <a:rPr lang="en-US" sz="2800" dirty="0" err="1">
                <a:solidFill>
                  <a:schemeClr val="tx1"/>
                </a:solidFill>
                <a:latin typeface="Times New Roman" panose="02020603050405020304" pitchFamily="18" charset="0"/>
                <a:cs typeface="Times New Roman" panose="02020603050405020304" pitchFamily="18" charset="0"/>
              </a:rPr>
              <a:t>đầu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diện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tích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chữ</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nhật</a:t>
            </a:r>
            <a:endParaRPr lang="en-US" sz="2800" dirty="0">
              <a:solidFill>
                <a:schemeClr val="tx1"/>
              </a:solidFill>
              <a:latin typeface="Times New Roman" panose="02020603050405020304" pitchFamily="18" charset="0"/>
              <a:cs typeface="Times New Roman" panose="02020603050405020304" pitchFamily="18" charset="0"/>
            </a:endParaRPr>
          </a:p>
          <a:p>
            <a:pPr algn="ctr" eaLnBrk="1" hangingPunct="1">
              <a:defRPr/>
            </a:pPr>
            <a:endParaRPr lang="en-US" sz="2800" dirty="0">
              <a:latin typeface="Times New Roman" panose="02020603050405020304" pitchFamily="18" charset="0"/>
              <a:cs typeface="Times New Roman" panose="02020603050405020304" pitchFamily="18" charset="0"/>
            </a:endParaRPr>
          </a:p>
        </p:txBody>
      </p:sp>
      <p:sp>
        <p:nvSpPr>
          <p:cNvPr id="8" name="Rectangle: Rounded Corners 7">
            <a:extLst/>
          </p:cNvPr>
          <p:cNvSpPr/>
          <p:nvPr/>
        </p:nvSpPr>
        <p:spPr>
          <a:xfrm>
            <a:off x="452438" y="1905000"/>
            <a:ext cx="4348162" cy="183356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2800" dirty="0">
                <a:solidFill>
                  <a:schemeClr val="tx1"/>
                </a:solidFill>
                <a:latin typeface="Times New Roman" panose="02020603050405020304" pitchFamily="18" charset="0"/>
                <a:cs typeface="Times New Roman" panose="02020603050405020304" pitchFamily="18" charset="0"/>
              </a:rPr>
              <a:t>HĐ 2: </a:t>
            </a:r>
            <a:r>
              <a:rPr lang="en-US" sz="2800" dirty="0" err="1">
                <a:solidFill>
                  <a:schemeClr val="tx1"/>
                </a:solidFill>
                <a:latin typeface="Times New Roman" panose="02020603050405020304" pitchFamily="18" charset="0"/>
                <a:cs typeface="Times New Roman" panose="02020603050405020304" pitchFamily="18" charset="0"/>
              </a:rPr>
              <a:t>Vẽ</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thoi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giấy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kẻ</a:t>
            </a:r>
            <a:r>
              <a:rPr lang="en-US" sz="2800" dirty="0">
                <a:solidFill>
                  <a:schemeClr val="tx1"/>
                </a:solidFill>
                <a:latin typeface="Times New Roman" panose="02020603050405020304" pitchFamily="18" charset="0"/>
                <a:cs typeface="Times New Roman" panose="02020603050405020304" pitchFamily="18" charset="0"/>
              </a:rPr>
              <a:t> ô </a:t>
            </a:r>
            <a:r>
              <a:rPr lang="en-US" sz="2800" dirty="0" err="1">
                <a:solidFill>
                  <a:schemeClr val="tx1"/>
                </a:solidFill>
                <a:latin typeface="Times New Roman" panose="02020603050405020304" pitchFamily="18" charset="0"/>
                <a:cs typeface="Times New Roman" panose="02020603050405020304" pitchFamily="18" charset="0"/>
              </a:rPr>
              <a:t>vuông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rồi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cắt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ghép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thành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chữ</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nhật</a:t>
            </a:r>
            <a:endParaRPr lang="en-US" sz="2800" dirty="0">
              <a:solidFill>
                <a:schemeClr val="tx1"/>
              </a:solidFill>
              <a:latin typeface="Times New Roman" panose="02020603050405020304" pitchFamily="18" charset="0"/>
              <a:cs typeface="Times New Roman" panose="02020603050405020304" pitchFamily="18" charset="0"/>
            </a:endParaRPr>
          </a:p>
          <a:p>
            <a:pPr algn="ctr" eaLnBrk="1" hangingPunct="1">
              <a:defRPr/>
            </a:pPr>
            <a:endParaRPr lang="en-US" sz="2800" dirty="0">
              <a:latin typeface="Times New Roman" panose="02020603050405020304" pitchFamily="18" charset="0"/>
              <a:cs typeface="Times New Roman" panose="02020603050405020304" pitchFamily="18" charset="0"/>
            </a:endParaRPr>
          </a:p>
        </p:txBody>
      </p:sp>
      <p:grpSp>
        <p:nvGrpSpPr>
          <p:cNvPr id="7174" name="Group 10"/>
          <p:cNvGrpSpPr>
            <a:grpSpLocks/>
          </p:cNvGrpSpPr>
          <p:nvPr/>
        </p:nvGrpSpPr>
        <p:grpSpPr bwMode="auto">
          <a:xfrm>
            <a:off x="5181600" y="1781175"/>
            <a:ext cx="3549650" cy="2062163"/>
            <a:chOff x="3810000" y="1870074"/>
            <a:chExt cx="3549650" cy="2062167"/>
          </a:xfrm>
        </p:grpSpPr>
        <p:sp>
          <p:nvSpPr>
            <p:cNvPr id="7185" name="AutoShape 24"/>
            <p:cNvSpPr>
              <a:spLocks noChangeArrowheads="1"/>
            </p:cNvSpPr>
            <p:nvPr/>
          </p:nvSpPr>
          <p:spPr bwMode="auto">
            <a:xfrm>
              <a:off x="4213225" y="2265362"/>
              <a:ext cx="2743200" cy="685802"/>
            </a:xfrm>
            <a:prstGeom prst="triangle">
              <a:avLst>
                <a:gd name="adj" fmla="val 50000"/>
              </a:avLst>
            </a:prstGeom>
            <a:solidFill>
              <a:srgbClr val="00B0F0"/>
            </a:solidFill>
            <a:ln w="28575">
              <a:solidFill>
                <a:srgbClr val="FF66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2800">
                <a:latin typeface="Garamond" panose="02020404030301010803" pitchFamily="18" charset="0"/>
              </a:endParaRPr>
            </a:p>
          </p:txBody>
        </p:sp>
        <p:sp>
          <p:nvSpPr>
            <p:cNvPr id="13" name="AutoShape 25"/>
            <p:cNvSpPr>
              <a:spLocks noChangeArrowheads="1"/>
            </p:cNvSpPr>
            <p:nvPr/>
          </p:nvSpPr>
          <p:spPr bwMode="auto">
            <a:xfrm rot="10800000">
              <a:off x="4213225" y="2971801"/>
              <a:ext cx="2743200" cy="685801"/>
            </a:xfrm>
            <a:prstGeom prst="triangle">
              <a:avLst>
                <a:gd name="adj" fmla="val 50000"/>
              </a:avLst>
            </a:prstGeom>
            <a:solidFill>
              <a:srgbClr val="7030A0"/>
            </a:solidFill>
            <a:ln w="28575">
              <a:solidFill>
                <a:srgbClr val="FF66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solidFill>
                  <a:schemeClr val="accent2">
                    <a:lumMod val="75000"/>
                  </a:schemeClr>
                </a:solidFill>
              </a:endParaRPr>
            </a:p>
          </p:txBody>
        </p:sp>
        <p:sp>
          <p:nvSpPr>
            <p:cNvPr id="7187" name="Line 26"/>
            <p:cNvSpPr>
              <a:spLocks noChangeShapeType="1"/>
            </p:cNvSpPr>
            <p:nvPr/>
          </p:nvSpPr>
          <p:spPr bwMode="auto">
            <a:xfrm>
              <a:off x="5584825" y="2251075"/>
              <a:ext cx="0" cy="1400178"/>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8" name="WordArt 27"/>
            <p:cNvSpPr>
              <a:spLocks noChangeArrowheads="1" noChangeShapeType="1" noTextEdit="1"/>
            </p:cNvSpPr>
            <p:nvPr/>
          </p:nvSpPr>
          <p:spPr bwMode="auto">
            <a:xfrm>
              <a:off x="3810000" y="2860676"/>
              <a:ext cx="250825" cy="204788"/>
            </a:xfrm>
            <a:prstGeom prst="rect">
              <a:avLst/>
            </a:prstGeom>
          </p:spPr>
          <p:txBody>
            <a:bodyPr wrap="none" fromWordArt="1">
              <a:prstTxWarp prst="textPlain">
                <a:avLst>
                  <a:gd name="adj" fmla="val 50000"/>
                </a:avLst>
              </a:prstTxWarp>
            </a:bodyPr>
            <a:lstStyle/>
            <a:p>
              <a:pPr algn="ctr"/>
              <a:r>
                <a:rPr lang="en-US" sz="2800" kern="10">
                  <a:ln w="9525">
                    <a:solidFill>
                      <a:srgbClr val="0000FF"/>
                    </a:solidFill>
                    <a:round/>
                    <a:headEnd/>
                    <a:tailEnd/>
                  </a:ln>
                  <a:solidFill>
                    <a:srgbClr val="0000FF"/>
                  </a:solidFill>
                  <a:cs typeface="Arial" panose="020B0604020202020204" pitchFamily="34" charset="0"/>
                </a:rPr>
                <a:t>A</a:t>
              </a:r>
            </a:p>
          </p:txBody>
        </p:sp>
        <p:sp>
          <p:nvSpPr>
            <p:cNvPr id="7189" name="WordArt 28"/>
            <p:cNvSpPr>
              <a:spLocks noChangeArrowheads="1" noChangeShapeType="1" noTextEdit="1"/>
            </p:cNvSpPr>
            <p:nvPr/>
          </p:nvSpPr>
          <p:spPr bwMode="auto">
            <a:xfrm>
              <a:off x="5465763" y="1870074"/>
              <a:ext cx="192088" cy="234951"/>
            </a:xfrm>
            <a:prstGeom prst="rect">
              <a:avLst/>
            </a:prstGeom>
          </p:spPr>
          <p:txBody>
            <a:bodyPr wrap="none" fromWordArt="1">
              <a:prstTxWarp prst="textPlain">
                <a:avLst>
                  <a:gd name="adj" fmla="val 50000"/>
                </a:avLst>
              </a:prstTxWarp>
            </a:bodyPr>
            <a:lstStyle/>
            <a:p>
              <a:pPr algn="ctr"/>
              <a:r>
                <a:rPr lang="en-US" sz="2800" kern="10">
                  <a:ln w="9525">
                    <a:solidFill>
                      <a:srgbClr val="0000FF"/>
                    </a:solidFill>
                    <a:round/>
                    <a:headEnd/>
                    <a:tailEnd/>
                  </a:ln>
                  <a:solidFill>
                    <a:srgbClr val="0000FF"/>
                  </a:solidFill>
                  <a:cs typeface="Arial" panose="020B0604020202020204" pitchFamily="34" charset="0"/>
                </a:rPr>
                <a:t>B</a:t>
              </a:r>
            </a:p>
          </p:txBody>
        </p:sp>
        <p:sp>
          <p:nvSpPr>
            <p:cNvPr id="7190" name="WordArt 29"/>
            <p:cNvSpPr>
              <a:spLocks noChangeArrowheads="1" noChangeShapeType="1" noTextEdit="1"/>
            </p:cNvSpPr>
            <p:nvPr/>
          </p:nvSpPr>
          <p:spPr bwMode="auto">
            <a:xfrm>
              <a:off x="7108825" y="2860676"/>
              <a:ext cx="250825" cy="204788"/>
            </a:xfrm>
            <a:prstGeom prst="rect">
              <a:avLst/>
            </a:prstGeom>
          </p:spPr>
          <p:txBody>
            <a:bodyPr wrap="none" fromWordArt="1">
              <a:prstTxWarp prst="textPlain">
                <a:avLst>
                  <a:gd name="adj" fmla="val 50000"/>
                </a:avLst>
              </a:prstTxWarp>
            </a:bodyPr>
            <a:lstStyle/>
            <a:p>
              <a:pPr algn="ctr"/>
              <a:r>
                <a:rPr lang="en-US" sz="2800" kern="10">
                  <a:ln w="9525">
                    <a:solidFill>
                      <a:srgbClr val="0000FF"/>
                    </a:solidFill>
                    <a:round/>
                    <a:headEnd/>
                    <a:tailEnd/>
                  </a:ln>
                  <a:solidFill>
                    <a:srgbClr val="0000FF"/>
                  </a:solidFill>
                  <a:cs typeface="Arial" panose="020B0604020202020204" pitchFamily="34" charset="0"/>
                </a:rPr>
                <a:t>C</a:t>
              </a:r>
            </a:p>
          </p:txBody>
        </p:sp>
        <p:sp>
          <p:nvSpPr>
            <p:cNvPr id="7191" name="WordArt 30"/>
            <p:cNvSpPr>
              <a:spLocks noChangeArrowheads="1" noChangeShapeType="1" noTextEdit="1"/>
            </p:cNvSpPr>
            <p:nvPr/>
          </p:nvSpPr>
          <p:spPr bwMode="auto">
            <a:xfrm>
              <a:off x="5494338" y="3727453"/>
              <a:ext cx="187325" cy="204788"/>
            </a:xfrm>
            <a:prstGeom prst="rect">
              <a:avLst/>
            </a:prstGeom>
          </p:spPr>
          <p:txBody>
            <a:bodyPr wrap="none" fromWordArt="1">
              <a:prstTxWarp prst="textPlain">
                <a:avLst>
                  <a:gd name="adj" fmla="val 50000"/>
                </a:avLst>
              </a:prstTxWarp>
            </a:bodyPr>
            <a:lstStyle/>
            <a:p>
              <a:pPr algn="ctr"/>
              <a:r>
                <a:rPr lang="en-US" sz="2800" kern="10">
                  <a:ln w="9525">
                    <a:solidFill>
                      <a:srgbClr val="0000FF"/>
                    </a:solidFill>
                    <a:round/>
                    <a:headEnd/>
                    <a:tailEnd/>
                  </a:ln>
                  <a:solidFill>
                    <a:srgbClr val="0000FF"/>
                  </a:solidFill>
                  <a:cs typeface="Arial" panose="020B0604020202020204" pitchFamily="34" charset="0"/>
                </a:rPr>
                <a:t>D</a:t>
              </a:r>
            </a:p>
          </p:txBody>
        </p:sp>
        <p:sp>
          <p:nvSpPr>
            <p:cNvPr id="7192" name="WordArt 31"/>
            <p:cNvSpPr>
              <a:spLocks noChangeArrowheads="1" noChangeShapeType="1" noTextEdit="1"/>
            </p:cNvSpPr>
            <p:nvPr/>
          </p:nvSpPr>
          <p:spPr bwMode="auto">
            <a:xfrm>
              <a:off x="5289550" y="2632076"/>
              <a:ext cx="180975" cy="220663"/>
            </a:xfrm>
            <a:prstGeom prst="rect">
              <a:avLst/>
            </a:prstGeom>
          </p:spPr>
          <p:txBody>
            <a:bodyPr wrap="none" fromWordArt="1">
              <a:prstTxWarp prst="textPlain">
                <a:avLst>
                  <a:gd name="adj" fmla="val 50000"/>
                </a:avLst>
              </a:prstTxWarp>
            </a:bodyPr>
            <a:lstStyle/>
            <a:p>
              <a:pPr algn="ctr"/>
              <a:r>
                <a:rPr lang="en-US" sz="2800" kern="10">
                  <a:ln w="9525">
                    <a:solidFill>
                      <a:srgbClr val="FFFF00"/>
                    </a:solidFill>
                    <a:round/>
                    <a:headEnd/>
                    <a:tailEnd/>
                  </a:ln>
                  <a:solidFill>
                    <a:srgbClr val="FFFF00"/>
                  </a:solidFill>
                  <a:cs typeface="Arial" panose="020B0604020202020204" pitchFamily="34" charset="0"/>
                </a:rPr>
                <a:t>o</a:t>
              </a:r>
            </a:p>
          </p:txBody>
        </p:sp>
      </p:grpSp>
      <p:sp>
        <p:nvSpPr>
          <p:cNvPr id="7175" name="WordArt 27"/>
          <p:cNvSpPr>
            <a:spLocks noChangeArrowheads="1" noChangeShapeType="1" noTextEdit="1"/>
          </p:cNvSpPr>
          <p:nvPr/>
        </p:nvSpPr>
        <p:spPr bwMode="auto">
          <a:xfrm>
            <a:off x="5272088" y="5367338"/>
            <a:ext cx="250825" cy="204787"/>
          </a:xfrm>
          <a:prstGeom prst="rect">
            <a:avLst/>
          </a:prstGeom>
        </p:spPr>
        <p:txBody>
          <a:bodyPr wrap="none" fromWordArt="1">
            <a:prstTxWarp prst="textPlain">
              <a:avLst>
                <a:gd name="adj" fmla="val 50000"/>
              </a:avLst>
            </a:prstTxWarp>
          </a:bodyPr>
          <a:lstStyle/>
          <a:p>
            <a:pPr algn="ctr"/>
            <a:r>
              <a:rPr lang="en-US" sz="2800" kern="10">
                <a:ln w="9525">
                  <a:solidFill>
                    <a:srgbClr val="0000FF"/>
                  </a:solidFill>
                  <a:round/>
                  <a:headEnd/>
                  <a:tailEnd/>
                </a:ln>
                <a:solidFill>
                  <a:srgbClr val="0000FF"/>
                </a:solidFill>
                <a:cs typeface="Arial" panose="020B0604020202020204" pitchFamily="34" charset="0"/>
              </a:rPr>
              <a:t>A</a:t>
            </a:r>
          </a:p>
        </p:txBody>
      </p:sp>
      <p:sp>
        <p:nvSpPr>
          <p:cNvPr id="7176" name="WordArt 28"/>
          <p:cNvSpPr>
            <a:spLocks noChangeArrowheads="1" noChangeShapeType="1" noTextEdit="1"/>
          </p:cNvSpPr>
          <p:nvPr/>
        </p:nvSpPr>
        <p:spPr bwMode="auto">
          <a:xfrm>
            <a:off x="5272088" y="4548188"/>
            <a:ext cx="192087" cy="234950"/>
          </a:xfrm>
          <a:prstGeom prst="rect">
            <a:avLst/>
          </a:prstGeom>
        </p:spPr>
        <p:txBody>
          <a:bodyPr wrap="none" fromWordArt="1">
            <a:prstTxWarp prst="textPlain">
              <a:avLst>
                <a:gd name="adj" fmla="val 50000"/>
              </a:avLst>
            </a:prstTxWarp>
          </a:bodyPr>
          <a:lstStyle/>
          <a:p>
            <a:pPr algn="ctr"/>
            <a:r>
              <a:rPr lang="en-US" sz="2800" kern="10">
                <a:ln w="9525">
                  <a:solidFill>
                    <a:srgbClr val="0000FF"/>
                  </a:solidFill>
                  <a:round/>
                  <a:headEnd/>
                  <a:tailEnd/>
                </a:ln>
                <a:solidFill>
                  <a:srgbClr val="0000FF"/>
                </a:solidFill>
                <a:cs typeface="Arial" panose="020B0604020202020204" pitchFamily="34" charset="0"/>
              </a:rPr>
              <a:t>M</a:t>
            </a:r>
          </a:p>
        </p:txBody>
      </p:sp>
      <p:sp>
        <p:nvSpPr>
          <p:cNvPr id="7177" name="WordArt 29"/>
          <p:cNvSpPr>
            <a:spLocks noChangeArrowheads="1" noChangeShapeType="1" noTextEdit="1"/>
          </p:cNvSpPr>
          <p:nvPr/>
        </p:nvSpPr>
        <p:spPr bwMode="auto">
          <a:xfrm>
            <a:off x="8424863" y="5586413"/>
            <a:ext cx="250825" cy="204787"/>
          </a:xfrm>
          <a:prstGeom prst="rect">
            <a:avLst/>
          </a:prstGeom>
        </p:spPr>
        <p:txBody>
          <a:bodyPr wrap="none" fromWordArt="1">
            <a:prstTxWarp prst="textPlain">
              <a:avLst>
                <a:gd name="adj" fmla="val 50000"/>
              </a:avLst>
            </a:prstTxWarp>
          </a:bodyPr>
          <a:lstStyle/>
          <a:p>
            <a:pPr algn="ctr"/>
            <a:r>
              <a:rPr lang="en-US" sz="2800" kern="10">
                <a:ln w="9525">
                  <a:solidFill>
                    <a:srgbClr val="0000FF"/>
                  </a:solidFill>
                  <a:round/>
                  <a:headEnd/>
                  <a:tailEnd/>
                </a:ln>
                <a:solidFill>
                  <a:srgbClr val="0000FF"/>
                </a:solidFill>
                <a:cs typeface="Arial" panose="020B0604020202020204" pitchFamily="34" charset="0"/>
              </a:rPr>
              <a:t>C</a:t>
            </a:r>
          </a:p>
        </p:txBody>
      </p:sp>
      <p:sp>
        <p:nvSpPr>
          <p:cNvPr id="7178" name="WordArt 31"/>
          <p:cNvSpPr>
            <a:spLocks noChangeArrowheads="1" noChangeShapeType="1" noTextEdit="1"/>
          </p:cNvSpPr>
          <p:nvPr/>
        </p:nvSpPr>
        <p:spPr bwMode="auto">
          <a:xfrm>
            <a:off x="6962775" y="5570538"/>
            <a:ext cx="180975" cy="220662"/>
          </a:xfrm>
          <a:prstGeom prst="rect">
            <a:avLst/>
          </a:prstGeom>
        </p:spPr>
        <p:txBody>
          <a:bodyPr wrap="none" fromWordArt="1">
            <a:prstTxWarp prst="textPlain">
              <a:avLst>
                <a:gd name="adj" fmla="val 50000"/>
              </a:avLst>
            </a:prstTxWarp>
          </a:bodyPr>
          <a:lstStyle/>
          <a:p>
            <a:pPr algn="ctr"/>
            <a:r>
              <a:rPr lang="en-US" sz="2800" kern="10">
                <a:ln w="9525">
                  <a:solidFill>
                    <a:srgbClr val="FFFF00"/>
                  </a:solidFill>
                  <a:round/>
                  <a:headEnd/>
                  <a:tailEnd/>
                </a:ln>
                <a:solidFill>
                  <a:srgbClr val="FFFF00"/>
                </a:solidFill>
                <a:cs typeface="Arial" panose="020B0604020202020204" pitchFamily="34" charset="0"/>
              </a:rPr>
              <a:t>o</a:t>
            </a:r>
          </a:p>
        </p:txBody>
      </p:sp>
      <p:sp>
        <p:nvSpPr>
          <p:cNvPr id="7179" name="AutoShape 24"/>
          <p:cNvSpPr>
            <a:spLocks noChangeArrowheads="1"/>
          </p:cNvSpPr>
          <p:nvPr/>
        </p:nvSpPr>
        <p:spPr bwMode="auto">
          <a:xfrm>
            <a:off x="5659438" y="4789488"/>
            <a:ext cx="2743200" cy="685800"/>
          </a:xfrm>
          <a:prstGeom prst="triangle">
            <a:avLst>
              <a:gd name="adj" fmla="val 50000"/>
            </a:avLst>
          </a:prstGeom>
          <a:solidFill>
            <a:srgbClr val="00B0F0"/>
          </a:solidFill>
          <a:ln w="28575">
            <a:solidFill>
              <a:srgbClr val="FF66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2800">
              <a:latin typeface="Garamond" panose="02020404030301010803" pitchFamily="18" charset="0"/>
            </a:endParaRPr>
          </a:p>
        </p:txBody>
      </p:sp>
      <p:sp>
        <p:nvSpPr>
          <p:cNvPr id="7180" name="AutoShape 58"/>
          <p:cNvSpPr>
            <a:spLocks noChangeArrowheads="1"/>
          </p:cNvSpPr>
          <p:nvPr/>
        </p:nvSpPr>
        <p:spPr bwMode="auto">
          <a:xfrm rot="1201" flipH="1" flipV="1">
            <a:off x="7053263" y="4789488"/>
            <a:ext cx="1371600" cy="685800"/>
          </a:xfrm>
          <a:prstGeom prst="rtTriangle">
            <a:avLst/>
          </a:prstGeom>
          <a:solidFill>
            <a:srgbClr val="7030A0"/>
          </a:solidFill>
          <a:ln w="28575">
            <a:solidFill>
              <a:srgbClr val="FF66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181" name="AutoShape 58"/>
          <p:cNvSpPr>
            <a:spLocks noChangeArrowheads="1"/>
          </p:cNvSpPr>
          <p:nvPr/>
        </p:nvSpPr>
        <p:spPr bwMode="auto">
          <a:xfrm rot="1201" flipV="1">
            <a:off x="5637213" y="4783138"/>
            <a:ext cx="1371600" cy="685800"/>
          </a:xfrm>
          <a:prstGeom prst="rtTriangle">
            <a:avLst/>
          </a:prstGeom>
          <a:solidFill>
            <a:srgbClr val="7030A0"/>
          </a:solidFill>
          <a:ln w="28575">
            <a:solidFill>
              <a:srgbClr val="FF66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182" name="WordArt 28"/>
          <p:cNvSpPr>
            <a:spLocks noChangeArrowheads="1" noChangeShapeType="1" noTextEdit="1"/>
          </p:cNvSpPr>
          <p:nvPr/>
        </p:nvSpPr>
        <p:spPr bwMode="auto">
          <a:xfrm>
            <a:off x="6956425" y="4427538"/>
            <a:ext cx="192088" cy="234950"/>
          </a:xfrm>
          <a:prstGeom prst="rect">
            <a:avLst/>
          </a:prstGeom>
        </p:spPr>
        <p:txBody>
          <a:bodyPr wrap="none" fromWordArt="1">
            <a:prstTxWarp prst="textPlain">
              <a:avLst>
                <a:gd name="adj" fmla="val 50000"/>
              </a:avLst>
            </a:prstTxWarp>
          </a:bodyPr>
          <a:lstStyle/>
          <a:p>
            <a:pPr algn="ctr"/>
            <a:r>
              <a:rPr lang="en-US" sz="2800" kern="10">
                <a:ln w="9525">
                  <a:solidFill>
                    <a:srgbClr val="0000FF"/>
                  </a:solidFill>
                  <a:round/>
                  <a:headEnd/>
                  <a:tailEnd/>
                </a:ln>
                <a:solidFill>
                  <a:srgbClr val="0000FF"/>
                </a:solidFill>
                <a:cs typeface="Arial" panose="020B0604020202020204" pitchFamily="34" charset="0"/>
              </a:rPr>
              <a:t>B</a:t>
            </a:r>
          </a:p>
        </p:txBody>
      </p:sp>
      <p:sp>
        <p:nvSpPr>
          <p:cNvPr id="7183" name="WordArt 28"/>
          <p:cNvSpPr>
            <a:spLocks noChangeArrowheads="1" noChangeShapeType="1" noTextEdit="1"/>
          </p:cNvSpPr>
          <p:nvPr/>
        </p:nvSpPr>
        <p:spPr bwMode="auto">
          <a:xfrm>
            <a:off x="8402638" y="4465638"/>
            <a:ext cx="192087" cy="234950"/>
          </a:xfrm>
          <a:prstGeom prst="rect">
            <a:avLst/>
          </a:prstGeom>
        </p:spPr>
        <p:txBody>
          <a:bodyPr wrap="none" fromWordArt="1">
            <a:prstTxWarp prst="textPlain">
              <a:avLst>
                <a:gd name="adj" fmla="val 50000"/>
              </a:avLst>
            </a:prstTxWarp>
          </a:bodyPr>
          <a:lstStyle/>
          <a:p>
            <a:pPr algn="ctr"/>
            <a:r>
              <a:rPr lang="en-US" sz="2800" kern="10">
                <a:ln w="9525">
                  <a:solidFill>
                    <a:srgbClr val="0000FF"/>
                  </a:solidFill>
                  <a:round/>
                  <a:headEnd/>
                  <a:tailEnd/>
                </a:ln>
                <a:solidFill>
                  <a:srgbClr val="0000FF"/>
                </a:solidFill>
                <a:cs typeface="Arial" panose="020B0604020202020204" pitchFamily="34" charset="0"/>
              </a:rPr>
              <a:t>N</a:t>
            </a:r>
          </a:p>
        </p:txBody>
      </p:sp>
      <p:sp>
        <p:nvSpPr>
          <p:cNvPr id="7184" name="Line 26"/>
          <p:cNvSpPr>
            <a:spLocks noChangeShapeType="1"/>
          </p:cNvSpPr>
          <p:nvPr/>
        </p:nvSpPr>
        <p:spPr bwMode="auto">
          <a:xfrm>
            <a:off x="7031038" y="4794250"/>
            <a:ext cx="3175" cy="700088"/>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 name="Rectangle 4"/>
          <p:cNvSpPr>
            <a:spLocks noGrp="1" noChangeArrowheads="1"/>
          </p:cNvSpPr>
          <p:nvPr>
            <p:ph type="dt" sz="quarter" idx="10"/>
          </p:nvPr>
        </p:nvSpPr>
        <p:spPr/>
        <p:txBody>
          <a:bodyPr/>
          <a:lstStyle/>
          <a:p>
            <a:pPr>
              <a:defRPr/>
            </a:pPr>
            <a:fld id="{41D4512E-3AD4-456E-9986-E3EB284613E8}" type="datetime1">
              <a:rPr lang="en-US"/>
              <a:pPr>
                <a:defRPr/>
              </a:pPr>
              <a:t>12/26/2022</a:t>
            </a:fld>
            <a:endParaRPr lang="en-US" altLang="en-US"/>
          </a:p>
        </p:txBody>
      </p:sp>
      <p:sp>
        <p:nvSpPr>
          <p:cNvPr id="8195" name="Rectangle 192"/>
          <p:cNvSpPr>
            <a:spLocks noChangeArrowheads="1"/>
          </p:cNvSpPr>
          <p:nvPr/>
        </p:nvSpPr>
        <p:spPr bwMode="auto">
          <a:xfrm>
            <a:off x="0" y="0"/>
            <a:ext cx="9144000" cy="6858000"/>
          </a:xfrm>
          <a:prstGeom prst="rect">
            <a:avLst/>
          </a:prstGeom>
          <a:solidFill>
            <a:schemeClr val="bg1"/>
          </a:solidFill>
          <a:ln w="9525" algn="ctr">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5180" name="Text Box 12"/>
          <p:cNvSpPr txBox="1">
            <a:spLocks noChangeArrowheads="1"/>
          </p:cNvSpPr>
          <p:nvPr/>
        </p:nvSpPr>
        <p:spPr bwMode="auto">
          <a:xfrm>
            <a:off x="304800" y="457200"/>
            <a:ext cx="8839200" cy="1384300"/>
          </a:xfrm>
          <a:prstGeom prst="rect">
            <a:avLst/>
          </a:prstGeom>
          <a:solidFill>
            <a:schemeClr val="bg1"/>
          </a:solidFill>
          <a:ln w="9525">
            <a:solidFill>
              <a:schemeClr val="bg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b="1">
                <a:solidFill>
                  <a:srgbClr val="0000FF"/>
                </a:solidFill>
                <a:latin typeface="Times New Roman" panose="02020603050405020304" pitchFamily="18" charset="0"/>
                <a:cs typeface="Times New Roman" panose="02020603050405020304" pitchFamily="18" charset="0"/>
              </a:rPr>
              <a:t>Vẽ hình thoi ABCD có AC = m; BD = n.  Cắt hình thoi thành các tam giác rồi ghép với hình tam giác với nhau để được hình chữ nhật AMCN theo hướng dẫn sau :</a:t>
            </a:r>
          </a:p>
        </p:txBody>
      </p:sp>
      <p:pic>
        <p:nvPicPr>
          <p:cNvPr id="8197" name="Object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4850" y="1797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 name="Group 16"/>
          <p:cNvGrpSpPr>
            <a:grpSpLocks/>
          </p:cNvGrpSpPr>
          <p:nvPr/>
        </p:nvGrpSpPr>
        <p:grpSpPr bwMode="auto">
          <a:xfrm>
            <a:off x="536575" y="2609850"/>
            <a:ext cx="2268538" cy="1400175"/>
            <a:chOff x="338" y="2880"/>
            <a:chExt cx="1429" cy="882"/>
          </a:xfrm>
        </p:grpSpPr>
        <p:sp>
          <p:nvSpPr>
            <p:cNvPr id="8272" name="Line 17"/>
            <p:cNvSpPr>
              <a:spLocks noChangeShapeType="1"/>
            </p:cNvSpPr>
            <p:nvPr/>
          </p:nvSpPr>
          <p:spPr bwMode="auto">
            <a:xfrm>
              <a:off x="528" y="2880"/>
              <a:ext cx="0" cy="882"/>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73" name="Line 18"/>
            <p:cNvSpPr>
              <a:spLocks noChangeShapeType="1"/>
            </p:cNvSpPr>
            <p:nvPr/>
          </p:nvSpPr>
          <p:spPr bwMode="auto">
            <a:xfrm>
              <a:off x="542" y="2889"/>
              <a:ext cx="1225"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74" name="Line 19"/>
            <p:cNvSpPr>
              <a:spLocks noChangeShapeType="1"/>
            </p:cNvSpPr>
            <p:nvPr/>
          </p:nvSpPr>
          <p:spPr bwMode="auto">
            <a:xfrm>
              <a:off x="537" y="3753"/>
              <a:ext cx="1225"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75" name="WordArt 20"/>
            <p:cNvSpPr>
              <a:spLocks noChangeArrowheads="1" noChangeShapeType="1" noTextEdit="1"/>
            </p:cNvSpPr>
            <p:nvPr/>
          </p:nvSpPr>
          <p:spPr bwMode="auto">
            <a:xfrm>
              <a:off x="338" y="3273"/>
              <a:ext cx="94" cy="121"/>
            </a:xfrm>
            <a:prstGeom prst="rect">
              <a:avLst/>
            </a:prstGeom>
          </p:spPr>
          <p:txBody>
            <a:bodyPr wrap="none" fromWordArt="1">
              <a:prstTxWarp prst="textPlain">
                <a:avLst>
                  <a:gd name="adj" fmla="val 50000"/>
                </a:avLst>
              </a:prstTxWarp>
            </a:bodyPr>
            <a:lstStyle/>
            <a:p>
              <a:pPr algn="ctr"/>
              <a:r>
                <a:rPr lang="en-US" sz="2800" kern="10">
                  <a:ln w="9525">
                    <a:solidFill>
                      <a:srgbClr val="FF0000"/>
                    </a:solidFill>
                    <a:round/>
                    <a:headEnd/>
                    <a:tailEnd/>
                  </a:ln>
                  <a:solidFill>
                    <a:srgbClr val="FF0000"/>
                  </a:solidFill>
                  <a:cs typeface="Arial" panose="020B0604020202020204" pitchFamily="34" charset="0"/>
                </a:rPr>
                <a:t>n</a:t>
              </a:r>
            </a:p>
          </p:txBody>
        </p:sp>
      </p:grpSp>
      <p:grpSp>
        <p:nvGrpSpPr>
          <p:cNvPr id="3" name="Group 21"/>
          <p:cNvGrpSpPr>
            <a:grpSpLocks/>
          </p:cNvGrpSpPr>
          <p:nvPr/>
        </p:nvGrpSpPr>
        <p:grpSpPr bwMode="auto">
          <a:xfrm>
            <a:off x="1414463" y="3267075"/>
            <a:ext cx="2805112" cy="1357313"/>
            <a:chOff x="891" y="3321"/>
            <a:chExt cx="1767" cy="855"/>
          </a:xfrm>
        </p:grpSpPr>
        <p:sp>
          <p:nvSpPr>
            <p:cNvPr id="8268" name="Line 22"/>
            <p:cNvSpPr>
              <a:spLocks noChangeShapeType="1"/>
            </p:cNvSpPr>
            <p:nvPr/>
          </p:nvSpPr>
          <p:spPr bwMode="auto">
            <a:xfrm>
              <a:off x="891" y="3993"/>
              <a:ext cx="1753"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69" name="Line 23"/>
            <p:cNvSpPr>
              <a:spLocks noChangeShapeType="1"/>
            </p:cNvSpPr>
            <p:nvPr/>
          </p:nvSpPr>
          <p:spPr bwMode="auto">
            <a:xfrm>
              <a:off x="891" y="3321"/>
              <a:ext cx="0" cy="688"/>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70" name="Line 24"/>
            <p:cNvSpPr>
              <a:spLocks noChangeShapeType="1"/>
            </p:cNvSpPr>
            <p:nvPr/>
          </p:nvSpPr>
          <p:spPr bwMode="auto">
            <a:xfrm>
              <a:off x="2658" y="3321"/>
              <a:ext cx="0" cy="688"/>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71" name="WordArt 25"/>
            <p:cNvSpPr>
              <a:spLocks noChangeArrowheads="1" noChangeShapeType="1" noTextEdit="1"/>
            </p:cNvSpPr>
            <p:nvPr/>
          </p:nvSpPr>
          <p:spPr bwMode="auto">
            <a:xfrm>
              <a:off x="1671" y="4072"/>
              <a:ext cx="180" cy="104"/>
            </a:xfrm>
            <a:prstGeom prst="rect">
              <a:avLst/>
            </a:prstGeom>
          </p:spPr>
          <p:txBody>
            <a:bodyPr wrap="none" fromWordArt="1">
              <a:prstTxWarp prst="textPlain">
                <a:avLst>
                  <a:gd name="adj" fmla="val 50000"/>
                </a:avLst>
              </a:prstTxWarp>
            </a:bodyPr>
            <a:lstStyle/>
            <a:p>
              <a:pPr algn="ctr"/>
              <a:r>
                <a:rPr lang="en-US" sz="2800" kern="10">
                  <a:ln w="9525">
                    <a:solidFill>
                      <a:srgbClr val="FF0000"/>
                    </a:solidFill>
                    <a:round/>
                    <a:headEnd/>
                    <a:tailEnd/>
                  </a:ln>
                  <a:solidFill>
                    <a:srgbClr val="FF0000"/>
                  </a:solidFill>
                  <a:cs typeface="Arial" panose="020B0604020202020204" pitchFamily="34" charset="0"/>
                </a:rPr>
                <a:t>m</a:t>
              </a:r>
            </a:p>
          </p:txBody>
        </p:sp>
      </p:grpSp>
      <p:grpSp>
        <p:nvGrpSpPr>
          <p:cNvPr id="4" name="Group 63"/>
          <p:cNvGrpSpPr>
            <a:grpSpLocks/>
          </p:cNvGrpSpPr>
          <p:nvPr/>
        </p:nvGrpSpPr>
        <p:grpSpPr bwMode="auto">
          <a:xfrm>
            <a:off x="5500688" y="3429000"/>
            <a:ext cx="2805112" cy="533400"/>
            <a:chOff x="3465" y="3052"/>
            <a:chExt cx="1767" cy="336"/>
          </a:xfrm>
        </p:grpSpPr>
        <p:sp>
          <p:nvSpPr>
            <p:cNvPr id="8265" name="Line 29"/>
            <p:cNvSpPr>
              <a:spLocks noChangeShapeType="1"/>
            </p:cNvSpPr>
            <p:nvPr/>
          </p:nvSpPr>
          <p:spPr bwMode="auto">
            <a:xfrm>
              <a:off x="3465" y="3052"/>
              <a:ext cx="0" cy="336"/>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66" name="Line 30"/>
            <p:cNvSpPr>
              <a:spLocks noChangeShapeType="1"/>
            </p:cNvSpPr>
            <p:nvPr/>
          </p:nvSpPr>
          <p:spPr bwMode="auto">
            <a:xfrm>
              <a:off x="5232" y="3066"/>
              <a:ext cx="0" cy="29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67" name="Line 32"/>
            <p:cNvSpPr>
              <a:spLocks noChangeShapeType="1"/>
            </p:cNvSpPr>
            <p:nvPr/>
          </p:nvSpPr>
          <p:spPr bwMode="auto">
            <a:xfrm>
              <a:off x="3476" y="3360"/>
              <a:ext cx="1753"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35201" name="WordArt 33"/>
          <p:cNvSpPr>
            <a:spLocks noChangeArrowheads="1" noChangeShapeType="1" noTextEdit="1"/>
          </p:cNvSpPr>
          <p:nvPr/>
        </p:nvSpPr>
        <p:spPr bwMode="auto">
          <a:xfrm>
            <a:off x="6858000" y="4073525"/>
            <a:ext cx="285750" cy="165100"/>
          </a:xfrm>
          <a:prstGeom prst="rect">
            <a:avLst/>
          </a:prstGeom>
        </p:spPr>
        <p:txBody>
          <a:bodyPr wrap="none" fromWordArt="1">
            <a:prstTxWarp prst="textPlain">
              <a:avLst>
                <a:gd name="adj" fmla="val 50000"/>
              </a:avLst>
            </a:prstTxWarp>
          </a:bodyPr>
          <a:lstStyle/>
          <a:p>
            <a:pPr algn="ctr"/>
            <a:r>
              <a:rPr lang="en-US" sz="2800" kern="10">
                <a:ln w="9525">
                  <a:solidFill>
                    <a:srgbClr val="FF0000"/>
                  </a:solidFill>
                  <a:round/>
                  <a:headEnd/>
                  <a:tailEnd/>
                </a:ln>
                <a:solidFill>
                  <a:srgbClr val="FF0000"/>
                </a:solidFill>
                <a:cs typeface="Arial" panose="020B0604020202020204" pitchFamily="34" charset="0"/>
              </a:rPr>
              <a:t>m</a:t>
            </a:r>
          </a:p>
        </p:txBody>
      </p:sp>
      <p:sp>
        <p:nvSpPr>
          <p:cNvPr id="135202" name="WordArt 34"/>
          <p:cNvSpPr>
            <a:spLocks noChangeArrowheads="1" noChangeShapeType="1" noTextEdit="1"/>
          </p:cNvSpPr>
          <p:nvPr/>
        </p:nvSpPr>
        <p:spPr bwMode="auto">
          <a:xfrm>
            <a:off x="5146675" y="2209800"/>
            <a:ext cx="212725" cy="233363"/>
          </a:xfrm>
          <a:prstGeom prst="rect">
            <a:avLst/>
          </a:prstGeom>
        </p:spPr>
        <p:txBody>
          <a:bodyPr wrap="none" fromWordArt="1">
            <a:prstTxWarp prst="textPlain">
              <a:avLst>
                <a:gd name="adj" fmla="val 50000"/>
              </a:avLst>
            </a:prstTxWarp>
          </a:bodyPr>
          <a:lstStyle/>
          <a:p>
            <a:pPr algn="ctr"/>
            <a:r>
              <a:rPr lang="en-US" sz="2800" kern="10">
                <a:ln w="9525">
                  <a:solidFill>
                    <a:srgbClr val="660033"/>
                  </a:solidFill>
                  <a:round/>
                  <a:headEnd/>
                  <a:tailEnd/>
                </a:ln>
                <a:solidFill>
                  <a:srgbClr val="660033"/>
                </a:solidFill>
                <a:cs typeface="Arial" panose="020B0604020202020204" pitchFamily="34" charset="0"/>
              </a:rPr>
              <a:t>M</a:t>
            </a:r>
          </a:p>
        </p:txBody>
      </p:sp>
      <p:sp>
        <p:nvSpPr>
          <p:cNvPr id="135203" name="WordArt 35"/>
          <p:cNvSpPr>
            <a:spLocks noChangeArrowheads="1" noChangeShapeType="1" noTextEdit="1"/>
          </p:cNvSpPr>
          <p:nvPr/>
        </p:nvSpPr>
        <p:spPr bwMode="auto">
          <a:xfrm>
            <a:off x="8426450" y="2209800"/>
            <a:ext cx="184150" cy="263525"/>
          </a:xfrm>
          <a:prstGeom prst="rect">
            <a:avLst/>
          </a:prstGeom>
        </p:spPr>
        <p:txBody>
          <a:bodyPr wrap="none" fromWordArt="1">
            <a:prstTxWarp prst="textPlain">
              <a:avLst>
                <a:gd name="adj" fmla="val 50000"/>
              </a:avLst>
            </a:prstTxWarp>
          </a:bodyPr>
          <a:lstStyle/>
          <a:p>
            <a:pPr algn="ctr"/>
            <a:r>
              <a:rPr lang="en-US" sz="2800" kern="10">
                <a:ln w="9525">
                  <a:solidFill>
                    <a:srgbClr val="660033"/>
                  </a:solidFill>
                  <a:round/>
                  <a:headEnd/>
                  <a:tailEnd/>
                </a:ln>
                <a:solidFill>
                  <a:srgbClr val="660033"/>
                </a:solidFill>
                <a:cs typeface="Arial" panose="020B0604020202020204" pitchFamily="34" charset="0"/>
              </a:rPr>
              <a:t>N</a:t>
            </a:r>
          </a:p>
        </p:txBody>
      </p:sp>
      <p:grpSp>
        <p:nvGrpSpPr>
          <p:cNvPr id="5" name="Group 36"/>
          <p:cNvGrpSpPr>
            <a:grpSpLocks/>
          </p:cNvGrpSpPr>
          <p:nvPr/>
        </p:nvGrpSpPr>
        <p:grpSpPr bwMode="auto">
          <a:xfrm>
            <a:off x="1044575" y="2214563"/>
            <a:ext cx="3549650" cy="2062162"/>
            <a:chOff x="658" y="2640"/>
            <a:chExt cx="2236" cy="1299"/>
          </a:xfrm>
        </p:grpSpPr>
        <p:grpSp>
          <p:nvGrpSpPr>
            <p:cNvPr id="8255" name="Group 37"/>
            <p:cNvGrpSpPr>
              <a:grpSpLocks/>
            </p:cNvGrpSpPr>
            <p:nvPr/>
          </p:nvGrpSpPr>
          <p:grpSpPr bwMode="auto">
            <a:xfrm>
              <a:off x="658" y="2640"/>
              <a:ext cx="2236" cy="1299"/>
              <a:chOff x="658" y="2640"/>
              <a:chExt cx="2236" cy="1299"/>
            </a:xfrm>
          </p:grpSpPr>
          <p:grpSp>
            <p:nvGrpSpPr>
              <p:cNvPr id="8257" name="Group 38"/>
              <p:cNvGrpSpPr>
                <a:grpSpLocks/>
              </p:cNvGrpSpPr>
              <p:nvPr/>
            </p:nvGrpSpPr>
            <p:grpSpPr bwMode="auto">
              <a:xfrm>
                <a:off x="912" y="2889"/>
                <a:ext cx="1728" cy="864"/>
                <a:chOff x="912" y="2889"/>
                <a:chExt cx="1728" cy="864"/>
              </a:xfrm>
            </p:grpSpPr>
            <p:sp>
              <p:nvSpPr>
                <p:cNvPr id="8263" name="AutoShape 39"/>
                <p:cNvSpPr>
                  <a:spLocks noChangeArrowheads="1"/>
                </p:cNvSpPr>
                <p:nvPr/>
              </p:nvSpPr>
              <p:spPr bwMode="auto">
                <a:xfrm>
                  <a:off x="912" y="2889"/>
                  <a:ext cx="1728" cy="432"/>
                </a:xfrm>
                <a:prstGeom prst="triangle">
                  <a:avLst>
                    <a:gd name="adj" fmla="val 50000"/>
                  </a:avLst>
                </a:prstGeom>
                <a:solidFill>
                  <a:srgbClr val="FFFF00"/>
                </a:solidFill>
                <a:ln w="28575">
                  <a:solidFill>
                    <a:srgbClr val="FFFF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2800">
                    <a:solidFill>
                      <a:srgbClr val="FFFF00"/>
                    </a:solidFill>
                    <a:latin typeface="Garamond" panose="02020404030301010803" pitchFamily="18" charset="0"/>
                  </a:endParaRPr>
                </a:p>
              </p:txBody>
            </p:sp>
            <p:sp>
              <p:nvSpPr>
                <p:cNvPr id="8264" name="AutoShape 40"/>
                <p:cNvSpPr>
                  <a:spLocks noChangeArrowheads="1"/>
                </p:cNvSpPr>
                <p:nvPr/>
              </p:nvSpPr>
              <p:spPr bwMode="auto">
                <a:xfrm rot="10800000">
                  <a:off x="912" y="3321"/>
                  <a:ext cx="1728" cy="432"/>
                </a:xfrm>
                <a:prstGeom prst="triangle">
                  <a:avLst>
                    <a:gd name="adj" fmla="val 50000"/>
                  </a:avLst>
                </a:prstGeom>
                <a:solidFill>
                  <a:srgbClr val="0066FF"/>
                </a:solidFill>
                <a:ln w="28575">
                  <a:solidFill>
                    <a:srgbClr val="FF66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grpSp>
          <p:sp>
            <p:nvSpPr>
              <p:cNvPr id="8258" name="Line 41"/>
              <p:cNvSpPr>
                <a:spLocks noChangeShapeType="1"/>
              </p:cNvSpPr>
              <p:nvPr/>
            </p:nvSpPr>
            <p:spPr bwMode="auto">
              <a:xfrm>
                <a:off x="1776" y="2880"/>
                <a:ext cx="0" cy="882"/>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59" name="WordArt 42"/>
              <p:cNvSpPr>
                <a:spLocks noChangeArrowheads="1" noChangeShapeType="1" noTextEdit="1"/>
              </p:cNvSpPr>
              <p:nvPr/>
            </p:nvSpPr>
            <p:spPr bwMode="auto">
              <a:xfrm>
                <a:off x="658" y="3264"/>
                <a:ext cx="158" cy="129"/>
              </a:xfrm>
              <a:prstGeom prst="rect">
                <a:avLst/>
              </a:prstGeom>
            </p:spPr>
            <p:txBody>
              <a:bodyPr wrap="none" fromWordArt="1">
                <a:prstTxWarp prst="textPlain">
                  <a:avLst>
                    <a:gd name="adj" fmla="val 50000"/>
                  </a:avLst>
                </a:prstTxWarp>
              </a:bodyPr>
              <a:lstStyle/>
              <a:p>
                <a:pPr algn="ctr"/>
                <a:r>
                  <a:rPr lang="en-US" sz="2800" kern="10">
                    <a:ln w="9525">
                      <a:solidFill>
                        <a:srgbClr val="660033"/>
                      </a:solidFill>
                      <a:round/>
                      <a:headEnd/>
                      <a:tailEnd/>
                    </a:ln>
                    <a:solidFill>
                      <a:srgbClr val="660033"/>
                    </a:solidFill>
                    <a:cs typeface="Arial" panose="020B0604020202020204" pitchFamily="34" charset="0"/>
                  </a:rPr>
                  <a:t>A</a:t>
                </a:r>
              </a:p>
            </p:txBody>
          </p:sp>
          <p:sp>
            <p:nvSpPr>
              <p:cNvPr id="8260" name="WordArt 43"/>
              <p:cNvSpPr>
                <a:spLocks noChangeArrowheads="1" noChangeShapeType="1" noTextEdit="1"/>
              </p:cNvSpPr>
              <p:nvPr/>
            </p:nvSpPr>
            <p:spPr bwMode="auto">
              <a:xfrm>
                <a:off x="1701" y="2640"/>
                <a:ext cx="121" cy="148"/>
              </a:xfrm>
              <a:prstGeom prst="rect">
                <a:avLst/>
              </a:prstGeom>
            </p:spPr>
            <p:txBody>
              <a:bodyPr wrap="none" fromWordArt="1">
                <a:prstTxWarp prst="textPlain">
                  <a:avLst>
                    <a:gd name="adj" fmla="val 50000"/>
                  </a:avLst>
                </a:prstTxWarp>
              </a:bodyPr>
              <a:lstStyle/>
              <a:p>
                <a:pPr algn="ctr"/>
                <a:r>
                  <a:rPr lang="en-US" sz="2800" kern="10">
                    <a:ln w="9525">
                      <a:solidFill>
                        <a:srgbClr val="660033"/>
                      </a:solidFill>
                      <a:round/>
                      <a:headEnd/>
                      <a:tailEnd/>
                    </a:ln>
                    <a:solidFill>
                      <a:srgbClr val="660033"/>
                    </a:solidFill>
                    <a:cs typeface="Arial" panose="020B0604020202020204" pitchFamily="34" charset="0"/>
                  </a:rPr>
                  <a:t>B</a:t>
                </a:r>
              </a:p>
            </p:txBody>
          </p:sp>
          <p:sp>
            <p:nvSpPr>
              <p:cNvPr id="8261" name="WordArt 44"/>
              <p:cNvSpPr>
                <a:spLocks noChangeArrowheads="1" noChangeShapeType="1" noTextEdit="1"/>
              </p:cNvSpPr>
              <p:nvPr/>
            </p:nvSpPr>
            <p:spPr bwMode="auto">
              <a:xfrm>
                <a:off x="2736" y="3264"/>
                <a:ext cx="158" cy="129"/>
              </a:xfrm>
              <a:prstGeom prst="rect">
                <a:avLst/>
              </a:prstGeom>
            </p:spPr>
            <p:txBody>
              <a:bodyPr wrap="none" fromWordArt="1">
                <a:prstTxWarp prst="textPlain">
                  <a:avLst>
                    <a:gd name="adj" fmla="val 50000"/>
                  </a:avLst>
                </a:prstTxWarp>
              </a:bodyPr>
              <a:lstStyle/>
              <a:p>
                <a:pPr algn="ctr"/>
                <a:r>
                  <a:rPr lang="en-US" sz="2800" kern="10">
                    <a:ln w="9525">
                      <a:solidFill>
                        <a:srgbClr val="660033"/>
                      </a:solidFill>
                      <a:round/>
                      <a:headEnd/>
                      <a:tailEnd/>
                    </a:ln>
                    <a:solidFill>
                      <a:srgbClr val="660033"/>
                    </a:solidFill>
                    <a:cs typeface="Arial" panose="020B0604020202020204" pitchFamily="34" charset="0"/>
                  </a:rPr>
                  <a:t>C</a:t>
                </a:r>
              </a:p>
            </p:txBody>
          </p:sp>
          <p:sp>
            <p:nvSpPr>
              <p:cNvPr id="8262" name="WordArt 45"/>
              <p:cNvSpPr>
                <a:spLocks noChangeArrowheads="1" noChangeShapeType="1" noTextEdit="1"/>
              </p:cNvSpPr>
              <p:nvPr/>
            </p:nvSpPr>
            <p:spPr bwMode="auto">
              <a:xfrm>
                <a:off x="1719" y="3810"/>
                <a:ext cx="118" cy="129"/>
              </a:xfrm>
              <a:prstGeom prst="rect">
                <a:avLst/>
              </a:prstGeom>
            </p:spPr>
            <p:txBody>
              <a:bodyPr wrap="none" fromWordArt="1">
                <a:prstTxWarp prst="textPlain">
                  <a:avLst>
                    <a:gd name="adj" fmla="val 50000"/>
                  </a:avLst>
                </a:prstTxWarp>
              </a:bodyPr>
              <a:lstStyle/>
              <a:p>
                <a:pPr algn="ctr"/>
                <a:r>
                  <a:rPr lang="en-US" sz="2800" kern="10">
                    <a:ln w="9525">
                      <a:solidFill>
                        <a:srgbClr val="660033"/>
                      </a:solidFill>
                      <a:round/>
                      <a:headEnd/>
                      <a:tailEnd/>
                    </a:ln>
                    <a:solidFill>
                      <a:srgbClr val="660033"/>
                    </a:solidFill>
                    <a:cs typeface="Arial" panose="020B0604020202020204" pitchFamily="34" charset="0"/>
                  </a:rPr>
                  <a:t>D</a:t>
                </a:r>
              </a:p>
            </p:txBody>
          </p:sp>
        </p:grpSp>
        <p:sp>
          <p:nvSpPr>
            <p:cNvPr id="8256" name="WordArt 46"/>
            <p:cNvSpPr>
              <a:spLocks noChangeArrowheads="1" noChangeShapeType="1" noTextEdit="1"/>
            </p:cNvSpPr>
            <p:nvPr/>
          </p:nvSpPr>
          <p:spPr bwMode="auto">
            <a:xfrm>
              <a:off x="1590" y="3120"/>
              <a:ext cx="114" cy="139"/>
            </a:xfrm>
            <a:prstGeom prst="rect">
              <a:avLst/>
            </a:prstGeom>
          </p:spPr>
          <p:txBody>
            <a:bodyPr wrap="none" fromWordArt="1">
              <a:prstTxWarp prst="textPlain">
                <a:avLst>
                  <a:gd name="adj" fmla="val 50000"/>
                </a:avLst>
              </a:prstTxWarp>
            </a:bodyPr>
            <a:lstStyle/>
            <a:p>
              <a:pPr algn="ctr"/>
              <a:r>
                <a:rPr lang="en-US" sz="2800" kern="10">
                  <a:ln w="9525">
                    <a:solidFill>
                      <a:srgbClr val="FFFF00"/>
                    </a:solidFill>
                    <a:round/>
                    <a:headEnd/>
                    <a:tailEnd/>
                  </a:ln>
                  <a:solidFill>
                    <a:srgbClr val="0066FF"/>
                  </a:solidFill>
                  <a:cs typeface="Arial" panose="020B0604020202020204" pitchFamily="34" charset="0"/>
                </a:rPr>
                <a:t>o</a:t>
              </a:r>
            </a:p>
          </p:txBody>
        </p:sp>
      </p:grpSp>
      <p:grpSp>
        <p:nvGrpSpPr>
          <p:cNvPr id="8" name="Group 111"/>
          <p:cNvGrpSpPr>
            <a:grpSpLocks/>
          </p:cNvGrpSpPr>
          <p:nvPr/>
        </p:nvGrpSpPr>
        <p:grpSpPr bwMode="auto">
          <a:xfrm>
            <a:off x="5143500" y="2200275"/>
            <a:ext cx="3549650" cy="1420813"/>
            <a:chOff x="3236" y="1392"/>
            <a:chExt cx="2236" cy="895"/>
          </a:xfrm>
        </p:grpSpPr>
        <p:sp>
          <p:nvSpPr>
            <p:cNvPr id="8249" name="AutoShape 48"/>
            <p:cNvSpPr>
              <a:spLocks noChangeArrowheads="1"/>
            </p:cNvSpPr>
            <p:nvPr/>
          </p:nvSpPr>
          <p:spPr bwMode="auto">
            <a:xfrm>
              <a:off x="3490" y="1632"/>
              <a:ext cx="1728" cy="432"/>
            </a:xfrm>
            <a:prstGeom prst="triangle">
              <a:avLst>
                <a:gd name="adj" fmla="val 50000"/>
              </a:avLst>
            </a:prstGeom>
            <a:solidFill>
              <a:srgbClr val="0066FF"/>
            </a:solidFill>
            <a:ln w="28575">
              <a:solidFill>
                <a:srgbClr val="FF66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2800">
                <a:latin typeface="Garamond" panose="02020404030301010803" pitchFamily="18" charset="0"/>
              </a:endParaRPr>
            </a:p>
          </p:txBody>
        </p:sp>
        <p:sp>
          <p:nvSpPr>
            <p:cNvPr id="8250" name="Line 52"/>
            <p:cNvSpPr>
              <a:spLocks noChangeShapeType="1"/>
            </p:cNvSpPr>
            <p:nvPr/>
          </p:nvSpPr>
          <p:spPr bwMode="auto">
            <a:xfrm>
              <a:off x="4359" y="1632"/>
              <a:ext cx="0" cy="435"/>
            </a:xfrm>
            <a:prstGeom prst="line">
              <a:avLst/>
            </a:prstGeom>
            <a:noFill/>
            <a:ln w="28575">
              <a:solidFill>
                <a:srgbClr val="FF66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51" name="WordArt 53"/>
            <p:cNvSpPr>
              <a:spLocks noChangeArrowheads="1" noChangeShapeType="1" noTextEdit="1"/>
            </p:cNvSpPr>
            <p:nvPr/>
          </p:nvSpPr>
          <p:spPr bwMode="auto">
            <a:xfrm>
              <a:off x="3236" y="2051"/>
              <a:ext cx="158" cy="129"/>
            </a:xfrm>
            <a:prstGeom prst="rect">
              <a:avLst/>
            </a:prstGeom>
          </p:spPr>
          <p:txBody>
            <a:bodyPr wrap="none" fromWordArt="1">
              <a:prstTxWarp prst="textPlain">
                <a:avLst>
                  <a:gd name="adj" fmla="val 50000"/>
                </a:avLst>
              </a:prstTxWarp>
            </a:bodyPr>
            <a:lstStyle/>
            <a:p>
              <a:pPr algn="ctr"/>
              <a:r>
                <a:rPr lang="en-US" sz="2800" kern="10">
                  <a:ln w="9525">
                    <a:solidFill>
                      <a:srgbClr val="660033"/>
                    </a:solidFill>
                    <a:round/>
                    <a:headEnd/>
                    <a:tailEnd/>
                  </a:ln>
                  <a:solidFill>
                    <a:srgbClr val="660033"/>
                  </a:solidFill>
                  <a:cs typeface="Arial" panose="020B0604020202020204" pitchFamily="34" charset="0"/>
                </a:rPr>
                <a:t>A</a:t>
              </a:r>
            </a:p>
          </p:txBody>
        </p:sp>
        <p:sp>
          <p:nvSpPr>
            <p:cNvPr id="8252" name="WordArt 54"/>
            <p:cNvSpPr>
              <a:spLocks noChangeArrowheads="1" noChangeShapeType="1" noTextEdit="1"/>
            </p:cNvSpPr>
            <p:nvPr/>
          </p:nvSpPr>
          <p:spPr bwMode="auto">
            <a:xfrm>
              <a:off x="4279" y="1392"/>
              <a:ext cx="121" cy="148"/>
            </a:xfrm>
            <a:prstGeom prst="rect">
              <a:avLst/>
            </a:prstGeom>
          </p:spPr>
          <p:txBody>
            <a:bodyPr wrap="none" fromWordArt="1">
              <a:prstTxWarp prst="textPlain">
                <a:avLst>
                  <a:gd name="adj" fmla="val 50000"/>
                </a:avLst>
              </a:prstTxWarp>
            </a:bodyPr>
            <a:lstStyle/>
            <a:p>
              <a:pPr algn="ctr"/>
              <a:r>
                <a:rPr lang="en-US" sz="2800" kern="10">
                  <a:ln w="9525">
                    <a:solidFill>
                      <a:srgbClr val="660033"/>
                    </a:solidFill>
                    <a:round/>
                    <a:headEnd/>
                    <a:tailEnd/>
                  </a:ln>
                  <a:solidFill>
                    <a:srgbClr val="660033"/>
                  </a:solidFill>
                  <a:cs typeface="Arial" panose="020B0604020202020204" pitchFamily="34" charset="0"/>
                </a:rPr>
                <a:t>B</a:t>
              </a:r>
            </a:p>
          </p:txBody>
        </p:sp>
        <p:sp>
          <p:nvSpPr>
            <p:cNvPr id="8253" name="WordArt 55"/>
            <p:cNvSpPr>
              <a:spLocks noChangeArrowheads="1" noChangeShapeType="1" noTextEdit="1"/>
            </p:cNvSpPr>
            <p:nvPr/>
          </p:nvSpPr>
          <p:spPr bwMode="auto">
            <a:xfrm>
              <a:off x="5314" y="2051"/>
              <a:ext cx="158" cy="129"/>
            </a:xfrm>
            <a:prstGeom prst="rect">
              <a:avLst/>
            </a:prstGeom>
          </p:spPr>
          <p:txBody>
            <a:bodyPr wrap="none" fromWordArt="1">
              <a:prstTxWarp prst="textPlain">
                <a:avLst>
                  <a:gd name="adj" fmla="val 50000"/>
                </a:avLst>
              </a:prstTxWarp>
            </a:bodyPr>
            <a:lstStyle/>
            <a:p>
              <a:pPr algn="ctr"/>
              <a:r>
                <a:rPr lang="en-US" sz="2800" kern="10">
                  <a:ln w="9525">
                    <a:solidFill>
                      <a:srgbClr val="660033"/>
                    </a:solidFill>
                    <a:round/>
                    <a:headEnd/>
                    <a:tailEnd/>
                  </a:ln>
                  <a:solidFill>
                    <a:srgbClr val="660033"/>
                  </a:solidFill>
                  <a:cs typeface="Arial" panose="020B0604020202020204" pitchFamily="34" charset="0"/>
                </a:rPr>
                <a:t>C</a:t>
              </a:r>
            </a:p>
          </p:txBody>
        </p:sp>
        <p:sp>
          <p:nvSpPr>
            <p:cNvPr id="8254" name="WordArt 56"/>
            <p:cNvSpPr>
              <a:spLocks noChangeArrowheads="1" noChangeShapeType="1" noTextEdit="1"/>
            </p:cNvSpPr>
            <p:nvPr/>
          </p:nvSpPr>
          <p:spPr bwMode="auto">
            <a:xfrm>
              <a:off x="4304" y="2139"/>
              <a:ext cx="121" cy="148"/>
            </a:xfrm>
            <a:prstGeom prst="rect">
              <a:avLst/>
            </a:prstGeom>
          </p:spPr>
          <p:txBody>
            <a:bodyPr wrap="none" fromWordArt="1">
              <a:prstTxWarp prst="textPlain">
                <a:avLst>
                  <a:gd name="adj" fmla="val 50000"/>
                </a:avLst>
              </a:prstTxWarp>
            </a:bodyPr>
            <a:lstStyle/>
            <a:p>
              <a:pPr algn="ctr"/>
              <a:r>
                <a:rPr lang="en-US" sz="2800" kern="10">
                  <a:ln w="9525">
                    <a:solidFill>
                      <a:srgbClr val="660033"/>
                    </a:solidFill>
                    <a:round/>
                    <a:headEnd/>
                    <a:tailEnd/>
                  </a:ln>
                  <a:solidFill>
                    <a:srgbClr val="660033"/>
                  </a:solidFill>
                  <a:cs typeface="Arial" panose="020B0604020202020204" pitchFamily="34" charset="0"/>
                </a:rPr>
                <a:t>o</a:t>
              </a:r>
            </a:p>
          </p:txBody>
        </p:sp>
      </p:grpSp>
      <p:sp>
        <p:nvSpPr>
          <p:cNvPr id="135225" name="AutoShape 57"/>
          <p:cNvSpPr>
            <a:spLocks noChangeArrowheads="1"/>
          </p:cNvSpPr>
          <p:nvPr/>
        </p:nvSpPr>
        <p:spPr bwMode="auto">
          <a:xfrm rot="1201" flipV="1">
            <a:off x="2819400" y="3309938"/>
            <a:ext cx="1371600" cy="685800"/>
          </a:xfrm>
          <a:prstGeom prst="rtTriangle">
            <a:avLst/>
          </a:prstGeom>
          <a:solidFill>
            <a:srgbClr val="FF66FF"/>
          </a:solidFill>
          <a:ln w="28575">
            <a:solidFill>
              <a:srgbClr val="FF66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35226" name="AutoShape 58"/>
          <p:cNvSpPr>
            <a:spLocks noChangeArrowheads="1"/>
          </p:cNvSpPr>
          <p:nvPr/>
        </p:nvSpPr>
        <p:spPr bwMode="auto">
          <a:xfrm rot="1201" flipH="1" flipV="1">
            <a:off x="1447800" y="3309938"/>
            <a:ext cx="1371600" cy="685800"/>
          </a:xfrm>
          <a:prstGeom prst="rtTriangle">
            <a:avLst/>
          </a:prstGeom>
          <a:solidFill>
            <a:srgbClr val="FF66FF"/>
          </a:solidFill>
          <a:ln w="28575">
            <a:solidFill>
              <a:srgbClr val="FF66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9" name="Group 67"/>
          <p:cNvGrpSpPr>
            <a:grpSpLocks/>
          </p:cNvGrpSpPr>
          <p:nvPr/>
        </p:nvGrpSpPr>
        <p:grpSpPr bwMode="auto">
          <a:xfrm>
            <a:off x="6948488" y="2695575"/>
            <a:ext cx="214312" cy="504825"/>
            <a:chOff x="4158" y="1776"/>
            <a:chExt cx="198" cy="341"/>
          </a:xfrm>
        </p:grpSpPr>
        <p:sp>
          <p:nvSpPr>
            <p:cNvPr id="8246" name="WordArt 68"/>
            <p:cNvSpPr>
              <a:spLocks noChangeArrowheads="1" noChangeShapeType="1" noTextEdit="1"/>
            </p:cNvSpPr>
            <p:nvPr/>
          </p:nvSpPr>
          <p:spPr bwMode="auto">
            <a:xfrm>
              <a:off x="4158" y="1776"/>
              <a:ext cx="180" cy="104"/>
            </a:xfrm>
            <a:prstGeom prst="rect">
              <a:avLst/>
            </a:prstGeom>
          </p:spPr>
          <p:txBody>
            <a:bodyPr wrap="none" fromWordArt="1">
              <a:prstTxWarp prst="textPlain">
                <a:avLst>
                  <a:gd name="adj" fmla="val 50000"/>
                </a:avLst>
              </a:prstTxWarp>
            </a:bodyPr>
            <a:lstStyle/>
            <a:p>
              <a:pPr algn="ctr"/>
              <a:r>
                <a:rPr lang="en-US" sz="2800" kern="10">
                  <a:ln w="9525">
                    <a:solidFill>
                      <a:srgbClr val="99FF66"/>
                    </a:solidFill>
                    <a:round/>
                    <a:headEnd/>
                    <a:tailEnd/>
                  </a:ln>
                  <a:solidFill>
                    <a:srgbClr val="99FF33"/>
                  </a:solidFill>
                  <a:latin typeface=".VnTime" panose="020B7200000000000000" pitchFamily="34" charset="0"/>
                </a:rPr>
                <a:t>n</a:t>
              </a:r>
            </a:p>
          </p:txBody>
        </p:sp>
        <p:sp>
          <p:nvSpPr>
            <p:cNvPr id="8247" name="WordArt 69"/>
            <p:cNvSpPr>
              <a:spLocks noChangeArrowheads="1" noChangeShapeType="1" noTextEdit="1"/>
            </p:cNvSpPr>
            <p:nvPr/>
          </p:nvSpPr>
          <p:spPr bwMode="auto">
            <a:xfrm>
              <a:off x="4176" y="2013"/>
              <a:ext cx="180" cy="104"/>
            </a:xfrm>
            <a:prstGeom prst="rect">
              <a:avLst/>
            </a:prstGeom>
          </p:spPr>
          <p:txBody>
            <a:bodyPr wrap="none" fromWordArt="1">
              <a:prstTxWarp prst="textPlain">
                <a:avLst>
                  <a:gd name="adj" fmla="val 50000"/>
                </a:avLst>
              </a:prstTxWarp>
            </a:bodyPr>
            <a:lstStyle/>
            <a:p>
              <a:pPr algn="ctr"/>
              <a:r>
                <a:rPr lang="en-US" sz="2800" kern="10">
                  <a:ln w="9525">
                    <a:solidFill>
                      <a:srgbClr val="99FF66"/>
                    </a:solidFill>
                    <a:round/>
                    <a:headEnd/>
                    <a:tailEnd/>
                  </a:ln>
                  <a:solidFill>
                    <a:srgbClr val="99FF33"/>
                  </a:solidFill>
                  <a:latin typeface=".VnTime" panose="020B7200000000000000" pitchFamily="34" charset="0"/>
                </a:rPr>
                <a:t>2</a:t>
              </a:r>
            </a:p>
          </p:txBody>
        </p:sp>
        <p:sp>
          <p:nvSpPr>
            <p:cNvPr id="8248" name="Line 70"/>
            <p:cNvSpPr>
              <a:spLocks noChangeShapeType="1"/>
            </p:cNvSpPr>
            <p:nvPr/>
          </p:nvSpPr>
          <p:spPr bwMode="auto">
            <a:xfrm>
              <a:off x="4176" y="1938"/>
              <a:ext cx="144" cy="0"/>
            </a:xfrm>
            <a:prstGeom prst="line">
              <a:avLst/>
            </a:prstGeom>
            <a:noFill/>
            <a:ln w="57150">
              <a:solidFill>
                <a:srgbClr val="99FF66"/>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5240" name="Text Box 72"/>
          <p:cNvSpPr txBox="1">
            <a:spLocks noChangeArrowheads="1"/>
          </p:cNvSpPr>
          <p:nvPr/>
        </p:nvSpPr>
        <p:spPr bwMode="auto">
          <a:xfrm>
            <a:off x="323850" y="4995863"/>
            <a:ext cx="883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400" b="1">
                <a:solidFill>
                  <a:srgbClr val="0000FF"/>
                </a:solidFill>
                <a:latin typeface="Times New Roman" panose="02020603050405020304" pitchFamily="18" charset="0"/>
                <a:cs typeface="Times New Roman" panose="02020603050405020304" pitchFamily="18" charset="0"/>
              </a:rPr>
              <a:t>Diện tích hình thoi ABCD và diện tích hình chữ nhật AMNC</a:t>
            </a:r>
            <a:r>
              <a:rPr lang="en-US" altLang="en-US" sz="2400" b="1">
                <a:solidFill>
                  <a:srgbClr val="0000FF"/>
                </a:solidFill>
                <a:latin typeface="Garamond" panose="02020404030301010803" pitchFamily="18" charset="0"/>
              </a:rPr>
              <a:t>.</a:t>
            </a:r>
          </a:p>
        </p:txBody>
      </p:sp>
      <p:grpSp>
        <p:nvGrpSpPr>
          <p:cNvPr id="10" name="Group 189"/>
          <p:cNvGrpSpPr>
            <a:grpSpLocks/>
          </p:cNvGrpSpPr>
          <p:nvPr/>
        </p:nvGrpSpPr>
        <p:grpSpPr bwMode="auto">
          <a:xfrm>
            <a:off x="323850" y="5453063"/>
            <a:ext cx="8839200" cy="457200"/>
            <a:chOff x="192" y="3456"/>
            <a:chExt cx="5568" cy="288"/>
          </a:xfrm>
        </p:grpSpPr>
        <p:sp>
          <p:nvSpPr>
            <p:cNvPr id="8240" name="Text Box 73"/>
            <p:cNvSpPr txBox="1">
              <a:spLocks noChangeArrowheads="1"/>
            </p:cNvSpPr>
            <p:nvPr/>
          </p:nvSpPr>
          <p:spPr bwMode="auto">
            <a:xfrm>
              <a:off x="192" y="3456"/>
              <a:ext cx="556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400" b="1">
                  <a:solidFill>
                    <a:srgbClr val="0000FF"/>
                  </a:solidFill>
                  <a:latin typeface="Times New Roman" panose="02020603050405020304" pitchFamily="18" charset="0"/>
                  <a:cs typeface="Times New Roman" panose="02020603050405020304" pitchFamily="18" charset="0"/>
                </a:rPr>
                <a:t>Diện tích hình chữ nhật MNCA là :             ; </a:t>
              </a:r>
            </a:p>
          </p:txBody>
        </p:sp>
        <p:grpSp>
          <p:nvGrpSpPr>
            <p:cNvPr id="8241" name="Group 83"/>
            <p:cNvGrpSpPr>
              <a:grpSpLocks/>
            </p:cNvGrpSpPr>
            <p:nvPr/>
          </p:nvGrpSpPr>
          <p:grpSpPr bwMode="auto">
            <a:xfrm>
              <a:off x="3573" y="3552"/>
              <a:ext cx="171" cy="173"/>
              <a:chOff x="1845" y="3120"/>
              <a:chExt cx="93" cy="230"/>
            </a:xfrm>
          </p:grpSpPr>
          <p:sp>
            <p:nvSpPr>
              <p:cNvPr id="8243" name="WordArt 84"/>
              <p:cNvSpPr>
                <a:spLocks noChangeArrowheads="1" noChangeShapeType="1" noTextEdit="1"/>
              </p:cNvSpPr>
              <p:nvPr/>
            </p:nvSpPr>
            <p:spPr bwMode="auto">
              <a:xfrm rot="-58400">
                <a:off x="1868" y="3120"/>
                <a:ext cx="50" cy="86"/>
              </a:xfrm>
              <a:prstGeom prst="rect">
                <a:avLst/>
              </a:prstGeom>
            </p:spPr>
            <p:txBody>
              <a:bodyPr wrap="none" fromWordArt="1">
                <a:prstTxWarp prst="textPlain">
                  <a:avLst>
                    <a:gd name="adj" fmla="val 50000"/>
                  </a:avLst>
                </a:prstTxWarp>
              </a:bodyPr>
              <a:lstStyle/>
              <a:p>
                <a:pPr algn="ctr"/>
                <a:r>
                  <a:rPr lang="en-US" sz="2800" kern="10">
                    <a:ln w="9525">
                      <a:solidFill>
                        <a:srgbClr val="0033CC"/>
                      </a:solidFill>
                      <a:round/>
                      <a:headEnd/>
                      <a:tailEnd/>
                    </a:ln>
                    <a:solidFill>
                      <a:srgbClr val="0033CC"/>
                    </a:solidFill>
                    <a:cs typeface="Arial" panose="020B0604020202020204" pitchFamily="34" charset="0"/>
                  </a:rPr>
                  <a:t>n</a:t>
                </a:r>
              </a:p>
            </p:txBody>
          </p:sp>
          <p:sp>
            <p:nvSpPr>
              <p:cNvPr id="8244" name="WordArt 85"/>
              <p:cNvSpPr>
                <a:spLocks noChangeArrowheads="1" noChangeShapeType="1" noTextEdit="1"/>
              </p:cNvSpPr>
              <p:nvPr/>
            </p:nvSpPr>
            <p:spPr bwMode="auto">
              <a:xfrm rot="-58400">
                <a:off x="1870" y="3264"/>
                <a:ext cx="50" cy="86"/>
              </a:xfrm>
              <a:prstGeom prst="rect">
                <a:avLst/>
              </a:prstGeom>
            </p:spPr>
            <p:txBody>
              <a:bodyPr wrap="none" fromWordArt="1">
                <a:prstTxWarp prst="textPlain">
                  <a:avLst>
                    <a:gd name="adj" fmla="val 50000"/>
                  </a:avLst>
                </a:prstTxWarp>
              </a:bodyPr>
              <a:lstStyle/>
              <a:p>
                <a:pPr algn="ctr"/>
                <a:r>
                  <a:rPr lang="en-US" sz="2800" kern="10">
                    <a:ln w="9525">
                      <a:solidFill>
                        <a:srgbClr val="0033CC"/>
                      </a:solidFill>
                      <a:round/>
                      <a:headEnd/>
                      <a:tailEnd/>
                    </a:ln>
                    <a:solidFill>
                      <a:srgbClr val="0033CC"/>
                    </a:solidFill>
                    <a:cs typeface="Arial" panose="020B0604020202020204" pitchFamily="34" charset="0"/>
                  </a:rPr>
                  <a:t>2</a:t>
                </a:r>
              </a:p>
            </p:txBody>
          </p:sp>
          <p:sp>
            <p:nvSpPr>
              <p:cNvPr id="8245" name="Line 86"/>
              <p:cNvSpPr>
                <a:spLocks noChangeShapeType="1"/>
              </p:cNvSpPr>
              <p:nvPr/>
            </p:nvSpPr>
            <p:spPr bwMode="auto">
              <a:xfrm>
                <a:off x="1845" y="3228"/>
                <a:ext cx="93" cy="0"/>
              </a:xfrm>
              <a:prstGeom prst="line">
                <a:avLst/>
              </a:prstGeom>
              <a:noFill/>
              <a:ln w="1905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242" name="WordArt 87"/>
            <p:cNvSpPr>
              <a:spLocks noChangeArrowheads="1" noChangeShapeType="1" noTextEdit="1"/>
            </p:cNvSpPr>
            <p:nvPr/>
          </p:nvSpPr>
          <p:spPr bwMode="auto">
            <a:xfrm>
              <a:off x="3264" y="3577"/>
              <a:ext cx="274" cy="94"/>
            </a:xfrm>
            <a:prstGeom prst="rect">
              <a:avLst/>
            </a:prstGeom>
          </p:spPr>
          <p:txBody>
            <a:bodyPr wrap="none" fromWordArt="1">
              <a:prstTxWarp prst="textPlain">
                <a:avLst>
                  <a:gd name="adj" fmla="val 50000"/>
                </a:avLst>
              </a:prstTxWarp>
            </a:bodyPr>
            <a:lstStyle/>
            <a:p>
              <a:pPr algn="ctr"/>
              <a:r>
                <a:rPr lang="en-US" sz="2800" kern="10">
                  <a:ln w="9525">
                    <a:solidFill>
                      <a:srgbClr val="0033CC"/>
                    </a:solidFill>
                    <a:round/>
                    <a:headEnd/>
                    <a:tailEnd/>
                  </a:ln>
                  <a:solidFill>
                    <a:srgbClr val="0033CC"/>
                  </a:solidFill>
                  <a:cs typeface="Arial" panose="020B0604020202020204" pitchFamily="34" charset="0"/>
                </a:rPr>
                <a:t>m.</a:t>
              </a:r>
            </a:p>
          </p:txBody>
        </p:sp>
      </p:grpSp>
      <p:sp>
        <p:nvSpPr>
          <p:cNvPr id="8235" name="Text Box 76"/>
          <p:cNvSpPr txBox="1">
            <a:spLocks noChangeArrowheads="1"/>
          </p:cNvSpPr>
          <p:nvPr/>
        </p:nvSpPr>
        <p:spPr bwMode="auto">
          <a:xfrm>
            <a:off x="304800" y="5943600"/>
            <a:ext cx="8839200" cy="519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400" b="1">
                <a:solidFill>
                  <a:srgbClr val="FF0000"/>
                </a:solidFill>
                <a:latin typeface="Times New Roman" panose="02020603050405020304" pitchFamily="18" charset="0"/>
                <a:cs typeface="Times New Roman" panose="02020603050405020304" pitchFamily="18" charset="0"/>
              </a:rPr>
              <a:t>V</a:t>
            </a:r>
            <a:r>
              <a:rPr lang="en-US" altLang="en-US" sz="2800" b="1">
                <a:solidFill>
                  <a:srgbClr val="FF0000"/>
                </a:solidFill>
                <a:latin typeface="Times New Roman" panose="02020603050405020304" pitchFamily="18" charset="0"/>
                <a:cs typeface="Times New Roman" panose="02020603050405020304" pitchFamily="18" charset="0"/>
              </a:rPr>
              <a:t>ậy d</a:t>
            </a:r>
            <a:r>
              <a:rPr lang="en-US" altLang="en-US" sz="2400" b="1">
                <a:solidFill>
                  <a:srgbClr val="FF0000"/>
                </a:solidFill>
                <a:latin typeface="Times New Roman" panose="02020603050405020304" pitchFamily="18" charset="0"/>
                <a:cs typeface="Times New Roman" panose="02020603050405020304" pitchFamily="18" charset="0"/>
              </a:rPr>
              <a:t>iện tích hình thoi có độ dài hai đường chéo m và n l</a:t>
            </a:r>
            <a:r>
              <a:rPr lang="en-US" altLang="en-US" sz="2800" b="1">
                <a:solidFill>
                  <a:srgbClr val="FF0000"/>
                </a:solidFill>
                <a:latin typeface="Times New Roman" panose="02020603050405020304" pitchFamily="18" charset="0"/>
                <a:cs typeface="Times New Roman" panose="02020603050405020304" pitchFamily="18" charset="0"/>
              </a:rPr>
              <a:t>à : </a:t>
            </a:r>
          </a:p>
        </p:txBody>
      </p:sp>
      <p:grpSp>
        <p:nvGrpSpPr>
          <p:cNvPr id="14" name="Group 119"/>
          <p:cNvGrpSpPr>
            <a:grpSpLocks/>
          </p:cNvGrpSpPr>
          <p:nvPr/>
        </p:nvGrpSpPr>
        <p:grpSpPr bwMode="auto">
          <a:xfrm>
            <a:off x="2876550" y="2743200"/>
            <a:ext cx="152400" cy="465138"/>
            <a:chOff x="4158" y="1776"/>
            <a:chExt cx="198" cy="341"/>
          </a:xfrm>
        </p:grpSpPr>
        <p:sp>
          <p:nvSpPr>
            <p:cNvPr id="8237" name="WordArt 120"/>
            <p:cNvSpPr>
              <a:spLocks noChangeArrowheads="1" noChangeShapeType="1" noTextEdit="1"/>
            </p:cNvSpPr>
            <p:nvPr/>
          </p:nvSpPr>
          <p:spPr bwMode="auto">
            <a:xfrm>
              <a:off x="4158" y="1776"/>
              <a:ext cx="180" cy="104"/>
            </a:xfrm>
            <a:prstGeom prst="rect">
              <a:avLst/>
            </a:prstGeom>
          </p:spPr>
          <p:txBody>
            <a:bodyPr wrap="none" fromWordArt="1">
              <a:prstTxWarp prst="textPlain">
                <a:avLst>
                  <a:gd name="adj" fmla="val 50000"/>
                </a:avLst>
              </a:prstTxWarp>
            </a:bodyPr>
            <a:lstStyle/>
            <a:p>
              <a:pPr algn="ctr"/>
              <a:r>
                <a:rPr lang="en-US" sz="2800" kern="10">
                  <a:ln w="9525">
                    <a:solidFill>
                      <a:srgbClr val="FF0000"/>
                    </a:solidFill>
                    <a:round/>
                    <a:headEnd/>
                    <a:tailEnd/>
                  </a:ln>
                  <a:solidFill>
                    <a:srgbClr val="99FF33"/>
                  </a:solidFill>
                  <a:latin typeface=".VnTime" panose="020B7200000000000000" pitchFamily="34" charset="0"/>
                </a:rPr>
                <a:t>n</a:t>
              </a:r>
            </a:p>
          </p:txBody>
        </p:sp>
        <p:sp>
          <p:nvSpPr>
            <p:cNvPr id="8238" name="WordArt 121"/>
            <p:cNvSpPr>
              <a:spLocks noChangeArrowheads="1" noChangeShapeType="1" noTextEdit="1"/>
            </p:cNvSpPr>
            <p:nvPr/>
          </p:nvSpPr>
          <p:spPr bwMode="auto">
            <a:xfrm>
              <a:off x="4176" y="2013"/>
              <a:ext cx="180" cy="104"/>
            </a:xfrm>
            <a:prstGeom prst="rect">
              <a:avLst/>
            </a:prstGeom>
          </p:spPr>
          <p:txBody>
            <a:bodyPr wrap="none" fromWordArt="1">
              <a:prstTxWarp prst="textPlain">
                <a:avLst>
                  <a:gd name="adj" fmla="val 50000"/>
                </a:avLst>
              </a:prstTxWarp>
            </a:bodyPr>
            <a:lstStyle/>
            <a:p>
              <a:pPr algn="ctr"/>
              <a:r>
                <a:rPr lang="en-US" sz="2800" kern="10">
                  <a:ln w="9525">
                    <a:solidFill>
                      <a:srgbClr val="FF0000"/>
                    </a:solidFill>
                    <a:round/>
                    <a:headEnd/>
                    <a:tailEnd/>
                  </a:ln>
                  <a:solidFill>
                    <a:srgbClr val="99FF33"/>
                  </a:solidFill>
                  <a:latin typeface=".VnTime" panose="020B7200000000000000" pitchFamily="34" charset="0"/>
                </a:rPr>
                <a:t>2</a:t>
              </a:r>
            </a:p>
          </p:txBody>
        </p:sp>
        <p:sp>
          <p:nvSpPr>
            <p:cNvPr id="8239" name="Line 122"/>
            <p:cNvSpPr>
              <a:spLocks noChangeShapeType="1"/>
            </p:cNvSpPr>
            <p:nvPr/>
          </p:nvSpPr>
          <p:spPr bwMode="auto">
            <a:xfrm>
              <a:off x="4176" y="1938"/>
              <a:ext cx="144"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 name="Group 123"/>
          <p:cNvGrpSpPr>
            <a:grpSpLocks/>
          </p:cNvGrpSpPr>
          <p:nvPr/>
        </p:nvGrpSpPr>
        <p:grpSpPr bwMode="auto">
          <a:xfrm>
            <a:off x="2895600" y="3363913"/>
            <a:ext cx="152400" cy="465137"/>
            <a:chOff x="4158" y="1776"/>
            <a:chExt cx="198" cy="341"/>
          </a:xfrm>
        </p:grpSpPr>
        <p:sp>
          <p:nvSpPr>
            <p:cNvPr id="8234" name="WordArt 124"/>
            <p:cNvSpPr>
              <a:spLocks noChangeArrowheads="1" noChangeShapeType="1" noTextEdit="1"/>
            </p:cNvSpPr>
            <p:nvPr/>
          </p:nvSpPr>
          <p:spPr bwMode="auto">
            <a:xfrm>
              <a:off x="4158" y="1776"/>
              <a:ext cx="180" cy="104"/>
            </a:xfrm>
            <a:prstGeom prst="rect">
              <a:avLst/>
            </a:prstGeom>
          </p:spPr>
          <p:txBody>
            <a:bodyPr wrap="none" fromWordArt="1">
              <a:prstTxWarp prst="textPlain">
                <a:avLst>
                  <a:gd name="adj" fmla="val 50000"/>
                </a:avLst>
              </a:prstTxWarp>
            </a:bodyPr>
            <a:lstStyle/>
            <a:p>
              <a:pPr algn="ctr"/>
              <a:r>
                <a:rPr lang="en-US" sz="2800" kern="10">
                  <a:ln w="9525">
                    <a:solidFill>
                      <a:srgbClr val="99FF66"/>
                    </a:solidFill>
                    <a:round/>
                    <a:headEnd/>
                    <a:tailEnd/>
                  </a:ln>
                  <a:solidFill>
                    <a:srgbClr val="99FF33"/>
                  </a:solidFill>
                  <a:latin typeface=".VnTime" panose="020B7200000000000000" pitchFamily="34" charset="0"/>
                </a:rPr>
                <a:t>n</a:t>
              </a:r>
            </a:p>
          </p:txBody>
        </p:sp>
        <p:sp>
          <p:nvSpPr>
            <p:cNvPr id="7" name="WordArt 125"/>
            <p:cNvSpPr>
              <a:spLocks noChangeArrowheads="1" noChangeShapeType="1" noTextEdit="1"/>
            </p:cNvSpPr>
            <p:nvPr/>
          </p:nvSpPr>
          <p:spPr bwMode="auto">
            <a:xfrm>
              <a:off x="4176" y="2013"/>
              <a:ext cx="180" cy="104"/>
            </a:xfrm>
            <a:prstGeom prst="rect">
              <a:avLst/>
            </a:prstGeom>
          </p:spPr>
          <p:txBody>
            <a:bodyPr wrap="none" fromWordArt="1">
              <a:prstTxWarp prst="textPlain">
                <a:avLst>
                  <a:gd name="adj" fmla="val 50000"/>
                </a:avLst>
              </a:prstTxWarp>
            </a:bodyPr>
            <a:lstStyle/>
            <a:p>
              <a:pPr algn="ctr"/>
              <a:r>
                <a:rPr lang="en-US" sz="2800" kern="10">
                  <a:ln w="9525">
                    <a:solidFill>
                      <a:srgbClr val="99FF66"/>
                    </a:solidFill>
                    <a:round/>
                    <a:headEnd/>
                    <a:tailEnd/>
                  </a:ln>
                  <a:solidFill>
                    <a:srgbClr val="99FF33"/>
                  </a:solidFill>
                  <a:latin typeface=".VnTime" panose="020B7200000000000000" pitchFamily="34" charset="0"/>
                </a:rPr>
                <a:t>2</a:t>
              </a:r>
            </a:p>
          </p:txBody>
        </p:sp>
        <p:sp>
          <p:nvSpPr>
            <p:cNvPr id="8236" name="Line 126"/>
            <p:cNvSpPr>
              <a:spLocks noChangeShapeType="1"/>
            </p:cNvSpPr>
            <p:nvPr/>
          </p:nvSpPr>
          <p:spPr bwMode="auto">
            <a:xfrm>
              <a:off x="4176" y="1938"/>
              <a:ext cx="144" cy="0"/>
            </a:xfrm>
            <a:prstGeom prst="line">
              <a:avLst/>
            </a:prstGeom>
            <a:noFill/>
            <a:ln w="57150">
              <a:solidFill>
                <a:srgbClr val="99FF66"/>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 name="Group 112"/>
          <p:cNvGrpSpPr>
            <a:grpSpLocks/>
          </p:cNvGrpSpPr>
          <p:nvPr/>
        </p:nvGrpSpPr>
        <p:grpSpPr bwMode="auto">
          <a:xfrm>
            <a:off x="1447800" y="2605088"/>
            <a:ext cx="2743200" cy="685800"/>
            <a:chOff x="2352" y="2496"/>
            <a:chExt cx="1728" cy="432"/>
          </a:xfrm>
        </p:grpSpPr>
        <p:sp>
          <p:nvSpPr>
            <p:cNvPr id="8232" name="AutoShape 105"/>
            <p:cNvSpPr>
              <a:spLocks noChangeArrowheads="1"/>
            </p:cNvSpPr>
            <p:nvPr/>
          </p:nvSpPr>
          <p:spPr bwMode="auto">
            <a:xfrm>
              <a:off x="2352" y="2496"/>
              <a:ext cx="1728" cy="432"/>
            </a:xfrm>
            <a:prstGeom prst="triangle">
              <a:avLst>
                <a:gd name="adj" fmla="val 50000"/>
              </a:avLst>
            </a:prstGeom>
            <a:solidFill>
              <a:srgbClr val="0066FF"/>
            </a:solidFill>
            <a:ln w="28575">
              <a:solidFill>
                <a:srgbClr val="FF66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a:latin typeface=".VnArial NarrowH"/>
                </a:rPr>
                <a:t>     </a:t>
              </a:r>
              <a:r>
                <a:rPr lang="en-US" altLang="en-US" sz="2800">
                  <a:solidFill>
                    <a:srgbClr val="FFFF00"/>
                  </a:solidFill>
                  <a:latin typeface=".VnArial NarrowH"/>
                </a:rPr>
                <a:t>O</a:t>
              </a:r>
              <a:r>
                <a:rPr lang="en-US" altLang="en-US" sz="2800">
                  <a:latin typeface=".VnArial NarrowH"/>
                </a:rPr>
                <a:t> </a:t>
              </a:r>
            </a:p>
          </p:txBody>
        </p:sp>
        <p:sp>
          <p:nvSpPr>
            <p:cNvPr id="8233" name="Line 106"/>
            <p:cNvSpPr>
              <a:spLocks noChangeShapeType="1"/>
            </p:cNvSpPr>
            <p:nvPr/>
          </p:nvSpPr>
          <p:spPr bwMode="auto">
            <a:xfrm>
              <a:off x="3216" y="2496"/>
              <a:ext cx="0" cy="43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7" name="Group 187"/>
          <p:cNvGrpSpPr>
            <a:grpSpLocks/>
          </p:cNvGrpSpPr>
          <p:nvPr/>
        </p:nvGrpSpPr>
        <p:grpSpPr bwMode="auto">
          <a:xfrm>
            <a:off x="6324600" y="5562600"/>
            <a:ext cx="2590800" cy="381000"/>
            <a:chOff x="2880" y="4032"/>
            <a:chExt cx="1632" cy="240"/>
          </a:xfrm>
        </p:grpSpPr>
        <p:sp>
          <p:nvSpPr>
            <p:cNvPr id="8223" name="WordArt 71"/>
            <p:cNvSpPr>
              <a:spLocks noChangeArrowheads="1" noChangeShapeType="1" noTextEdit="1"/>
            </p:cNvSpPr>
            <p:nvPr/>
          </p:nvSpPr>
          <p:spPr bwMode="auto">
            <a:xfrm>
              <a:off x="2880" y="4089"/>
              <a:ext cx="1008" cy="126"/>
            </a:xfrm>
            <a:prstGeom prst="rect">
              <a:avLst/>
            </a:prstGeom>
          </p:spPr>
          <p:txBody>
            <a:bodyPr wrap="none" fromWordArt="1">
              <a:prstTxWarp prst="textPlain">
                <a:avLst>
                  <a:gd name="adj" fmla="val 50000"/>
                </a:avLst>
              </a:prstTxWarp>
            </a:bodyPr>
            <a:lstStyle/>
            <a:p>
              <a:pPr algn="ctr"/>
              <a:r>
                <a:rPr lang="en-US" sz="2800" kern="10">
                  <a:ln w="9525">
                    <a:solidFill>
                      <a:srgbClr val="0033CC"/>
                    </a:solidFill>
                    <a:round/>
                    <a:headEnd/>
                    <a:tailEnd/>
                  </a:ln>
                  <a:solidFill>
                    <a:srgbClr val="0033CC"/>
                  </a:solidFill>
                  <a:cs typeface="Arial" panose="020B0604020202020204" pitchFamily="34" charset="0"/>
                </a:rPr>
                <a:t>Mà:           = </a:t>
              </a:r>
            </a:p>
          </p:txBody>
        </p:sp>
        <p:sp>
          <p:nvSpPr>
            <p:cNvPr id="8224" name="WordArt 173"/>
            <p:cNvSpPr>
              <a:spLocks noChangeArrowheads="1" noChangeShapeType="1" noTextEdit="1"/>
            </p:cNvSpPr>
            <p:nvPr/>
          </p:nvSpPr>
          <p:spPr bwMode="auto">
            <a:xfrm>
              <a:off x="3924" y="4032"/>
              <a:ext cx="587" cy="83"/>
            </a:xfrm>
            <a:prstGeom prst="rect">
              <a:avLst/>
            </a:prstGeom>
          </p:spPr>
          <p:txBody>
            <a:bodyPr wrap="none" fromWordArt="1">
              <a:prstTxWarp prst="textPlain">
                <a:avLst>
                  <a:gd name="adj" fmla="val 50000"/>
                </a:avLst>
              </a:prstTxWarp>
            </a:bodyPr>
            <a:lstStyle/>
            <a:p>
              <a:pPr algn="ctr"/>
              <a:r>
                <a:rPr lang="en-US" sz="2800" kern="10">
                  <a:ln w="9525">
                    <a:solidFill>
                      <a:srgbClr val="0033CC"/>
                    </a:solidFill>
                    <a:round/>
                    <a:headEnd/>
                    <a:tailEnd/>
                  </a:ln>
                  <a:solidFill>
                    <a:srgbClr val="0033CC"/>
                  </a:solidFill>
                  <a:cs typeface="Arial" panose="020B0604020202020204" pitchFamily="34" charset="0"/>
                </a:rPr>
                <a:t>m . n</a:t>
              </a:r>
            </a:p>
          </p:txBody>
        </p:sp>
        <p:sp>
          <p:nvSpPr>
            <p:cNvPr id="8225" name="Line 174"/>
            <p:cNvSpPr>
              <a:spLocks noChangeShapeType="1"/>
            </p:cNvSpPr>
            <p:nvPr/>
          </p:nvSpPr>
          <p:spPr bwMode="auto">
            <a:xfrm>
              <a:off x="3906" y="4148"/>
              <a:ext cx="606" cy="0"/>
            </a:xfrm>
            <a:prstGeom prst="line">
              <a:avLst/>
            </a:prstGeom>
            <a:noFill/>
            <a:ln w="28575">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6" name="WordArt 175"/>
            <p:cNvSpPr>
              <a:spLocks noChangeArrowheads="1" noChangeShapeType="1" noTextEdit="1"/>
            </p:cNvSpPr>
            <p:nvPr/>
          </p:nvSpPr>
          <p:spPr bwMode="auto">
            <a:xfrm>
              <a:off x="4167" y="4176"/>
              <a:ext cx="110" cy="88"/>
            </a:xfrm>
            <a:prstGeom prst="rect">
              <a:avLst/>
            </a:prstGeom>
          </p:spPr>
          <p:txBody>
            <a:bodyPr wrap="none" fromWordArt="1">
              <a:prstTxWarp prst="textPlain">
                <a:avLst>
                  <a:gd name="adj" fmla="val 50000"/>
                </a:avLst>
              </a:prstTxWarp>
            </a:bodyPr>
            <a:lstStyle/>
            <a:p>
              <a:pPr algn="ctr"/>
              <a:r>
                <a:rPr lang="en-US" sz="2800" kern="10">
                  <a:ln w="9525">
                    <a:solidFill>
                      <a:srgbClr val="0033CC"/>
                    </a:solidFill>
                    <a:round/>
                    <a:headEnd/>
                    <a:tailEnd/>
                  </a:ln>
                  <a:solidFill>
                    <a:srgbClr val="0033CC"/>
                  </a:solidFill>
                  <a:cs typeface="Arial" panose="020B0604020202020204" pitchFamily="34" charset="0"/>
                </a:rPr>
                <a:t>2</a:t>
              </a:r>
            </a:p>
          </p:txBody>
        </p:sp>
        <p:grpSp>
          <p:nvGrpSpPr>
            <p:cNvPr id="8227" name="Group 181"/>
            <p:cNvGrpSpPr>
              <a:grpSpLocks/>
            </p:cNvGrpSpPr>
            <p:nvPr/>
          </p:nvGrpSpPr>
          <p:grpSpPr bwMode="auto">
            <a:xfrm>
              <a:off x="3522" y="4059"/>
              <a:ext cx="192" cy="213"/>
              <a:chOff x="1845" y="3120"/>
              <a:chExt cx="93" cy="230"/>
            </a:xfrm>
          </p:grpSpPr>
          <p:sp>
            <p:nvSpPr>
              <p:cNvPr id="8229" name="WordArt 182"/>
              <p:cNvSpPr>
                <a:spLocks noChangeArrowheads="1" noChangeShapeType="1" noTextEdit="1"/>
              </p:cNvSpPr>
              <p:nvPr/>
            </p:nvSpPr>
            <p:spPr bwMode="auto">
              <a:xfrm rot="-58400">
                <a:off x="1868" y="3120"/>
                <a:ext cx="50" cy="86"/>
              </a:xfrm>
              <a:prstGeom prst="rect">
                <a:avLst/>
              </a:prstGeom>
            </p:spPr>
            <p:txBody>
              <a:bodyPr wrap="none" fromWordArt="1">
                <a:prstTxWarp prst="textPlain">
                  <a:avLst>
                    <a:gd name="adj" fmla="val 50000"/>
                  </a:avLst>
                </a:prstTxWarp>
              </a:bodyPr>
              <a:lstStyle/>
              <a:p>
                <a:pPr algn="ctr"/>
                <a:r>
                  <a:rPr lang="en-US" sz="2800" kern="10">
                    <a:ln w="9525">
                      <a:solidFill>
                        <a:srgbClr val="0033CC"/>
                      </a:solidFill>
                      <a:round/>
                      <a:headEnd/>
                      <a:tailEnd/>
                    </a:ln>
                    <a:solidFill>
                      <a:srgbClr val="0033CC"/>
                    </a:solidFill>
                    <a:cs typeface="Arial" panose="020B0604020202020204" pitchFamily="34" charset="0"/>
                  </a:rPr>
                  <a:t>n</a:t>
                </a:r>
              </a:p>
            </p:txBody>
          </p:sp>
          <p:sp>
            <p:nvSpPr>
              <p:cNvPr id="8230" name="WordArt 183"/>
              <p:cNvSpPr>
                <a:spLocks noChangeArrowheads="1" noChangeShapeType="1" noTextEdit="1"/>
              </p:cNvSpPr>
              <p:nvPr/>
            </p:nvSpPr>
            <p:spPr bwMode="auto">
              <a:xfrm rot="-58400">
                <a:off x="1870" y="3264"/>
                <a:ext cx="50" cy="86"/>
              </a:xfrm>
              <a:prstGeom prst="rect">
                <a:avLst/>
              </a:prstGeom>
            </p:spPr>
            <p:txBody>
              <a:bodyPr wrap="none" fromWordArt="1">
                <a:prstTxWarp prst="textPlain">
                  <a:avLst>
                    <a:gd name="adj" fmla="val 50000"/>
                  </a:avLst>
                </a:prstTxWarp>
              </a:bodyPr>
              <a:lstStyle/>
              <a:p>
                <a:pPr algn="ctr"/>
                <a:r>
                  <a:rPr lang="en-US" sz="2800" kern="10">
                    <a:ln w="9525">
                      <a:solidFill>
                        <a:srgbClr val="0033CC"/>
                      </a:solidFill>
                      <a:round/>
                      <a:headEnd/>
                      <a:tailEnd/>
                    </a:ln>
                    <a:solidFill>
                      <a:srgbClr val="0033CC"/>
                    </a:solidFill>
                    <a:cs typeface="Arial" panose="020B0604020202020204" pitchFamily="34" charset="0"/>
                  </a:rPr>
                  <a:t>2</a:t>
                </a:r>
              </a:p>
            </p:txBody>
          </p:sp>
          <p:sp>
            <p:nvSpPr>
              <p:cNvPr id="8231" name="Line 184"/>
              <p:cNvSpPr>
                <a:spLocks noChangeShapeType="1"/>
              </p:cNvSpPr>
              <p:nvPr/>
            </p:nvSpPr>
            <p:spPr bwMode="auto">
              <a:xfrm>
                <a:off x="1845" y="3228"/>
                <a:ext cx="93" cy="0"/>
              </a:xfrm>
              <a:prstGeom prst="line">
                <a:avLst/>
              </a:prstGeom>
              <a:noFill/>
              <a:ln w="1905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228" name="WordArt 185"/>
            <p:cNvSpPr>
              <a:spLocks noChangeArrowheads="1" noChangeShapeType="1" noTextEdit="1"/>
            </p:cNvSpPr>
            <p:nvPr/>
          </p:nvSpPr>
          <p:spPr bwMode="auto">
            <a:xfrm>
              <a:off x="3213" y="4086"/>
              <a:ext cx="274" cy="103"/>
            </a:xfrm>
            <a:prstGeom prst="rect">
              <a:avLst/>
            </a:prstGeom>
          </p:spPr>
          <p:txBody>
            <a:bodyPr wrap="none" fromWordArt="1">
              <a:prstTxWarp prst="textPlain">
                <a:avLst>
                  <a:gd name="adj" fmla="val 50000"/>
                </a:avLst>
              </a:prstTxWarp>
            </a:bodyPr>
            <a:lstStyle/>
            <a:p>
              <a:pPr algn="ctr"/>
              <a:r>
                <a:rPr lang="en-US" sz="2800" kern="10">
                  <a:ln w="9525">
                    <a:solidFill>
                      <a:srgbClr val="0033CC"/>
                    </a:solidFill>
                    <a:round/>
                    <a:headEnd/>
                    <a:tailEnd/>
                  </a:ln>
                  <a:solidFill>
                    <a:srgbClr val="0033CC"/>
                  </a:solidFill>
                  <a:cs typeface="Arial" panose="020B0604020202020204" pitchFamily="34" charset="0"/>
                </a:rPr>
                <a:t>m.</a:t>
              </a:r>
            </a:p>
          </p:txBody>
        </p:sp>
      </p:grpSp>
      <p:sp>
        <p:nvSpPr>
          <p:cNvPr id="135354" name="WordArt 186"/>
          <p:cNvSpPr>
            <a:spLocks noChangeArrowheads="1" noChangeShapeType="1" noTextEdit="1"/>
          </p:cNvSpPr>
          <p:nvPr/>
        </p:nvSpPr>
        <p:spPr bwMode="auto">
          <a:xfrm>
            <a:off x="304800" y="4648200"/>
            <a:ext cx="2209800" cy="352425"/>
          </a:xfrm>
          <a:prstGeom prst="rect">
            <a:avLst/>
          </a:prstGeom>
        </p:spPr>
        <p:txBody>
          <a:bodyPr wrap="none" fromWordArt="1">
            <a:prstTxWarp prst="textPlain">
              <a:avLst>
                <a:gd name="adj" fmla="val 50000"/>
              </a:avLst>
            </a:prstTxWarp>
          </a:bodyPr>
          <a:lstStyle/>
          <a:p>
            <a:pPr algn="ctr"/>
            <a:r>
              <a:rPr lang="en-US" sz="2800" kern="10">
                <a:ln w="9525">
                  <a:solidFill>
                    <a:srgbClr val="FF0066"/>
                  </a:solidFill>
                  <a:round/>
                  <a:headEnd/>
                  <a:tailEnd/>
                </a:ln>
                <a:solidFill>
                  <a:srgbClr val="FF0000"/>
                </a:solidFill>
                <a:latin typeface="Times New Roman" panose="02020603050405020304" pitchFamily="18" charset="0"/>
                <a:cs typeface="Times New Roman" panose="02020603050405020304" pitchFamily="18" charset="0"/>
              </a:rPr>
              <a:t>Nhận xét:</a:t>
            </a:r>
          </a:p>
        </p:txBody>
      </p:sp>
      <p:grpSp>
        <p:nvGrpSpPr>
          <p:cNvPr id="6" name="Group 5"/>
          <p:cNvGrpSpPr>
            <a:grpSpLocks/>
          </p:cNvGrpSpPr>
          <p:nvPr/>
        </p:nvGrpSpPr>
        <p:grpSpPr bwMode="auto">
          <a:xfrm>
            <a:off x="3505200" y="6434138"/>
            <a:ext cx="1444625" cy="368300"/>
            <a:chOff x="3505653" y="6434931"/>
            <a:chExt cx="1444171" cy="368300"/>
          </a:xfrm>
        </p:grpSpPr>
        <p:grpSp>
          <p:nvGrpSpPr>
            <p:cNvPr id="8218" name="Group 100"/>
            <p:cNvGrpSpPr>
              <a:grpSpLocks/>
            </p:cNvGrpSpPr>
            <p:nvPr/>
          </p:nvGrpSpPr>
          <p:grpSpPr bwMode="auto">
            <a:xfrm>
              <a:off x="3987799" y="6434931"/>
              <a:ext cx="962025" cy="368300"/>
              <a:chOff x="3618" y="3846"/>
              <a:chExt cx="848" cy="376"/>
            </a:xfrm>
          </p:grpSpPr>
          <p:sp>
            <p:nvSpPr>
              <p:cNvPr id="8220" name="WordArt 101"/>
              <p:cNvSpPr>
                <a:spLocks noChangeArrowheads="1" noChangeShapeType="1" noTextEdit="1"/>
              </p:cNvSpPr>
              <p:nvPr/>
            </p:nvSpPr>
            <p:spPr bwMode="auto">
              <a:xfrm>
                <a:off x="3643" y="3846"/>
                <a:ext cx="821" cy="134"/>
              </a:xfrm>
              <a:prstGeom prst="rect">
                <a:avLst/>
              </a:prstGeom>
            </p:spPr>
            <p:txBody>
              <a:bodyPr wrap="none" fromWordArt="1">
                <a:prstTxWarp prst="textPlain">
                  <a:avLst>
                    <a:gd name="adj" fmla="val 50000"/>
                  </a:avLst>
                </a:prstTxWarp>
              </a:bodyPr>
              <a:lstStyle/>
              <a:p>
                <a:pPr algn="ctr"/>
                <a:r>
                  <a:rPr lang="en-US" sz="2800" kern="10">
                    <a:ln w="9525">
                      <a:solidFill>
                        <a:srgbClr val="0000FF"/>
                      </a:solidFill>
                      <a:round/>
                      <a:headEnd/>
                      <a:tailEnd/>
                    </a:ln>
                    <a:solidFill>
                      <a:srgbClr val="0000FF"/>
                    </a:solidFill>
                    <a:cs typeface="Arial" panose="020B0604020202020204" pitchFamily="34" charset="0"/>
                  </a:rPr>
                  <a:t>m x n</a:t>
                </a:r>
              </a:p>
            </p:txBody>
          </p:sp>
          <p:sp>
            <p:nvSpPr>
              <p:cNvPr id="8221" name="Line 102"/>
              <p:cNvSpPr>
                <a:spLocks noChangeShapeType="1"/>
              </p:cNvSpPr>
              <p:nvPr/>
            </p:nvSpPr>
            <p:spPr bwMode="auto">
              <a:xfrm>
                <a:off x="3618" y="4034"/>
                <a:ext cx="8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2" name="WordArt 103"/>
              <p:cNvSpPr>
                <a:spLocks noChangeArrowheads="1" noChangeShapeType="1" noTextEdit="1"/>
              </p:cNvSpPr>
              <p:nvPr/>
            </p:nvSpPr>
            <p:spPr bwMode="auto">
              <a:xfrm>
                <a:off x="3983" y="4079"/>
                <a:ext cx="154" cy="143"/>
              </a:xfrm>
              <a:prstGeom prst="rect">
                <a:avLst/>
              </a:prstGeom>
            </p:spPr>
            <p:txBody>
              <a:bodyPr wrap="none" fromWordArt="1">
                <a:prstTxWarp prst="textPlain">
                  <a:avLst>
                    <a:gd name="adj" fmla="val 50000"/>
                  </a:avLst>
                </a:prstTxWarp>
              </a:bodyPr>
              <a:lstStyle/>
              <a:p>
                <a:pPr algn="ctr"/>
                <a:r>
                  <a:rPr lang="en-US" sz="2800" kern="10">
                    <a:ln w="9525">
                      <a:solidFill>
                        <a:srgbClr val="0000FF"/>
                      </a:solidFill>
                      <a:round/>
                      <a:headEnd/>
                      <a:tailEnd/>
                    </a:ln>
                    <a:solidFill>
                      <a:srgbClr val="0000FF"/>
                    </a:solidFill>
                    <a:cs typeface="Arial" panose="020B0604020202020204" pitchFamily="34" charset="0"/>
                  </a:rPr>
                  <a:t>2</a:t>
                </a:r>
              </a:p>
            </p:txBody>
          </p:sp>
        </p:grpSp>
        <p:sp>
          <p:nvSpPr>
            <p:cNvPr id="8219" name="WordArt 87"/>
            <p:cNvSpPr>
              <a:spLocks noChangeArrowheads="1" noChangeShapeType="1" noTextEdit="1"/>
            </p:cNvSpPr>
            <p:nvPr/>
          </p:nvSpPr>
          <p:spPr bwMode="auto">
            <a:xfrm>
              <a:off x="3505653" y="6480516"/>
              <a:ext cx="434975" cy="246856"/>
            </a:xfrm>
            <a:prstGeom prst="rect">
              <a:avLst/>
            </a:prstGeom>
          </p:spPr>
          <p:txBody>
            <a:bodyPr wrap="none" fromWordArt="1">
              <a:prstTxWarp prst="textPlain">
                <a:avLst>
                  <a:gd name="adj" fmla="val 50000"/>
                </a:avLst>
              </a:prstTxWarp>
            </a:bodyPr>
            <a:lstStyle/>
            <a:p>
              <a:pPr algn="ctr"/>
              <a:r>
                <a:rPr lang="en-US" sz="2800" kern="10">
                  <a:ln w="9525">
                    <a:solidFill>
                      <a:srgbClr val="0033CC"/>
                    </a:solidFill>
                    <a:round/>
                    <a:headEnd/>
                    <a:tailEnd/>
                  </a:ln>
                  <a:solidFill>
                    <a:srgbClr val="0033CC"/>
                  </a:solidFill>
                  <a:cs typeface="Arial" panose="020B0604020202020204" pitchFamily="34" charset="0"/>
                </a:rPr>
                <a:t>S =</a:t>
              </a:r>
            </a:p>
          </p:txBody>
        </p:sp>
      </p:gr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10000"/>
                                  </p:iterate>
                                  <p:childTnLst>
                                    <p:set>
                                      <p:cBhvr>
                                        <p:cTn id="6" dur="1" fill="hold">
                                          <p:stCondLst>
                                            <p:cond delay="0"/>
                                          </p:stCondLst>
                                        </p:cTn>
                                        <p:tgtEl>
                                          <p:spTgt spid="135180"/>
                                        </p:tgtEl>
                                        <p:attrNameLst>
                                          <p:attrName>style.visibility</p:attrName>
                                        </p:attrNameLst>
                                      </p:cBhvr>
                                      <p:to>
                                        <p:strVal val="visible"/>
                                      </p:to>
                                    </p:set>
                                    <p:anim calcmode="discrete" valueType="clr">
                                      <p:cBhvr override="childStyle">
                                        <p:cTn id="7" dur="500"/>
                                        <p:tgtEl>
                                          <p:spTgt spid="135180"/>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135180"/>
                                        </p:tgtEl>
                                        <p:attrNameLst>
                                          <p:attrName>fillcolor</p:attrName>
                                        </p:attrNameLst>
                                      </p:cBhvr>
                                      <p:tavLst>
                                        <p:tav tm="0">
                                          <p:val>
                                            <p:clrVal>
                                              <a:schemeClr val="accent2"/>
                                            </p:clrVal>
                                          </p:val>
                                        </p:tav>
                                        <p:tav tm="50000">
                                          <p:val>
                                            <p:clrVal>
                                              <a:schemeClr val="hlink"/>
                                            </p:clrVal>
                                          </p:val>
                                        </p:tav>
                                      </p:tavLst>
                                    </p:anim>
                                    <p:set>
                                      <p:cBhvr>
                                        <p:cTn id="9" dur="500"/>
                                        <p:tgtEl>
                                          <p:spTgt spid="13518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7"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37"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anim calcmode="lin" valueType="num">
                                      <p:cBhvr>
                                        <p:cTn id="21" dur="500" fill="hold"/>
                                        <p:tgtEl>
                                          <p:spTgt spid="3"/>
                                        </p:tgtEl>
                                        <p:attrNameLst>
                                          <p:attrName>ppt_x</p:attrName>
                                        </p:attrNameLst>
                                      </p:cBhvr>
                                      <p:tavLst>
                                        <p:tav tm="0">
                                          <p:val>
                                            <p:strVal val="#ppt_x"/>
                                          </p:val>
                                        </p:tav>
                                        <p:tav tm="100000">
                                          <p:val>
                                            <p:strVal val="#ppt_x"/>
                                          </p:val>
                                        </p:tav>
                                      </p:tavLst>
                                    </p:anim>
                                    <p:anim calcmode="lin" valueType="num">
                                      <p:cBhvr>
                                        <p:cTn id="22" dur="450" decel="100000" fill="hold"/>
                                        <p:tgtEl>
                                          <p:spTgt spid="3"/>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ppt_x</p:attrName>
                                        </p:attrNameLst>
                                      </p:cBhvr>
                                      <p:tavLst>
                                        <p:tav tm="0">
                                          <p:val>
                                            <p:strVal val="#ppt_x-.2"/>
                                          </p:val>
                                        </p:tav>
                                        <p:tav tm="100000">
                                          <p:val>
                                            <p:strVal val="#ppt_x"/>
                                          </p:val>
                                        </p:tav>
                                      </p:tavLst>
                                    </p:anim>
                                    <p:anim calcmode="lin" valueType="num">
                                      <p:cBhvr>
                                        <p:cTn id="29"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30" dur="500"/>
                                        <p:tgtEl>
                                          <p:spTgt spid="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135226"/>
                                        </p:tgtEl>
                                        <p:attrNameLst>
                                          <p:attrName>style.visibility</p:attrName>
                                        </p:attrNameLst>
                                      </p:cBhvr>
                                      <p:to>
                                        <p:strVal val="visible"/>
                                      </p:to>
                                    </p:set>
                                    <p:anim calcmode="lin" valueType="num">
                                      <p:cBhvr>
                                        <p:cTn id="35" dur="500" fill="hold"/>
                                        <p:tgtEl>
                                          <p:spTgt spid="135226"/>
                                        </p:tgtEl>
                                        <p:attrNameLst>
                                          <p:attrName>ppt_w</p:attrName>
                                        </p:attrNameLst>
                                      </p:cBhvr>
                                      <p:tavLst>
                                        <p:tav tm="0">
                                          <p:val>
                                            <p:fltVal val="0"/>
                                          </p:val>
                                        </p:tav>
                                        <p:tav tm="100000">
                                          <p:val>
                                            <p:strVal val="#ppt_w"/>
                                          </p:val>
                                        </p:tav>
                                      </p:tavLst>
                                    </p:anim>
                                    <p:anim calcmode="lin" valueType="num">
                                      <p:cBhvr>
                                        <p:cTn id="36" dur="500" fill="hold"/>
                                        <p:tgtEl>
                                          <p:spTgt spid="135226"/>
                                        </p:tgtEl>
                                        <p:attrNameLst>
                                          <p:attrName>ppt_h</p:attrName>
                                        </p:attrNameLst>
                                      </p:cBhvr>
                                      <p:tavLst>
                                        <p:tav tm="0">
                                          <p:val>
                                            <p:strVal val="#ppt_h"/>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135225"/>
                                        </p:tgtEl>
                                        <p:attrNameLst>
                                          <p:attrName>style.visibility</p:attrName>
                                        </p:attrNameLst>
                                      </p:cBhvr>
                                      <p:to>
                                        <p:strVal val="visible"/>
                                      </p:to>
                                    </p:set>
                                    <p:anim calcmode="lin" valueType="num">
                                      <p:cBhvr>
                                        <p:cTn id="41" dur="500" fill="hold"/>
                                        <p:tgtEl>
                                          <p:spTgt spid="135225"/>
                                        </p:tgtEl>
                                        <p:attrNameLst>
                                          <p:attrName>ppt_w</p:attrName>
                                        </p:attrNameLst>
                                      </p:cBhvr>
                                      <p:tavLst>
                                        <p:tav tm="0">
                                          <p:val>
                                            <p:fltVal val="0"/>
                                          </p:val>
                                        </p:tav>
                                        <p:tav tm="100000">
                                          <p:val>
                                            <p:strVal val="#ppt_w"/>
                                          </p:val>
                                        </p:tav>
                                      </p:tavLst>
                                    </p:anim>
                                    <p:anim calcmode="lin" valueType="num">
                                      <p:cBhvr>
                                        <p:cTn id="42" dur="500" fill="hold"/>
                                        <p:tgtEl>
                                          <p:spTgt spid="135225"/>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1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63" presetClass="path" presetSubtype="0" accel="50000" decel="50000" fill="hold" nodeType="clickEffect">
                                  <p:stCondLst>
                                    <p:cond delay="0"/>
                                  </p:stCondLst>
                                  <p:childTnLst>
                                    <p:animMotion origin="layout" path="M -3.33333E-6 -3.23699E-6 L 0.45 -0.00555 " pathEditMode="relative" rAng="0" ptsTypes="AA">
                                      <p:cBhvr>
                                        <p:cTn id="52" dur="500" fill="hold"/>
                                        <p:tgtEl>
                                          <p:spTgt spid="16"/>
                                        </p:tgtEl>
                                        <p:attrNameLst>
                                          <p:attrName>ppt_x</p:attrName>
                                          <p:attrName>ppt_y</p:attrName>
                                        </p:attrNameLst>
                                      </p:cBhvr>
                                      <p:rCtr x="22500" y="-277"/>
                                    </p:animMotion>
                                  </p:childTnLst>
                                </p:cTn>
                              </p:par>
                            </p:childTnLst>
                          </p:cTn>
                        </p:par>
                      </p:childTnLst>
                    </p:cTn>
                  </p:par>
                  <p:par>
                    <p:cTn id="53" fill="hold" nodeType="clickPar">
                      <p:stCondLst>
                        <p:cond delay="indefinite"/>
                      </p:stCondLst>
                      <p:childTnLst>
                        <p:par>
                          <p:cTn id="54" fill="hold" nodeType="withGroup">
                            <p:stCondLst>
                              <p:cond delay="0"/>
                            </p:stCondLst>
                            <p:childTnLst>
                              <p:par>
                                <p:cTn id="55" presetID="23" presetClass="entr" presetSubtype="16"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p:cTn id="57" dur="500" fill="hold"/>
                                        <p:tgtEl>
                                          <p:spTgt spid="8"/>
                                        </p:tgtEl>
                                        <p:attrNameLst>
                                          <p:attrName>ppt_w</p:attrName>
                                        </p:attrNameLst>
                                      </p:cBhvr>
                                      <p:tavLst>
                                        <p:tav tm="0">
                                          <p:val>
                                            <p:fltVal val="0"/>
                                          </p:val>
                                        </p:tav>
                                        <p:tav tm="100000">
                                          <p:val>
                                            <p:strVal val="#ppt_w"/>
                                          </p:val>
                                        </p:tav>
                                      </p:tavLst>
                                    </p:anim>
                                    <p:anim calcmode="lin" valueType="num">
                                      <p:cBhvr>
                                        <p:cTn id="58" dur="500" fill="hold"/>
                                        <p:tgtEl>
                                          <p:spTgt spid="8"/>
                                        </p:tgtEl>
                                        <p:attrNameLst>
                                          <p:attrName>ppt_h</p:attrName>
                                        </p:attrNameLst>
                                      </p:cBhvr>
                                      <p:tavLst>
                                        <p:tav tm="0">
                                          <p:val>
                                            <p:fltVal val="0"/>
                                          </p:val>
                                        </p:tav>
                                        <p:tav tm="100000">
                                          <p:val>
                                            <p:strVal val="#ppt_h"/>
                                          </p:val>
                                        </p:tav>
                                      </p:tavLst>
                                    </p:anim>
                                  </p:childTnLst>
                                </p:cTn>
                              </p:par>
                            </p:childTnLst>
                          </p:cTn>
                        </p:par>
                        <p:par>
                          <p:cTn id="59" fill="hold" nodeType="afterGroup">
                            <p:stCondLst>
                              <p:cond delay="500"/>
                            </p:stCondLst>
                            <p:childTnLst>
                              <p:par>
                                <p:cTn id="60" presetID="3" presetClass="exit" presetSubtype="10" fill="hold" nodeType="afterEffect">
                                  <p:stCondLst>
                                    <p:cond delay="0"/>
                                  </p:stCondLst>
                                  <p:childTnLst>
                                    <p:animEffect transition="out" filter="blinds(horizontal)">
                                      <p:cBhvr>
                                        <p:cTn id="61" dur="500"/>
                                        <p:tgtEl>
                                          <p:spTgt spid="16"/>
                                        </p:tgtEl>
                                      </p:cBhvr>
                                    </p:animEffect>
                                    <p:set>
                                      <p:cBhvr>
                                        <p:cTn id="62" dur="1" fill="hold">
                                          <p:stCondLst>
                                            <p:cond delay="499"/>
                                          </p:stCondLst>
                                        </p:cTn>
                                        <p:tgtEl>
                                          <p:spTgt spid="16"/>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0" presetClass="path" presetSubtype="0" accel="50000" decel="50000" fill="hold" grpId="1" nodeType="clickEffect">
                                  <p:stCondLst>
                                    <p:cond delay="0"/>
                                  </p:stCondLst>
                                  <p:childTnLst>
                                    <p:animMotion origin="layout" path="M 0.00313 -0.00416 C -0.07743 -0.02959 -0.15659 -0.05503 -0.11371 -0.10358 C -0.06979 -0.1519 0.14202 -0.26797 0.26615 -0.29711 C 0.39028 -0.32531 0.57518 -0.30936 0.63108 -0.27768 C 0.68802 -0.24601 0.6073 -0.13595 0.60209 -0.10682 " pathEditMode="relative" rAng="0" ptsTypes="aaaaA">
                                      <p:cBhvr>
                                        <p:cTn id="66" dur="500" fill="hold"/>
                                        <p:tgtEl>
                                          <p:spTgt spid="135226"/>
                                        </p:tgtEl>
                                        <p:attrNameLst>
                                          <p:attrName>ppt_x</p:attrName>
                                          <p:attrName>ppt_y</p:attrName>
                                        </p:attrNameLst>
                                      </p:cBhvr>
                                      <p:rCtr x="26250" y="-16069"/>
                                    </p:animMotion>
                                  </p:childTnLst>
                                </p:cTn>
                              </p:par>
                            </p:childTnLst>
                          </p:cTn>
                        </p:par>
                      </p:childTnLst>
                    </p:cTn>
                  </p:par>
                  <p:par>
                    <p:cTn id="67" fill="hold" nodeType="clickPar">
                      <p:stCondLst>
                        <p:cond delay="indefinite"/>
                      </p:stCondLst>
                      <p:childTnLst>
                        <p:par>
                          <p:cTn id="68" fill="hold" nodeType="withGroup">
                            <p:stCondLst>
                              <p:cond delay="0"/>
                            </p:stCondLst>
                            <p:childTnLst>
                              <p:par>
                                <p:cTn id="69" presetID="0" presetClass="path" presetSubtype="0" accel="50000" decel="50000" fill="hold" grpId="1" nodeType="clickEffect">
                                  <p:stCondLst>
                                    <p:cond delay="0"/>
                                  </p:stCondLst>
                                  <p:childTnLst>
                                    <p:animMotion origin="layout" path="M -0.00451 -0.04162 C -0.05191 -0.09734 -0.09844 -0.15214 -0.07465 -0.19607 C -0.05035 -0.24 0.07951 -0.31953 0.14132 -0.3052 C 0.20313 -0.29017 0.24983 -0.19907 0.29688 -0.10728 " pathEditMode="relative" rAng="0" ptsTypes="aaaA">
                                      <p:cBhvr>
                                        <p:cTn id="70" dur="500" fill="hold"/>
                                        <p:tgtEl>
                                          <p:spTgt spid="135225"/>
                                        </p:tgtEl>
                                        <p:attrNameLst>
                                          <p:attrName>ppt_x</p:attrName>
                                          <p:attrName>ppt_y</p:attrName>
                                        </p:attrNameLst>
                                      </p:cBhvr>
                                      <p:rCtr x="10365" y="-13896"/>
                                    </p:animMotion>
                                  </p:childTnLst>
                                </p:cTn>
                              </p:par>
                            </p:childTnLst>
                          </p:cTn>
                        </p:par>
                      </p:childTnLst>
                    </p:cTn>
                  </p:par>
                  <p:par>
                    <p:cTn id="71" fill="hold" nodeType="clickPar">
                      <p:stCondLst>
                        <p:cond delay="indefinite"/>
                      </p:stCondLst>
                      <p:childTnLst>
                        <p:par>
                          <p:cTn id="72" fill="hold" nodeType="withGroup">
                            <p:stCondLst>
                              <p:cond delay="0"/>
                            </p:stCondLst>
                            <p:childTnLst>
                              <p:par>
                                <p:cTn id="73" presetID="53" presetClass="entr" presetSubtype="0" fill="hold" nodeType="clickEffect">
                                  <p:stCondLst>
                                    <p:cond delay="0"/>
                                  </p:stCondLst>
                                  <p:childTnLst>
                                    <p:set>
                                      <p:cBhvr>
                                        <p:cTn id="74" dur="1" fill="hold">
                                          <p:stCondLst>
                                            <p:cond delay="0"/>
                                          </p:stCondLst>
                                        </p:cTn>
                                        <p:tgtEl>
                                          <p:spTgt spid="135202"/>
                                        </p:tgtEl>
                                        <p:attrNameLst>
                                          <p:attrName>style.visibility</p:attrName>
                                        </p:attrNameLst>
                                      </p:cBhvr>
                                      <p:to>
                                        <p:strVal val="visible"/>
                                      </p:to>
                                    </p:set>
                                    <p:anim calcmode="lin" valueType="num">
                                      <p:cBhvr>
                                        <p:cTn id="75" dur="500" fill="hold"/>
                                        <p:tgtEl>
                                          <p:spTgt spid="135202"/>
                                        </p:tgtEl>
                                        <p:attrNameLst>
                                          <p:attrName>ppt_w</p:attrName>
                                        </p:attrNameLst>
                                      </p:cBhvr>
                                      <p:tavLst>
                                        <p:tav tm="0">
                                          <p:val>
                                            <p:fltVal val="0"/>
                                          </p:val>
                                        </p:tav>
                                        <p:tav tm="100000">
                                          <p:val>
                                            <p:strVal val="#ppt_w"/>
                                          </p:val>
                                        </p:tav>
                                      </p:tavLst>
                                    </p:anim>
                                    <p:anim calcmode="lin" valueType="num">
                                      <p:cBhvr>
                                        <p:cTn id="76" dur="500" fill="hold"/>
                                        <p:tgtEl>
                                          <p:spTgt spid="135202"/>
                                        </p:tgtEl>
                                        <p:attrNameLst>
                                          <p:attrName>ppt_h</p:attrName>
                                        </p:attrNameLst>
                                      </p:cBhvr>
                                      <p:tavLst>
                                        <p:tav tm="0">
                                          <p:val>
                                            <p:fltVal val="0"/>
                                          </p:val>
                                        </p:tav>
                                        <p:tav tm="100000">
                                          <p:val>
                                            <p:strVal val="#ppt_h"/>
                                          </p:val>
                                        </p:tav>
                                      </p:tavLst>
                                    </p:anim>
                                    <p:animEffect transition="in" filter="fade">
                                      <p:cBhvr>
                                        <p:cTn id="77" dur="500"/>
                                        <p:tgtEl>
                                          <p:spTgt spid="13520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53" presetClass="entr" presetSubtype="0" fill="hold" nodeType="clickEffect">
                                  <p:stCondLst>
                                    <p:cond delay="0"/>
                                  </p:stCondLst>
                                  <p:childTnLst>
                                    <p:set>
                                      <p:cBhvr>
                                        <p:cTn id="81" dur="1" fill="hold">
                                          <p:stCondLst>
                                            <p:cond delay="0"/>
                                          </p:stCondLst>
                                        </p:cTn>
                                        <p:tgtEl>
                                          <p:spTgt spid="135203"/>
                                        </p:tgtEl>
                                        <p:attrNameLst>
                                          <p:attrName>style.visibility</p:attrName>
                                        </p:attrNameLst>
                                      </p:cBhvr>
                                      <p:to>
                                        <p:strVal val="visible"/>
                                      </p:to>
                                    </p:set>
                                    <p:anim calcmode="lin" valueType="num">
                                      <p:cBhvr>
                                        <p:cTn id="82" dur="500" fill="hold"/>
                                        <p:tgtEl>
                                          <p:spTgt spid="135203"/>
                                        </p:tgtEl>
                                        <p:attrNameLst>
                                          <p:attrName>ppt_w</p:attrName>
                                        </p:attrNameLst>
                                      </p:cBhvr>
                                      <p:tavLst>
                                        <p:tav tm="0">
                                          <p:val>
                                            <p:fltVal val="0"/>
                                          </p:val>
                                        </p:tav>
                                        <p:tav tm="100000">
                                          <p:val>
                                            <p:strVal val="#ppt_w"/>
                                          </p:val>
                                        </p:tav>
                                      </p:tavLst>
                                    </p:anim>
                                    <p:anim calcmode="lin" valueType="num">
                                      <p:cBhvr>
                                        <p:cTn id="83" dur="500" fill="hold"/>
                                        <p:tgtEl>
                                          <p:spTgt spid="135203"/>
                                        </p:tgtEl>
                                        <p:attrNameLst>
                                          <p:attrName>ppt_h</p:attrName>
                                        </p:attrNameLst>
                                      </p:cBhvr>
                                      <p:tavLst>
                                        <p:tav tm="0">
                                          <p:val>
                                            <p:fltVal val="0"/>
                                          </p:val>
                                        </p:tav>
                                        <p:tav tm="100000">
                                          <p:val>
                                            <p:strVal val="#ppt_h"/>
                                          </p:val>
                                        </p:tav>
                                      </p:tavLst>
                                    </p:anim>
                                    <p:animEffect transition="in" filter="fade">
                                      <p:cBhvr>
                                        <p:cTn id="84" dur="500"/>
                                        <p:tgtEl>
                                          <p:spTgt spid="135203"/>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9" presetClass="entr" presetSubtype="0" fill="hold" nodeType="clickEffect">
                                  <p:stCondLst>
                                    <p:cond delay="0"/>
                                  </p:stCondLst>
                                  <p:childTnLst>
                                    <p:set>
                                      <p:cBhvr>
                                        <p:cTn id="88" dur="1" fill="hold">
                                          <p:stCondLst>
                                            <p:cond delay="0"/>
                                          </p:stCondLst>
                                        </p:cTn>
                                        <p:tgtEl>
                                          <p:spTgt spid="135354"/>
                                        </p:tgtEl>
                                        <p:attrNameLst>
                                          <p:attrName>style.visibility</p:attrName>
                                        </p:attrNameLst>
                                      </p:cBhvr>
                                      <p:to>
                                        <p:strVal val="visible"/>
                                      </p:to>
                                    </p:set>
                                    <p:anim calcmode="lin" valueType="num">
                                      <p:cBhvr>
                                        <p:cTn id="89" dur="500" fill="hold"/>
                                        <p:tgtEl>
                                          <p:spTgt spid="135354"/>
                                        </p:tgtEl>
                                        <p:attrNameLst>
                                          <p:attrName>ppt_x</p:attrName>
                                        </p:attrNameLst>
                                      </p:cBhvr>
                                      <p:tavLst>
                                        <p:tav tm="0">
                                          <p:val>
                                            <p:strVal val="#ppt_x-.2"/>
                                          </p:val>
                                        </p:tav>
                                        <p:tav tm="100000">
                                          <p:val>
                                            <p:strVal val="#ppt_x"/>
                                          </p:val>
                                        </p:tav>
                                      </p:tavLst>
                                    </p:anim>
                                    <p:anim calcmode="lin" valueType="num">
                                      <p:cBhvr>
                                        <p:cTn id="90" dur="500" fill="hold"/>
                                        <p:tgtEl>
                                          <p:spTgt spid="135354"/>
                                        </p:tgtEl>
                                        <p:attrNameLst>
                                          <p:attrName>ppt_y</p:attrName>
                                        </p:attrNameLst>
                                      </p:cBhvr>
                                      <p:tavLst>
                                        <p:tav tm="0">
                                          <p:val>
                                            <p:strVal val="#ppt_y"/>
                                          </p:val>
                                        </p:tav>
                                        <p:tav tm="100000">
                                          <p:val>
                                            <p:strVal val="#ppt_y"/>
                                          </p:val>
                                        </p:tav>
                                      </p:tavLst>
                                    </p:anim>
                                    <p:animEffect transition="in" filter="wipe(right)" prLst="gradientSize: 0.1">
                                      <p:cBhvr>
                                        <p:cTn id="91" dur="500"/>
                                        <p:tgtEl>
                                          <p:spTgt spid="135354"/>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7" presetClass="entr" presetSubtype="0" fill="hold" grpId="0" nodeType="clickEffect">
                                  <p:stCondLst>
                                    <p:cond delay="0"/>
                                  </p:stCondLst>
                                  <p:iterate type="lt">
                                    <p:tmPct val="10000"/>
                                  </p:iterate>
                                  <p:childTnLst>
                                    <p:set>
                                      <p:cBhvr>
                                        <p:cTn id="95" dur="1" fill="hold">
                                          <p:stCondLst>
                                            <p:cond delay="0"/>
                                          </p:stCondLst>
                                        </p:cTn>
                                        <p:tgtEl>
                                          <p:spTgt spid="135240"/>
                                        </p:tgtEl>
                                        <p:attrNameLst>
                                          <p:attrName>style.visibility</p:attrName>
                                        </p:attrNameLst>
                                      </p:cBhvr>
                                      <p:to>
                                        <p:strVal val="visible"/>
                                      </p:to>
                                    </p:set>
                                    <p:anim calcmode="discrete" valueType="clr">
                                      <p:cBhvr override="childStyle">
                                        <p:cTn id="96" dur="500"/>
                                        <p:tgtEl>
                                          <p:spTgt spid="135240"/>
                                        </p:tgtEl>
                                        <p:attrNameLst>
                                          <p:attrName>style.color</p:attrName>
                                        </p:attrNameLst>
                                      </p:cBhvr>
                                      <p:tavLst>
                                        <p:tav tm="0">
                                          <p:val>
                                            <p:clrVal>
                                              <a:schemeClr val="accent2"/>
                                            </p:clrVal>
                                          </p:val>
                                        </p:tav>
                                        <p:tav tm="50000">
                                          <p:val>
                                            <p:clrVal>
                                              <a:schemeClr val="hlink"/>
                                            </p:clrVal>
                                          </p:val>
                                        </p:tav>
                                      </p:tavLst>
                                    </p:anim>
                                    <p:anim calcmode="discrete" valueType="clr">
                                      <p:cBhvr>
                                        <p:cTn id="97" dur="500"/>
                                        <p:tgtEl>
                                          <p:spTgt spid="135240"/>
                                        </p:tgtEl>
                                        <p:attrNameLst>
                                          <p:attrName>fillcolor</p:attrName>
                                        </p:attrNameLst>
                                      </p:cBhvr>
                                      <p:tavLst>
                                        <p:tav tm="0">
                                          <p:val>
                                            <p:clrVal>
                                              <a:schemeClr val="accent2"/>
                                            </p:clrVal>
                                          </p:val>
                                        </p:tav>
                                        <p:tav tm="50000">
                                          <p:val>
                                            <p:clrVal>
                                              <a:schemeClr val="hlink"/>
                                            </p:clrVal>
                                          </p:val>
                                        </p:tav>
                                      </p:tavLst>
                                    </p:anim>
                                    <p:set>
                                      <p:cBhvr>
                                        <p:cTn id="98" dur="500"/>
                                        <p:tgtEl>
                                          <p:spTgt spid="135240"/>
                                        </p:tgtEl>
                                        <p:attrNameLst>
                                          <p:attrName>fill.type</p:attrName>
                                        </p:attrNameLst>
                                      </p:cBhvr>
                                      <p:to>
                                        <p:strVal val="solid"/>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37" presetClass="entr" presetSubtype="0" fill="hold" nodeType="clickEffect">
                                  <p:stCondLst>
                                    <p:cond delay="0"/>
                                  </p:stCondLst>
                                  <p:childTnLst>
                                    <p:set>
                                      <p:cBhvr>
                                        <p:cTn id="102" dur="1" fill="hold">
                                          <p:stCondLst>
                                            <p:cond delay="0"/>
                                          </p:stCondLst>
                                        </p:cTn>
                                        <p:tgtEl>
                                          <p:spTgt spid="4"/>
                                        </p:tgtEl>
                                        <p:attrNameLst>
                                          <p:attrName>style.visibility</p:attrName>
                                        </p:attrNameLst>
                                      </p:cBhvr>
                                      <p:to>
                                        <p:strVal val="visible"/>
                                      </p:to>
                                    </p:set>
                                    <p:animEffect transition="in" filter="fade">
                                      <p:cBhvr>
                                        <p:cTn id="103" dur="500"/>
                                        <p:tgtEl>
                                          <p:spTgt spid="4"/>
                                        </p:tgtEl>
                                      </p:cBhvr>
                                    </p:animEffect>
                                    <p:anim calcmode="lin" valueType="num">
                                      <p:cBhvr>
                                        <p:cTn id="104" dur="500" fill="hold"/>
                                        <p:tgtEl>
                                          <p:spTgt spid="4"/>
                                        </p:tgtEl>
                                        <p:attrNameLst>
                                          <p:attrName>ppt_x</p:attrName>
                                        </p:attrNameLst>
                                      </p:cBhvr>
                                      <p:tavLst>
                                        <p:tav tm="0">
                                          <p:val>
                                            <p:strVal val="#ppt_x"/>
                                          </p:val>
                                        </p:tav>
                                        <p:tav tm="100000">
                                          <p:val>
                                            <p:strVal val="#ppt_x"/>
                                          </p:val>
                                        </p:tav>
                                      </p:tavLst>
                                    </p:anim>
                                    <p:anim calcmode="lin" valueType="num">
                                      <p:cBhvr>
                                        <p:cTn id="105" dur="450" decel="100000" fill="hold"/>
                                        <p:tgtEl>
                                          <p:spTgt spid="4"/>
                                        </p:tgtEl>
                                        <p:attrNameLst>
                                          <p:attrName>ppt_y</p:attrName>
                                        </p:attrNameLst>
                                      </p:cBhvr>
                                      <p:tavLst>
                                        <p:tav tm="0">
                                          <p:val>
                                            <p:strVal val="#ppt_y+1"/>
                                          </p:val>
                                        </p:tav>
                                        <p:tav tm="100000">
                                          <p:val>
                                            <p:strVal val="#ppt_y-.03"/>
                                          </p:val>
                                        </p:tav>
                                      </p:tavLst>
                                    </p:anim>
                                    <p:anim calcmode="lin" valueType="num">
                                      <p:cBhvr>
                                        <p:cTn id="106" dur="50" accel="100000" fill="hold">
                                          <p:stCondLst>
                                            <p:cond delay="45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3" presetClass="entr" presetSubtype="16" fill="hold" nodeType="clickEffect">
                                  <p:stCondLst>
                                    <p:cond delay="0"/>
                                  </p:stCondLst>
                                  <p:childTnLst>
                                    <p:set>
                                      <p:cBhvr>
                                        <p:cTn id="110" dur="1" fill="hold">
                                          <p:stCondLst>
                                            <p:cond delay="0"/>
                                          </p:stCondLst>
                                        </p:cTn>
                                        <p:tgtEl>
                                          <p:spTgt spid="135201"/>
                                        </p:tgtEl>
                                        <p:attrNameLst>
                                          <p:attrName>style.visibility</p:attrName>
                                        </p:attrNameLst>
                                      </p:cBhvr>
                                      <p:to>
                                        <p:strVal val="visible"/>
                                      </p:to>
                                    </p:set>
                                    <p:anim calcmode="lin" valueType="num">
                                      <p:cBhvr>
                                        <p:cTn id="111" dur="500" fill="hold"/>
                                        <p:tgtEl>
                                          <p:spTgt spid="135201"/>
                                        </p:tgtEl>
                                        <p:attrNameLst>
                                          <p:attrName>ppt_w</p:attrName>
                                        </p:attrNameLst>
                                      </p:cBhvr>
                                      <p:tavLst>
                                        <p:tav tm="0">
                                          <p:val>
                                            <p:fltVal val="0"/>
                                          </p:val>
                                        </p:tav>
                                        <p:tav tm="100000">
                                          <p:val>
                                            <p:strVal val="#ppt_w"/>
                                          </p:val>
                                        </p:tav>
                                      </p:tavLst>
                                    </p:anim>
                                    <p:anim calcmode="lin" valueType="num">
                                      <p:cBhvr>
                                        <p:cTn id="112" dur="500" fill="hold"/>
                                        <p:tgtEl>
                                          <p:spTgt spid="135201"/>
                                        </p:tgtEl>
                                        <p:attrNameLst>
                                          <p:attrName>ppt_h</p:attrName>
                                        </p:attrNameLst>
                                      </p:cBhvr>
                                      <p:tavLst>
                                        <p:tav tm="0">
                                          <p:val>
                                            <p:fltVal val="0"/>
                                          </p:val>
                                        </p:tav>
                                        <p:tav tm="100000">
                                          <p:val>
                                            <p:strVal val="#ppt_h"/>
                                          </p:val>
                                        </p:tav>
                                      </p:tavLst>
                                    </p:anim>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3" presetClass="entr" presetSubtype="16" fill="hold" nodeType="clickEffect">
                                  <p:stCondLst>
                                    <p:cond delay="0"/>
                                  </p:stCondLst>
                                  <p:childTnLst>
                                    <p:set>
                                      <p:cBhvr>
                                        <p:cTn id="116" dur="1" fill="hold">
                                          <p:stCondLst>
                                            <p:cond delay="0"/>
                                          </p:stCondLst>
                                        </p:cTn>
                                        <p:tgtEl>
                                          <p:spTgt spid="9"/>
                                        </p:tgtEl>
                                        <p:attrNameLst>
                                          <p:attrName>style.visibility</p:attrName>
                                        </p:attrNameLst>
                                      </p:cBhvr>
                                      <p:to>
                                        <p:strVal val="visible"/>
                                      </p:to>
                                    </p:set>
                                    <p:anim calcmode="lin" valueType="num">
                                      <p:cBhvr>
                                        <p:cTn id="117" dur="500" fill="hold"/>
                                        <p:tgtEl>
                                          <p:spTgt spid="9"/>
                                        </p:tgtEl>
                                        <p:attrNameLst>
                                          <p:attrName>ppt_w</p:attrName>
                                        </p:attrNameLst>
                                      </p:cBhvr>
                                      <p:tavLst>
                                        <p:tav tm="0">
                                          <p:val>
                                            <p:fltVal val="0"/>
                                          </p:val>
                                        </p:tav>
                                        <p:tav tm="100000">
                                          <p:val>
                                            <p:strVal val="#ppt_w"/>
                                          </p:val>
                                        </p:tav>
                                      </p:tavLst>
                                    </p:anim>
                                    <p:anim calcmode="lin" valueType="num">
                                      <p:cBhvr>
                                        <p:cTn id="118" dur="500" fill="hold"/>
                                        <p:tgtEl>
                                          <p:spTgt spid="9"/>
                                        </p:tgtEl>
                                        <p:attrNameLst>
                                          <p:attrName>ppt_h</p:attrName>
                                        </p:attrNameLst>
                                      </p:cBhvr>
                                      <p:tavLst>
                                        <p:tav tm="0">
                                          <p:val>
                                            <p:fltVal val="0"/>
                                          </p:val>
                                        </p:tav>
                                        <p:tav tm="100000">
                                          <p:val>
                                            <p:strVal val="#ppt_h"/>
                                          </p:val>
                                        </p:tav>
                                      </p:tavLst>
                                    </p:anim>
                                  </p:childTnLst>
                                </p:cTn>
                              </p:par>
                            </p:childTnLst>
                          </p:cTn>
                        </p:par>
                        <p:par>
                          <p:cTn id="119" fill="hold" nodeType="afterGroup">
                            <p:stCondLst>
                              <p:cond delay="500"/>
                            </p:stCondLst>
                            <p:childTnLst>
                              <p:par>
                                <p:cTn id="120" presetID="23" presetClass="entr" presetSubtype="16"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 calcmode="lin" valueType="num">
                                      <p:cBhvr>
                                        <p:cTn id="122" dur="500" fill="hold"/>
                                        <p:tgtEl>
                                          <p:spTgt spid="14"/>
                                        </p:tgtEl>
                                        <p:attrNameLst>
                                          <p:attrName>ppt_w</p:attrName>
                                        </p:attrNameLst>
                                      </p:cBhvr>
                                      <p:tavLst>
                                        <p:tav tm="0">
                                          <p:val>
                                            <p:fltVal val="0"/>
                                          </p:val>
                                        </p:tav>
                                        <p:tav tm="100000">
                                          <p:val>
                                            <p:strVal val="#ppt_w"/>
                                          </p:val>
                                        </p:tav>
                                      </p:tavLst>
                                    </p:anim>
                                    <p:anim calcmode="lin" valueType="num">
                                      <p:cBhvr>
                                        <p:cTn id="123" dur="500" fill="hold"/>
                                        <p:tgtEl>
                                          <p:spTgt spid="14"/>
                                        </p:tgtEl>
                                        <p:attrNameLst>
                                          <p:attrName>ppt_h</p:attrName>
                                        </p:attrNameLst>
                                      </p:cBhvr>
                                      <p:tavLst>
                                        <p:tav tm="0">
                                          <p:val>
                                            <p:fltVal val="0"/>
                                          </p:val>
                                        </p:tav>
                                        <p:tav tm="100000">
                                          <p:val>
                                            <p:strVal val="#ppt_h"/>
                                          </p:val>
                                        </p:tav>
                                      </p:tavLst>
                                    </p:anim>
                                  </p:childTnLst>
                                </p:cTn>
                              </p:par>
                            </p:childTnLst>
                          </p:cTn>
                        </p:par>
                        <p:par>
                          <p:cTn id="124" fill="hold" nodeType="afterGroup">
                            <p:stCondLst>
                              <p:cond delay="1000"/>
                            </p:stCondLst>
                            <p:childTnLst>
                              <p:par>
                                <p:cTn id="125" presetID="23" presetClass="entr" presetSubtype="16" fill="hold" nodeType="afterEffect">
                                  <p:stCondLst>
                                    <p:cond delay="0"/>
                                  </p:stCondLst>
                                  <p:childTnLst>
                                    <p:set>
                                      <p:cBhvr>
                                        <p:cTn id="126" dur="1" fill="hold">
                                          <p:stCondLst>
                                            <p:cond delay="0"/>
                                          </p:stCondLst>
                                        </p:cTn>
                                        <p:tgtEl>
                                          <p:spTgt spid="15"/>
                                        </p:tgtEl>
                                        <p:attrNameLst>
                                          <p:attrName>style.visibility</p:attrName>
                                        </p:attrNameLst>
                                      </p:cBhvr>
                                      <p:to>
                                        <p:strVal val="visible"/>
                                      </p:to>
                                    </p:set>
                                    <p:anim calcmode="lin" valueType="num">
                                      <p:cBhvr>
                                        <p:cTn id="127" dur="500" fill="hold"/>
                                        <p:tgtEl>
                                          <p:spTgt spid="15"/>
                                        </p:tgtEl>
                                        <p:attrNameLst>
                                          <p:attrName>ppt_w</p:attrName>
                                        </p:attrNameLst>
                                      </p:cBhvr>
                                      <p:tavLst>
                                        <p:tav tm="0">
                                          <p:val>
                                            <p:fltVal val="0"/>
                                          </p:val>
                                        </p:tav>
                                        <p:tav tm="100000">
                                          <p:val>
                                            <p:strVal val="#ppt_w"/>
                                          </p:val>
                                        </p:tav>
                                      </p:tavLst>
                                    </p:anim>
                                    <p:anim calcmode="lin" valueType="num">
                                      <p:cBhvr>
                                        <p:cTn id="128"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6" presetClass="entr" presetSubtype="26" fill="hold" nodeType="clickEffect">
                                  <p:stCondLst>
                                    <p:cond delay="0"/>
                                  </p:stCondLst>
                                  <p:childTnLst>
                                    <p:set>
                                      <p:cBhvr>
                                        <p:cTn id="132" dur="1" fill="hold">
                                          <p:stCondLst>
                                            <p:cond delay="0"/>
                                          </p:stCondLst>
                                        </p:cTn>
                                        <p:tgtEl>
                                          <p:spTgt spid="10"/>
                                        </p:tgtEl>
                                        <p:attrNameLst>
                                          <p:attrName>style.visibility</p:attrName>
                                        </p:attrNameLst>
                                      </p:cBhvr>
                                      <p:to>
                                        <p:strVal val="visible"/>
                                      </p:to>
                                    </p:set>
                                    <p:animEffect transition="in" filter="barn(inHorizontal)">
                                      <p:cBhvr>
                                        <p:cTn id="133" dur="500"/>
                                        <p:tgtEl>
                                          <p:spTgt spid="10"/>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50" presetClass="entr" presetSubtype="0" decel="100000" fill="hold" nodeType="clickEffect">
                                  <p:stCondLst>
                                    <p:cond delay="0"/>
                                  </p:stCondLst>
                                  <p:childTnLst>
                                    <p:set>
                                      <p:cBhvr>
                                        <p:cTn id="137" dur="1" fill="hold">
                                          <p:stCondLst>
                                            <p:cond delay="0"/>
                                          </p:stCondLst>
                                        </p:cTn>
                                        <p:tgtEl>
                                          <p:spTgt spid="17"/>
                                        </p:tgtEl>
                                        <p:attrNameLst>
                                          <p:attrName>style.visibility</p:attrName>
                                        </p:attrNameLst>
                                      </p:cBhvr>
                                      <p:to>
                                        <p:strVal val="visible"/>
                                      </p:to>
                                    </p:set>
                                    <p:anim calcmode="lin" valueType="num">
                                      <p:cBhvr>
                                        <p:cTn id="138" dur="1000" fill="hold"/>
                                        <p:tgtEl>
                                          <p:spTgt spid="17"/>
                                        </p:tgtEl>
                                        <p:attrNameLst>
                                          <p:attrName>ppt_w</p:attrName>
                                        </p:attrNameLst>
                                      </p:cBhvr>
                                      <p:tavLst>
                                        <p:tav tm="0">
                                          <p:val>
                                            <p:strVal val="#ppt_w+.3"/>
                                          </p:val>
                                        </p:tav>
                                        <p:tav tm="100000">
                                          <p:val>
                                            <p:strVal val="#ppt_w"/>
                                          </p:val>
                                        </p:tav>
                                      </p:tavLst>
                                    </p:anim>
                                    <p:anim calcmode="lin" valueType="num">
                                      <p:cBhvr>
                                        <p:cTn id="139" dur="1000" fill="hold"/>
                                        <p:tgtEl>
                                          <p:spTgt spid="17"/>
                                        </p:tgtEl>
                                        <p:attrNameLst>
                                          <p:attrName>ppt_h</p:attrName>
                                        </p:attrNameLst>
                                      </p:cBhvr>
                                      <p:tavLst>
                                        <p:tav tm="0">
                                          <p:val>
                                            <p:strVal val="#ppt_h"/>
                                          </p:val>
                                        </p:tav>
                                        <p:tav tm="100000">
                                          <p:val>
                                            <p:strVal val="#ppt_h"/>
                                          </p:val>
                                        </p:tav>
                                      </p:tavLst>
                                    </p:anim>
                                    <p:animEffect transition="in" filter="fade">
                                      <p:cBhvr>
                                        <p:cTn id="140" dur="1000"/>
                                        <p:tgtEl>
                                          <p:spTgt spid="17"/>
                                        </p:tgtEl>
                                      </p:cBhvr>
                                    </p:animEffec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2" presetClass="entr" presetSubtype="4" fill="hold" grpId="0" nodeType="clickEffect">
                                  <p:stCondLst>
                                    <p:cond delay="0"/>
                                  </p:stCondLst>
                                  <p:childTnLst>
                                    <p:set>
                                      <p:cBhvr>
                                        <p:cTn id="144" dur="1" fill="hold">
                                          <p:stCondLst>
                                            <p:cond delay="0"/>
                                          </p:stCondLst>
                                        </p:cTn>
                                        <p:tgtEl>
                                          <p:spTgt spid="8235"/>
                                        </p:tgtEl>
                                        <p:attrNameLst>
                                          <p:attrName>style.visibility</p:attrName>
                                        </p:attrNameLst>
                                      </p:cBhvr>
                                      <p:to>
                                        <p:strVal val="visible"/>
                                      </p:to>
                                    </p:set>
                                    <p:animEffect transition="in" filter="wipe(down)">
                                      <p:cBhvr>
                                        <p:cTn id="145" dur="500"/>
                                        <p:tgtEl>
                                          <p:spTgt spid="8235"/>
                                        </p:tgtEl>
                                      </p:cBhvr>
                                    </p:animEffect>
                                  </p:childTnLst>
                                </p:cTn>
                              </p:par>
                            </p:childTnLst>
                          </p:cTn>
                        </p:par>
                      </p:childTnLst>
                    </p:cTn>
                  </p:par>
                  <p:par>
                    <p:cTn id="146" fill="hold" nodeType="clickPar">
                      <p:stCondLst>
                        <p:cond delay="indefinite"/>
                      </p:stCondLst>
                      <p:childTnLst>
                        <p:par>
                          <p:cTn id="147" fill="hold" nodeType="withGroup">
                            <p:stCondLst>
                              <p:cond delay="0"/>
                            </p:stCondLst>
                            <p:childTnLst>
                              <p:par>
                                <p:cTn id="148" presetID="21" presetClass="entr" presetSubtype="1" fill="hold" nodeType="clickEffect">
                                  <p:stCondLst>
                                    <p:cond delay="0"/>
                                  </p:stCondLst>
                                  <p:childTnLst>
                                    <p:set>
                                      <p:cBhvr>
                                        <p:cTn id="149" dur="1" fill="hold">
                                          <p:stCondLst>
                                            <p:cond delay="0"/>
                                          </p:stCondLst>
                                        </p:cTn>
                                        <p:tgtEl>
                                          <p:spTgt spid="6"/>
                                        </p:tgtEl>
                                        <p:attrNameLst>
                                          <p:attrName>style.visibility</p:attrName>
                                        </p:attrNameLst>
                                      </p:cBhvr>
                                      <p:to>
                                        <p:strVal val="visible"/>
                                      </p:to>
                                    </p:set>
                                    <p:animEffect transition="in" filter="wheel(1)">
                                      <p:cBhvr>
                                        <p:cTn id="15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80" grpId="0" animBg="1"/>
      <p:bldP spid="135225" grpId="0" animBg="1"/>
      <p:bldP spid="135225" grpId="1" animBg="1"/>
      <p:bldP spid="135226" grpId="0" animBg="1"/>
      <p:bldP spid="135226" grpId="1" animBg="1"/>
      <p:bldP spid="135240" grpId="0"/>
      <p:bldP spid="823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 name="Rectangle 4"/>
          <p:cNvSpPr>
            <a:spLocks noGrp="1" noChangeArrowheads="1"/>
          </p:cNvSpPr>
          <p:nvPr>
            <p:ph type="dt" sz="quarter" idx="10"/>
          </p:nvPr>
        </p:nvSpPr>
        <p:spPr/>
        <p:txBody>
          <a:bodyPr/>
          <a:lstStyle/>
          <a:p>
            <a:pPr>
              <a:defRPr/>
            </a:pPr>
            <a:fld id="{941B51A0-18FA-4D7B-B6EC-B4AB1F63C676}" type="datetime1">
              <a:rPr lang="en-US"/>
              <a:pPr>
                <a:defRPr/>
              </a:pPr>
              <a:t>12/26/2022</a:t>
            </a:fld>
            <a:endParaRPr lang="en-US" altLang="en-US"/>
          </a:p>
        </p:txBody>
      </p:sp>
      <p:sp>
        <p:nvSpPr>
          <p:cNvPr id="9219" name="Rectangle 78"/>
          <p:cNvSpPr>
            <a:spLocks noChangeArrowheads="1"/>
          </p:cNvSpPr>
          <p:nvPr/>
        </p:nvSpPr>
        <p:spPr bwMode="auto">
          <a:xfrm>
            <a:off x="57150" y="0"/>
            <a:ext cx="9144000" cy="6858000"/>
          </a:xfrm>
          <a:prstGeom prst="rect">
            <a:avLst/>
          </a:prstGeom>
          <a:solidFill>
            <a:schemeClr val="bg1"/>
          </a:solidFill>
          <a:ln w="9525" algn="ctr">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pic>
        <p:nvPicPr>
          <p:cNvPr id="9220" name="Object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4850" y="1797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9221" name="Group 10"/>
          <p:cNvGrpSpPr>
            <a:grpSpLocks/>
          </p:cNvGrpSpPr>
          <p:nvPr/>
        </p:nvGrpSpPr>
        <p:grpSpPr bwMode="auto">
          <a:xfrm>
            <a:off x="482600" y="1047750"/>
            <a:ext cx="4057650" cy="2457450"/>
            <a:chOff x="9" y="654"/>
            <a:chExt cx="2556" cy="1548"/>
          </a:xfrm>
        </p:grpSpPr>
        <p:grpSp>
          <p:nvGrpSpPr>
            <p:cNvPr id="9242" name="Group 11"/>
            <p:cNvGrpSpPr>
              <a:grpSpLocks/>
            </p:cNvGrpSpPr>
            <p:nvPr/>
          </p:nvGrpSpPr>
          <p:grpSpPr bwMode="auto">
            <a:xfrm>
              <a:off x="9" y="906"/>
              <a:ext cx="1429" cy="882"/>
              <a:chOff x="338" y="2880"/>
              <a:chExt cx="1429" cy="882"/>
            </a:xfrm>
          </p:grpSpPr>
          <p:sp>
            <p:nvSpPr>
              <p:cNvPr id="9259" name="Line 12"/>
              <p:cNvSpPr>
                <a:spLocks noChangeShapeType="1"/>
              </p:cNvSpPr>
              <p:nvPr/>
            </p:nvSpPr>
            <p:spPr bwMode="auto">
              <a:xfrm>
                <a:off x="528" y="2880"/>
                <a:ext cx="0" cy="882"/>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60" name="Line 13"/>
              <p:cNvSpPr>
                <a:spLocks noChangeShapeType="1"/>
              </p:cNvSpPr>
              <p:nvPr/>
            </p:nvSpPr>
            <p:spPr bwMode="auto">
              <a:xfrm>
                <a:off x="542" y="2889"/>
                <a:ext cx="1225"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61" name="Line 14"/>
              <p:cNvSpPr>
                <a:spLocks noChangeShapeType="1"/>
              </p:cNvSpPr>
              <p:nvPr/>
            </p:nvSpPr>
            <p:spPr bwMode="auto">
              <a:xfrm>
                <a:off x="537" y="3753"/>
                <a:ext cx="1225"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62" name="WordArt 15"/>
              <p:cNvSpPr>
                <a:spLocks noChangeArrowheads="1" noChangeShapeType="1" noTextEdit="1"/>
              </p:cNvSpPr>
              <p:nvPr/>
            </p:nvSpPr>
            <p:spPr bwMode="auto">
              <a:xfrm>
                <a:off x="338" y="3273"/>
                <a:ext cx="94" cy="121"/>
              </a:xfrm>
              <a:prstGeom prst="rect">
                <a:avLst/>
              </a:prstGeom>
            </p:spPr>
            <p:txBody>
              <a:bodyPr wrap="none" fromWordArt="1">
                <a:prstTxWarp prst="textPlain">
                  <a:avLst>
                    <a:gd name="adj" fmla="val 50000"/>
                  </a:avLst>
                </a:prstTxWarp>
              </a:bodyPr>
              <a:lstStyle/>
              <a:p>
                <a:pPr algn="ctr"/>
                <a:r>
                  <a:rPr lang="en-US" sz="2800" kern="10">
                    <a:ln w="9525">
                      <a:solidFill>
                        <a:srgbClr val="FF0000"/>
                      </a:solidFill>
                      <a:round/>
                      <a:headEnd/>
                      <a:tailEnd/>
                    </a:ln>
                    <a:solidFill>
                      <a:srgbClr val="FF0000"/>
                    </a:solidFill>
                    <a:cs typeface="Arial" panose="020B0604020202020204" pitchFamily="34" charset="0"/>
                  </a:rPr>
                  <a:t>n</a:t>
                </a:r>
              </a:p>
            </p:txBody>
          </p:sp>
        </p:grpSp>
        <p:grpSp>
          <p:nvGrpSpPr>
            <p:cNvPr id="9243" name="Group 16"/>
            <p:cNvGrpSpPr>
              <a:grpSpLocks/>
            </p:cNvGrpSpPr>
            <p:nvPr/>
          </p:nvGrpSpPr>
          <p:grpSpPr bwMode="auto">
            <a:xfrm>
              <a:off x="562" y="1347"/>
              <a:ext cx="1767" cy="855"/>
              <a:chOff x="891" y="3321"/>
              <a:chExt cx="1767" cy="855"/>
            </a:xfrm>
          </p:grpSpPr>
          <p:sp>
            <p:nvSpPr>
              <p:cNvPr id="9255" name="Line 17"/>
              <p:cNvSpPr>
                <a:spLocks noChangeShapeType="1"/>
              </p:cNvSpPr>
              <p:nvPr/>
            </p:nvSpPr>
            <p:spPr bwMode="auto">
              <a:xfrm>
                <a:off x="891" y="3993"/>
                <a:ext cx="1753"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56" name="Line 18"/>
              <p:cNvSpPr>
                <a:spLocks noChangeShapeType="1"/>
              </p:cNvSpPr>
              <p:nvPr/>
            </p:nvSpPr>
            <p:spPr bwMode="auto">
              <a:xfrm>
                <a:off x="891" y="3321"/>
                <a:ext cx="0" cy="688"/>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57" name="Line 19"/>
              <p:cNvSpPr>
                <a:spLocks noChangeShapeType="1"/>
              </p:cNvSpPr>
              <p:nvPr/>
            </p:nvSpPr>
            <p:spPr bwMode="auto">
              <a:xfrm>
                <a:off x="2658" y="3321"/>
                <a:ext cx="0" cy="688"/>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58" name="WordArt 20"/>
              <p:cNvSpPr>
                <a:spLocks noChangeArrowheads="1" noChangeShapeType="1" noTextEdit="1"/>
              </p:cNvSpPr>
              <p:nvPr/>
            </p:nvSpPr>
            <p:spPr bwMode="auto">
              <a:xfrm>
                <a:off x="1671" y="4072"/>
                <a:ext cx="180" cy="104"/>
              </a:xfrm>
              <a:prstGeom prst="rect">
                <a:avLst/>
              </a:prstGeom>
            </p:spPr>
            <p:txBody>
              <a:bodyPr wrap="none" fromWordArt="1">
                <a:prstTxWarp prst="textPlain">
                  <a:avLst>
                    <a:gd name="adj" fmla="val 50000"/>
                  </a:avLst>
                </a:prstTxWarp>
              </a:bodyPr>
              <a:lstStyle/>
              <a:p>
                <a:pPr algn="ctr"/>
                <a:r>
                  <a:rPr lang="en-US" sz="2800" kern="10">
                    <a:ln w="9525">
                      <a:solidFill>
                        <a:srgbClr val="FF0000"/>
                      </a:solidFill>
                      <a:round/>
                      <a:headEnd/>
                      <a:tailEnd/>
                    </a:ln>
                    <a:solidFill>
                      <a:srgbClr val="FF0000"/>
                    </a:solidFill>
                    <a:cs typeface="Arial" panose="020B0604020202020204" pitchFamily="34" charset="0"/>
                  </a:rPr>
                  <a:t>m</a:t>
                </a:r>
              </a:p>
            </p:txBody>
          </p:sp>
        </p:grpSp>
        <p:grpSp>
          <p:nvGrpSpPr>
            <p:cNvPr id="9244" name="Group 21"/>
            <p:cNvGrpSpPr>
              <a:grpSpLocks/>
            </p:cNvGrpSpPr>
            <p:nvPr/>
          </p:nvGrpSpPr>
          <p:grpSpPr bwMode="auto">
            <a:xfrm>
              <a:off x="329" y="654"/>
              <a:ext cx="2236" cy="1299"/>
              <a:chOff x="658" y="2640"/>
              <a:chExt cx="2236" cy="1299"/>
            </a:xfrm>
          </p:grpSpPr>
          <p:grpSp>
            <p:nvGrpSpPr>
              <p:cNvPr id="9245" name="Group 22"/>
              <p:cNvGrpSpPr>
                <a:grpSpLocks/>
              </p:cNvGrpSpPr>
              <p:nvPr/>
            </p:nvGrpSpPr>
            <p:grpSpPr bwMode="auto">
              <a:xfrm>
                <a:off x="658" y="2640"/>
                <a:ext cx="2236" cy="1299"/>
                <a:chOff x="658" y="2640"/>
                <a:chExt cx="2236" cy="1299"/>
              </a:xfrm>
            </p:grpSpPr>
            <p:grpSp>
              <p:nvGrpSpPr>
                <p:cNvPr id="9247" name="Group 23"/>
                <p:cNvGrpSpPr>
                  <a:grpSpLocks/>
                </p:cNvGrpSpPr>
                <p:nvPr/>
              </p:nvGrpSpPr>
              <p:grpSpPr bwMode="auto">
                <a:xfrm>
                  <a:off x="912" y="2889"/>
                  <a:ext cx="1728" cy="864"/>
                  <a:chOff x="912" y="2889"/>
                  <a:chExt cx="1728" cy="864"/>
                </a:xfrm>
              </p:grpSpPr>
              <p:sp>
                <p:nvSpPr>
                  <p:cNvPr id="9253" name="AutoShape 24"/>
                  <p:cNvSpPr>
                    <a:spLocks noChangeArrowheads="1"/>
                  </p:cNvSpPr>
                  <p:nvPr/>
                </p:nvSpPr>
                <p:spPr bwMode="auto">
                  <a:xfrm>
                    <a:off x="912" y="2889"/>
                    <a:ext cx="1728" cy="432"/>
                  </a:xfrm>
                  <a:prstGeom prst="triangle">
                    <a:avLst>
                      <a:gd name="adj" fmla="val 50000"/>
                    </a:avLst>
                  </a:prstGeom>
                  <a:solidFill>
                    <a:srgbClr val="0066FF"/>
                  </a:solidFill>
                  <a:ln w="28575">
                    <a:solidFill>
                      <a:srgbClr val="FF66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2800">
                      <a:latin typeface="Garamond" panose="02020404030301010803" pitchFamily="18" charset="0"/>
                    </a:endParaRPr>
                  </a:p>
                </p:txBody>
              </p:sp>
              <p:sp>
                <p:nvSpPr>
                  <p:cNvPr id="9254" name="AutoShape 25"/>
                  <p:cNvSpPr>
                    <a:spLocks noChangeArrowheads="1"/>
                  </p:cNvSpPr>
                  <p:nvPr/>
                </p:nvSpPr>
                <p:spPr bwMode="auto">
                  <a:xfrm rot="10800000">
                    <a:off x="912" y="3321"/>
                    <a:ext cx="1728" cy="432"/>
                  </a:xfrm>
                  <a:prstGeom prst="triangle">
                    <a:avLst>
                      <a:gd name="adj" fmla="val 50000"/>
                    </a:avLst>
                  </a:prstGeom>
                  <a:solidFill>
                    <a:srgbClr val="0066FF"/>
                  </a:solidFill>
                  <a:ln w="28575">
                    <a:solidFill>
                      <a:srgbClr val="FF66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grpSp>
            <p:sp>
              <p:nvSpPr>
                <p:cNvPr id="9248" name="Line 26"/>
                <p:cNvSpPr>
                  <a:spLocks noChangeShapeType="1"/>
                </p:cNvSpPr>
                <p:nvPr/>
              </p:nvSpPr>
              <p:spPr bwMode="auto">
                <a:xfrm>
                  <a:off x="1776" y="2880"/>
                  <a:ext cx="0" cy="882"/>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49" name="WordArt 27"/>
                <p:cNvSpPr>
                  <a:spLocks noChangeArrowheads="1" noChangeShapeType="1" noTextEdit="1"/>
                </p:cNvSpPr>
                <p:nvPr/>
              </p:nvSpPr>
              <p:spPr bwMode="auto">
                <a:xfrm>
                  <a:off x="658" y="3264"/>
                  <a:ext cx="158" cy="129"/>
                </a:xfrm>
                <a:prstGeom prst="rect">
                  <a:avLst/>
                </a:prstGeom>
              </p:spPr>
              <p:txBody>
                <a:bodyPr wrap="none" fromWordArt="1">
                  <a:prstTxWarp prst="textPlain">
                    <a:avLst>
                      <a:gd name="adj" fmla="val 50000"/>
                    </a:avLst>
                  </a:prstTxWarp>
                </a:bodyPr>
                <a:lstStyle/>
                <a:p>
                  <a:pPr algn="ctr"/>
                  <a:r>
                    <a:rPr lang="en-US" sz="2800" kern="10">
                      <a:ln w="9525">
                        <a:solidFill>
                          <a:srgbClr val="0000FF"/>
                        </a:solidFill>
                        <a:round/>
                        <a:headEnd/>
                        <a:tailEnd/>
                      </a:ln>
                      <a:solidFill>
                        <a:srgbClr val="0000FF"/>
                      </a:solidFill>
                      <a:cs typeface="Arial" panose="020B0604020202020204" pitchFamily="34" charset="0"/>
                    </a:rPr>
                    <a:t>A</a:t>
                  </a:r>
                </a:p>
              </p:txBody>
            </p:sp>
            <p:sp>
              <p:nvSpPr>
                <p:cNvPr id="9250" name="WordArt 28"/>
                <p:cNvSpPr>
                  <a:spLocks noChangeArrowheads="1" noChangeShapeType="1" noTextEdit="1"/>
                </p:cNvSpPr>
                <p:nvPr/>
              </p:nvSpPr>
              <p:spPr bwMode="auto">
                <a:xfrm>
                  <a:off x="1701" y="2640"/>
                  <a:ext cx="121" cy="148"/>
                </a:xfrm>
                <a:prstGeom prst="rect">
                  <a:avLst/>
                </a:prstGeom>
              </p:spPr>
              <p:txBody>
                <a:bodyPr wrap="none" fromWordArt="1">
                  <a:prstTxWarp prst="textPlain">
                    <a:avLst>
                      <a:gd name="adj" fmla="val 50000"/>
                    </a:avLst>
                  </a:prstTxWarp>
                </a:bodyPr>
                <a:lstStyle/>
                <a:p>
                  <a:pPr algn="ctr"/>
                  <a:r>
                    <a:rPr lang="en-US" sz="2800" kern="10">
                      <a:ln w="9525">
                        <a:solidFill>
                          <a:srgbClr val="0000FF"/>
                        </a:solidFill>
                        <a:round/>
                        <a:headEnd/>
                        <a:tailEnd/>
                      </a:ln>
                      <a:solidFill>
                        <a:srgbClr val="0000FF"/>
                      </a:solidFill>
                      <a:cs typeface="Arial" panose="020B0604020202020204" pitchFamily="34" charset="0"/>
                    </a:rPr>
                    <a:t>B</a:t>
                  </a:r>
                </a:p>
              </p:txBody>
            </p:sp>
            <p:sp>
              <p:nvSpPr>
                <p:cNvPr id="9251" name="WordArt 29"/>
                <p:cNvSpPr>
                  <a:spLocks noChangeArrowheads="1" noChangeShapeType="1" noTextEdit="1"/>
                </p:cNvSpPr>
                <p:nvPr/>
              </p:nvSpPr>
              <p:spPr bwMode="auto">
                <a:xfrm>
                  <a:off x="2736" y="3264"/>
                  <a:ext cx="158" cy="129"/>
                </a:xfrm>
                <a:prstGeom prst="rect">
                  <a:avLst/>
                </a:prstGeom>
              </p:spPr>
              <p:txBody>
                <a:bodyPr wrap="none" fromWordArt="1">
                  <a:prstTxWarp prst="textPlain">
                    <a:avLst>
                      <a:gd name="adj" fmla="val 50000"/>
                    </a:avLst>
                  </a:prstTxWarp>
                </a:bodyPr>
                <a:lstStyle/>
                <a:p>
                  <a:pPr algn="ctr"/>
                  <a:r>
                    <a:rPr lang="en-US" sz="2800" kern="10">
                      <a:ln w="9525">
                        <a:solidFill>
                          <a:srgbClr val="0000FF"/>
                        </a:solidFill>
                        <a:round/>
                        <a:headEnd/>
                        <a:tailEnd/>
                      </a:ln>
                      <a:solidFill>
                        <a:srgbClr val="0000FF"/>
                      </a:solidFill>
                      <a:cs typeface="Arial" panose="020B0604020202020204" pitchFamily="34" charset="0"/>
                    </a:rPr>
                    <a:t>C</a:t>
                  </a:r>
                </a:p>
              </p:txBody>
            </p:sp>
            <p:sp>
              <p:nvSpPr>
                <p:cNvPr id="9252" name="WordArt 30"/>
                <p:cNvSpPr>
                  <a:spLocks noChangeArrowheads="1" noChangeShapeType="1" noTextEdit="1"/>
                </p:cNvSpPr>
                <p:nvPr/>
              </p:nvSpPr>
              <p:spPr bwMode="auto">
                <a:xfrm>
                  <a:off x="1719" y="3810"/>
                  <a:ext cx="118" cy="129"/>
                </a:xfrm>
                <a:prstGeom prst="rect">
                  <a:avLst/>
                </a:prstGeom>
              </p:spPr>
              <p:txBody>
                <a:bodyPr wrap="none" fromWordArt="1">
                  <a:prstTxWarp prst="textPlain">
                    <a:avLst>
                      <a:gd name="adj" fmla="val 50000"/>
                    </a:avLst>
                  </a:prstTxWarp>
                </a:bodyPr>
                <a:lstStyle/>
                <a:p>
                  <a:pPr algn="ctr"/>
                  <a:r>
                    <a:rPr lang="en-US" sz="2800" kern="10">
                      <a:ln w="9525">
                        <a:solidFill>
                          <a:srgbClr val="0000FF"/>
                        </a:solidFill>
                        <a:round/>
                        <a:headEnd/>
                        <a:tailEnd/>
                      </a:ln>
                      <a:solidFill>
                        <a:srgbClr val="0000FF"/>
                      </a:solidFill>
                      <a:cs typeface="Arial" panose="020B0604020202020204" pitchFamily="34" charset="0"/>
                    </a:rPr>
                    <a:t>D</a:t>
                  </a:r>
                </a:p>
              </p:txBody>
            </p:sp>
          </p:grpSp>
          <p:sp>
            <p:nvSpPr>
              <p:cNvPr id="9246" name="WordArt 31"/>
              <p:cNvSpPr>
                <a:spLocks noChangeArrowheads="1" noChangeShapeType="1" noTextEdit="1"/>
              </p:cNvSpPr>
              <p:nvPr/>
            </p:nvSpPr>
            <p:spPr bwMode="auto">
              <a:xfrm>
                <a:off x="1590" y="3120"/>
                <a:ext cx="114" cy="139"/>
              </a:xfrm>
              <a:prstGeom prst="rect">
                <a:avLst/>
              </a:prstGeom>
            </p:spPr>
            <p:txBody>
              <a:bodyPr wrap="none" fromWordArt="1">
                <a:prstTxWarp prst="textPlain">
                  <a:avLst>
                    <a:gd name="adj" fmla="val 50000"/>
                  </a:avLst>
                </a:prstTxWarp>
              </a:bodyPr>
              <a:lstStyle/>
              <a:p>
                <a:pPr algn="ctr"/>
                <a:r>
                  <a:rPr lang="en-US" sz="2800" kern="10">
                    <a:ln w="9525">
                      <a:solidFill>
                        <a:srgbClr val="FFFF00"/>
                      </a:solidFill>
                      <a:round/>
                      <a:headEnd/>
                      <a:tailEnd/>
                    </a:ln>
                    <a:solidFill>
                      <a:srgbClr val="FFFF00"/>
                    </a:solidFill>
                    <a:cs typeface="Arial" panose="020B0604020202020204" pitchFamily="34" charset="0"/>
                  </a:rPr>
                  <a:t>o</a:t>
                </a:r>
              </a:p>
            </p:txBody>
          </p:sp>
        </p:grpSp>
      </p:grpSp>
      <p:sp>
        <p:nvSpPr>
          <p:cNvPr id="9222" name="Line 34"/>
          <p:cNvSpPr>
            <a:spLocks noChangeShapeType="1"/>
          </p:cNvSpPr>
          <p:nvPr/>
        </p:nvSpPr>
        <p:spPr bwMode="auto">
          <a:xfrm>
            <a:off x="9144000" y="0"/>
            <a:ext cx="0" cy="6858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336" name="Text Box 48"/>
          <p:cNvSpPr txBox="1">
            <a:spLocks noChangeArrowheads="1"/>
          </p:cNvSpPr>
          <p:nvPr/>
        </p:nvSpPr>
        <p:spPr bwMode="auto">
          <a:xfrm>
            <a:off x="271463" y="3998913"/>
            <a:ext cx="84153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b="1">
                <a:latin typeface="Times New Roman" panose="02020603050405020304" pitchFamily="18" charset="0"/>
                <a:cs typeface="Times New Roman" panose="02020603050405020304" pitchFamily="18" charset="0"/>
              </a:rPr>
              <a:t>Ví dụ 2: Diện tích của hình thoi có độ dài đường chéo là 40m và 20m là :</a:t>
            </a:r>
          </a:p>
        </p:txBody>
      </p:sp>
      <p:grpSp>
        <p:nvGrpSpPr>
          <p:cNvPr id="8" name="Group 52"/>
          <p:cNvGrpSpPr>
            <a:grpSpLocks/>
          </p:cNvGrpSpPr>
          <p:nvPr/>
        </p:nvGrpSpPr>
        <p:grpSpPr bwMode="auto">
          <a:xfrm>
            <a:off x="5157788" y="1797050"/>
            <a:ext cx="1828800" cy="762000"/>
            <a:chOff x="2352" y="2784"/>
            <a:chExt cx="2352" cy="864"/>
          </a:xfrm>
        </p:grpSpPr>
        <p:sp>
          <p:nvSpPr>
            <p:cNvPr id="9236" name="Rectangle 53"/>
            <p:cNvSpPr>
              <a:spLocks noChangeArrowheads="1"/>
            </p:cNvSpPr>
            <p:nvPr/>
          </p:nvSpPr>
          <p:spPr bwMode="auto">
            <a:xfrm>
              <a:off x="2352" y="2784"/>
              <a:ext cx="2352" cy="864"/>
            </a:xfrm>
            <a:prstGeom prst="rect">
              <a:avLst/>
            </a:prstGeom>
            <a:solidFill>
              <a:schemeClr val="bg1"/>
            </a:solidFill>
            <a:ln w="38100">
              <a:solidFill>
                <a:srgbClr val="003399"/>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9237" name="Group 54"/>
            <p:cNvGrpSpPr>
              <a:grpSpLocks/>
            </p:cNvGrpSpPr>
            <p:nvPr/>
          </p:nvGrpSpPr>
          <p:grpSpPr bwMode="auto">
            <a:xfrm>
              <a:off x="3456" y="2994"/>
              <a:ext cx="960" cy="462"/>
              <a:chOff x="3600" y="3567"/>
              <a:chExt cx="960" cy="462"/>
            </a:xfrm>
          </p:grpSpPr>
          <p:sp>
            <p:nvSpPr>
              <p:cNvPr id="9239" name="WordArt 55"/>
              <p:cNvSpPr>
                <a:spLocks noChangeArrowheads="1" noChangeShapeType="1" noTextEdit="1"/>
              </p:cNvSpPr>
              <p:nvPr/>
            </p:nvSpPr>
            <p:spPr bwMode="auto">
              <a:xfrm>
                <a:off x="3648" y="3567"/>
                <a:ext cx="912" cy="177"/>
              </a:xfrm>
              <a:prstGeom prst="rect">
                <a:avLst/>
              </a:prstGeom>
            </p:spPr>
            <p:txBody>
              <a:bodyPr wrap="none" fromWordArt="1">
                <a:prstTxWarp prst="textPlain">
                  <a:avLst>
                    <a:gd name="adj" fmla="val 50000"/>
                  </a:avLst>
                </a:prstTxWarp>
              </a:bodyPr>
              <a:lstStyle/>
              <a:p>
                <a:pPr algn="ctr"/>
                <a:r>
                  <a:rPr lang="en-US" sz="2800" kern="10">
                    <a:ln w="9525">
                      <a:solidFill>
                        <a:srgbClr val="FF0000"/>
                      </a:solidFill>
                      <a:round/>
                      <a:headEnd/>
                      <a:tailEnd/>
                    </a:ln>
                    <a:solidFill>
                      <a:srgbClr val="FF0000"/>
                    </a:solidFill>
                    <a:cs typeface="Arial" panose="020B0604020202020204" pitchFamily="34" charset="0"/>
                  </a:rPr>
                  <a:t>m . n</a:t>
                </a:r>
              </a:p>
            </p:txBody>
          </p:sp>
          <p:sp>
            <p:nvSpPr>
              <p:cNvPr id="9240" name="Line 56"/>
              <p:cNvSpPr>
                <a:spLocks noChangeShapeType="1"/>
              </p:cNvSpPr>
              <p:nvPr/>
            </p:nvSpPr>
            <p:spPr bwMode="auto">
              <a:xfrm>
                <a:off x="3600" y="3792"/>
                <a:ext cx="942"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41" name="WordArt 57"/>
              <p:cNvSpPr>
                <a:spLocks noChangeArrowheads="1" noChangeShapeType="1" noTextEdit="1"/>
              </p:cNvSpPr>
              <p:nvPr/>
            </p:nvSpPr>
            <p:spPr bwMode="auto">
              <a:xfrm>
                <a:off x="4026" y="3840"/>
                <a:ext cx="171" cy="189"/>
              </a:xfrm>
              <a:prstGeom prst="rect">
                <a:avLst/>
              </a:prstGeom>
            </p:spPr>
            <p:txBody>
              <a:bodyPr wrap="none" fromWordArt="1">
                <a:prstTxWarp prst="textPlain">
                  <a:avLst>
                    <a:gd name="adj" fmla="val 50000"/>
                  </a:avLst>
                </a:prstTxWarp>
              </a:bodyPr>
              <a:lstStyle/>
              <a:p>
                <a:pPr algn="ctr"/>
                <a:r>
                  <a:rPr lang="en-US" sz="2800" kern="10">
                    <a:ln w="9525">
                      <a:solidFill>
                        <a:srgbClr val="FF0000"/>
                      </a:solidFill>
                      <a:round/>
                      <a:headEnd/>
                      <a:tailEnd/>
                    </a:ln>
                    <a:solidFill>
                      <a:srgbClr val="FF0000"/>
                    </a:solidFill>
                    <a:cs typeface="Arial" panose="020B0604020202020204" pitchFamily="34" charset="0"/>
                  </a:rPr>
                  <a:t>2</a:t>
                </a:r>
              </a:p>
            </p:txBody>
          </p:sp>
        </p:grpSp>
        <p:sp>
          <p:nvSpPr>
            <p:cNvPr id="9238" name="WordArt 58"/>
            <p:cNvSpPr>
              <a:spLocks noChangeArrowheads="1" noChangeShapeType="1" noTextEdit="1"/>
            </p:cNvSpPr>
            <p:nvPr/>
          </p:nvSpPr>
          <p:spPr bwMode="auto">
            <a:xfrm>
              <a:off x="2688" y="3072"/>
              <a:ext cx="672" cy="276"/>
            </a:xfrm>
            <a:prstGeom prst="rect">
              <a:avLst/>
            </a:prstGeom>
          </p:spPr>
          <p:txBody>
            <a:bodyPr wrap="none" fromWordArt="1">
              <a:prstTxWarp prst="textPlain">
                <a:avLst>
                  <a:gd name="adj" fmla="val 50000"/>
                </a:avLst>
              </a:prstTxWarp>
            </a:bodyPr>
            <a:lstStyle/>
            <a:p>
              <a:pPr algn="ctr"/>
              <a:r>
                <a:rPr lang="en-US" sz="2800" kern="10">
                  <a:ln w="9525">
                    <a:solidFill>
                      <a:srgbClr val="FF0000"/>
                    </a:solidFill>
                    <a:round/>
                    <a:headEnd/>
                    <a:tailEnd/>
                  </a:ln>
                  <a:solidFill>
                    <a:srgbClr val="FF0000"/>
                  </a:solidFill>
                  <a:cs typeface="Arial" panose="020B0604020202020204" pitchFamily="34" charset="0"/>
                </a:rPr>
                <a:t>S = </a:t>
              </a:r>
            </a:p>
          </p:txBody>
        </p:sp>
      </p:grpSp>
      <p:grpSp>
        <p:nvGrpSpPr>
          <p:cNvPr id="10" name="Group 72"/>
          <p:cNvGrpSpPr>
            <a:grpSpLocks/>
          </p:cNvGrpSpPr>
          <p:nvPr/>
        </p:nvGrpSpPr>
        <p:grpSpPr bwMode="auto">
          <a:xfrm>
            <a:off x="1905000" y="5214938"/>
            <a:ext cx="5203825" cy="733425"/>
            <a:chOff x="178" y="3870"/>
            <a:chExt cx="3278" cy="450"/>
          </a:xfrm>
        </p:grpSpPr>
        <p:sp>
          <p:nvSpPr>
            <p:cNvPr id="9228" name="Text Box 64"/>
            <p:cNvSpPr txBox="1">
              <a:spLocks noChangeArrowheads="1"/>
            </p:cNvSpPr>
            <p:nvPr/>
          </p:nvSpPr>
          <p:spPr bwMode="auto">
            <a:xfrm>
              <a:off x="178" y="3936"/>
              <a:ext cx="3278" cy="3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400" b="1">
                  <a:solidFill>
                    <a:srgbClr val="3333CC"/>
                  </a:solidFill>
                  <a:latin typeface="Garamond" panose="02020404030301010803" pitchFamily="18" charset="0"/>
                </a:rPr>
                <a:t>                           </a:t>
              </a:r>
              <a:r>
                <a:rPr lang="en-US" altLang="en-US" sz="2800" b="1">
                  <a:solidFill>
                    <a:srgbClr val="3333CC"/>
                  </a:solidFill>
                  <a:latin typeface="Garamond" panose="02020404030301010803" pitchFamily="18" charset="0"/>
                </a:rPr>
                <a:t>S</a:t>
              </a:r>
              <a:r>
                <a:rPr lang="en-US" altLang="en-US" sz="2400" b="1">
                  <a:solidFill>
                    <a:srgbClr val="3333CC"/>
                  </a:solidFill>
                  <a:latin typeface="Garamond" panose="02020404030301010803" pitchFamily="18" charset="0"/>
                </a:rPr>
                <a:t>  =          =</a:t>
              </a:r>
            </a:p>
          </p:txBody>
        </p:sp>
        <p:grpSp>
          <p:nvGrpSpPr>
            <p:cNvPr id="9229" name="Group 65"/>
            <p:cNvGrpSpPr>
              <a:grpSpLocks/>
            </p:cNvGrpSpPr>
            <p:nvPr/>
          </p:nvGrpSpPr>
          <p:grpSpPr bwMode="auto">
            <a:xfrm>
              <a:off x="1870" y="3870"/>
              <a:ext cx="377" cy="450"/>
              <a:chOff x="3600" y="3567"/>
              <a:chExt cx="942" cy="462"/>
            </a:xfrm>
          </p:grpSpPr>
          <p:sp>
            <p:nvSpPr>
              <p:cNvPr id="9233" name="WordArt 66"/>
              <p:cNvSpPr>
                <a:spLocks noChangeArrowheads="1" noChangeShapeType="1" noTextEdit="1"/>
              </p:cNvSpPr>
              <p:nvPr/>
            </p:nvSpPr>
            <p:spPr bwMode="auto">
              <a:xfrm>
                <a:off x="3648" y="3567"/>
                <a:ext cx="884" cy="177"/>
              </a:xfrm>
              <a:prstGeom prst="rect">
                <a:avLst/>
              </a:prstGeom>
            </p:spPr>
            <p:txBody>
              <a:bodyPr wrap="none" fromWordArt="1">
                <a:prstTxWarp prst="textPlain">
                  <a:avLst>
                    <a:gd name="adj" fmla="val 50000"/>
                  </a:avLst>
                </a:prstTxWarp>
              </a:bodyPr>
              <a:lstStyle/>
              <a:p>
                <a:pPr algn="ctr"/>
                <a:r>
                  <a:rPr lang="en-US" sz="2800" kern="10">
                    <a:ln w="9525">
                      <a:solidFill>
                        <a:srgbClr val="0033CC"/>
                      </a:solidFill>
                      <a:round/>
                      <a:headEnd/>
                      <a:tailEnd/>
                    </a:ln>
                    <a:solidFill>
                      <a:srgbClr val="0033CC"/>
                    </a:solidFill>
                    <a:cs typeface="Arial" panose="020B0604020202020204" pitchFamily="34" charset="0"/>
                  </a:rPr>
                  <a:t>40 x 20</a:t>
                </a:r>
              </a:p>
            </p:txBody>
          </p:sp>
          <p:sp>
            <p:nvSpPr>
              <p:cNvPr id="9234" name="Line 67"/>
              <p:cNvSpPr>
                <a:spLocks noChangeShapeType="1"/>
              </p:cNvSpPr>
              <p:nvPr/>
            </p:nvSpPr>
            <p:spPr bwMode="auto">
              <a:xfrm>
                <a:off x="3600" y="3792"/>
                <a:ext cx="942" cy="0"/>
              </a:xfrm>
              <a:prstGeom prst="line">
                <a:avLst/>
              </a:prstGeom>
              <a:noFill/>
              <a:ln w="28575">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5" name="WordArt 68"/>
              <p:cNvSpPr>
                <a:spLocks noChangeArrowheads="1" noChangeShapeType="1" noTextEdit="1"/>
              </p:cNvSpPr>
              <p:nvPr/>
            </p:nvSpPr>
            <p:spPr bwMode="auto">
              <a:xfrm>
                <a:off x="4026" y="3840"/>
                <a:ext cx="171" cy="189"/>
              </a:xfrm>
              <a:prstGeom prst="rect">
                <a:avLst/>
              </a:prstGeom>
            </p:spPr>
            <p:txBody>
              <a:bodyPr wrap="none" fromWordArt="1">
                <a:prstTxWarp prst="textPlain">
                  <a:avLst>
                    <a:gd name="adj" fmla="val 50000"/>
                  </a:avLst>
                </a:prstTxWarp>
              </a:bodyPr>
              <a:lstStyle/>
              <a:p>
                <a:pPr algn="ctr"/>
                <a:r>
                  <a:rPr lang="en-US" sz="2800" kern="10">
                    <a:ln w="9525">
                      <a:solidFill>
                        <a:srgbClr val="0033CC"/>
                      </a:solidFill>
                      <a:round/>
                      <a:headEnd/>
                      <a:tailEnd/>
                    </a:ln>
                    <a:solidFill>
                      <a:srgbClr val="0033CC"/>
                    </a:solidFill>
                    <a:cs typeface="Arial" panose="020B0604020202020204" pitchFamily="34" charset="0"/>
                  </a:rPr>
                  <a:t>2</a:t>
                </a:r>
              </a:p>
            </p:txBody>
          </p:sp>
        </p:grpSp>
        <p:grpSp>
          <p:nvGrpSpPr>
            <p:cNvPr id="9230" name="Group 69"/>
            <p:cNvGrpSpPr>
              <a:grpSpLocks/>
            </p:cNvGrpSpPr>
            <p:nvPr/>
          </p:nvGrpSpPr>
          <p:grpSpPr bwMode="auto">
            <a:xfrm>
              <a:off x="2493" y="3957"/>
              <a:ext cx="633" cy="215"/>
              <a:chOff x="4171" y="1903"/>
              <a:chExt cx="843" cy="263"/>
            </a:xfrm>
          </p:grpSpPr>
          <p:sp>
            <p:nvSpPr>
              <p:cNvPr id="9231" name="WordArt 70"/>
              <p:cNvSpPr>
                <a:spLocks noChangeArrowheads="1" noChangeShapeType="1" noTextEdit="1"/>
              </p:cNvSpPr>
              <p:nvPr/>
            </p:nvSpPr>
            <p:spPr bwMode="auto">
              <a:xfrm>
                <a:off x="4171" y="1920"/>
                <a:ext cx="752" cy="246"/>
              </a:xfrm>
              <a:prstGeom prst="rect">
                <a:avLst/>
              </a:prstGeom>
            </p:spPr>
            <p:txBody>
              <a:bodyPr wrap="none" fromWordArt="1">
                <a:prstTxWarp prst="textPlain">
                  <a:avLst>
                    <a:gd name="adj" fmla="val 50000"/>
                  </a:avLst>
                </a:prstTxWarp>
              </a:bodyPr>
              <a:lstStyle/>
              <a:p>
                <a:pPr algn="ctr"/>
                <a:r>
                  <a:rPr lang="en-US" sz="2800" kern="10">
                    <a:ln w="9525">
                      <a:solidFill>
                        <a:srgbClr val="0033CC"/>
                      </a:solidFill>
                      <a:round/>
                      <a:headEnd/>
                      <a:tailEnd/>
                    </a:ln>
                    <a:solidFill>
                      <a:srgbClr val="0033CC"/>
                    </a:solidFill>
                    <a:cs typeface="Arial" panose="020B0604020202020204" pitchFamily="34" charset="0"/>
                  </a:rPr>
                  <a:t>400 m </a:t>
                </a:r>
              </a:p>
            </p:txBody>
          </p:sp>
          <p:sp>
            <p:nvSpPr>
              <p:cNvPr id="9232" name="WordArt 71"/>
              <p:cNvSpPr>
                <a:spLocks noChangeArrowheads="1" noChangeShapeType="1" noTextEdit="1"/>
              </p:cNvSpPr>
              <p:nvPr/>
            </p:nvSpPr>
            <p:spPr bwMode="auto">
              <a:xfrm>
                <a:off x="4944" y="1903"/>
                <a:ext cx="70" cy="65"/>
              </a:xfrm>
              <a:prstGeom prst="rect">
                <a:avLst/>
              </a:prstGeom>
            </p:spPr>
            <p:txBody>
              <a:bodyPr wrap="none" fromWordArt="1">
                <a:prstTxWarp prst="textPlain">
                  <a:avLst>
                    <a:gd name="adj" fmla="val 50000"/>
                  </a:avLst>
                </a:prstTxWarp>
              </a:bodyPr>
              <a:lstStyle/>
              <a:p>
                <a:pPr algn="ctr"/>
                <a:r>
                  <a:rPr lang="en-US" sz="2800" kern="10">
                    <a:ln w="9525">
                      <a:solidFill>
                        <a:srgbClr val="0000FF"/>
                      </a:solidFill>
                      <a:round/>
                      <a:headEnd/>
                      <a:tailEnd/>
                    </a:ln>
                    <a:cs typeface="Arial" panose="020B0604020202020204" pitchFamily="34" charset="0"/>
                  </a:rPr>
                  <a:t>2</a:t>
                </a:r>
              </a:p>
            </p:txBody>
          </p:sp>
        </p:grpSp>
      </p:grpSp>
      <p:sp>
        <p:nvSpPr>
          <p:cNvPr id="9226" name="TextBox 2"/>
          <p:cNvSpPr txBox="1">
            <a:spLocks noChangeArrowheads="1"/>
          </p:cNvSpPr>
          <p:nvPr/>
        </p:nvSpPr>
        <p:spPr bwMode="auto">
          <a:xfrm>
            <a:off x="152400" y="-76200"/>
            <a:ext cx="815498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ts val="450"/>
              </a:spcBef>
              <a:spcAft>
                <a:spcPts val="450"/>
              </a:spcAft>
              <a:buFontTx/>
              <a:buNone/>
            </a:pPr>
            <a:r>
              <a:rPr lang="en-US" altLang="en-US" sz="2800" b="1" u="sng">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Diện tích của hình bình hành, hình thoi:</a:t>
            </a:r>
            <a:endParaRPr lang="en-US" altLang="en-US" sz="2800" u="sng">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227" name="TextBox 40"/>
          <p:cNvSpPr txBox="1">
            <a:spLocks noChangeArrowheads="1"/>
          </p:cNvSpPr>
          <p:nvPr/>
        </p:nvSpPr>
        <p:spPr bwMode="auto">
          <a:xfrm>
            <a:off x="371475" y="381000"/>
            <a:ext cx="815498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ts val="450"/>
              </a:spcBef>
              <a:spcAft>
                <a:spcPts val="450"/>
              </a:spcAft>
              <a:buFontTx/>
              <a:buNone/>
            </a:pPr>
            <a:r>
              <a:rPr lang="en-US" altLang="en-US" sz="2800" b="1">
                <a:latin typeface="Times New Roman" panose="02020603050405020304" pitchFamily="18" charset="0"/>
                <a:ea typeface="Calibri" panose="020F0502020204030204" pitchFamily="34" charset="0"/>
                <a:cs typeface="Times New Roman" panose="02020603050405020304" pitchFamily="18" charset="0"/>
              </a:rPr>
              <a:t>b) Diện tích của hình thoi :</a:t>
            </a:r>
            <a:endParaRPr lang="en-US" alt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40336"/>
                                        </p:tgtEl>
                                        <p:attrNameLst>
                                          <p:attrName>style.visibility</p:attrName>
                                        </p:attrNameLst>
                                      </p:cBhvr>
                                      <p:to>
                                        <p:strVal val="visible"/>
                                      </p:to>
                                    </p:set>
                                    <p:animEffect transition="in" filter="wedge">
                                      <p:cBhvr>
                                        <p:cTn id="12" dur="2000"/>
                                        <p:tgtEl>
                                          <p:spTgt spid="1403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edge">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488" y="1042988"/>
            <a:ext cx="8963025"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2"/>
          <p:cNvSpPr txBox="1">
            <a:spLocks noChangeArrowheads="1"/>
          </p:cNvSpPr>
          <p:nvPr/>
        </p:nvSpPr>
        <p:spPr bwMode="auto">
          <a:xfrm>
            <a:off x="152400" y="268288"/>
            <a:ext cx="8763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ts val="450"/>
              </a:spcBef>
              <a:spcAft>
                <a:spcPts val="450"/>
              </a:spcAft>
              <a:buFontTx/>
              <a:buNone/>
            </a:pPr>
            <a:r>
              <a:rPr lang="en-US" altLang="en-US" sz="2800" b="1" u="sng">
                <a:solidFill>
                  <a:srgbClr val="FF0000"/>
                </a:solidFill>
                <a:latin typeface="Times New Roman" panose="02020603050405020304" pitchFamily="18" charset="0"/>
                <a:ea typeface="Calibri" panose="020F0502020204030204" pitchFamily="34" charset="0"/>
                <a:cs typeface="Times New Roman" panose="02020603050405020304" pitchFamily="18" charset="0"/>
              </a:rPr>
              <a:t>3. Tính diện tích và chu vi một số hình trong thực tiễn :</a:t>
            </a:r>
            <a:endParaRPr lang="en-US" altLang="en-US" sz="2800" u="sng">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2"/>
          <p:cNvSpPr txBox="1">
            <a:spLocks noChangeArrowheads="1"/>
          </p:cNvSpPr>
          <p:nvPr/>
        </p:nvSpPr>
        <p:spPr bwMode="auto">
          <a:xfrm>
            <a:off x="152400" y="268288"/>
            <a:ext cx="89154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ts val="450"/>
              </a:spcBef>
              <a:spcAft>
                <a:spcPts val="450"/>
              </a:spcAft>
              <a:buFontTx/>
              <a:buNone/>
            </a:pPr>
            <a:r>
              <a:rPr lang="en-US" altLang="en-US" sz="2800" b="1" u="sng">
                <a:solidFill>
                  <a:srgbClr val="FF0000"/>
                </a:solidFill>
                <a:latin typeface="Times New Roman" panose="02020603050405020304" pitchFamily="18" charset="0"/>
                <a:ea typeface="Calibri" panose="020F0502020204030204" pitchFamily="34" charset="0"/>
                <a:cs typeface="Times New Roman" panose="02020603050405020304" pitchFamily="18" charset="0"/>
              </a:rPr>
              <a:t>3. Tính diện tích và chu vi một số hình trong thực tiễn :</a:t>
            </a:r>
            <a:endParaRPr lang="en-US" altLang="en-US" sz="2800" u="sng">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267" name="TextBox 40"/>
          <p:cNvSpPr txBox="1">
            <a:spLocks noChangeArrowheads="1"/>
          </p:cNvSpPr>
          <p:nvPr/>
        </p:nvSpPr>
        <p:spPr bwMode="auto">
          <a:xfrm>
            <a:off x="381000" y="882650"/>
            <a:ext cx="81549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ts val="450"/>
              </a:spcBef>
              <a:spcAft>
                <a:spcPts val="450"/>
              </a:spcAft>
              <a:buFontTx/>
              <a:buNone/>
            </a:pPr>
            <a:r>
              <a:rPr lang="en-US" altLang="en-US" sz="2400" b="1">
                <a:latin typeface="Times New Roman" panose="02020603050405020304" pitchFamily="18" charset="0"/>
                <a:ea typeface="Calibri" panose="020F0502020204030204" pitchFamily="34" charset="0"/>
                <a:cs typeface="Times New Roman" panose="02020603050405020304" pitchFamily="18" charset="0"/>
              </a:rPr>
              <a:t>VD 3 câu a) Tính diện tích của hình ABCG và GDEF </a:t>
            </a:r>
            <a:endParaRPr lang="en-US" altLang="en-US"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40"/>
          <p:cNvSpPr txBox="1">
            <a:spLocks noChangeArrowheads="1"/>
          </p:cNvSpPr>
          <p:nvPr/>
        </p:nvSpPr>
        <p:spPr bwMode="auto">
          <a:xfrm>
            <a:off x="6248400" y="1676400"/>
            <a:ext cx="99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ts val="450"/>
              </a:spcBef>
              <a:spcAft>
                <a:spcPts val="450"/>
              </a:spcAft>
              <a:buFontTx/>
              <a:buNone/>
            </a:pPr>
            <a:r>
              <a:rPr lang="en-US" altLang="en-US" sz="2400" b="1">
                <a:latin typeface="Times New Roman" panose="02020603050405020304" pitchFamily="18" charset="0"/>
                <a:ea typeface="Calibri" panose="020F0502020204030204" pitchFamily="34" charset="0"/>
                <a:cs typeface="Times New Roman" panose="02020603050405020304" pitchFamily="18" charset="0"/>
              </a:rPr>
              <a:t>Giải</a:t>
            </a:r>
            <a:endParaRPr lang="en-US" altLang="en-US"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40"/>
          <p:cNvSpPr txBox="1">
            <a:spLocks noRot="1" noChangeAspect="1" noMove="1" noResize="1" noEditPoints="1" noAdjustHandles="1" noChangeArrowheads="1" noChangeShapeType="1" noTextEdit="1"/>
          </p:cNvSpPr>
          <p:nvPr/>
        </p:nvSpPr>
        <p:spPr bwMode="auto">
          <a:xfrm>
            <a:off x="5029200" y="2333398"/>
            <a:ext cx="990600" cy="802784"/>
          </a:xfrm>
          <a:prstGeom prst="rect">
            <a:avLst/>
          </a:prstGeom>
          <a:blipFill rotWithShape="0">
            <a:blip r:embed="rId2"/>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noFill/>
              </a:rPr>
              <a:t> </a:t>
            </a:r>
          </a:p>
        </p:txBody>
      </p:sp>
      <p:sp>
        <p:nvSpPr>
          <p:cNvPr id="10" name="TextBox 40"/>
          <p:cNvSpPr txBox="1">
            <a:spLocks noRot="1" noChangeAspect="1" noMove="1" noResize="1" noEditPoints="1" noAdjustHandles="1" noChangeArrowheads="1" noChangeShapeType="1" noTextEdit="1"/>
          </p:cNvSpPr>
          <p:nvPr/>
        </p:nvSpPr>
        <p:spPr bwMode="auto">
          <a:xfrm>
            <a:off x="5029200" y="3125296"/>
            <a:ext cx="990600" cy="802784"/>
          </a:xfrm>
          <a:prstGeom prst="rect">
            <a:avLst/>
          </a:prstGeom>
          <a:blipFill rotWithShape="0">
            <a:blip r:embed="rId3"/>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noFill/>
              </a:rPr>
              <a:t> </a:t>
            </a:r>
          </a:p>
        </p:txBody>
      </p:sp>
      <p:sp>
        <p:nvSpPr>
          <p:cNvPr id="11" name="TextBox 40"/>
          <p:cNvSpPr txBox="1">
            <a:spLocks noRot="1" noChangeAspect="1" noMove="1" noResize="1" noEditPoints="1" noAdjustHandles="1" noChangeArrowheads="1" noChangeShapeType="1" noTextEdit="1"/>
          </p:cNvSpPr>
          <p:nvPr/>
        </p:nvSpPr>
        <p:spPr bwMode="auto">
          <a:xfrm>
            <a:off x="4648200" y="4119094"/>
            <a:ext cx="1447800" cy="802784"/>
          </a:xfrm>
          <a:prstGeom prst="rect">
            <a:avLst/>
          </a:prstGeom>
          <a:blipFill rotWithShape="0">
            <a:blip r:embed="rId4"/>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noFill/>
              </a:rPr>
              <a:t> </a:t>
            </a:r>
          </a:p>
        </p:txBody>
      </p:sp>
      <p:sp>
        <p:nvSpPr>
          <p:cNvPr id="12" name="TextBox 40"/>
          <p:cNvSpPr txBox="1">
            <a:spLocks noChangeArrowheads="1"/>
          </p:cNvSpPr>
          <p:nvPr/>
        </p:nvSpPr>
        <p:spPr bwMode="auto">
          <a:xfrm>
            <a:off x="6096000" y="2438400"/>
            <a:ext cx="2438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ts val="450"/>
              </a:spcBef>
              <a:spcAft>
                <a:spcPts val="450"/>
              </a:spcAft>
              <a:buFontTx/>
              <a:buNone/>
            </a:pPr>
            <a:r>
              <a:rPr lang="en-US" altLang="en-US" sz="2400" b="1">
                <a:latin typeface="Times New Roman" panose="02020603050405020304" pitchFamily="18" charset="0"/>
                <a:ea typeface="Calibri" panose="020F0502020204030204" pitchFamily="34" charset="0"/>
                <a:cs typeface="Times New Roman" panose="02020603050405020304" pitchFamily="18" charset="0"/>
              </a:rPr>
              <a:t>= 15.9 = 135 (m</a:t>
            </a:r>
            <a:r>
              <a:rPr lang="en-US" altLang="en-US" sz="2400" b="1" baseline="30000">
                <a:latin typeface="Times New Roman" panose="02020603050405020304" pitchFamily="18" charset="0"/>
                <a:ea typeface="Calibri" panose="020F0502020204030204" pitchFamily="34" charset="0"/>
                <a:cs typeface="Times New Roman" panose="02020603050405020304" pitchFamily="18" charset="0"/>
              </a:rPr>
              <a:t>2</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a:t>
            </a:r>
            <a:endParaRPr lang="en-US" altLang="en-US"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Box 40"/>
          <p:cNvSpPr txBox="1">
            <a:spLocks noChangeArrowheads="1"/>
          </p:cNvSpPr>
          <p:nvPr/>
        </p:nvSpPr>
        <p:spPr bwMode="auto">
          <a:xfrm>
            <a:off x="6096000" y="3179763"/>
            <a:ext cx="2438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ts val="450"/>
              </a:spcBef>
              <a:spcAft>
                <a:spcPts val="450"/>
              </a:spcAft>
              <a:buFontTx/>
              <a:buNone/>
            </a:pPr>
            <a:r>
              <a:rPr lang="en-US" altLang="en-US" sz="2400" b="1">
                <a:latin typeface="Times New Roman" panose="02020603050405020304" pitchFamily="18" charset="0"/>
                <a:ea typeface="Calibri" panose="020F0502020204030204" pitchFamily="34" charset="0"/>
                <a:cs typeface="Times New Roman" panose="02020603050405020304" pitchFamily="18" charset="0"/>
              </a:rPr>
              <a:t>= 24.9 = 216 (m</a:t>
            </a:r>
            <a:r>
              <a:rPr lang="en-US" altLang="en-US" sz="2400" b="1" baseline="30000">
                <a:latin typeface="Times New Roman" panose="02020603050405020304" pitchFamily="18" charset="0"/>
                <a:ea typeface="Calibri" panose="020F0502020204030204" pitchFamily="34" charset="0"/>
                <a:cs typeface="Times New Roman" panose="02020603050405020304" pitchFamily="18" charset="0"/>
              </a:rPr>
              <a:t>2</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a:t>
            </a:r>
            <a:endParaRPr lang="en-US" altLang="en-US"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TextBox 40"/>
          <p:cNvSpPr txBox="1">
            <a:spLocks noChangeArrowheads="1"/>
          </p:cNvSpPr>
          <p:nvPr/>
        </p:nvSpPr>
        <p:spPr bwMode="auto">
          <a:xfrm>
            <a:off x="6096000" y="4191000"/>
            <a:ext cx="2971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ts val="450"/>
              </a:spcBef>
              <a:spcAft>
                <a:spcPts val="450"/>
              </a:spcAft>
              <a:buFontTx/>
              <a:buNone/>
            </a:pPr>
            <a:r>
              <a:rPr lang="en-US" altLang="en-US" sz="2400" b="1">
                <a:latin typeface="Times New Roman" panose="02020603050405020304" pitchFamily="18" charset="0"/>
                <a:ea typeface="Calibri" panose="020F0502020204030204" pitchFamily="34" charset="0"/>
                <a:cs typeface="Times New Roman" panose="02020603050405020304" pitchFamily="18" charset="0"/>
              </a:rPr>
              <a:t>= 135+216=351 (m</a:t>
            </a:r>
            <a:r>
              <a:rPr lang="en-US" altLang="en-US" sz="2400" b="1" baseline="30000">
                <a:latin typeface="Times New Roman" panose="02020603050405020304" pitchFamily="18" charset="0"/>
                <a:ea typeface="Calibri" panose="020F0502020204030204" pitchFamily="34" charset="0"/>
                <a:cs typeface="Times New Roman" panose="02020603050405020304" pitchFamily="18" charset="0"/>
              </a:rPr>
              <a:t>2</a:t>
            </a:r>
            <a:r>
              <a:rPr lang="en-US" altLang="en-US" sz="2400" b="1">
                <a:latin typeface="Times New Roman" panose="02020603050405020304" pitchFamily="18" charset="0"/>
                <a:ea typeface="Calibri" panose="020F0502020204030204" pitchFamily="34" charset="0"/>
                <a:cs typeface="Times New Roman" panose="02020603050405020304" pitchFamily="18" charset="0"/>
              </a:rPr>
              <a:t>)</a:t>
            </a:r>
            <a:endParaRPr lang="en-US" altLang="en-US" sz="24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275"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8900" y="1535113"/>
            <a:ext cx="4478338"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6"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2000"/>
                                        <p:tgtEl>
                                          <p:spTgt spid="1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randombar(horizontal)">
                                      <p:cBhvr>
                                        <p:cTn id="26" dur="500"/>
                                        <p:tgtEl>
                                          <p:spTgt spid="1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9|1.|0.8|2.6|5.6|3.2|3.4|5.1|3.9|3.8|3.8|2.9|2.9|3.1"/>
</p:tagLst>
</file>

<file path=ppt/tags/tag2.xml><?xml version="1.0" encoding="utf-8"?>
<p:tagLst xmlns:a="http://schemas.openxmlformats.org/drawingml/2006/main" xmlns:r="http://schemas.openxmlformats.org/officeDocument/2006/relationships" xmlns:p="http://schemas.openxmlformats.org/presentationml/2006/main">
  <p:tag name="TIMING" val="|5.9|1.|0.8|2.6|5.6|3.2|3.4|5.1|3.9|3.8|3.8|2.9|2.9|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2907</TotalTime>
  <Words>1192</Words>
  <Application>Microsoft Office PowerPoint</Application>
  <PresentationFormat>On-screen Show (4:3)</PresentationFormat>
  <Paragraphs>167</Paragraphs>
  <Slides>16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VNI-Vari</vt:lpstr>
      <vt:lpstr>VNI-Palatin</vt:lpstr>
      <vt:lpstr>Calibri</vt:lpstr>
      <vt:lpstr>Wingdings</vt:lpstr>
      <vt:lpstr>Garamond</vt:lpstr>
      <vt:lpstr>.VnTime</vt:lpstr>
      <vt:lpstr>.VnArial NarrowH</vt:lpstr>
      <vt:lpstr>Times New Roman</vt:lpstr>
      <vt:lpstr>VNI-Times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dung 2  Giáo viên ra bài toán : Tính chu vi và diện tích một khu vườn hình chữ nhật có chiều rộng 25m và chiều dài 300 dm.</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Chia mét sã cho mét tÝch    Chia mét sã cho mét tÝch  Chia mét sã cho mét tÝch   Chia mét sã cho mét tÝch  Chia mét sã cho mét tÝch</dc:title>
  <dc:creator>Ke toan</dc:creator>
  <cp:lastModifiedBy>Windows User</cp:lastModifiedBy>
  <cp:revision>254</cp:revision>
  <dcterms:created xsi:type="dcterms:W3CDTF">2006-12-09T05:04:03Z</dcterms:created>
  <dcterms:modified xsi:type="dcterms:W3CDTF">2022-12-26T01:40:30Z</dcterms:modified>
</cp:coreProperties>
</file>