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39" r:id="rId2"/>
    <p:sldMasterId id="2147483752" r:id="rId3"/>
  </p:sldMasterIdLst>
  <p:sldIdLst>
    <p:sldId id="256" r:id="rId4"/>
    <p:sldId id="275" r:id="rId5"/>
    <p:sldId id="276" r:id="rId6"/>
    <p:sldId id="257" r:id="rId7"/>
    <p:sldId id="259" r:id="rId8"/>
    <p:sldId id="277" r:id="rId9"/>
    <p:sldId id="278" r:id="rId10"/>
    <p:sldId id="279" r:id="rId11"/>
    <p:sldId id="280" r:id="rId12"/>
    <p:sldId id="281" r:id="rId13"/>
    <p:sldId id="282" r:id="rId14"/>
    <p:sldId id="283" r:id="rId15"/>
    <p:sldId id="284" r:id="rId16"/>
    <p:sldId id="285" r:id="rId17"/>
    <p:sldId id="271" r:id="rId18"/>
    <p:sldId id="286" r:id="rId19"/>
    <p:sldId id="287" r:id="rId20"/>
    <p:sldId id="272" r:id="rId21"/>
    <p:sldId id="273" r:id="rId22"/>
    <p:sldId id="274" r:id="rId23"/>
    <p:sldId id="288" r:id="rId24"/>
    <p:sldId id="289" r:id="rId25"/>
    <p:sldId id="290" r:id="rId26"/>
    <p:sldId id="291" r:id="rId27"/>
    <p:sldId id="292"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1201685615"/>
        <c:axId val="1201683119"/>
      </c:barChart>
      <c:dateAx>
        <c:axId val="1201685615"/>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3119"/>
        <c:crosses val="autoZero"/>
        <c:auto val="1"/>
        <c:lblOffset val="100"/>
        <c:baseTimeUnit val="days"/>
      </c:dateAx>
      <c:valAx>
        <c:axId val="1201683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1201685615"/>
        <c:axId val="1201683119"/>
      </c:barChart>
      <c:dateAx>
        <c:axId val="1201685615"/>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3119"/>
        <c:crosses val="autoZero"/>
        <c:auto val="1"/>
        <c:lblOffset val="100"/>
        <c:baseTimeUnit val="days"/>
      </c:dateAx>
      <c:valAx>
        <c:axId val="1201683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168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45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09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631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84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95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792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4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8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582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2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31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17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657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79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15215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26/11/2022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88404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26/11/2022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427139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1CD3E-630A-4787-A963-5EAA4F1F2900}" type="datetimeFigureOut">
              <a:rPr lang="vi-VN" smtClean="0"/>
              <a:t>26/11/2022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274727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1CD3E-630A-4787-A963-5EAA4F1F2900}" type="datetimeFigureOut">
              <a:rPr lang="vi-VN" smtClean="0"/>
              <a:t>26/11/2022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77663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1CD3E-630A-4787-A963-5EAA4F1F2900}" type="datetimeFigureOut">
              <a:rPr lang="vi-VN" smtClean="0"/>
              <a:t>26/11/2022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371755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1CD3E-630A-4787-A963-5EAA4F1F2900}" type="datetimeFigureOut">
              <a:rPr lang="vi-VN" smtClean="0"/>
              <a:t>26/11/2022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3036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924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1CD3E-630A-4787-A963-5EAA4F1F2900}" type="datetimeFigureOut">
              <a:rPr lang="vi-VN" smtClean="0"/>
              <a:t>26/11/2022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006692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26/11/2022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42482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26/11/2022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707535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26/11/2022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1337297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26/11/2022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6480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7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61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95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22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61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11/26/2022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7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b="1" i="0" cap="all" spc="100" baseline="0">
                <a:solidFill>
                  <a:schemeClr val="tx1">
                    <a:tint val="75000"/>
                  </a:schemeClr>
                </a:solidFill>
              </a:defRPr>
            </a:lvl1pPr>
          </a:lstStyle>
          <a:p>
            <a:fld id="{6A4B53A7-3209-46A6-9454-F38EAC8F11E7}" type="datetimeFigureOut">
              <a:rPr lang="en-US" smtClean="0"/>
              <a:pPr/>
              <a:t>11/26/2022</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2736335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7" r:id="rId7"/>
    <p:sldLayoutId id="2147483733" r:id="rId8"/>
    <p:sldLayoutId id="2147483734" r:id="rId9"/>
    <p:sldLayoutId id="2147483735" r:id="rId10"/>
    <p:sldLayoutId id="2147483736" r:id="rId11"/>
  </p:sldLayoutIdLst>
  <p:txStyles>
    <p:title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0879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1CD3E-630A-4787-A963-5EAA4F1F2900}" type="datetimeFigureOut">
              <a:rPr lang="vi-VN" smtClean="0"/>
              <a:t>26/11/2022</a:t>
            </a:fld>
            <a:endParaRPr lang="vi-V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1F0E3-EC31-4F5C-A840-3755DBF6244E}" type="slidenum">
              <a:rPr lang="vi-VN" smtClean="0"/>
              <a:t>‹#›</a:t>
            </a:fld>
            <a:endParaRPr lang="vi-VN"/>
          </a:p>
        </p:txBody>
      </p:sp>
    </p:spTree>
    <p:extLst>
      <p:ext uri="{BB962C8B-B14F-4D97-AF65-F5344CB8AC3E}">
        <p14:creationId xmlns:p14="http://schemas.microsoft.com/office/powerpoint/2010/main" val="23126488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4.xml"/><Relationship Id="rId6" Type="http://schemas.openxmlformats.org/officeDocument/2006/relationships/image" Target="../media/image22.jp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7.png"/><Relationship Id="rId18" Type="http://schemas.openxmlformats.org/officeDocument/2006/relationships/slide" Target="slide24.xml"/><Relationship Id="rId3" Type="http://schemas.openxmlformats.org/officeDocument/2006/relationships/slide" Target="slide19.xml"/><Relationship Id="rId21" Type="http://schemas.openxmlformats.org/officeDocument/2006/relationships/image" Target="../media/image30.jpeg"/><Relationship Id="rId7" Type="http://schemas.openxmlformats.org/officeDocument/2006/relationships/image" Target="../media/image25.png"/><Relationship Id="rId12" Type="http://schemas.openxmlformats.org/officeDocument/2006/relationships/slide" Target="slide26.xml"/><Relationship Id="rId17" Type="http://schemas.microsoft.com/office/2007/relationships/hdphoto" Target="../media/hdphoto8.wdp"/><Relationship Id="rId2" Type="http://schemas.openxmlformats.org/officeDocument/2006/relationships/image" Target="../media/image23.jpg"/><Relationship Id="rId16" Type="http://schemas.openxmlformats.org/officeDocument/2006/relationships/image" Target="../media/image28.png"/><Relationship Id="rId20" Type="http://schemas.openxmlformats.org/officeDocument/2006/relationships/slide" Target="slide22.xml"/><Relationship Id="rId1" Type="http://schemas.openxmlformats.org/officeDocument/2006/relationships/slideLayout" Target="../slideLayouts/slideLayout25.xml"/><Relationship Id="rId6" Type="http://schemas.openxmlformats.org/officeDocument/2006/relationships/slide" Target="slide21.xml"/><Relationship Id="rId11" Type="http://schemas.microsoft.com/office/2007/relationships/hdphoto" Target="../media/hdphoto6.wdp"/><Relationship Id="rId24" Type="http://schemas.openxmlformats.org/officeDocument/2006/relationships/image" Target="../media/image32.jpeg"/><Relationship Id="rId5" Type="http://schemas.microsoft.com/office/2007/relationships/hdphoto" Target="../media/hdphoto4.wdp"/><Relationship Id="rId15" Type="http://schemas.openxmlformats.org/officeDocument/2006/relationships/slide" Target="slide25.xml"/><Relationship Id="rId23" Type="http://schemas.openxmlformats.org/officeDocument/2006/relationships/image" Target="../media/image31.jpeg"/><Relationship Id="rId10" Type="http://schemas.openxmlformats.org/officeDocument/2006/relationships/image" Target="../media/image26.png"/><Relationship Id="rId19" Type="http://schemas.openxmlformats.org/officeDocument/2006/relationships/image" Target="../media/image29.gif"/><Relationship Id="rId4" Type="http://schemas.openxmlformats.org/officeDocument/2006/relationships/image" Target="../media/image24.png"/><Relationship Id="rId9" Type="http://schemas.openxmlformats.org/officeDocument/2006/relationships/slide" Target="slide23.xml"/><Relationship Id="rId14" Type="http://schemas.microsoft.com/office/2007/relationships/hdphoto" Target="../media/hdphoto7.wdp"/><Relationship Id="rId22"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microsoft.com/office/2007/relationships/hdphoto" Target="../media/hdphoto2.wdp"/><Relationship Id="rId7" Type="http://schemas.openxmlformats.org/officeDocument/2006/relationships/hyperlink" Target="http://www.allwhitebackground.com/colorful-background-images.html" TargetMode="External"/><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6.jpg"/><Relationship Id="rId11" Type="http://schemas.openxmlformats.org/officeDocument/2006/relationships/image" Target="../media/image9.png"/><Relationship Id="rId5" Type="http://schemas.openxmlformats.org/officeDocument/2006/relationships/hyperlink" Target="https://www.publicdomainpictures.net/en/view-image.php?image=317882&amp;picture=abstract-background" TargetMode="Externa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hyperlink" Target="https://www.wisc-online.com/assetrepository/viewasset?id=1508" TargetMode="Externa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3" name="Straight Connector 39">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54" name="Rectangle 41">
            <a:extLst>
              <a:ext uri="{FF2B5EF4-FFF2-40B4-BE49-F238E27FC236}">
                <a16:creationId xmlns:a16="http://schemas.microsoft.com/office/drawing/2014/main" id="{2FD33B50-DCFC-4FC8-86E6-220C10042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a:extLst>
              <a:ext uri="{FF2B5EF4-FFF2-40B4-BE49-F238E27FC236}">
                <a16:creationId xmlns:a16="http://schemas.microsoft.com/office/drawing/2014/main" id="{B0C822EA-49C6-4B57-89F4-2F6A5436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11B13EAC-9A82-C166-A949-1110FCC03E65}"/>
              </a:ext>
            </a:extLst>
          </p:cNvPr>
          <p:cNvPicPr>
            <a:picLocks noChangeAspect="1"/>
          </p:cNvPicPr>
          <p:nvPr/>
        </p:nvPicPr>
        <p:blipFill rotWithShape="1">
          <a:blip r:embed="rId2">
            <a:duotone>
              <a:schemeClr val="accent1">
                <a:shade val="45000"/>
                <a:satMod val="135000"/>
              </a:schemeClr>
              <a:prstClr val="white"/>
            </a:duotone>
            <a:alphaModFix amt="35000"/>
          </a:blip>
          <a:srcRect b="25000"/>
          <a:stretch/>
        </p:blipFill>
        <p:spPr>
          <a:xfrm>
            <a:off x="20" y="-8877"/>
            <a:ext cx="12191980" cy="6858000"/>
          </a:xfrm>
          <a:prstGeom prst="rect">
            <a:avLst/>
          </a:prstGeom>
        </p:spPr>
      </p:pic>
      <p:sp>
        <p:nvSpPr>
          <p:cNvPr id="2" name="Tiêu đề 1">
            <a:extLst>
              <a:ext uri="{FF2B5EF4-FFF2-40B4-BE49-F238E27FC236}">
                <a16:creationId xmlns:a16="http://schemas.microsoft.com/office/drawing/2014/main" id="{17C4576E-CEA4-2745-1E05-3656C5DA12C3}"/>
              </a:ext>
            </a:extLst>
          </p:cNvPr>
          <p:cNvSpPr>
            <a:spLocks noGrp="1"/>
          </p:cNvSpPr>
          <p:nvPr>
            <p:ph type="ctrTitle"/>
          </p:nvPr>
        </p:nvSpPr>
        <p:spPr>
          <a:xfrm>
            <a:off x="1011365" y="1290044"/>
            <a:ext cx="5737665" cy="4827640"/>
          </a:xfrm>
        </p:spPr>
        <p:txBody>
          <a:bodyPr vert="horz" lIns="91440" tIns="45720" rIns="91440" bIns="45720" rtlCol="0" anchor="t">
            <a:normAutofit/>
          </a:bodyPr>
          <a:lstStyle/>
          <a:p>
            <a:pPr>
              <a:lnSpc>
                <a:spcPct val="100000"/>
              </a:lnSpc>
            </a:pPr>
            <a:r>
              <a:rPr lang="en-US" sz="7200" kern="1200" dirty="0">
                <a:solidFill>
                  <a:srgbClr val="FFFFFF"/>
                </a:solidFill>
                <a:latin typeface="+mj-lt"/>
                <a:ea typeface="+mj-ea"/>
                <a:cs typeface="+mj-cs"/>
              </a:rPr>
              <a:t>CHƯƠNG 5:  MỘT SỐ YẾU TỐ THỐNG KÊ</a:t>
            </a:r>
          </a:p>
        </p:txBody>
      </p:sp>
      <p:sp>
        <p:nvSpPr>
          <p:cNvPr id="5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0016"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796"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4476"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52" name="Straight Connector">
            <a:extLst>
              <a:ext uri="{FF2B5EF4-FFF2-40B4-BE49-F238E27FC236}">
                <a16:creationId xmlns:a16="http://schemas.microsoft.com/office/drawing/2014/main" id="{C27ECE09-20A7-4AE8-973B-F66776C111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 name="Tiêu đề phụ 2">
            <a:extLst>
              <a:ext uri="{FF2B5EF4-FFF2-40B4-BE49-F238E27FC236}">
                <a16:creationId xmlns:a16="http://schemas.microsoft.com/office/drawing/2014/main" id="{492BA79E-E4F0-9FBE-0179-9535E36BA44F}"/>
              </a:ext>
            </a:extLst>
          </p:cNvPr>
          <p:cNvSpPr>
            <a:spLocks noGrp="1"/>
          </p:cNvSpPr>
          <p:nvPr>
            <p:ph type="subTitle" idx="1"/>
          </p:nvPr>
        </p:nvSpPr>
        <p:spPr>
          <a:xfrm>
            <a:off x="7229041" y="698643"/>
            <a:ext cx="4663099" cy="5301467"/>
          </a:xfrm>
        </p:spPr>
        <p:txBody>
          <a:bodyPr vert="horz" lIns="91440" tIns="45720" rIns="91440" bIns="45720" rtlCol="0" anchor="b">
            <a:normAutofit/>
          </a:bodyPr>
          <a:lstStyle/>
          <a:p>
            <a:pPr marL="342900" indent="-285750">
              <a:lnSpc>
                <a:spcPct val="90000"/>
              </a:lnSpc>
              <a:buFont typeface="Wingdings" panose="05000000000000000000" pitchFamily="2" charset="2"/>
              <a:buChar char="v"/>
            </a:pPr>
            <a:r>
              <a:rPr lang="en-US" sz="2800" dirty="0" err="1">
                <a:solidFill>
                  <a:schemeClr val="bg1"/>
                </a:solidFill>
              </a:rPr>
              <a:t>Bài</a:t>
            </a:r>
            <a:r>
              <a:rPr lang="en-US" sz="2800" dirty="0">
                <a:solidFill>
                  <a:schemeClr val="bg1"/>
                </a:solidFill>
              </a:rPr>
              <a:t> 1: Thu </a:t>
            </a:r>
            <a:r>
              <a:rPr lang="en-US" sz="2800" dirty="0" err="1">
                <a:solidFill>
                  <a:schemeClr val="bg1"/>
                </a:solidFill>
              </a:rPr>
              <a:t>thập</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loại</a:t>
            </a:r>
            <a:r>
              <a:rPr lang="en-US" sz="2800" dirty="0">
                <a:solidFill>
                  <a:schemeClr val="bg1"/>
                </a:solidFill>
              </a:rPr>
              <a:t> </a:t>
            </a:r>
            <a:r>
              <a:rPr lang="en-US" sz="2800" dirty="0" err="1">
                <a:solidFill>
                  <a:schemeClr val="bg1"/>
                </a:solidFill>
              </a:rPr>
              <a:t>dữ</a:t>
            </a:r>
            <a:r>
              <a:rPr lang="en-US" sz="2800" dirty="0">
                <a:solidFill>
                  <a:schemeClr val="bg1"/>
                </a:solidFill>
              </a:rPr>
              <a:t> </a:t>
            </a:r>
            <a:r>
              <a:rPr lang="en-US" sz="2800" dirty="0" err="1">
                <a:solidFill>
                  <a:schemeClr val="bg1"/>
                </a:solidFill>
              </a:rPr>
              <a:t>liệu</a:t>
            </a:r>
            <a:endParaRPr lang="en-US" sz="2800" dirty="0">
              <a:solidFill>
                <a:schemeClr val="bg1"/>
              </a:solidFill>
            </a:endParaRPr>
          </a:p>
          <a:p>
            <a:pPr marL="342900" indent="-285750">
              <a:lnSpc>
                <a:spcPct val="90000"/>
              </a:lnSpc>
              <a:buFont typeface="Wingdings" panose="05000000000000000000" pitchFamily="2" charset="2"/>
              <a:buChar char="v"/>
            </a:pPr>
            <a:r>
              <a:rPr lang="en-US" sz="2800" dirty="0" err="1">
                <a:solidFill>
                  <a:schemeClr val="bg1"/>
                </a:solidFill>
              </a:rPr>
              <a:t>Bài</a:t>
            </a:r>
            <a:r>
              <a:rPr lang="en-US" sz="2800" dirty="0">
                <a:solidFill>
                  <a:schemeClr val="bg1"/>
                </a:solidFill>
              </a:rPr>
              <a:t> 2: </a:t>
            </a:r>
            <a:r>
              <a:rPr lang="en-US" sz="2800" dirty="0" err="1">
                <a:solidFill>
                  <a:schemeClr val="bg1"/>
                </a:solidFill>
              </a:rPr>
              <a:t>Biểu</a:t>
            </a:r>
            <a:r>
              <a:rPr lang="en-US" sz="2800" dirty="0">
                <a:solidFill>
                  <a:schemeClr val="bg1"/>
                </a:solidFill>
              </a:rPr>
              <a:t> </a:t>
            </a:r>
            <a:r>
              <a:rPr lang="en-US" sz="2800" dirty="0" err="1">
                <a:solidFill>
                  <a:schemeClr val="bg1"/>
                </a:solidFill>
              </a:rPr>
              <a:t>đồ</a:t>
            </a:r>
            <a:r>
              <a:rPr lang="en-US" sz="2800" dirty="0">
                <a:solidFill>
                  <a:schemeClr val="bg1"/>
                </a:solidFill>
              </a:rPr>
              <a:t> </a:t>
            </a:r>
            <a:r>
              <a:rPr lang="en-US" sz="2800" dirty="0" err="1">
                <a:solidFill>
                  <a:schemeClr val="bg1"/>
                </a:solidFill>
              </a:rPr>
              <a:t>hình</a:t>
            </a:r>
            <a:r>
              <a:rPr lang="en-US" sz="2800" dirty="0">
                <a:solidFill>
                  <a:schemeClr val="bg1"/>
                </a:solidFill>
              </a:rPr>
              <a:t> </a:t>
            </a:r>
            <a:r>
              <a:rPr lang="en-US" sz="2800" dirty="0" err="1">
                <a:solidFill>
                  <a:schemeClr val="bg1"/>
                </a:solidFill>
              </a:rPr>
              <a:t>quạt</a:t>
            </a:r>
            <a:r>
              <a:rPr lang="en-US" sz="2800" dirty="0">
                <a:solidFill>
                  <a:schemeClr val="bg1"/>
                </a:solidFill>
              </a:rPr>
              <a:t> </a:t>
            </a:r>
            <a:r>
              <a:rPr lang="en-US" sz="2800" dirty="0" err="1">
                <a:solidFill>
                  <a:schemeClr val="bg1"/>
                </a:solidFill>
              </a:rPr>
              <a:t>tròn</a:t>
            </a:r>
            <a:endParaRPr lang="en-US" sz="2800" dirty="0">
              <a:solidFill>
                <a:schemeClr val="bg1"/>
              </a:solidFill>
            </a:endParaRPr>
          </a:p>
          <a:p>
            <a:pPr marL="342900" indent="-285750">
              <a:lnSpc>
                <a:spcPct val="90000"/>
              </a:lnSpc>
              <a:buFont typeface="Wingdings" panose="05000000000000000000" pitchFamily="2" charset="2"/>
              <a:buChar char="v"/>
            </a:pPr>
            <a:r>
              <a:rPr lang="en-US" sz="2800" dirty="0" err="1">
                <a:solidFill>
                  <a:schemeClr val="bg1"/>
                </a:solidFill>
              </a:rPr>
              <a:t>Bài</a:t>
            </a:r>
            <a:r>
              <a:rPr lang="en-US" sz="2800" dirty="0">
                <a:solidFill>
                  <a:schemeClr val="bg1"/>
                </a:solidFill>
              </a:rPr>
              <a:t> 3: </a:t>
            </a:r>
            <a:r>
              <a:rPr lang="en-US" sz="2800" dirty="0" err="1">
                <a:solidFill>
                  <a:schemeClr val="bg1"/>
                </a:solidFill>
              </a:rPr>
              <a:t>Biểu</a:t>
            </a:r>
            <a:r>
              <a:rPr lang="en-US" sz="2800" dirty="0">
                <a:solidFill>
                  <a:schemeClr val="bg1"/>
                </a:solidFill>
              </a:rPr>
              <a:t> </a:t>
            </a:r>
            <a:r>
              <a:rPr lang="en-US" sz="2800" dirty="0" err="1">
                <a:solidFill>
                  <a:schemeClr val="bg1"/>
                </a:solidFill>
              </a:rPr>
              <a:t>đồ</a:t>
            </a:r>
            <a:r>
              <a:rPr lang="en-US" sz="2800" dirty="0">
                <a:solidFill>
                  <a:schemeClr val="bg1"/>
                </a:solidFill>
              </a:rPr>
              <a:t> </a:t>
            </a:r>
            <a:r>
              <a:rPr lang="en-US" sz="2800" dirty="0" err="1">
                <a:solidFill>
                  <a:schemeClr val="bg1"/>
                </a:solidFill>
              </a:rPr>
              <a:t>đoạn</a:t>
            </a:r>
            <a:r>
              <a:rPr lang="en-US" sz="2800" dirty="0">
                <a:solidFill>
                  <a:schemeClr val="bg1"/>
                </a:solidFill>
              </a:rPr>
              <a:t> </a:t>
            </a:r>
            <a:r>
              <a:rPr lang="en-US" sz="2800" dirty="0" err="1">
                <a:solidFill>
                  <a:schemeClr val="bg1"/>
                </a:solidFill>
              </a:rPr>
              <a:t>thẳng</a:t>
            </a:r>
            <a:endParaRPr lang="en-US" sz="2800" dirty="0">
              <a:solidFill>
                <a:schemeClr val="bg1"/>
              </a:solidFill>
            </a:endParaRPr>
          </a:p>
          <a:p>
            <a:pPr marL="342900" indent="-285750">
              <a:lnSpc>
                <a:spcPct val="90000"/>
              </a:lnSpc>
              <a:buFont typeface="Wingdings" panose="05000000000000000000" pitchFamily="2" charset="2"/>
              <a:buChar char="v"/>
            </a:pPr>
            <a:r>
              <a:rPr lang="en-US" sz="2800" dirty="0" err="1">
                <a:solidFill>
                  <a:schemeClr val="bg1"/>
                </a:solidFill>
              </a:rPr>
              <a:t>Bài</a:t>
            </a:r>
            <a:r>
              <a:rPr lang="en-US" sz="2800" dirty="0">
                <a:solidFill>
                  <a:schemeClr val="bg1"/>
                </a:solidFill>
              </a:rPr>
              <a:t> 4: </a:t>
            </a:r>
            <a:r>
              <a:rPr lang="en-US" sz="2800" dirty="0" err="1">
                <a:solidFill>
                  <a:schemeClr val="bg1"/>
                </a:solidFill>
              </a:rPr>
              <a:t>Hoạt</a:t>
            </a:r>
            <a:r>
              <a:rPr lang="en-US" sz="2800" dirty="0">
                <a:solidFill>
                  <a:schemeClr val="bg1"/>
                </a:solidFill>
              </a:rPr>
              <a:t> </a:t>
            </a:r>
            <a:r>
              <a:rPr lang="en-US" sz="2800" dirty="0" err="1">
                <a:solidFill>
                  <a:schemeClr val="bg1"/>
                </a:solidFill>
              </a:rPr>
              <a:t>động</a:t>
            </a:r>
            <a:r>
              <a:rPr lang="en-US" sz="2800" dirty="0">
                <a:solidFill>
                  <a:schemeClr val="bg1"/>
                </a:solidFill>
              </a:rPr>
              <a:t> </a:t>
            </a:r>
            <a:r>
              <a:rPr lang="en-US" sz="2800" dirty="0" err="1">
                <a:solidFill>
                  <a:schemeClr val="bg1"/>
                </a:solidFill>
              </a:rPr>
              <a:t>thực</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trải</a:t>
            </a:r>
            <a:r>
              <a:rPr lang="en-US" sz="2800" dirty="0">
                <a:solidFill>
                  <a:schemeClr val="bg1"/>
                </a:solidFill>
              </a:rPr>
              <a:t> </a:t>
            </a:r>
            <a:r>
              <a:rPr lang="en-US" sz="2800" dirty="0" err="1">
                <a:solidFill>
                  <a:schemeClr val="bg1"/>
                </a:solidFill>
              </a:rPr>
              <a:t>nghiệm</a:t>
            </a:r>
            <a:r>
              <a:rPr lang="en-US" sz="2800" dirty="0">
                <a:solidFill>
                  <a:schemeClr val="bg1"/>
                </a:solidFill>
              </a:rPr>
              <a:t>: </a:t>
            </a:r>
            <a:r>
              <a:rPr lang="en-US" sz="2800" dirty="0" err="1">
                <a:solidFill>
                  <a:schemeClr val="bg1"/>
                </a:solidFill>
              </a:rPr>
              <a:t>Dùng</a:t>
            </a:r>
            <a:r>
              <a:rPr lang="en-US" sz="2800" dirty="0">
                <a:solidFill>
                  <a:schemeClr val="bg1"/>
                </a:solidFill>
              </a:rPr>
              <a:t> </a:t>
            </a:r>
            <a:r>
              <a:rPr lang="en-US" sz="2800" dirty="0" err="1">
                <a:solidFill>
                  <a:schemeClr val="bg1"/>
                </a:solidFill>
              </a:rPr>
              <a:t>biểu</a:t>
            </a:r>
            <a:r>
              <a:rPr lang="en-US" sz="2800" dirty="0">
                <a:solidFill>
                  <a:schemeClr val="bg1"/>
                </a:solidFill>
              </a:rPr>
              <a:t> </a:t>
            </a:r>
            <a:r>
              <a:rPr lang="en-US" sz="2800" dirty="0" err="1">
                <a:solidFill>
                  <a:schemeClr val="bg1"/>
                </a:solidFill>
              </a:rPr>
              <a:t>đồ</a:t>
            </a:r>
            <a:r>
              <a:rPr lang="en-US" sz="2800" dirty="0">
                <a:solidFill>
                  <a:schemeClr val="bg1"/>
                </a:solidFill>
              </a:rPr>
              <a:t> </a:t>
            </a:r>
            <a:r>
              <a:rPr lang="en-US" sz="2800" dirty="0" err="1">
                <a:solidFill>
                  <a:schemeClr val="bg1"/>
                </a:solidFill>
              </a:rPr>
              <a:t>để</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tích</a:t>
            </a:r>
            <a:r>
              <a:rPr lang="en-US" sz="2800" dirty="0">
                <a:solidFill>
                  <a:schemeClr val="bg1"/>
                </a:solidFill>
              </a:rPr>
              <a:t> </a:t>
            </a:r>
            <a:r>
              <a:rPr lang="en-US" sz="2800" dirty="0" err="1">
                <a:solidFill>
                  <a:schemeClr val="bg1"/>
                </a:solidFill>
              </a:rPr>
              <a:t>kết</a:t>
            </a:r>
            <a:r>
              <a:rPr lang="en-US" sz="2800" dirty="0">
                <a:solidFill>
                  <a:schemeClr val="bg1"/>
                </a:solidFill>
              </a:rPr>
              <a:t> </a:t>
            </a:r>
            <a:r>
              <a:rPr lang="en-US" sz="2800" dirty="0" err="1">
                <a:solidFill>
                  <a:schemeClr val="bg1"/>
                </a:solidFill>
              </a:rPr>
              <a:t>quả</a:t>
            </a:r>
            <a:r>
              <a:rPr lang="en-US" sz="2800" dirty="0">
                <a:solidFill>
                  <a:schemeClr val="bg1"/>
                </a:solidFill>
              </a:rPr>
              <a:t> </a:t>
            </a:r>
            <a:r>
              <a:rPr lang="en-US" sz="2800" dirty="0" err="1">
                <a:solidFill>
                  <a:schemeClr val="bg1"/>
                </a:solidFill>
              </a:rPr>
              <a:t>học</a:t>
            </a:r>
            <a:r>
              <a:rPr lang="en-US" sz="2800" dirty="0">
                <a:solidFill>
                  <a:schemeClr val="bg1"/>
                </a:solidFill>
              </a:rPr>
              <a:t> </a:t>
            </a:r>
            <a:r>
              <a:rPr lang="en-US" sz="2800" dirty="0" err="1">
                <a:solidFill>
                  <a:schemeClr val="bg1"/>
                </a:solidFill>
              </a:rPr>
              <a:t>tập</a:t>
            </a:r>
            <a:r>
              <a:rPr lang="en-US" sz="2800" dirty="0">
                <a:solidFill>
                  <a:schemeClr val="bg1"/>
                </a:solidFill>
              </a:rPr>
              <a:t> </a:t>
            </a:r>
            <a:r>
              <a:rPr lang="en-US" sz="2800" dirty="0" err="1">
                <a:solidFill>
                  <a:schemeClr val="bg1"/>
                </a:solidFill>
              </a:rPr>
              <a:t>môn</a:t>
            </a:r>
            <a:r>
              <a:rPr lang="en-US" sz="2800" dirty="0">
                <a:solidFill>
                  <a:schemeClr val="bg1"/>
                </a:solidFill>
              </a:rPr>
              <a:t> </a:t>
            </a:r>
            <a:r>
              <a:rPr lang="en-US" sz="2800" dirty="0" err="1">
                <a:solidFill>
                  <a:schemeClr val="bg1"/>
                </a:solidFill>
              </a:rPr>
              <a:t>Toán</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lớp</a:t>
            </a:r>
            <a:endParaRPr lang="en-US" sz="2800" dirty="0">
              <a:solidFill>
                <a:schemeClr val="bg1"/>
              </a:solidFill>
            </a:endParaRPr>
          </a:p>
          <a:p>
            <a:pPr marL="342900" indent="-285750">
              <a:lnSpc>
                <a:spcPct val="90000"/>
              </a:lnSpc>
              <a:buFont typeface="Wingdings" panose="05000000000000000000" pitchFamily="2" charset="2"/>
              <a:buChar char="v"/>
            </a:pPr>
            <a:r>
              <a:rPr lang="en-US" sz="2800" dirty="0" err="1">
                <a:solidFill>
                  <a:schemeClr val="bg1"/>
                </a:solidFill>
              </a:rPr>
              <a:t>Bài</a:t>
            </a:r>
            <a:r>
              <a:rPr lang="en-US" sz="2800" dirty="0">
                <a:solidFill>
                  <a:schemeClr val="bg1"/>
                </a:solidFill>
              </a:rPr>
              <a:t> </a:t>
            </a:r>
            <a:r>
              <a:rPr lang="en-US" sz="2800" dirty="0" err="1">
                <a:solidFill>
                  <a:schemeClr val="bg1"/>
                </a:solidFill>
              </a:rPr>
              <a:t>tập</a:t>
            </a:r>
            <a:r>
              <a:rPr lang="en-US" sz="2800" dirty="0">
                <a:solidFill>
                  <a:schemeClr val="bg1"/>
                </a:solidFill>
              </a:rPr>
              <a:t> </a:t>
            </a:r>
            <a:r>
              <a:rPr lang="en-US" sz="2800" dirty="0" err="1">
                <a:solidFill>
                  <a:schemeClr val="bg1"/>
                </a:solidFill>
              </a:rPr>
              <a:t>cuối</a:t>
            </a:r>
            <a:r>
              <a:rPr lang="en-US" sz="2800" dirty="0">
                <a:solidFill>
                  <a:schemeClr val="bg1"/>
                </a:solidFill>
              </a:rPr>
              <a:t> </a:t>
            </a:r>
            <a:r>
              <a:rPr lang="en-US" sz="2800" dirty="0" err="1">
                <a:solidFill>
                  <a:schemeClr val="bg1"/>
                </a:solidFill>
              </a:rPr>
              <a:t>chương</a:t>
            </a:r>
            <a:r>
              <a:rPr lang="en-US" sz="2800" dirty="0">
                <a:solidFill>
                  <a:schemeClr val="bg1"/>
                </a:solidFill>
              </a:rPr>
              <a:t> 5</a:t>
            </a:r>
          </a:p>
          <a:p>
            <a:pPr indent="-228600">
              <a:lnSpc>
                <a:spcPct val="90000"/>
              </a:lnSpc>
              <a:buFont typeface="Arial" panose="020B0604020202020204" pitchFamily="34" charset="0"/>
              <a:buChar char="•"/>
            </a:pPr>
            <a:endParaRPr lang="en-US" sz="1800" dirty="0">
              <a:solidFill>
                <a:srgbClr val="FFFFFF"/>
              </a:solidFill>
            </a:endParaRPr>
          </a:p>
        </p:txBody>
      </p:sp>
      <p:sp>
        <p:nvSpPr>
          <p:cNvPr id="5" name="Tiêu đề 1">
            <a:extLst>
              <a:ext uri="{FF2B5EF4-FFF2-40B4-BE49-F238E27FC236}">
                <a16:creationId xmlns:a16="http://schemas.microsoft.com/office/drawing/2014/main" id="{985FA807-4D6B-51C1-C810-72DB8602C2D1}"/>
              </a:ext>
            </a:extLst>
          </p:cNvPr>
          <p:cNvSpPr txBox="1">
            <a:spLocks/>
          </p:cNvSpPr>
          <p:nvPr/>
        </p:nvSpPr>
        <p:spPr>
          <a:xfrm>
            <a:off x="1103633" y="446798"/>
            <a:ext cx="6301213" cy="726073"/>
          </a:xfrm>
          <a:prstGeom prst="rect">
            <a:avLst/>
          </a:prstGeom>
        </p:spPr>
        <p:txBody>
          <a:bodyPr vert="horz" lIns="91440" tIns="45720" rIns="91440" bIns="45720" rtlCol="0" anchor="t">
            <a:normAutofit fontScale="32500" lnSpcReduction="20000"/>
          </a:bodyPr>
          <a:lstStyle>
            <a:lvl1pPr algn="l" defTabSz="914400" rtl="0" eaLnBrk="1" latinLnBrk="0" hangingPunct="1">
              <a:lnSpc>
                <a:spcPct val="110000"/>
              </a:lnSpc>
              <a:spcBef>
                <a:spcPct val="0"/>
              </a:spcBef>
              <a:buNone/>
              <a:defRPr sz="6000" b="1" i="0" kern="1200" cap="all" baseline="0">
                <a:solidFill>
                  <a:schemeClr val="tx1"/>
                </a:solidFill>
                <a:latin typeface="+mj-lt"/>
                <a:ea typeface="+mj-ea"/>
                <a:cs typeface="+mj-cs"/>
              </a:defRPr>
            </a:lvl1pPr>
          </a:lstStyle>
          <a:p>
            <a:pPr>
              <a:lnSpc>
                <a:spcPct val="100000"/>
              </a:lnSpc>
            </a:pPr>
            <a:r>
              <a:rPr lang="en-US" sz="7200" dirty="0"/>
              <a:t>TRƯỜNG TRUNG HỌC CƠ SỞ ĐÔNG THẠNH</a:t>
            </a:r>
          </a:p>
        </p:txBody>
      </p:sp>
    </p:spTree>
    <p:extLst>
      <p:ext uri="{BB962C8B-B14F-4D97-AF65-F5344CB8AC3E}">
        <p14:creationId xmlns:p14="http://schemas.microsoft.com/office/powerpoint/2010/main" val="3085614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pic>
        <p:nvPicPr>
          <p:cNvPr id="1031" name="Hình ảnh 49">
            <a:extLst>
              <a:ext uri="{FF2B5EF4-FFF2-40B4-BE49-F238E27FC236}">
                <a16:creationId xmlns:a16="http://schemas.microsoft.com/office/drawing/2014/main" id="{849496CB-7993-30BA-2D05-9485639E4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86" y="1299186"/>
            <a:ext cx="5917472" cy="15732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Hình ảnh 50">
            <a:extLst>
              <a:ext uri="{FF2B5EF4-FFF2-40B4-BE49-F238E27FC236}">
                <a16:creationId xmlns:a16="http://schemas.microsoft.com/office/drawing/2014/main" id="{76E402AC-5B33-4F71-A6D8-C9B8DE555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33" y="3179114"/>
            <a:ext cx="5786847" cy="11425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B56C21BD-68C3-FC0D-4B97-787507E24AAC}"/>
              </a:ext>
            </a:extLst>
          </p:cNvPr>
          <p:cNvSpPr>
            <a:spLocks noChangeArrowheads="1"/>
          </p:cNvSpPr>
          <p:nvPr/>
        </p:nvSpPr>
        <p:spPr bwMode="auto">
          <a:xfrm>
            <a:off x="705396" y="675505"/>
            <a:ext cx="59174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9">
            <a:extLst>
              <a:ext uri="{FF2B5EF4-FFF2-40B4-BE49-F238E27FC236}">
                <a16:creationId xmlns:a16="http://schemas.microsoft.com/office/drawing/2014/main" id="{F218C06C-BABF-6154-9611-05C296121B88}"/>
              </a:ext>
            </a:extLst>
          </p:cNvPr>
          <p:cNvSpPr>
            <a:spLocks noChangeArrowheads="1"/>
          </p:cNvSpPr>
          <p:nvPr/>
        </p:nvSpPr>
        <p:spPr bwMode="auto">
          <a:xfrm>
            <a:off x="705393" y="2783286"/>
            <a:ext cx="3679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cxnSp>
        <p:nvCxnSpPr>
          <p:cNvPr id="14" name="Đường nối Thẳng 13">
            <a:extLst>
              <a:ext uri="{FF2B5EF4-FFF2-40B4-BE49-F238E27FC236}">
                <a16:creationId xmlns:a16="http://schemas.microsoft.com/office/drawing/2014/main" id="{CAAFB4BA-B1BF-B864-DD83-9BDB084FC7A0}"/>
              </a:ext>
            </a:extLst>
          </p:cNvPr>
          <p:cNvCxnSpPr/>
          <p:nvPr/>
        </p:nvCxnSpPr>
        <p:spPr>
          <a:xfrm>
            <a:off x="6622869" y="697244"/>
            <a:ext cx="0" cy="5625179"/>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2">
            <a:extLst>
              <a:ext uri="{FF2B5EF4-FFF2-40B4-BE49-F238E27FC236}">
                <a16:creationId xmlns:a16="http://schemas.microsoft.com/office/drawing/2014/main" id="{895D7A71-76BF-FC13-80F2-F91C26F6C34F}"/>
              </a:ext>
            </a:extLst>
          </p:cNvPr>
          <p:cNvSpPr>
            <a:spLocks noChangeArrowheads="1"/>
          </p:cNvSpPr>
          <p:nvPr/>
        </p:nvSpPr>
        <p:spPr bwMode="auto">
          <a:xfrm>
            <a:off x="744586" y="4298967"/>
            <a:ext cx="5878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id="{5E5DC561-A17B-9439-8B2B-0D09EFE1C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515" y="5271911"/>
            <a:ext cx="5734591"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id="{6A971BF8-C0D5-D4A2-D906-0C1C17676F0B}"/>
              </a:ext>
            </a:extLst>
          </p:cNvPr>
          <p:cNvSpPr>
            <a:spLocks noChangeArrowheads="1"/>
          </p:cNvSpPr>
          <p:nvPr/>
        </p:nvSpPr>
        <p:spPr bwMode="auto">
          <a:xfrm>
            <a:off x="6557560" y="1358704"/>
            <a:ext cx="57345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5" name="Hộp Văn bản 24">
            <a:extLst>
              <a:ext uri="{FF2B5EF4-FFF2-40B4-BE49-F238E27FC236}">
                <a16:creationId xmlns:a16="http://schemas.microsoft.com/office/drawing/2014/main" id="{B0754B43-DA90-CD97-46F0-E96083C81E36}"/>
              </a:ext>
            </a:extLst>
          </p:cNvPr>
          <p:cNvSpPr txBox="1"/>
          <p:nvPr/>
        </p:nvSpPr>
        <p:spPr>
          <a:xfrm>
            <a:off x="6630304" y="2771452"/>
            <a:ext cx="5471486" cy="3155351"/>
          </a:xfrm>
          <a:prstGeom prst="rect">
            <a:avLst/>
          </a:prstGeom>
          <a:noFill/>
        </p:spPr>
        <p:txBody>
          <a:bodyPr wrap="square">
            <a:spAutoFit/>
          </a:bodyPr>
          <a:lstStyle/>
          <a:p>
            <a:pPr>
              <a:lnSpc>
                <a:spcPct val="107000"/>
              </a:lnSpc>
              <a:spcAft>
                <a:spcPts val="800"/>
              </a:spcAft>
            </a:pP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95, 52, 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839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pic>
        <p:nvPicPr>
          <p:cNvPr id="1031" name="Hình ảnh 49">
            <a:extLst>
              <a:ext uri="{FF2B5EF4-FFF2-40B4-BE49-F238E27FC236}">
                <a16:creationId xmlns:a16="http://schemas.microsoft.com/office/drawing/2014/main" id="{849496CB-7993-30BA-2D05-9485639E4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816" y="1304231"/>
            <a:ext cx="7426814" cy="19745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id="{B56C21BD-68C3-FC0D-4B97-787507E24AAC}"/>
              </a:ext>
            </a:extLst>
          </p:cNvPr>
          <p:cNvSpPr>
            <a:spLocks noChangeArrowheads="1"/>
          </p:cNvSpPr>
          <p:nvPr/>
        </p:nvSpPr>
        <p:spPr bwMode="auto">
          <a:xfrm>
            <a:off x="705396" y="752450"/>
            <a:ext cx="1199460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sz="2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id="{F81D3EA5-432D-7354-80C7-BEC91C402A16}"/>
              </a:ext>
            </a:extLst>
          </p:cNvPr>
          <p:cNvPicPr>
            <a:picLocks noChangeAspect="1"/>
          </p:cNvPicPr>
          <p:nvPr/>
        </p:nvPicPr>
        <p:blipFill>
          <a:blip r:embed="rId4"/>
          <a:stretch>
            <a:fillRect/>
          </a:stretch>
        </p:blipFill>
        <p:spPr>
          <a:xfrm>
            <a:off x="849085" y="3491585"/>
            <a:ext cx="8109720" cy="3258864"/>
          </a:xfrm>
          <a:prstGeom prst="rect">
            <a:avLst/>
          </a:prstGeom>
        </p:spPr>
      </p:pic>
    </p:spTree>
    <p:extLst>
      <p:ext uri="{BB962C8B-B14F-4D97-AF65-F5344CB8AC3E}">
        <p14:creationId xmlns:p14="http://schemas.microsoft.com/office/powerpoint/2010/main" val="17130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16" name="Rectangle 12">
            <a:extLst>
              <a:ext uri="{FF2B5EF4-FFF2-40B4-BE49-F238E27FC236}">
                <a16:creationId xmlns:a16="http://schemas.microsoft.com/office/drawing/2014/main" id="{895D7A71-76BF-FC13-80F2-F91C26F6C34F}"/>
              </a:ext>
            </a:extLst>
          </p:cNvPr>
          <p:cNvSpPr>
            <a:spLocks noChangeArrowheads="1"/>
          </p:cNvSpPr>
          <p:nvPr/>
        </p:nvSpPr>
        <p:spPr bwMode="auto">
          <a:xfrm>
            <a:off x="745205" y="661825"/>
            <a:ext cx="115460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2400"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sz="2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id="{5E5DC561-A17B-9439-8B2B-0D09EFE1C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5" y="1551637"/>
            <a:ext cx="7497473"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id="{6A971BF8-C0D5-D4A2-D906-0C1C17676F0B}"/>
              </a:ext>
            </a:extLst>
          </p:cNvPr>
          <p:cNvSpPr>
            <a:spLocks noChangeArrowheads="1"/>
          </p:cNvSpPr>
          <p:nvPr/>
        </p:nvSpPr>
        <p:spPr bwMode="auto">
          <a:xfrm>
            <a:off x="745205" y="3065992"/>
            <a:ext cx="114467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8" name="Hộp Văn bản 17">
            <a:extLst>
              <a:ext uri="{FF2B5EF4-FFF2-40B4-BE49-F238E27FC236}">
                <a16:creationId xmlns:a16="http://schemas.microsoft.com/office/drawing/2014/main" id="{90547232-22F8-C4A9-173E-0F9F3B833B7A}"/>
              </a:ext>
            </a:extLst>
          </p:cNvPr>
          <p:cNvSpPr txBox="1"/>
          <p:nvPr/>
        </p:nvSpPr>
        <p:spPr>
          <a:xfrm>
            <a:off x="2892056" y="4489473"/>
            <a:ext cx="6921795" cy="19613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+ 3 + 4 + 12 + 14 = 28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9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B0754B43-DA90-CD97-46F0-E96083C81E36}"/>
              </a:ext>
            </a:extLst>
          </p:cNvPr>
          <p:cNvSpPr txBox="1"/>
          <p:nvPr/>
        </p:nvSpPr>
        <p:spPr>
          <a:xfrm>
            <a:off x="719579" y="488842"/>
            <a:ext cx="11221762" cy="499304"/>
          </a:xfrm>
          <a:prstGeom prst="rect">
            <a:avLst/>
          </a:prstGeom>
          <a:noFill/>
        </p:spPr>
        <p:txBody>
          <a:bodyPr wrap="square">
            <a:spAutoFit/>
          </a:bodyPr>
          <a:lstStyle/>
          <a:p>
            <a:pPr>
              <a:lnSpc>
                <a:spcPct val="107000"/>
              </a:lnSpc>
              <a:spcAft>
                <a:spcPts val="800"/>
              </a:spcAft>
            </a:pP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AF7F4541-0542-491A-8EED-DE4EBAD2BA97}"/>
              </a:ext>
            </a:extLst>
          </p:cNvPr>
          <p:cNvSpPr txBox="1"/>
          <p:nvPr/>
        </p:nvSpPr>
        <p:spPr>
          <a:xfrm>
            <a:off x="849085" y="1527296"/>
            <a:ext cx="6675665" cy="4993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id="{C0AF8181-0AD5-1343-7EA1-8463764E6EF8}"/>
              </a:ext>
            </a:extLst>
          </p:cNvPr>
          <p:cNvSpPr txBox="1"/>
          <p:nvPr/>
        </p:nvSpPr>
        <p:spPr>
          <a:xfrm>
            <a:off x="849085" y="2501567"/>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Hộp Văn bản 18">
            <a:extLst>
              <a:ext uri="{FF2B5EF4-FFF2-40B4-BE49-F238E27FC236}">
                <a16:creationId xmlns:a16="http://schemas.microsoft.com/office/drawing/2014/main" id="{3EE6318B-C2C3-2E32-17EF-E4858B2E5FCB}"/>
              </a:ext>
            </a:extLst>
          </p:cNvPr>
          <p:cNvSpPr txBox="1"/>
          <p:nvPr/>
        </p:nvSpPr>
        <p:spPr>
          <a:xfrm>
            <a:off x="849085" y="3792009"/>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Hộp Văn bản 20">
            <a:extLst>
              <a:ext uri="{FF2B5EF4-FFF2-40B4-BE49-F238E27FC236}">
                <a16:creationId xmlns:a16="http://schemas.microsoft.com/office/drawing/2014/main" id="{3DD15380-EA57-E5BE-FB35-28CF72FE1077}"/>
              </a:ext>
            </a:extLst>
          </p:cNvPr>
          <p:cNvSpPr txBox="1"/>
          <p:nvPr/>
        </p:nvSpPr>
        <p:spPr>
          <a:xfrm>
            <a:off x="849085" y="5082451"/>
            <a:ext cx="6675664"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95, 52, 28,…</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820854F6-B233-9BB6-6354-3EA84DEF3C05}"/>
              </a:ext>
            </a:extLst>
          </p:cNvPr>
          <p:cNvSpPr txBox="1"/>
          <p:nvPr/>
        </p:nvSpPr>
        <p:spPr>
          <a:xfrm>
            <a:off x="8939705" y="1530726"/>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7" name="Hộp Văn bản 26">
            <a:extLst>
              <a:ext uri="{FF2B5EF4-FFF2-40B4-BE49-F238E27FC236}">
                <a16:creationId xmlns:a16="http://schemas.microsoft.com/office/drawing/2014/main" id="{D74F07D3-7112-889B-EEB6-69E90CBE55C8}"/>
              </a:ext>
            </a:extLst>
          </p:cNvPr>
          <p:cNvSpPr txBox="1"/>
          <p:nvPr/>
        </p:nvSpPr>
        <p:spPr>
          <a:xfrm>
            <a:off x="8939705" y="4009503"/>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8" name="Hộp Văn bản 27">
            <a:extLst>
              <a:ext uri="{FF2B5EF4-FFF2-40B4-BE49-F238E27FC236}">
                <a16:creationId xmlns:a16="http://schemas.microsoft.com/office/drawing/2014/main" id="{83EAAF1E-FF24-CE97-BDD4-4C28B4FB2AE2}"/>
              </a:ext>
            </a:extLst>
          </p:cNvPr>
          <p:cNvSpPr txBox="1"/>
          <p:nvPr/>
        </p:nvSpPr>
        <p:spPr>
          <a:xfrm>
            <a:off x="8939703" y="2719061"/>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
        <p:nvSpPr>
          <p:cNvPr id="29" name="Hộp Văn bản 28">
            <a:extLst>
              <a:ext uri="{FF2B5EF4-FFF2-40B4-BE49-F238E27FC236}">
                <a16:creationId xmlns:a16="http://schemas.microsoft.com/office/drawing/2014/main" id="{3B87B8C0-DF45-DAFB-85CD-7CB55CC2047F}"/>
              </a:ext>
            </a:extLst>
          </p:cNvPr>
          <p:cNvSpPr txBox="1"/>
          <p:nvPr/>
        </p:nvSpPr>
        <p:spPr>
          <a:xfrm>
            <a:off x="8939703" y="5252388"/>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Tree>
    <p:extLst>
      <p:ext uri="{BB962C8B-B14F-4D97-AF65-F5344CB8AC3E}">
        <p14:creationId xmlns:p14="http://schemas.microsoft.com/office/powerpoint/2010/main" val="2998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1" grpId="0" animBg="1"/>
      <p:bldP spid="8" grpId="0" animBg="1"/>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D. HOẠT ĐỘNG VẬN DỤNG</a:t>
            </a:r>
            <a:endPar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1C91B4B3-1CA6-0C45-21EA-39A35F9ACB49}"/>
              </a:ext>
            </a:extLst>
          </p:cNvPr>
          <p:cNvSpPr txBox="1"/>
          <p:nvPr/>
        </p:nvSpPr>
        <p:spPr>
          <a:xfrm>
            <a:off x="952500" y="630771"/>
            <a:ext cx="11239500" cy="954107"/>
          </a:xfrm>
          <a:prstGeom prst="rect">
            <a:avLst/>
          </a:prstGeom>
          <a:noFill/>
        </p:spPr>
        <p:txBody>
          <a:bodyPr wrap="square">
            <a:spAutoFit/>
          </a:bodyPr>
          <a:lstStyle/>
          <a:p>
            <a:pPr>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6">
            <a:extLst>
              <a:ext uri="{FF2B5EF4-FFF2-40B4-BE49-F238E27FC236}">
                <a16:creationId xmlns:a16="http://schemas.microsoft.com/office/drawing/2014/main" id="{E2A5FC8C-42B2-B9FE-7C2C-8D9F4F2642AC}"/>
              </a:ext>
            </a:extLst>
          </p:cNvPr>
          <p:cNvGraphicFramePr>
            <a:graphicFrameLocks noGrp="1"/>
          </p:cNvGraphicFramePr>
          <p:nvPr>
            <p:extLst>
              <p:ext uri="{D42A27DB-BD31-4B8C-83A1-F6EECF244321}">
                <p14:modId xmlns:p14="http://schemas.microsoft.com/office/powerpoint/2010/main" val="3302828731"/>
              </p:ext>
            </p:extLst>
          </p:nvPr>
        </p:nvGraphicFramePr>
        <p:xfrm>
          <a:off x="952500" y="1697228"/>
          <a:ext cx="10744200" cy="1767840"/>
        </p:xfrm>
        <a:graphic>
          <a:graphicData uri="http://schemas.openxmlformats.org/drawingml/2006/table">
            <a:tbl>
              <a:tblPr firstRow="1" bandRow="1">
                <a:tableStyleId>{5C22544A-7EE6-4342-B048-85BDC9FD1C3A}</a:tableStyleId>
              </a:tblPr>
              <a:tblGrid>
                <a:gridCol w="2495550">
                  <a:extLst>
                    <a:ext uri="{9D8B030D-6E8A-4147-A177-3AD203B41FA5}">
                      <a16:colId xmlns:a16="http://schemas.microsoft.com/office/drawing/2014/main" val="606194911"/>
                    </a:ext>
                  </a:extLst>
                </a:gridCol>
                <a:gridCol w="1802130">
                  <a:extLst>
                    <a:ext uri="{9D8B030D-6E8A-4147-A177-3AD203B41FA5}">
                      <a16:colId xmlns:a16="http://schemas.microsoft.com/office/drawing/2014/main" val="1617096354"/>
                    </a:ext>
                  </a:extLst>
                </a:gridCol>
                <a:gridCol w="2148840">
                  <a:extLst>
                    <a:ext uri="{9D8B030D-6E8A-4147-A177-3AD203B41FA5}">
                      <a16:colId xmlns:a16="http://schemas.microsoft.com/office/drawing/2014/main" val="1257386338"/>
                    </a:ext>
                  </a:extLst>
                </a:gridCol>
                <a:gridCol w="2148840">
                  <a:extLst>
                    <a:ext uri="{9D8B030D-6E8A-4147-A177-3AD203B41FA5}">
                      <a16:colId xmlns:a16="http://schemas.microsoft.com/office/drawing/2014/main" val="780302517"/>
                    </a:ext>
                  </a:extLst>
                </a:gridCol>
                <a:gridCol w="2148840">
                  <a:extLst>
                    <a:ext uri="{9D8B030D-6E8A-4147-A177-3AD203B41FA5}">
                      <a16:colId xmlns:a16="http://schemas.microsoft.com/office/drawing/2014/main" val="3436315503"/>
                    </a:ext>
                  </a:extLst>
                </a:gridCol>
              </a:tblGrid>
              <a:tr h="477054">
                <a:tc>
                  <a:txBody>
                    <a:bodyPr/>
                    <a:lstStyle/>
                    <a:p>
                      <a:pPr algn="ctr"/>
                      <a:r>
                        <a:rPr lang="en-US" sz="2600" dirty="0" err="1">
                          <a:latin typeface="Times New Roman" panose="02020603050405020304" pitchFamily="18" charset="0"/>
                          <a:cs typeface="Times New Roman" panose="02020603050405020304" pitchFamily="18" charset="0"/>
                        </a:rPr>
                        <a:t>Khả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Giỏi</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Xuất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endParaRPr lang="en-US"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66629256"/>
                  </a:ext>
                </a:extLst>
              </a:tr>
              <a:tr h="477054">
                <a:tc>
                  <a:txBody>
                    <a:bodyPr/>
                    <a:lstStyle/>
                    <a:p>
                      <a:pPr algn="ct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p>
                    <a:p>
                      <a:pPr algn="ct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a:latin typeface="Times New Roman" panose="02020603050405020304" pitchFamily="18" charset="0"/>
                          <a:cs typeface="Times New Roman" panose="02020603050405020304" pitchFamily="18" charset="0"/>
                        </a:rPr>
                        <a:t>20</a:t>
                      </a:r>
                    </a:p>
                  </a:txBody>
                  <a:tcPr/>
                </a:tc>
                <a:tc>
                  <a:txBody>
                    <a:bodyPr/>
                    <a:lstStyle/>
                    <a:p>
                      <a:pPr algn="ctr"/>
                      <a:r>
                        <a:rPr lang="en-US" sz="2600" dirty="0">
                          <a:latin typeface="Times New Roman" panose="02020603050405020304" pitchFamily="18" charset="0"/>
                          <a:cs typeface="Times New Roman" panose="02020603050405020304" pitchFamily="18" charset="0"/>
                        </a:rPr>
                        <a:t>10</a:t>
                      </a:r>
                    </a:p>
                  </a:txBody>
                  <a:tcPr/>
                </a:tc>
                <a:tc>
                  <a:txBody>
                    <a:bodyPr/>
                    <a:lstStyle/>
                    <a:p>
                      <a:pPr algn="ctr"/>
                      <a:r>
                        <a:rPr lang="en-US" sz="2600" dirty="0">
                          <a:latin typeface="Times New Roman" panose="02020603050405020304" pitchFamily="18" charset="0"/>
                          <a:cs typeface="Times New Roman" panose="02020603050405020304" pitchFamily="18" charset="0"/>
                        </a:rPr>
                        <a:t>6</a:t>
                      </a:r>
                    </a:p>
                  </a:txBody>
                  <a:tcPr/>
                </a:tc>
                <a:tc>
                  <a:txBody>
                    <a:bodyPr/>
                    <a:lstStyle/>
                    <a:p>
                      <a:pPr algn="ctr"/>
                      <a:r>
                        <a:rPr lang="en-US" sz="26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val="293079362"/>
                  </a:ext>
                </a:extLst>
              </a:tr>
            </a:tbl>
          </a:graphicData>
        </a:graphic>
      </p:graphicFrame>
      <p:sp>
        <p:nvSpPr>
          <p:cNvPr id="20" name="Hộp Văn bản 19">
            <a:extLst>
              <a:ext uri="{FF2B5EF4-FFF2-40B4-BE49-F238E27FC236}">
                <a16:creationId xmlns:a16="http://schemas.microsoft.com/office/drawing/2014/main" id="{B2044E9A-B52F-1A86-6EED-EC4DB2E72FD6}"/>
              </a:ext>
            </a:extLst>
          </p:cNvPr>
          <p:cNvSpPr txBox="1"/>
          <p:nvPr/>
        </p:nvSpPr>
        <p:spPr>
          <a:xfrm>
            <a:off x="952500" y="3525328"/>
            <a:ext cx="11830050" cy="1022331"/>
          </a:xfrm>
          <a:prstGeom prst="rect">
            <a:avLst/>
          </a:prstGeom>
          <a:noFill/>
        </p:spPr>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7B</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22">
            <a:extLst>
              <a:ext uri="{FF2B5EF4-FFF2-40B4-BE49-F238E27FC236}">
                <a16:creationId xmlns:a16="http://schemas.microsoft.com/office/drawing/2014/main" id="{AF2DEB4F-D5B5-250F-78A1-D4FF8A2D1C63}"/>
              </a:ext>
            </a:extLst>
          </p:cNvPr>
          <p:cNvSpPr txBox="1"/>
          <p:nvPr/>
        </p:nvSpPr>
        <p:spPr>
          <a:xfrm>
            <a:off x="876300" y="4933113"/>
            <a:ext cx="11201400" cy="14978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10; 6; 4: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+ 10 + 6 + 4 = 40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1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5373" y="587829"/>
            <a:ext cx="8098971" cy="5845628"/>
          </a:xfrm>
          <a:prstGeom prst="rect">
            <a:avLst/>
          </a:prstGeom>
        </p:spPr>
      </p:pic>
    </p:spTree>
    <p:extLst>
      <p:ext uri="{BB962C8B-B14F-4D97-AF65-F5344CB8AC3E}">
        <p14:creationId xmlns:p14="http://schemas.microsoft.com/office/powerpoint/2010/main" val="2490985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ibienxanh.vn/upload/2017/09/26/Debri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532" y="139700"/>
            <a:ext cx="8803368" cy="6533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792124" y="5054600"/>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5005626" y="5452664"/>
            <a:ext cx="4809321" cy="584775"/>
          </a:xfrm>
          <a:prstGeom prst="rect">
            <a:avLst/>
          </a:prstGeom>
          <a:noFill/>
        </p:spPr>
        <p:txBody>
          <a:bodyPr wrap="square" lIns="91440" tIns="45720" rIns="91440" bIns="45720">
            <a:spAutoFit/>
          </a:bodyPr>
          <a:lstStyle/>
          <a:p>
            <a:pPr algn="ctr"/>
            <a:r>
              <a:rPr lang="en-US" sz="3200" b="1">
                <a:ln w="18000">
                  <a:solidFill>
                    <a:srgbClr val="ED7D31">
                      <a:satMod val="140000"/>
                    </a:srgb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GIẢI CỨU BIỂN XANH</a:t>
            </a:r>
          </a:p>
        </p:txBody>
      </p:sp>
      <p:pic>
        <p:nvPicPr>
          <p:cNvPr id="4" name="Picture 3">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7749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 – LUẬT CHƠI</a:t>
            </a:r>
            <a:endParaRPr lang="vi-VN"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r>
              <a:rPr lang="en-US">
                <a:latin typeface="Times New Roman" panose="02020603050405020304" pitchFamily="18" charset="0"/>
                <a:cs typeface="Times New Roman" panose="02020603050405020304" pitchFamily="18" charset="0"/>
              </a:rPr>
              <a:t>Hiện nay Biển đang bị ô nhiễm trầm trọng bởi rác thải nhựa do ý thức của con người chưa tốt.</a:t>
            </a:r>
          </a:p>
          <a:p>
            <a:pPr algn="just"/>
            <a:r>
              <a:rPr lang="en-US">
                <a:latin typeface="Times New Roman" panose="02020603050405020304" pitchFamily="18" charset="0"/>
                <a:cs typeface="Times New Roman" panose="02020603050405020304" pitchFamily="18" charset="0"/>
              </a:rPr>
              <a:t>Rác thải nhựa làm ảnh hưởng tới môi trường sống của các loài sinh sống dưới biển. Rác thải nhựa rất khó phân hủy và lâu phân hủy. Vì vậy để có môi trường sống trong sạch, hãy có ý thức bảo vệ, giữ gìn môi trường</a:t>
            </a:r>
          </a:p>
          <a:p>
            <a:r>
              <a:rPr lang="en-US">
                <a:latin typeface="Times New Roman" panose="02020603050405020304" pitchFamily="18" charset="0"/>
                <a:cs typeface="Times New Roman" panose="02020603050405020304" pitchFamily="18" charset="0"/>
              </a:rPr>
              <a:t>Em hãy tham gia trò chơi “Giải cứu biển xanh” và dọn dẹp các rác thải nhựa dưới biển bằng cách lựa chọn và vượt qua các câu hỏi tương ứng với mỗi loại rác thải.</a:t>
            </a:r>
          </a:p>
          <a:p>
            <a:r>
              <a:rPr lang="en-US">
                <a:latin typeface="Times New Roman" panose="02020603050405020304" pitchFamily="18" charset="0"/>
                <a:cs typeface="Times New Roman" panose="02020603050405020304" pitchFamily="18" charset="0"/>
              </a:rPr>
              <a:t>Trả lời đúng được 1 điểm đồng thời dọn sạch được 1 loại rác</a:t>
            </a:r>
          </a:p>
          <a:p>
            <a:r>
              <a:rPr lang="en-US">
                <a:latin typeface="Times New Roman" panose="02020603050405020304" pitchFamily="18" charset="0"/>
                <a:cs typeface="Times New Roman" panose="02020603050405020304" pitchFamily="18" charset="0"/>
              </a:rPr>
              <a:t>Trả lời sai không được điểm.</a:t>
            </a:r>
          </a:p>
        </p:txBody>
      </p:sp>
    </p:spTree>
    <p:extLst>
      <p:ext uri="{BB962C8B-B14F-4D97-AF65-F5344CB8AC3E}">
        <p14:creationId xmlns:p14="http://schemas.microsoft.com/office/powerpoint/2010/main" val="331728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5" name="nilon">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2128" b="100000" l="0" r="100000">
                        <a14:backgroundMark x1="4523" y1="44681" x2="4523" y2="44681"/>
                        <a14:backgroundMark x1="95477" y1="30851" x2="95477" y2="30851"/>
                      </a14:backgroundRemoval>
                    </a14:imgEffect>
                  </a14:imgLayer>
                </a14:imgProps>
              </a:ext>
            </a:extLst>
          </a:blip>
          <a:stretch>
            <a:fillRect/>
          </a:stretch>
        </p:blipFill>
        <p:spPr>
          <a:xfrm>
            <a:off x="2131362" y="1878619"/>
            <a:ext cx="1290519" cy="1219184"/>
          </a:xfrm>
          <a:prstGeom prst="rect">
            <a:avLst/>
          </a:prstGeom>
        </p:spPr>
      </p:pic>
      <p:pic>
        <p:nvPicPr>
          <p:cNvPr id="6" name="chai">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1600" b="99200" l="9486" r="89328"/>
                    </a14:imgEffect>
                    <a14:imgEffect>
                      <a14:brightnessContrast bright="40000" contrast="-40000"/>
                    </a14:imgEffect>
                  </a14:imgLayer>
                </a14:imgProps>
              </a:ext>
            </a:extLst>
          </a:blip>
          <a:stretch>
            <a:fillRect/>
          </a:stretch>
        </p:blipFill>
        <p:spPr>
          <a:xfrm rot="16834078">
            <a:off x="4753311" y="1002194"/>
            <a:ext cx="1045525" cy="2066256"/>
          </a:xfrm>
          <a:prstGeom prst="rect">
            <a:avLst/>
          </a:prstGeom>
        </p:spPr>
      </p:pic>
      <p:pic>
        <p:nvPicPr>
          <p:cNvPr id="7" name="xo">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8735" r="97590">
                        <a14:foregroundMark x1="48193" y1="32297" x2="48193" y2="32297"/>
                      </a14:backgroundRemoval>
                    </a14:imgEffect>
                    <a14:imgEffect>
                      <a14:colorTemperature colorTemp="4700"/>
                    </a14:imgEffect>
                  </a14:imgLayer>
                </a14:imgProps>
              </a:ext>
            </a:extLst>
          </a:blip>
          <a:stretch>
            <a:fillRect/>
          </a:stretch>
        </p:blipFill>
        <p:spPr>
          <a:xfrm rot="6912498">
            <a:off x="2611760" y="4147516"/>
            <a:ext cx="1219003" cy="1534769"/>
          </a:xfrm>
          <a:prstGeom prst="rect">
            <a:avLst/>
          </a:prstGeom>
        </p:spPr>
      </p:pic>
      <p:pic>
        <p:nvPicPr>
          <p:cNvPr id="8" name="bia">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99277" l="9877" r="89712"/>
                    </a14:imgEffect>
                    <a14:imgEffect>
                      <a14:brightnessContrast bright="57000" contrast="-26000"/>
                    </a14:imgEffect>
                  </a14:imgLayer>
                </a14:imgProps>
              </a:ext>
            </a:extLst>
          </a:blip>
          <a:stretch>
            <a:fillRect/>
          </a:stretch>
        </p:blipFill>
        <p:spPr>
          <a:xfrm rot="4387484">
            <a:off x="8581401" y="4536686"/>
            <a:ext cx="1129392" cy="1928798"/>
          </a:xfrm>
          <a:prstGeom prst="rect">
            <a:avLst/>
          </a:prstGeom>
        </p:spPr>
      </p:pic>
      <p:pic>
        <p:nvPicPr>
          <p:cNvPr id="9" name="ro">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98485" l="794" r="98413"/>
                    </a14:imgEffect>
                    <a14:imgEffect>
                      <a14:brightnessContrast bright="40000" contrast="40000"/>
                    </a14:imgEffect>
                  </a14:imgLayer>
                </a14:imgProps>
              </a:ext>
            </a:extLst>
          </a:blip>
          <a:stretch>
            <a:fillRect/>
          </a:stretch>
        </p:blipFill>
        <p:spPr>
          <a:xfrm rot="3601882">
            <a:off x="8534313" y="2852836"/>
            <a:ext cx="1759919" cy="1152328"/>
          </a:xfrm>
          <a:prstGeom prst="rect">
            <a:avLst/>
          </a:prstGeom>
        </p:spPr>
      </p:pic>
      <p:pic>
        <p:nvPicPr>
          <p:cNvPr id="10" name="coc" descr="HÃ¬nh áº£nh cÃ³ liÃªn quan">
            <a:hlinkClick r:id="rId18" action="ppaction://hlinksldjump"/>
          </p:cNvPr>
          <p:cNvPicPr>
            <a:picLocks noChangeAspect="1" noChangeArrowheads="1"/>
          </p:cNvPicPr>
          <p:nvPr/>
        </p:nvPicPr>
        <p:blipFill>
          <a:blip r:embed="rId19"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rot="5400000">
            <a:off x="6138746" y="3895202"/>
            <a:ext cx="956564" cy="1082832"/>
          </a:xfrm>
          <a:prstGeom prst="rect">
            <a:avLst/>
          </a:prstGeom>
          <a:noFill/>
          <a:extLst>
            <a:ext uri="{909E8E84-426E-40DD-AFC4-6F175D3DCCD1}">
              <a14:hiddenFill xmlns:a14="http://schemas.microsoft.com/office/drawing/2010/main">
                <a:solidFill>
                  <a:srgbClr val="FFFFFF"/>
                </a:solidFill>
              </a14:hiddenFill>
            </a:ext>
          </a:extLst>
        </p:spPr>
      </p:pic>
      <p:pic>
        <p:nvPicPr>
          <p:cNvPr id="11" name="thung" descr="Káº¿t quáº£ hÃ¬nh áº£nh cho can nhá»±a">
            <a:hlinkClick r:id="rId20" action="ppaction://hlinksldjump"/>
          </p:cNvPr>
          <p:cNvPicPr>
            <a:picLocks noChangeAspect="1" noChangeArrowheads="1"/>
          </p:cNvPicPr>
          <p:nvPr/>
        </p:nvPicPr>
        <p:blipFill>
          <a:blip r:embed="rId2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081638">
            <a:off x="6951276" y="275491"/>
            <a:ext cx="2446326" cy="2446326"/>
          </a:xfrm>
          <a:prstGeom prst="rect">
            <a:avLst/>
          </a:prstGeom>
          <a:noFill/>
          <a:extLst>
            <a:ext uri="{909E8E84-426E-40DD-AFC4-6F175D3DCCD1}">
              <a14:hiddenFill xmlns:a14="http://schemas.microsoft.com/office/drawing/2010/main">
                <a:solidFill>
                  <a:srgbClr val="FFFFFF"/>
                </a:solidFill>
              </a14:hiddenFill>
            </a:ext>
          </a:extLst>
        </p:spPr>
      </p:pic>
      <p:pic>
        <p:nvPicPr>
          <p:cNvPr id="12" name="tambong" descr="Káº¿t quáº£ hÃ¬nh áº£nh cho tÄm bÃ´ng">
            <a:hlinkClick r:id="rId22" action="ppaction://hlinksldjump"/>
          </p:cNvPr>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3797" y="606427"/>
            <a:ext cx="1102311" cy="720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 action="ppaction://noaction"/>
          </p:cNvPr>
          <p:cNvPicPr>
            <a:picLocks noChangeAspect="1"/>
          </p:cNvPicPr>
          <p:nvPr/>
        </p:nvPicPr>
        <p:blipFill rotWithShape="1">
          <a:blip r:embed="rId24" cstate="print">
            <a:clrChange>
              <a:clrFrom>
                <a:srgbClr val="F5F5F5"/>
              </a:clrFrom>
              <a:clrTo>
                <a:srgbClr val="F5F5F5">
                  <a:alpha val="0"/>
                </a:srgbClr>
              </a:clrTo>
            </a:clrChange>
            <a:extLst>
              <a:ext uri="{28A0092B-C50C-407E-A947-70E740481C1C}">
                <a14:useLocalDpi xmlns:a14="http://schemas.microsoft.com/office/drawing/2010/main" val="0"/>
              </a:ext>
            </a:extLst>
          </a:blip>
          <a:srcRect b="6875"/>
          <a:stretch/>
        </p:blipFill>
        <p:spPr>
          <a:xfrm>
            <a:off x="10025663" y="6109946"/>
            <a:ext cx="654604" cy="609600"/>
          </a:xfrm>
          <a:prstGeom prst="rect">
            <a:avLst/>
          </a:prstGeom>
        </p:spPr>
      </p:pic>
    </p:spTree>
    <p:extLst>
      <p:ext uri="{BB962C8B-B14F-4D97-AF65-F5344CB8AC3E}">
        <p14:creationId xmlns:p14="http://schemas.microsoft.com/office/powerpoint/2010/main" val="10234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4" presetClass="exit" presetSubtype="10" fill="hold" nodeType="clickEffect">
                                  <p:stCondLst>
                                    <p:cond delay="0"/>
                                  </p:stCondLst>
                                  <p:childTnLst>
                                    <p:animEffect transition="out" filter="randombar(horizontal)">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nodeType="clickEffect">
                                  <p:stCondLst>
                                    <p:cond delay="0"/>
                                  </p:stCondLst>
                                  <p:childTnLst>
                                    <p:animEffect transition="out" filter="randombar(horizontal)">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14" presetClass="exit" presetSubtype="10" fill="hold" nodeType="clickEffect">
                                  <p:stCondLst>
                                    <p:cond delay="0"/>
                                  </p:stCondLst>
                                  <p:childTnLst>
                                    <p:animEffect transition="out" filter="randombar(horizontal)">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4" presetClass="exit" presetSubtype="10" fill="hold" nodeType="clickEffect">
                                  <p:stCondLst>
                                    <p:cond delay="0"/>
                                  </p:stCondLst>
                                  <p:childTnLst>
                                    <p:animEffect transition="out" filter="randombar(horizontal)">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5" restart="whenNotActive" fill="hold" evtFilter="cancelBubble" nodeType="interactiveSeq">
                <p:stCondLst>
                  <p:cond evt="onClick" delay="0">
                    <p:tgtEl>
                      <p:spTgt spid="8"/>
                    </p:tgtEl>
                  </p:cond>
                </p:stCondLst>
                <p:endSync evt="end" delay="0">
                  <p:rtn val="all"/>
                </p:endSync>
                <p:childTnLst>
                  <p:par>
                    <p:cTn id="96" fill="hold">
                      <p:stCondLst>
                        <p:cond delay="0"/>
                      </p:stCondLst>
                      <p:childTnLst>
                        <p:par>
                          <p:cTn id="97" fill="hold">
                            <p:stCondLst>
                              <p:cond delay="0"/>
                            </p:stCondLst>
                            <p:childTnLst>
                              <p:par>
                                <p:cTn id="98" presetID="14" presetClass="exit" presetSubtype="10" fill="hold" nodeType="clickEffect">
                                  <p:stCondLst>
                                    <p:cond delay="0"/>
                                  </p:stCondLst>
                                  <p:childTnLst>
                                    <p:animEffect transition="out" filter="randombar(horizontal)">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b="1" dirty="0">
                  <a:solidFill>
                    <a:srgbClr val="FF0000"/>
                  </a:solidFill>
                  <a:latin typeface="Calibri" panose="020F0502020204030204"/>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Covid-19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08/5/2022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630; 39; 222; 179; 121; 105;…</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0" name="Ảnh 29">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1"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14844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1"/>
                                        </p:tgtEl>
                                        <p:attrNameLst>
                                          <p:attrName>style.color</p:attrName>
                                        </p:attrNameLst>
                                      </p:cBhvr>
                                      <p:by>
                                        <p:hsl h="0" s="12549" l="25098"/>
                                      </p:by>
                                    </p:animClr>
                                    <p:animClr clrSpc="hsl" dir="cw">
                                      <p:cBhvr>
                                        <p:cTn id="55" dur="500" fill="hold"/>
                                        <p:tgtEl>
                                          <p:spTgt spid="31"/>
                                        </p:tgtEl>
                                        <p:attrNameLst>
                                          <p:attrName>fillcolor</p:attrName>
                                        </p:attrNameLst>
                                      </p:cBhvr>
                                      <p:by>
                                        <p:hsl h="0" s="12549" l="25098"/>
                                      </p:by>
                                    </p:animClr>
                                    <p:animClr clrSpc="hsl" dir="cw">
                                      <p:cBhvr>
                                        <p:cTn id="56" dur="500" fill="hold"/>
                                        <p:tgtEl>
                                          <p:spTgt spid="31"/>
                                        </p:tgtEl>
                                        <p:attrNameLst>
                                          <p:attrName>stroke.color</p:attrName>
                                        </p:attrNameLst>
                                      </p:cBhvr>
                                      <p:by>
                                        <p:hsl h="0" s="12549" l="25098"/>
                                      </p:by>
                                    </p:animClr>
                                    <p:set>
                                      <p:cBhvr>
                                        <p:cTn id="57"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69648" y="2701516"/>
            <a:ext cx="6795745" cy="3254751"/>
          </a:xfrm>
          <a:prstGeom prst="rect">
            <a:avLst/>
          </a:prstGeom>
          <a:solidFill>
            <a:srgbClr val="0A1D37"/>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311961" y="760879"/>
            <a:ext cx="6442074" cy="2496022"/>
          </a:xfrm>
          <a:prstGeom prst="rect">
            <a:avLst/>
          </a:prstGeom>
          <a:solidFill>
            <a:srgbClr val="FFEEDB"/>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p:cNvSpPr/>
          <p:nvPr/>
        </p:nvSpPr>
        <p:spPr>
          <a:xfrm rot="19092779">
            <a:off x="-981990" y="890722"/>
            <a:ext cx="5197122" cy="963396"/>
          </a:xfrm>
          <a:custGeom>
            <a:avLst/>
            <a:gdLst>
              <a:gd name="connsiteX0" fmla="*/ 4119131 w 5197122"/>
              <a:gd name="connsiteY0" fmla="*/ 0 h 963396"/>
              <a:gd name="connsiteX1" fmla="*/ 5197122 w 5197122"/>
              <a:gd name="connsiteY1" fmla="*/ 963396 h 963396"/>
              <a:gd name="connsiteX2" fmla="*/ 0 w 5197122"/>
              <a:gd name="connsiteY2" fmla="*/ 963396 h 963396"/>
              <a:gd name="connsiteX3" fmla="*/ 860983 w 5197122"/>
              <a:gd name="connsiteY3" fmla="*/ 0 h 963396"/>
            </a:gdLst>
            <a:ahLst/>
            <a:cxnLst>
              <a:cxn ang="0">
                <a:pos x="connsiteX0" y="connsiteY0"/>
              </a:cxn>
              <a:cxn ang="0">
                <a:pos x="connsiteX1" y="connsiteY1"/>
              </a:cxn>
              <a:cxn ang="0">
                <a:pos x="connsiteX2" y="connsiteY2"/>
              </a:cxn>
              <a:cxn ang="0">
                <a:pos x="connsiteX3" y="connsiteY3"/>
              </a:cxn>
            </a:cxnLst>
            <a:rect l="l" t="t" r="r" b="b"/>
            <a:pathLst>
              <a:path w="5197122" h="963396">
                <a:moveTo>
                  <a:pt x="4119131" y="0"/>
                </a:moveTo>
                <a:lnTo>
                  <a:pt x="5197122" y="963396"/>
                </a:lnTo>
                <a:lnTo>
                  <a:pt x="0" y="963396"/>
                </a:lnTo>
                <a:lnTo>
                  <a:pt x="860983" y="0"/>
                </a:lnTo>
                <a:close/>
              </a:path>
            </a:pathLst>
          </a:custGeom>
          <a:solidFill>
            <a:schemeClr val="accent2">
              <a:lumMod val="60000"/>
              <a:lumOff val="4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2F2445-9A05-4DE7-9BE5-87A906C6E4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19101062">
            <a:off x="-392769" y="1063974"/>
            <a:ext cx="3886636" cy="795764"/>
          </a:xfrm>
          <a:prstGeom prst="rect">
            <a:avLst/>
          </a:prstGeom>
        </p:spPr>
      </p:pic>
      <p:sp>
        <p:nvSpPr>
          <p:cNvPr id="21" name="Rectangle 20"/>
          <p:cNvSpPr/>
          <p:nvPr/>
        </p:nvSpPr>
        <p:spPr>
          <a:xfrm>
            <a:off x="2484998" y="994680"/>
            <a:ext cx="6096000" cy="2055947"/>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viên: </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 </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 hoạch bài dạy, thước </a:t>
            </a:r>
            <a:r>
              <a:rPr kumimoji="0" lang="vi-VN"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bảng phụ hoặc máy chiếu.</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5169648" y="3807373"/>
            <a:ext cx="6795745" cy="138345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 sinh: </a:t>
            </a: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 thước </a:t>
            </a:r>
            <a:r>
              <a:rPr kumimoji="0" lang="vi-VN" sz="3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bút</a:t>
            </a:r>
            <a:r>
              <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bảng nhóm.</a:t>
            </a:r>
            <a:endPar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440246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2. </a:t>
              </a:r>
              <a:r>
                <a:rPr lang="en-US" sz="2800" dirty="0" err="1">
                  <a:solidFill>
                    <a:srgbClr val="000000"/>
                  </a:solidFill>
                  <a:effectLst/>
                  <a:latin typeface="Times New Roman" panose="02020603050405020304" pitchFamily="18" charset="0"/>
                  <a:ea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7A: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5" name="A">
            <a:extLst>
              <a:ext uri="{FF2B5EF4-FFF2-40B4-BE49-F238E27FC236}">
                <a16:creationId xmlns:a16="http://schemas.microsoft.com/office/drawing/2014/main" id="{9FDDEA8D-47DF-BDA9-5EFC-71176D98DB57}"/>
              </a:ext>
            </a:extLst>
          </p:cNvPr>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6" name="C">
            <a:extLst>
              <a:ext uri="{FF2B5EF4-FFF2-40B4-BE49-F238E27FC236}">
                <a16:creationId xmlns:a16="http://schemas.microsoft.com/office/drawing/2014/main" id="{90A52521-AF58-3FE8-723E-522B44E456DA}"/>
              </a:ext>
            </a:extLst>
          </p:cNvPr>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22049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5"/>
                                        </p:tgtEl>
                                        <p:attrNameLst>
                                          <p:attrName>style.color</p:attrName>
                                        </p:attrNameLst>
                                      </p:cBhvr>
                                      <p:by>
                                        <p:hsl h="0" s="12549" l="25098"/>
                                      </p:by>
                                    </p:animClr>
                                    <p:animClr clrSpc="hsl" dir="cw">
                                      <p:cBhvr>
                                        <p:cTn id="55" dur="500" fill="hold"/>
                                        <p:tgtEl>
                                          <p:spTgt spid="35"/>
                                        </p:tgtEl>
                                        <p:attrNameLst>
                                          <p:attrName>fillcolor</p:attrName>
                                        </p:attrNameLst>
                                      </p:cBhvr>
                                      <p:by>
                                        <p:hsl h="0" s="12549" l="25098"/>
                                      </p:by>
                                    </p:animClr>
                                    <p:animClr clrSpc="hsl" dir="cw">
                                      <p:cBhvr>
                                        <p:cTn id="56" dur="500" fill="hold"/>
                                        <p:tgtEl>
                                          <p:spTgt spid="35"/>
                                        </p:tgtEl>
                                        <p:attrNameLst>
                                          <p:attrName>stroke.color</p:attrName>
                                        </p:attrNameLst>
                                      </p:cBhvr>
                                      <p:by>
                                        <p:hsl h="0" s="12549" l="25098"/>
                                      </p:by>
                                    </p:animClr>
                                    <p:set>
                                      <p:cBhvr>
                                        <p:cTn id="57"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6"/>
                                        </p:tgtEl>
                                      </p:cBhvr>
                                    </p:animEffect>
                                    <p:animScale>
                                      <p:cBhvr>
                                        <p:cTn id="63" dur="250" autoRev="1" fill="hold"/>
                                        <p:tgtEl>
                                          <p:spTgt spid="3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5" grpId="0" animBg="1"/>
      <p:bldP spid="35" grpId="1" animBg="1"/>
      <p:bldP spid="36" grpId="0" animBg="1"/>
      <p:bldP spid="3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04788" y="-129559"/>
            <a:ext cx="8763000" cy="3123028"/>
            <a:chOff x="-7257" y="100066"/>
            <a:chExt cx="8473022" cy="3123028"/>
          </a:xfrm>
        </p:grpSpPr>
        <p:sp>
          <p:nvSpPr>
            <p:cNvPr id="13" name="Hình chữ nhật 12"/>
            <p:cNvSpPr/>
            <p:nvPr/>
          </p:nvSpPr>
          <p:spPr>
            <a:xfrm>
              <a:off x="609600" y="533400"/>
              <a:ext cx="7856165" cy="26896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        3.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THCS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7B, 7C, 7D.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7C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947530" y="311924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947530" y="312921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947530" y="311956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947530" y="31243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947530" y="31144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947530" y="30845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00130" y="3066859"/>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8291196" y="5063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25</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C. 10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30</a:t>
            </a:r>
            <a:endParaRPr lang="vi-VN" dirty="0">
              <a:solidFill>
                <a:prstClr val="white"/>
              </a:solidFill>
              <a:latin typeface="Arial" panose="020B0604020202020204" pitchFamily="34"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15</a:t>
            </a:r>
            <a:endParaRPr lang="vi-VN" dirty="0">
              <a:solidFill>
                <a:prstClr val="white"/>
              </a:solidFill>
              <a:latin typeface="Arial" panose="020B0604020202020204" pitchFamily="34" charset="0"/>
            </a:endParaRPr>
          </a:p>
        </p:txBody>
      </p:sp>
      <p:pic>
        <p:nvPicPr>
          <p:cNvPr id="35" name="Hình ảnh 34">
            <a:extLst>
              <a:ext uri="{FF2B5EF4-FFF2-40B4-BE49-F238E27FC236}">
                <a16:creationId xmlns:a16="http://schemas.microsoft.com/office/drawing/2014/main" id="{D615BFBA-1F45-1DDF-F34A-3E698ABC444A}"/>
              </a:ext>
            </a:extLst>
          </p:cNvPr>
          <p:cNvPicPr>
            <a:picLocks noChangeAspect="1"/>
          </p:cNvPicPr>
          <p:nvPr/>
        </p:nvPicPr>
        <p:blipFill>
          <a:blip r:embed="rId10"/>
          <a:stretch>
            <a:fillRect/>
          </a:stretch>
        </p:blipFill>
        <p:spPr>
          <a:xfrm>
            <a:off x="8641848" y="1086815"/>
            <a:ext cx="3397752" cy="3130137"/>
          </a:xfrm>
          <a:prstGeom prst="rect">
            <a:avLst/>
          </a:prstGeom>
        </p:spPr>
      </p:pic>
    </p:spTree>
    <p:extLst>
      <p:ext uri="{BB962C8B-B14F-4D97-AF65-F5344CB8AC3E}">
        <p14:creationId xmlns:p14="http://schemas.microsoft.com/office/powerpoint/2010/main" val="35626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01336" y="-152787"/>
            <a:ext cx="8763000" cy="1867287"/>
            <a:chOff x="-7257" y="100066"/>
            <a:chExt cx="8473022" cy="1867287"/>
          </a:xfrm>
        </p:grpSpPr>
        <p:sp>
          <p:nvSpPr>
            <p:cNvPr id="13" name="Hình chữ nhật 12"/>
            <p:cNvSpPr/>
            <p:nvPr/>
          </p:nvSpPr>
          <p:spPr>
            <a:xfrm>
              <a:off x="609600" y="533400"/>
              <a:ext cx="7856165" cy="1433953"/>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Calibri" panose="020F0502020204030204"/>
                </a:rPr>
                <a:t>4.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38583" y="20909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38583" y="21009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38583" y="20912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38583" y="209608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38583" y="208612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38583" y="205623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91183" y="2038554"/>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0" name="A"/>
          <p:cNvSpPr/>
          <p:nvPr/>
        </p:nvSpPr>
        <p:spPr>
          <a:xfrm flipH="1">
            <a:off x="6519232"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prstClr val="white"/>
                </a:solidFill>
                <a:latin typeface="Calibri" panose="020F0502020204030204"/>
              </a:rPr>
              <a:t>ĐÁP ÁN ĐÚNG</a:t>
            </a:r>
            <a:endParaRPr lang="vi-VN">
              <a:solidFill>
                <a:prstClr val="white"/>
              </a:solidFill>
              <a:latin typeface="Arial" panose="020B0604020202020204" pitchFamily="34" charset="0"/>
            </a:endParaRPr>
          </a:p>
        </p:txBody>
      </p:sp>
      <p:sp>
        <p:nvSpPr>
          <p:cNvPr id="32" name="B"/>
          <p:cNvSpPr/>
          <p:nvPr/>
        </p:nvSpPr>
        <p:spPr>
          <a:xfrm>
            <a:off x="2034317"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2043795"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nSpc>
                <a:spcPct val="115000"/>
              </a:lnSpc>
              <a:spcAft>
                <a:spcPts val="600"/>
              </a:spcAft>
              <a:tabLst>
                <a:tab pos="3599815" algn="l"/>
                <a:tab pos="5039995" algn="l"/>
              </a:tabLst>
            </a:pPr>
            <a:r>
              <a:rPr lang="fr-FR"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gam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519232"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Chiều cao trung bình của học sinh lớp 6 ( đơn vị tính là mét )</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8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5. </a:t>
              </a:r>
              <a:r>
                <a:rPr lang="en-US" sz="2800" dirty="0" err="1">
                  <a:solidFill>
                    <a:srgbClr val="000000"/>
                  </a:solidFill>
                  <a:effectLst/>
                  <a:latin typeface="Times New Roman" panose="02020603050405020304" pitchFamily="18" charset="0"/>
                  <a:ea typeface="Calibri" panose="020F0502020204030204" pitchFamily="34" charset="0"/>
                </a:rPr>
                <a:t>Kiểm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khỏe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lớp</a:t>
              </a:r>
              <a:r>
                <a:rPr lang="en-US" sz="2800" dirty="0">
                  <a:solidFill>
                    <a:srgbClr val="000000"/>
                  </a:solidFill>
                  <a:effectLst/>
                  <a:latin typeface="Times New Roman" panose="02020603050405020304" pitchFamily="18" charset="0"/>
                  <a:ea typeface="Calibri" panose="020F0502020204030204" pitchFamily="34" charset="0"/>
                </a:rPr>
                <a:t> 6 </a:t>
              </a:r>
              <a:r>
                <a:rPr lang="en-US" sz="2800" dirty="0" err="1">
                  <a:solidFill>
                    <a:srgbClr val="000000"/>
                  </a:solidFill>
                  <a:effectLst/>
                  <a:latin typeface="Times New Roman" panose="02020603050405020304" pitchFamily="18" charset="0"/>
                  <a:ea typeface="Calibri" panose="020F0502020204030204" pitchFamily="34" charset="0"/>
                </a:rPr>
                <a:t>gồm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nặng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9753600" y="68619"/>
            <a:ext cx="617668" cy="595403"/>
          </a:xfrm>
          <a:prstGeom prst="rect">
            <a:avLst/>
          </a:prstGeom>
        </p:spPr>
      </p:pic>
      <p:sp>
        <p:nvSpPr>
          <p:cNvPr id="30"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2720" algn="just">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viễn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B"/>
          <p:cNvSpPr/>
          <p:nvPr/>
        </p:nvSpPr>
        <p:spPr>
          <a:xfrm>
            <a:off x="1774371"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29625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1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421915" y="-185079"/>
            <a:ext cx="10303235" cy="3708574"/>
            <a:chOff x="-1220230" y="-256803"/>
            <a:chExt cx="9620117" cy="3708574"/>
          </a:xfrm>
        </p:grpSpPr>
        <p:sp>
          <p:nvSpPr>
            <p:cNvPr id="13" name="Hình chữ nhật 12"/>
            <p:cNvSpPr/>
            <p:nvPr/>
          </p:nvSpPr>
          <p:spPr>
            <a:xfrm>
              <a:off x="-228292" y="182625"/>
              <a:ext cx="8628179" cy="326914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220230" y="-256803"/>
              <a:ext cx="1704762" cy="866667"/>
            </a:xfrm>
            <a:prstGeom prst="rect">
              <a:avLst/>
            </a:prstGeom>
          </p:spPr>
        </p:pic>
      </p:grpSp>
      <p:sp>
        <p:nvSpPr>
          <p:cNvPr id="18" name="Rounded Rectangle 23"/>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82127" y="36963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82127" y="37063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82127" y="369669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82127" y="370151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82127" y="36915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82127" y="36616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34727" y="3643985"/>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0163812" y="-49448"/>
            <a:ext cx="617668" cy="595403"/>
          </a:xfrm>
          <a:prstGeom prst="rect">
            <a:avLst/>
          </a:prstGeom>
        </p:spPr>
      </p:pic>
      <p:sp>
        <p:nvSpPr>
          <p:cNvPr id="30" name="A"/>
          <p:cNvSpPr/>
          <p:nvPr/>
        </p:nvSpPr>
        <p:spPr>
          <a:xfrm>
            <a:off x="1676400"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11.</a:t>
            </a:r>
            <a:endParaRPr lang="vi-VN" dirty="0">
              <a:solidFill>
                <a:prstClr val="white"/>
              </a:solidFill>
              <a:latin typeface="Arial" panose="020B0604020202020204" pitchFamily="34" charset="0"/>
            </a:endParaRPr>
          </a:p>
        </p:txBody>
      </p:sp>
      <p:sp>
        <p:nvSpPr>
          <p:cNvPr id="32" name="B"/>
          <p:cNvSpPr/>
          <p:nvPr/>
        </p:nvSpPr>
        <p:spPr>
          <a:xfrm>
            <a:off x="16764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A.</a:t>
            </a:r>
            <a:r>
              <a:rPr lang="en-US" dirty="0"/>
              <a:t> 28.</a:t>
            </a:r>
            <a:endParaRPr lang="vi-VN" dirty="0">
              <a:solidFill>
                <a:prstClr val="white"/>
              </a:solidFill>
              <a:latin typeface="Arial" panose="020B0604020202020204" pitchFamily="34" charset="0"/>
            </a:endParaRPr>
          </a:p>
        </p:txBody>
      </p:sp>
      <p:sp>
        <p:nvSpPr>
          <p:cNvPr id="33" name="C"/>
          <p:cNvSpPr/>
          <p:nvPr/>
        </p:nvSpPr>
        <p:spPr>
          <a:xfrm flipH="1">
            <a:off x="615473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10.</a:t>
            </a:r>
            <a:endParaRPr lang="vi-VN" dirty="0">
              <a:solidFill>
                <a:prstClr val="white"/>
              </a:solidFill>
              <a:latin typeface="Arial" panose="020B0604020202020204" pitchFamily="34" charset="0"/>
            </a:endParaRPr>
          </a:p>
        </p:txBody>
      </p:sp>
      <p:sp>
        <p:nvSpPr>
          <p:cNvPr id="34" name="D"/>
          <p:cNvSpPr/>
          <p:nvPr/>
        </p:nvSpPr>
        <p:spPr>
          <a:xfrm flipH="1">
            <a:off x="617651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D.</a:t>
            </a:r>
            <a:r>
              <a:rPr lang="en-US" dirty="0"/>
              <a:t> </a:t>
            </a:r>
            <a:r>
              <a:rPr lang="en-US" dirty="0" err="1"/>
              <a:t>Một</a:t>
            </a:r>
            <a:r>
              <a:rPr lang="en-US" dirty="0"/>
              <a:t> </a:t>
            </a:r>
            <a:r>
              <a:rPr lang="en-US" dirty="0" err="1"/>
              <a:t>số</a:t>
            </a:r>
            <a:r>
              <a:rPr lang="en-US" dirty="0"/>
              <a:t> </a:t>
            </a:r>
            <a:r>
              <a:rPr lang="en-US" dirty="0" err="1"/>
              <a:t>khác</a:t>
            </a:r>
            <a:r>
              <a:rPr lang="en-US" dirty="0"/>
              <a:t>.</a:t>
            </a:r>
            <a:endParaRPr lang="vi-VN" dirty="0">
              <a:solidFill>
                <a:prstClr val="white"/>
              </a:solidFill>
              <a:latin typeface="Arial" panose="020B0604020202020204" pitchFamily="34" charset="0"/>
            </a:endParaRPr>
          </a:p>
        </p:txBody>
      </p:sp>
      <p:graphicFrame>
        <p:nvGraphicFramePr>
          <p:cNvPr id="7" name="Bảng 6">
            <a:extLst>
              <a:ext uri="{FF2B5EF4-FFF2-40B4-BE49-F238E27FC236}">
                <a16:creationId xmlns:a16="http://schemas.microsoft.com/office/drawing/2014/main" id="{138383C2-8EFB-70E5-DA61-C96DF1F2712D}"/>
              </a:ext>
            </a:extLst>
          </p:cNvPr>
          <p:cNvGraphicFramePr>
            <a:graphicFrameLocks noGrp="1"/>
          </p:cNvGraphicFramePr>
          <p:nvPr>
            <p:extLst>
              <p:ext uri="{D42A27DB-BD31-4B8C-83A1-F6EECF244321}">
                <p14:modId xmlns:p14="http://schemas.microsoft.com/office/powerpoint/2010/main" val="2850214868"/>
              </p:ext>
            </p:extLst>
          </p:nvPr>
        </p:nvGraphicFramePr>
        <p:xfrm>
          <a:off x="1983630" y="1665879"/>
          <a:ext cx="8180182" cy="1191458"/>
        </p:xfrm>
        <a:graphic>
          <a:graphicData uri="http://schemas.openxmlformats.org/drawingml/2006/table">
            <a:tbl>
              <a:tblPr firstRow="1" firstCol="1" bandRow="1">
                <a:tableStyleId>{5C22544A-7EE6-4342-B048-85BDC9FD1C3A}</a:tableStyleId>
              </a:tblPr>
              <a:tblGrid>
                <a:gridCol w="1989101">
                  <a:extLst>
                    <a:ext uri="{9D8B030D-6E8A-4147-A177-3AD203B41FA5}">
                      <a16:colId xmlns:a16="http://schemas.microsoft.com/office/drawing/2014/main" val="1467704153"/>
                    </a:ext>
                  </a:extLst>
                </a:gridCol>
                <a:gridCol w="1658326">
                  <a:extLst>
                    <a:ext uri="{9D8B030D-6E8A-4147-A177-3AD203B41FA5}">
                      <a16:colId xmlns:a16="http://schemas.microsoft.com/office/drawing/2014/main" val="946611845"/>
                    </a:ext>
                  </a:extLst>
                </a:gridCol>
                <a:gridCol w="1600372">
                  <a:extLst>
                    <a:ext uri="{9D8B030D-6E8A-4147-A177-3AD203B41FA5}">
                      <a16:colId xmlns:a16="http://schemas.microsoft.com/office/drawing/2014/main" val="3641102871"/>
                    </a:ext>
                  </a:extLst>
                </a:gridCol>
                <a:gridCol w="1495167">
                  <a:extLst>
                    <a:ext uri="{9D8B030D-6E8A-4147-A177-3AD203B41FA5}">
                      <a16:colId xmlns:a16="http://schemas.microsoft.com/office/drawing/2014/main" val="465827395"/>
                    </a:ext>
                  </a:extLst>
                </a:gridCol>
                <a:gridCol w="1437216">
                  <a:extLst>
                    <a:ext uri="{9D8B030D-6E8A-4147-A177-3AD203B41FA5}">
                      <a16:colId xmlns:a16="http://schemas.microsoft.com/office/drawing/2014/main" val="2538091198"/>
                    </a:ext>
                  </a:extLst>
                </a:gridCol>
              </a:tblGrid>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Điểm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5</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6</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8</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9</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4531016"/>
                  </a:ext>
                </a:extLst>
              </a:tr>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Số học sinh</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2</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4</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3</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3976296"/>
                  </a:ext>
                </a:extLst>
              </a:tr>
            </a:tbl>
          </a:graphicData>
        </a:graphic>
      </p:graphicFrame>
    </p:spTree>
    <p:extLst>
      <p:ext uri="{BB962C8B-B14F-4D97-AF65-F5344CB8AC3E}">
        <p14:creationId xmlns:p14="http://schemas.microsoft.com/office/powerpoint/2010/main" val="23170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05013" y="-320353"/>
            <a:ext cx="10886837" cy="3858133"/>
            <a:chOff x="-1526645" y="-119833"/>
            <a:chExt cx="10526579" cy="3167833"/>
          </a:xfrm>
        </p:grpSpPr>
        <p:sp>
          <p:nvSpPr>
            <p:cNvPr id="13" name="Hình chữ nhật 12"/>
            <p:cNvSpPr/>
            <p:nvPr/>
          </p:nvSpPr>
          <p:spPr>
            <a:xfrm>
              <a:off x="-375649" y="296006"/>
              <a:ext cx="9375583" cy="27519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7. </a:t>
              </a:r>
              <a:r>
                <a:rPr lang="en-US" sz="2800" dirty="0">
                  <a:solidFill>
                    <a:srgbClr val="000000"/>
                  </a:solidFill>
                  <a:effectLst/>
                  <a:latin typeface="Times New Roman" panose="02020603050405020304" pitchFamily="18" charset="0"/>
                  <a:ea typeface="Calibri" panose="020F0502020204030204" pitchFamily="34" charset="0"/>
                </a:rPr>
                <a:t>Thu </a:t>
              </a:r>
              <a:r>
                <a:rPr lang="en-US" sz="2800" dirty="0" err="1">
                  <a:solidFill>
                    <a:srgbClr val="000000"/>
                  </a:solidFill>
                  <a:effectLst/>
                  <a:latin typeface="Times New Roman" panose="02020603050405020304" pitchFamily="18" charset="0"/>
                  <a:ea typeface="Calibri" panose="020F0502020204030204" pitchFamily="34" charset="0"/>
                </a:rPr>
                <a:t>thập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thú</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526645" y="-119833"/>
              <a:ext cx="1704762" cy="866667"/>
            </a:xfrm>
            <a:prstGeom prst="rect">
              <a:avLst/>
            </a:prstGeom>
          </p:spPr>
        </p:pic>
      </p:grpSp>
      <p:sp>
        <p:nvSpPr>
          <p:cNvPr id="18" name="Rounded Rectangle 23"/>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71239" y="37027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71239" y="371272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71239" y="370308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71239" y="37079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71239" y="369793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71239" y="366805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23839" y="365037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0683016" y="1115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solidFill>
                  <a:srgbClr val="000000"/>
                </a:solidFill>
                <a:latin typeface="Times New Roman" panose="02020603050405020304" pitchFamily="18" charset="0"/>
                <a:ea typeface="Calibri" panose="020F0502020204030204" pitchFamily="34" charset="0"/>
              </a:rPr>
              <a:t>B.</a:t>
            </a:r>
            <a:r>
              <a:rPr lang="en-US" dirty="0" err="1">
                <a:solidFill>
                  <a:srgbClr val="000000"/>
                </a:solidFill>
                <a:latin typeface="Times New Roman" panose="02020603050405020304" pitchFamily="18" charset="0"/>
                <a:ea typeface="Calibri" panose="020F0502020204030204" pitchFamily="34" charset="0"/>
              </a:rPr>
              <a:t>Môn</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000000"/>
                </a:solidFill>
                <a:latin typeface="Times New Roman" panose="02020603050405020304" pitchFamily="18" charset="0"/>
                <a:ea typeface="Calibri" panose="020F0502020204030204" pitchFamily="34" charset="0"/>
              </a:rPr>
              <a:t> </a:t>
            </a:r>
            <a:r>
              <a:rPr lang="en-US" dirty="0">
                <a:solidFill>
                  <a:srgbClr val="000000"/>
                </a:solidFill>
                <a:latin typeface="Times New Roman" panose="02020603050405020304" pitchFamily="18" charset="0"/>
                <a:ea typeface="Calibri" panose="020F0502020204030204" pitchFamily="34" charset="0"/>
              </a:rPr>
              <a:t>HĐTN.</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id="{8136067D-7975-70CC-4844-67F522C4A8B0}"/>
              </a:ext>
            </a:extLst>
          </p:cNvPr>
          <p:cNvGraphicFramePr>
            <a:graphicFrameLocks noGrp="1"/>
          </p:cNvGraphicFramePr>
          <p:nvPr>
            <p:extLst>
              <p:ext uri="{D42A27DB-BD31-4B8C-83A1-F6EECF244321}">
                <p14:modId xmlns:p14="http://schemas.microsoft.com/office/powerpoint/2010/main" val="3273713136"/>
              </p:ext>
            </p:extLst>
          </p:nvPr>
        </p:nvGraphicFramePr>
        <p:xfrm>
          <a:off x="1409699" y="1350402"/>
          <a:ext cx="9391651" cy="1529589"/>
        </p:xfrm>
        <a:graphic>
          <a:graphicData uri="http://schemas.openxmlformats.org/drawingml/2006/table">
            <a:tbl>
              <a:tblPr firstRow="1" firstCol="1" bandRow="1">
                <a:tableStyleId>{5C22544A-7EE6-4342-B048-85BDC9FD1C3A}</a:tableStyleId>
              </a:tblPr>
              <a:tblGrid>
                <a:gridCol w="647701">
                  <a:extLst>
                    <a:ext uri="{9D8B030D-6E8A-4147-A177-3AD203B41FA5}">
                      <a16:colId xmlns:a16="http://schemas.microsoft.com/office/drawing/2014/main" val="1200585634"/>
                    </a:ext>
                  </a:extLst>
                </a:gridCol>
                <a:gridCol w="1022985">
                  <a:extLst>
                    <a:ext uri="{9D8B030D-6E8A-4147-A177-3AD203B41FA5}">
                      <a16:colId xmlns:a16="http://schemas.microsoft.com/office/drawing/2014/main" val="142660038"/>
                    </a:ext>
                  </a:extLst>
                </a:gridCol>
                <a:gridCol w="867410">
                  <a:extLst>
                    <a:ext uri="{9D8B030D-6E8A-4147-A177-3AD203B41FA5}">
                      <a16:colId xmlns:a16="http://schemas.microsoft.com/office/drawing/2014/main" val="266210076"/>
                    </a:ext>
                  </a:extLst>
                </a:gridCol>
                <a:gridCol w="648725">
                  <a:extLst>
                    <a:ext uri="{9D8B030D-6E8A-4147-A177-3AD203B41FA5}">
                      <a16:colId xmlns:a16="http://schemas.microsoft.com/office/drawing/2014/main" val="2808378108"/>
                    </a:ext>
                  </a:extLst>
                </a:gridCol>
                <a:gridCol w="533400">
                  <a:extLst>
                    <a:ext uri="{9D8B030D-6E8A-4147-A177-3AD203B41FA5}">
                      <a16:colId xmlns:a16="http://schemas.microsoft.com/office/drawing/2014/main" val="4247086564"/>
                    </a:ext>
                  </a:extLst>
                </a:gridCol>
                <a:gridCol w="857250">
                  <a:extLst>
                    <a:ext uri="{9D8B030D-6E8A-4147-A177-3AD203B41FA5}">
                      <a16:colId xmlns:a16="http://schemas.microsoft.com/office/drawing/2014/main" val="4267241519"/>
                    </a:ext>
                  </a:extLst>
                </a:gridCol>
                <a:gridCol w="762000">
                  <a:extLst>
                    <a:ext uri="{9D8B030D-6E8A-4147-A177-3AD203B41FA5}">
                      <a16:colId xmlns:a16="http://schemas.microsoft.com/office/drawing/2014/main" val="3857486254"/>
                    </a:ext>
                  </a:extLst>
                </a:gridCol>
                <a:gridCol w="661280">
                  <a:extLst>
                    <a:ext uri="{9D8B030D-6E8A-4147-A177-3AD203B41FA5}">
                      <a16:colId xmlns:a16="http://schemas.microsoft.com/office/drawing/2014/main" val="2603102017"/>
                    </a:ext>
                  </a:extLst>
                </a:gridCol>
                <a:gridCol w="1028700">
                  <a:extLst>
                    <a:ext uri="{9D8B030D-6E8A-4147-A177-3AD203B41FA5}">
                      <a16:colId xmlns:a16="http://schemas.microsoft.com/office/drawing/2014/main" val="3263939469"/>
                    </a:ext>
                  </a:extLst>
                </a:gridCol>
                <a:gridCol w="685800">
                  <a:extLst>
                    <a:ext uri="{9D8B030D-6E8A-4147-A177-3AD203B41FA5}">
                      <a16:colId xmlns:a16="http://schemas.microsoft.com/office/drawing/2014/main" val="3483911182"/>
                    </a:ext>
                  </a:extLst>
                </a:gridCol>
                <a:gridCol w="762000">
                  <a:extLst>
                    <a:ext uri="{9D8B030D-6E8A-4147-A177-3AD203B41FA5}">
                      <a16:colId xmlns:a16="http://schemas.microsoft.com/office/drawing/2014/main" val="446492081"/>
                    </a:ext>
                  </a:extLst>
                </a:gridCol>
                <a:gridCol w="914400">
                  <a:extLst>
                    <a:ext uri="{9D8B030D-6E8A-4147-A177-3AD203B41FA5}">
                      <a16:colId xmlns:a16="http://schemas.microsoft.com/office/drawing/2014/main" val="4121406838"/>
                    </a:ext>
                  </a:extLst>
                </a:gridCol>
              </a:tblGrid>
              <a:tr h="36000">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Toán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KHTN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LS &amp;</a:t>
                      </a:r>
                    </a:p>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ĐL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Tin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GDCD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ngữ</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Công nghệ</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Giáo dục thể chất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Âm nhạc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Mỹ thuật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HĐTN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7348280"/>
                  </a:ext>
                </a:extLst>
              </a:tr>
              <a:tr h="36000">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60%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30%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70%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100%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4665"/>
                  </a:ext>
                </a:extLst>
              </a:tr>
            </a:tbl>
          </a:graphicData>
        </a:graphic>
      </p:graphicFrame>
    </p:spTree>
    <p:extLst>
      <p:ext uri="{BB962C8B-B14F-4D97-AF65-F5344CB8AC3E}">
        <p14:creationId xmlns:p14="http://schemas.microsoft.com/office/powerpoint/2010/main" val="27759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19361" y="-288764"/>
            <a:ext cx="11625561" cy="3796654"/>
            <a:chOff x="-1743594" y="-307548"/>
            <a:chExt cx="10817206" cy="3355548"/>
          </a:xfr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grpSpPr>
        <p:sp>
          <p:nvSpPr>
            <p:cNvPr id="13" name="Hình chữ nhật 12"/>
            <p:cNvSpPr/>
            <p:nvPr/>
          </p:nvSpPr>
          <p:spPr>
            <a:xfrm>
              <a:off x="-688783" y="32610"/>
              <a:ext cx="9762395" cy="3015390"/>
            </a:xfrm>
            <a:prstGeom prst="rect">
              <a:avLst/>
            </a:prstGeom>
            <a:grp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8.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bao </a:t>
              </a:r>
              <a:r>
                <a:rPr lang="en-US" sz="2800" dirty="0" err="1">
                  <a:solidFill>
                    <a:srgbClr val="000000"/>
                  </a:solidFill>
                  <a:effectLst/>
                  <a:latin typeface="Times New Roman" panose="02020603050405020304" pitchFamily="18" charset="0"/>
                  <a:ea typeface="Calibri" panose="020F0502020204030204" pitchFamily="34" charset="0"/>
                </a:rPr>
                <a:t>nhiêu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trăm</a:t>
              </a:r>
              <a:r>
                <a:rPr lang="en-US" sz="2800" dirty="0">
                  <a:solidFill>
                    <a:srgbClr val="000000"/>
                  </a:solidFill>
                  <a:effectLst/>
                  <a:latin typeface="Times New Roman" panose="02020603050405020304" pitchFamily="18" charset="0"/>
                  <a:ea typeface="Calibri" panose="020F0502020204030204" pitchFamily="34" charset="0"/>
                </a:rPr>
                <a:t> so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nhóm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743594" y="-307548"/>
              <a:ext cx="1704762" cy="866667"/>
            </a:xfrm>
            <a:prstGeom prst="rect">
              <a:avLst/>
            </a:prstGeom>
            <a:grpFill/>
          </p:spPr>
        </p:pic>
      </p:grpSp>
      <p:sp>
        <p:nvSpPr>
          <p:cNvPr id="18" name="Rounded Rectangle 23"/>
          <p:cNvSpPr/>
          <p:nvPr/>
        </p:nvSpPr>
        <p:spPr>
          <a:xfrm>
            <a:off x="7924801" y="3687976"/>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1" y="3702761"/>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1" y="3712724"/>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1" y="3703080"/>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1" y="3687976"/>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1" y="3707902"/>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1" y="3697939"/>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1" y="3687976"/>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1" y="3668050"/>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1" y="3678013"/>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1" y="3678013"/>
            <a:ext cx="1524000" cy="685800"/>
          </a:xfrm>
          <a:prstGeom prst="round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7401" y="3650373"/>
            <a:ext cx="780874" cy="790576"/>
          </a:xfrm>
          <a:prstGeom prst="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pic>
      <p:pic>
        <p:nvPicPr>
          <p:cNvPr id="31" name="Ảnh 30">
            <a:hlinkClick r:id="rId7" action="ppaction://hlinksldjump"/>
          </p:cNvPr>
          <p:cNvPicPr>
            <a:picLocks noChangeAspect="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val="0"/>
              </a:ext>
            </a:extLst>
          </a:blip>
          <a:stretch>
            <a:fillRect/>
          </a:stretch>
        </p:blipFill>
        <p:spPr>
          <a:xfrm>
            <a:off x="11197366" y="-74013"/>
            <a:ext cx="617668" cy="595403"/>
          </a:xfrm>
          <a:prstGeom prst="rect">
            <a:avLst/>
          </a:pr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pic>
      <p:sp>
        <p:nvSpPr>
          <p:cNvPr id="30" name="A"/>
          <p:cNvSpPr/>
          <p:nvPr/>
        </p:nvSpPr>
        <p:spPr>
          <a:xfrm flipH="1">
            <a:off x="6128659"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10%</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Arial" panose="020B0604020202020204" pitchFamily="34" charset="0"/>
              </a:rPr>
              <a:t>C. 20%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5%</a:t>
            </a:r>
            <a:endParaRPr lang="vi-VN" dirty="0">
              <a:solidFill>
                <a:prstClr val="white"/>
              </a:solidFill>
              <a:latin typeface="Arial" panose="020B0604020202020204" pitchFamily="34" charset="0"/>
            </a:endParaRPr>
          </a:p>
        </p:txBody>
      </p:sp>
      <p:sp>
        <p:nvSpPr>
          <p:cNvPr id="34" name="D"/>
          <p:cNvSpPr/>
          <p:nvPr/>
        </p:nvSpPr>
        <p:spPr>
          <a:xfrm flipH="1">
            <a:off x="6119184"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gradFill>
            <a:gsLst>
              <a:gs pos="0">
                <a:schemeClr val="accent5">
                  <a:lumMod val="20000"/>
                  <a:lumOff val="80000"/>
                </a:schemeClr>
              </a:gs>
              <a:gs pos="74000">
                <a:schemeClr val="accent1">
                  <a:lumMod val="45000"/>
                  <a:lumOff val="55000"/>
                </a:schemeClr>
              </a:gs>
              <a:gs pos="61000">
                <a:schemeClr val="accent5">
                  <a:lumMod val="60000"/>
                  <a:lumOff val="40000"/>
                </a:schemeClr>
              </a:gs>
              <a:gs pos="40000">
                <a:schemeClr val="accent1">
                  <a:lumMod val="45000"/>
                  <a:lumOff val="55000"/>
                </a:schemeClr>
              </a:gs>
              <a:gs pos="100000">
                <a:schemeClr val="accent1">
                  <a:lumMod val="30000"/>
                  <a:lumOff val="70000"/>
                </a:schemeClr>
              </a:gs>
            </a:gsLst>
            <a:lin ang="5400000" scaled="1"/>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50%</a:t>
            </a:r>
            <a:endParaRPr lang="vi-VN" dirty="0">
              <a:solidFill>
                <a:prstClr val="white"/>
              </a:solidFill>
              <a:latin typeface="Arial" panose="020B0604020202020204" pitchFamily="34" charset="0"/>
            </a:endParaRPr>
          </a:p>
        </p:txBody>
      </p:sp>
      <p:graphicFrame>
        <p:nvGraphicFramePr>
          <p:cNvPr id="3" name="Bảng 2">
            <a:extLst>
              <a:ext uri="{FF2B5EF4-FFF2-40B4-BE49-F238E27FC236}">
                <a16:creationId xmlns:a16="http://schemas.microsoft.com/office/drawing/2014/main" id="{33EF279A-AC93-7F21-D25C-A82DF96F0C9B}"/>
              </a:ext>
            </a:extLst>
          </p:cNvPr>
          <p:cNvGraphicFramePr>
            <a:graphicFrameLocks noGrp="1"/>
          </p:cNvGraphicFramePr>
          <p:nvPr>
            <p:extLst>
              <p:ext uri="{D42A27DB-BD31-4B8C-83A1-F6EECF244321}">
                <p14:modId xmlns:p14="http://schemas.microsoft.com/office/powerpoint/2010/main" val="4159806371"/>
              </p:ext>
            </p:extLst>
          </p:nvPr>
        </p:nvGraphicFramePr>
        <p:xfrm>
          <a:off x="4529457" y="1327043"/>
          <a:ext cx="5745480" cy="851536"/>
        </p:xfrm>
        <a:graphic>
          <a:graphicData uri="http://schemas.openxmlformats.org/drawingml/2006/table">
            <a:tbl>
              <a:tblPr firstRow="1" firstCol="1" bandRow="1">
                <a:tableStyleId>{5C22544A-7EE6-4342-B048-85BDC9FD1C3A}</a:tableStyleId>
              </a:tblPr>
              <a:tblGrid>
                <a:gridCol w="3394710">
                  <a:extLst>
                    <a:ext uri="{9D8B030D-6E8A-4147-A177-3AD203B41FA5}">
                      <a16:colId xmlns:a16="http://schemas.microsoft.com/office/drawing/2014/main" val="1269820432"/>
                    </a:ext>
                  </a:extLst>
                </a:gridCol>
                <a:gridCol w="327660">
                  <a:extLst>
                    <a:ext uri="{9D8B030D-6E8A-4147-A177-3AD203B41FA5}">
                      <a16:colId xmlns:a16="http://schemas.microsoft.com/office/drawing/2014/main" val="2528064960"/>
                    </a:ext>
                  </a:extLst>
                </a:gridCol>
                <a:gridCol w="327660">
                  <a:extLst>
                    <a:ext uri="{9D8B030D-6E8A-4147-A177-3AD203B41FA5}">
                      <a16:colId xmlns:a16="http://schemas.microsoft.com/office/drawing/2014/main" val="3529104557"/>
                    </a:ext>
                  </a:extLst>
                </a:gridCol>
                <a:gridCol w="327660">
                  <a:extLst>
                    <a:ext uri="{9D8B030D-6E8A-4147-A177-3AD203B41FA5}">
                      <a16:colId xmlns:a16="http://schemas.microsoft.com/office/drawing/2014/main" val="3186628494"/>
                    </a:ext>
                  </a:extLst>
                </a:gridCol>
                <a:gridCol w="327660">
                  <a:extLst>
                    <a:ext uri="{9D8B030D-6E8A-4147-A177-3AD203B41FA5}">
                      <a16:colId xmlns:a16="http://schemas.microsoft.com/office/drawing/2014/main" val="3932885706"/>
                    </a:ext>
                  </a:extLst>
                </a:gridCol>
                <a:gridCol w="327660">
                  <a:extLst>
                    <a:ext uri="{9D8B030D-6E8A-4147-A177-3AD203B41FA5}">
                      <a16:colId xmlns:a16="http://schemas.microsoft.com/office/drawing/2014/main" val="1227115911"/>
                    </a:ext>
                  </a:extLst>
                </a:gridCol>
                <a:gridCol w="327660">
                  <a:extLst>
                    <a:ext uri="{9D8B030D-6E8A-4147-A177-3AD203B41FA5}">
                      <a16:colId xmlns:a16="http://schemas.microsoft.com/office/drawing/2014/main" val="2624632309"/>
                    </a:ext>
                  </a:extLst>
                </a:gridCol>
                <a:gridCol w="384810">
                  <a:extLst>
                    <a:ext uri="{9D8B030D-6E8A-4147-A177-3AD203B41FA5}">
                      <a16:colId xmlns:a16="http://schemas.microsoft.com/office/drawing/2014/main" val="376094882"/>
                    </a:ext>
                  </a:extLst>
                </a:gridCol>
              </a:tblGrid>
              <a:tr h="0">
                <a:tc>
                  <a:txBody>
                    <a:bodyPr/>
                    <a:lstStyle/>
                    <a:p>
                      <a:pP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2850250"/>
                  </a:ext>
                </a:extLst>
              </a:tr>
              <a:tr h="0">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Số bài có từ sai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4256624"/>
                  </a:ext>
                </a:extLst>
              </a:tr>
            </a:tbl>
          </a:graphicData>
        </a:graphic>
      </p:graphicFrame>
    </p:spTree>
    <p:extLst>
      <p:ext uri="{BB962C8B-B14F-4D97-AF65-F5344CB8AC3E}">
        <p14:creationId xmlns:p14="http://schemas.microsoft.com/office/powerpoint/2010/main" val="36918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rot="19092779">
            <a:off x="-981989" y="863827"/>
            <a:ext cx="5197122" cy="963396"/>
          </a:xfrm>
          <a:custGeom>
            <a:avLst/>
            <a:gdLst>
              <a:gd name="connsiteX0" fmla="*/ 4119131 w 5197122"/>
              <a:gd name="connsiteY0" fmla="*/ 0 h 963396"/>
              <a:gd name="connsiteX1" fmla="*/ 5197122 w 5197122"/>
              <a:gd name="connsiteY1" fmla="*/ 963396 h 963396"/>
              <a:gd name="connsiteX2" fmla="*/ 0 w 5197122"/>
              <a:gd name="connsiteY2" fmla="*/ 963396 h 963396"/>
              <a:gd name="connsiteX3" fmla="*/ 860983 w 5197122"/>
              <a:gd name="connsiteY3" fmla="*/ 0 h 963396"/>
            </a:gdLst>
            <a:ahLst/>
            <a:cxnLst>
              <a:cxn ang="0">
                <a:pos x="connsiteX0" y="connsiteY0"/>
              </a:cxn>
              <a:cxn ang="0">
                <a:pos x="connsiteX1" y="connsiteY1"/>
              </a:cxn>
              <a:cxn ang="0">
                <a:pos x="connsiteX2" y="connsiteY2"/>
              </a:cxn>
              <a:cxn ang="0">
                <a:pos x="connsiteX3" y="connsiteY3"/>
              </a:cxn>
            </a:cxnLst>
            <a:rect l="l" t="t" r="r" b="b"/>
            <a:pathLst>
              <a:path w="5197122" h="963396">
                <a:moveTo>
                  <a:pt x="4119131" y="0"/>
                </a:moveTo>
                <a:lnTo>
                  <a:pt x="5197122" y="963396"/>
                </a:lnTo>
                <a:lnTo>
                  <a:pt x="0" y="963396"/>
                </a:lnTo>
                <a:lnTo>
                  <a:pt x="860983" y="0"/>
                </a:lnTo>
                <a:close/>
              </a:path>
            </a:pathLst>
          </a:custGeom>
          <a:solidFill>
            <a:srgbClr val="0070C0"/>
          </a:solidFill>
          <a:ln w="28575">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B3C0A70-E41F-49EF-8AFE-0ADD98F3B81C}"/>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19100340">
            <a:off x="90987" y="1155686"/>
            <a:ext cx="2733847" cy="693962"/>
          </a:xfrm>
          <a:prstGeom prst="rect">
            <a:avLst/>
          </a:prstGeom>
        </p:spPr>
      </p:pic>
      <p:pic>
        <p:nvPicPr>
          <p:cNvPr id="9" name="Picture 8"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1678062" y="2932579"/>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0" name="Picture 9"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7382" r="20120" b="2"/>
          <a:stretch/>
        </p:blipFill>
        <p:spPr>
          <a:xfrm>
            <a:off x="3982568" y="2052918"/>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 name="Picture 11"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6012" r="14448" b="2"/>
          <a:stretch/>
        </p:blipFill>
        <p:spPr>
          <a:xfrm>
            <a:off x="8084934" y="2599609"/>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3" name="Picture 12"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093" y="2190395"/>
            <a:ext cx="3103563" cy="3103563"/>
          </a:xfrm>
          <a:prstGeom prst="rect">
            <a:avLst/>
          </a:prstGeom>
        </p:spPr>
      </p:pic>
      <p:pic>
        <p:nvPicPr>
          <p:cNvPr id="14" name="Picture 13">
            <a:extLst>
              <a:ext uri="{FF2B5EF4-FFF2-40B4-BE49-F238E27FC236}">
                <a16:creationId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7992035" y="2789895"/>
            <a:ext cx="3103563" cy="3103563"/>
          </a:xfrm>
          <a:prstGeom prst="rect">
            <a:avLst/>
          </a:prstGeom>
        </p:spPr>
      </p:pic>
      <p:pic>
        <p:nvPicPr>
          <p:cNvPr id="16" name="Picture 15">
            <a:extLst>
              <a:ext uri="{FF2B5EF4-FFF2-40B4-BE49-F238E27FC236}">
                <a16:creationId xmlns:a16="http://schemas.microsoft.com/office/drawing/2014/main" id="{F5F0387D-CEB3-4D01-B097-E93181CF9E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0261" y="3131324"/>
            <a:ext cx="2082307" cy="2082307"/>
          </a:xfrm>
          <a:prstGeom prst="rect">
            <a:avLst/>
          </a:prstGeom>
        </p:spPr>
      </p:pic>
      <p:pic>
        <p:nvPicPr>
          <p:cNvPr id="17" name="Picture 16">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2303586" y="983221"/>
            <a:ext cx="2700762" cy="1847248"/>
          </a:xfrm>
          <a:prstGeom prst="rect">
            <a:avLst/>
          </a:prstGeom>
        </p:spPr>
      </p:pic>
      <p:pic>
        <p:nvPicPr>
          <p:cNvPr id="19" name="Picture 18">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679066" y="229058"/>
            <a:ext cx="2700762" cy="1847248"/>
          </a:xfrm>
          <a:prstGeom prst="rect">
            <a:avLst/>
          </a:prstGeom>
        </p:spPr>
      </p:pic>
      <p:pic>
        <p:nvPicPr>
          <p:cNvPr id="22" name="Picture 21">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906435" y="657218"/>
            <a:ext cx="2901948" cy="1847248"/>
          </a:xfrm>
          <a:prstGeom prst="rect">
            <a:avLst/>
          </a:prstGeom>
        </p:spPr>
      </p:pic>
    </p:spTree>
    <p:extLst>
      <p:ext uri="{BB962C8B-B14F-4D97-AF65-F5344CB8AC3E}">
        <p14:creationId xmlns:p14="http://schemas.microsoft.com/office/powerpoint/2010/main" val="1546804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34556C-0B1D-093B-67DB-AA440E18DABE}"/>
              </a:ext>
            </a:extLst>
          </p:cNvPr>
          <p:cNvSpPr>
            <a:spLocks noGrp="1"/>
          </p:cNvSpPr>
          <p:nvPr>
            <p:ph type="title"/>
          </p:nvPr>
        </p:nvSpPr>
        <p:spPr>
          <a:xfrm>
            <a:off x="1121464" y="132522"/>
            <a:ext cx="10691191" cy="1325563"/>
          </a:xfrm>
        </p:spPr>
        <p:txBody>
          <a:bodyPr/>
          <a:lstStyle/>
          <a:p>
            <a:r>
              <a:rPr lang="en-US" dirty="0" err="1">
                <a:solidFill>
                  <a:schemeClr val="accent2">
                    <a:lumMod val="50000"/>
                  </a:schemeClr>
                </a:solidFill>
                <a:latin typeface="Times New Roman" panose="02020603050405020304" pitchFamily="18" charset="0"/>
                <a:cs typeface="Times New Roman" panose="02020603050405020304" pitchFamily="18" charset="0"/>
              </a:rPr>
              <a:t>Bài</a:t>
            </a:r>
            <a:r>
              <a:rPr lang="en-US" dirty="0">
                <a:solidFill>
                  <a:schemeClr val="accent2">
                    <a:lumMod val="50000"/>
                  </a:schemeClr>
                </a:solidFill>
                <a:latin typeface="Times New Roman" panose="02020603050405020304" pitchFamily="18" charset="0"/>
                <a:cs typeface="Times New Roman" panose="02020603050405020304" pitchFamily="18" charset="0"/>
              </a:rPr>
              <a:t> 1: Thu </a:t>
            </a:r>
            <a:r>
              <a:rPr lang="en-US"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và</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phân</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dữ</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dirty="0">
                <a:solidFill>
                  <a:schemeClr val="accent2">
                    <a:lumMod val="50000"/>
                  </a:schemeClr>
                </a:solidFill>
                <a:latin typeface="Times New Roman" panose="02020603050405020304" pitchFamily="18" charset="0"/>
                <a:cs typeface="Times New Roman" panose="02020603050405020304" pitchFamily="18" charset="0"/>
              </a:rPr>
              <a:t> 1)</a:t>
            </a:r>
          </a:p>
        </p:txBody>
      </p:sp>
      <p:pic>
        <p:nvPicPr>
          <p:cNvPr id="6" name="Chỗ dành sẵn cho Nội dung 5">
            <a:extLst>
              <a:ext uri="{FF2B5EF4-FFF2-40B4-BE49-F238E27FC236}">
                <a16:creationId xmlns:a16="http://schemas.microsoft.com/office/drawing/2014/main" id="{D220A3AB-0843-DF30-B58E-8A2D63373531}"/>
              </a:ext>
            </a:extLst>
          </p:cNvPr>
          <p:cNvPicPr>
            <a:picLocks noGrp="1" noChangeAspect="1"/>
          </p:cNvPicPr>
          <p:nvPr>
            <p:ph idx="1"/>
          </p:nvPr>
        </p:nvPicPr>
        <p:blipFill>
          <a:blip r:embed="rId2"/>
          <a:stretch>
            <a:fillRect/>
          </a:stretch>
        </p:blipFill>
        <p:spPr>
          <a:xfrm>
            <a:off x="4474264" y="3061252"/>
            <a:ext cx="7356566" cy="3392556"/>
          </a:xfrm>
          <a:prstGeom prst="rect">
            <a:avLst/>
          </a:prstGeom>
        </p:spPr>
      </p:pic>
      <p:sp>
        <p:nvSpPr>
          <p:cNvPr id="9" name="Hình chữ nhật 8">
            <a:extLst>
              <a:ext uri="{FF2B5EF4-FFF2-40B4-BE49-F238E27FC236}">
                <a16:creationId xmlns:a16="http://schemas.microsoft.com/office/drawing/2014/main" id="{D63B512D-F030-E2BC-25BC-5E4BDAD7B77C}"/>
              </a:ext>
            </a:extLst>
          </p:cNvPr>
          <p:cNvSpPr/>
          <p:nvPr/>
        </p:nvSpPr>
        <p:spPr>
          <a:xfrm>
            <a:off x="4474264" y="1558208"/>
            <a:ext cx="3137397" cy="584775"/>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 KHỞI ĐỘNG</a:t>
            </a:r>
          </a:p>
        </p:txBody>
      </p:sp>
      <p:sp>
        <p:nvSpPr>
          <p:cNvPr id="10" name="Hộp Văn bản 9">
            <a:extLst>
              <a:ext uri="{FF2B5EF4-FFF2-40B4-BE49-F238E27FC236}">
                <a16:creationId xmlns:a16="http://schemas.microsoft.com/office/drawing/2014/main" id="{1D647675-4A6F-6513-16D1-6F8095B5A34F}"/>
              </a:ext>
            </a:extLst>
          </p:cNvPr>
          <p:cNvSpPr txBox="1"/>
          <p:nvPr/>
        </p:nvSpPr>
        <p:spPr>
          <a:xfrm>
            <a:off x="795130" y="3061252"/>
            <a:ext cx="33528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11" name="Picture 13">
            <a:extLst>
              <a:ext uri="{FF2B5EF4-FFF2-40B4-BE49-F238E27FC236}">
                <a16:creationId xmlns:a16="http://schemas.microsoft.com/office/drawing/2014/main" id="{93627580-EA45-A328-E0C0-D957610A0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121464" y="4381523"/>
            <a:ext cx="2072285" cy="2072285"/>
          </a:xfrm>
          <a:prstGeom prst="rect">
            <a:avLst/>
          </a:prstGeom>
        </p:spPr>
      </p:pic>
    </p:spTree>
    <p:extLst>
      <p:ext uri="{BB962C8B-B14F-4D97-AF65-F5344CB8AC3E}">
        <p14:creationId xmlns:p14="http://schemas.microsoft.com/office/powerpoint/2010/main" val="108967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34556C-0B1D-093B-67DB-AA440E18DABE}"/>
              </a:ext>
            </a:extLst>
          </p:cNvPr>
          <p:cNvSpPr>
            <a:spLocks noGrp="1"/>
          </p:cNvSpPr>
          <p:nvPr>
            <p:ph type="title"/>
          </p:nvPr>
        </p:nvSpPr>
        <p:spPr>
          <a:xfrm>
            <a:off x="984866" y="-272482"/>
            <a:ext cx="10691191" cy="1325563"/>
          </a:xfrm>
        </p:spPr>
        <p:txBody>
          <a:body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9" name="Hình chữ nhật 8">
            <a:extLst>
              <a:ext uri="{FF2B5EF4-FFF2-40B4-BE49-F238E27FC236}">
                <a16:creationId xmlns:a16="http://schemas.microsoft.com/office/drawing/2014/main" id="{D63B512D-F030-E2BC-25BC-5E4BDAD7B77C}"/>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id="{442A740F-CF88-E39A-F571-CC9A0B049D51}"/>
              </a:ext>
            </a:extLst>
          </p:cNvPr>
          <p:cNvGraphicFramePr>
            <a:graphicFrameLocks noGrp="1"/>
          </p:cNvGraphicFramePr>
          <p:nvPr>
            <p:extLst>
              <p:ext uri="{D42A27DB-BD31-4B8C-83A1-F6EECF244321}">
                <p14:modId xmlns:p14="http://schemas.microsoft.com/office/powerpoint/2010/main" val="87879559"/>
              </p:ext>
            </p:extLst>
          </p:nvPr>
        </p:nvGraphicFramePr>
        <p:xfrm>
          <a:off x="6604955" y="2347866"/>
          <a:ext cx="5293578" cy="4348358"/>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val="692756143"/>
                    </a:ext>
                  </a:extLst>
                </a:gridCol>
                <a:gridCol w="2166425">
                  <a:extLst>
                    <a:ext uri="{9D8B030D-6E8A-4147-A177-3AD203B41FA5}">
                      <a16:colId xmlns:a16="http://schemas.microsoft.com/office/drawing/2014/main" val="2127649877"/>
                    </a:ext>
                  </a:extLst>
                </a:gridCol>
                <a:gridCol w="2205892">
                  <a:extLst>
                    <a:ext uri="{9D8B030D-6E8A-4147-A177-3AD203B41FA5}">
                      <a16:colId xmlns:a16="http://schemas.microsoft.com/office/drawing/2014/main"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56233"/>
                  </a:ext>
                </a:extLst>
              </a:tr>
            </a:tbl>
          </a:graphicData>
        </a:graphic>
      </p:graphicFrame>
      <p:sp>
        <p:nvSpPr>
          <p:cNvPr id="8" name="Rectangle 1">
            <a:extLst>
              <a:ext uri="{FF2B5EF4-FFF2-40B4-BE49-F238E27FC236}">
                <a16:creationId xmlns:a16="http://schemas.microsoft.com/office/drawing/2014/main"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id="{7122482A-799F-13E3-5EA0-D18A3178B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506" y="5712965"/>
            <a:ext cx="1145035" cy="1145035"/>
          </a:xfrm>
          <a:prstGeom prst="rect">
            <a:avLst/>
          </a:prstGeom>
        </p:spPr>
      </p:pic>
      <p:graphicFrame>
        <p:nvGraphicFramePr>
          <p:cNvPr id="15" name="Biểu đồ 14">
            <a:extLst>
              <a:ext uri="{FF2B5EF4-FFF2-40B4-BE49-F238E27FC236}">
                <a16:creationId xmlns:a16="http://schemas.microsoft.com/office/drawing/2014/main" id="{0BB8B55F-814E-F97E-8043-6D7962DFAB2D}"/>
              </a:ext>
            </a:extLst>
          </p:cNvPr>
          <p:cNvGraphicFramePr/>
          <p:nvPr>
            <p:extLst>
              <p:ext uri="{D42A27DB-BD31-4B8C-83A1-F6EECF244321}">
                <p14:modId xmlns:p14="http://schemas.microsoft.com/office/powerpoint/2010/main" val="4257306924"/>
              </p:ext>
            </p:extLst>
          </p:nvPr>
        </p:nvGraphicFramePr>
        <p:xfrm>
          <a:off x="1099382" y="1837272"/>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id="{DB2575E2-A673-9BC2-F08E-BC5B818F6DC6}"/>
              </a:ext>
            </a:extLst>
          </p:cNvPr>
          <p:cNvSpPr txBox="1"/>
          <p:nvPr/>
        </p:nvSpPr>
        <p:spPr>
          <a:xfrm>
            <a:off x="984866" y="1355024"/>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5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D63B512D-F030-E2BC-25BC-5E4BDAD7B77C}"/>
              </a:ext>
            </a:extLst>
          </p:cNvPr>
          <p:cNvSpPr/>
          <p:nvPr/>
        </p:nvSpPr>
        <p:spPr>
          <a:xfrm>
            <a:off x="3226994" y="52164"/>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id="{442A740F-CF88-E39A-F571-CC9A0B049D51}"/>
              </a:ext>
            </a:extLst>
          </p:cNvPr>
          <p:cNvGraphicFramePr>
            <a:graphicFrameLocks noGrp="1"/>
          </p:cNvGraphicFramePr>
          <p:nvPr>
            <p:extLst>
              <p:ext uri="{D42A27DB-BD31-4B8C-83A1-F6EECF244321}">
                <p14:modId xmlns:p14="http://schemas.microsoft.com/office/powerpoint/2010/main" val="743824478"/>
              </p:ext>
            </p:extLst>
          </p:nvPr>
        </p:nvGraphicFramePr>
        <p:xfrm>
          <a:off x="6604955" y="2347866"/>
          <a:ext cx="5293578" cy="4348358"/>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val="692756143"/>
                    </a:ext>
                  </a:extLst>
                </a:gridCol>
                <a:gridCol w="2166425">
                  <a:extLst>
                    <a:ext uri="{9D8B030D-6E8A-4147-A177-3AD203B41FA5}">
                      <a16:colId xmlns:a16="http://schemas.microsoft.com/office/drawing/2014/main" val="2127649877"/>
                    </a:ext>
                  </a:extLst>
                </a:gridCol>
                <a:gridCol w="2205892">
                  <a:extLst>
                    <a:ext uri="{9D8B030D-6E8A-4147-A177-3AD203B41FA5}">
                      <a16:colId xmlns:a16="http://schemas.microsoft.com/office/drawing/2014/main"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756233"/>
                  </a:ext>
                </a:extLst>
              </a:tr>
            </a:tbl>
          </a:graphicData>
        </a:graphic>
      </p:graphicFrame>
      <p:sp>
        <p:nvSpPr>
          <p:cNvPr id="8" name="Rectangle 1">
            <a:extLst>
              <a:ext uri="{FF2B5EF4-FFF2-40B4-BE49-F238E27FC236}">
                <a16:creationId xmlns:a16="http://schemas.microsoft.com/office/drawing/2014/main"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id="{7122482A-799F-13E3-5EA0-D18A3178B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349" y="5737802"/>
            <a:ext cx="1110738" cy="1110738"/>
          </a:xfrm>
          <a:prstGeom prst="rect">
            <a:avLst/>
          </a:prstGeom>
        </p:spPr>
      </p:pic>
      <p:graphicFrame>
        <p:nvGraphicFramePr>
          <p:cNvPr id="15" name="Biểu đồ 14">
            <a:extLst>
              <a:ext uri="{FF2B5EF4-FFF2-40B4-BE49-F238E27FC236}">
                <a16:creationId xmlns:a16="http://schemas.microsoft.com/office/drawing/2014/main" id="{0BB8B55F-814E-F97E-8043-6D7962DFAB2D}"/>
              </a:ext>
            </a:extLst>
          </p:cNvPr>
          <p:cNvGraphicFramePr/>
          <p:nvPr>
            <p:extLst>
              <p:ext uri="{D42A27DB-BD31-4B8C-83A1-F6EECF244321}">
                <p14:modId xmlns:p14="http://schemas.microsoft.com/office/powerpoint/2010/main" val="2053135752"/>
              </p:ext>
            </p:extLst>
          </p:nvPr>
        </p:nvGraphicFramePr>
        <p:xfrm>
          <a:off x="904511" y="1761263"/>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id="{548F4D46-8AB4-979E-4D8D-692884A1244D}"/>
              </a:ext>
            </a:extLst>
          </p:cNvPr>
          <p:cNvSpPr txBox="1"/>
          <p:nvPr/>
        </p:nvSpPr>
        <p:spPr>
          <a:xfrm>
            <a:off x="8421512"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27</a:t>
            </a:r>
          </a:p>
        </p:txBody>
      </p:sp>
      <p:sp>
        <p:nvSpPr>
          <p:cNvPr id="10" name="Hộp Văn bản 9">
            <a:extLst>
              <a:ext uri="{FF2B5EF4-FFF2-40B4-BE49-F238E27FC236}">
                <a16:creationId xmlns:a16="http://schemas.microsoft.com/office/drawing/2014/main" id="{DBBF955E-30D5-C138-9A4B-10B527B55616}"/>
              </a:ext>
            </a:extLst>
          </p:cNvPr>
          <p:cNvSpPr txBox="1"/>
          <p:nvPr/>
        </p:nvSpPr>
        <p:spPr>
          <a:xfrm>
            <a:off x="8421512" y="5133463"/>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2" name="Hộp Văn bản 11">
            <a:extLst>
              <a:ext uri="{FF2B5EF4-FFF2-40B4-BE49-F238E27FC236}">
                <a16:creationId xmlns:a16="http://schemas.microsoft.com/office/drawing/2014/main" id="{8B5CF0DC-A184-D3F6-9FF8-DE1F12661517}"/>
              </a:ext>
            </a:extLst>
          </p:cNvPr>
          <p:cNvSpPr txBox="1"/>
          <p:nvPr/>
        </p:nvSpPr>
        <p:spPr>
          <a:xfrm>
            <a:off x="8421512" y="543669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3" name="Hộp Văn bản 12">
            <a:extLst>
              <a:ext uri="{FF2B5EF4-FFF2-40B4-BE49-F238E27FC236}">
                <a16:creationId xmlns:a16="http://schemas.microsoft.com/office/drawing/2014/main" id="{71B1C960-9CDA-BC9A-9352-9F912E641FBD}"/>
              </a:ext>
            </a:extLst>
          </p:cNvPr>
          <p:cNvSpPr txBox="1"/>
          <p:nvPr/>
        </p:nvSpPr>
        <p:spPr>
          <a:xfrm>
            <a:off x="8410537"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16</a:t>
            </a:r>
          </a:p>
        </p:txBody>
      </p:sp>
      <p:sp>
        <p:nvSpPr>
          <p:cNvPr id="14" name="Hộp Văn bản 13">
            <a:extLst>
              <a:ext uri="{FF2B5EF4-FFF2-40B4-BE49-F238E27FC236}">
                <a16:creationId xmlns:a16="http://schemas.microsoft.com/office/drawing/2014/main" id="{2CB057D6-C3BA-6E2A-F1C1-C1FC6EFC4FFE}"/>
              </a:ext>
            </a:extLst>
          </p:cNvPr>
          <p:cNvSpPr txBox="1"/>
          <p:nvPr/>
        </p:nvSpPr>
        <p:spPr>
          <a:xfrm>
            <a:off x="8433746" y="6038910"/>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6" name="Hộp Văn bản 15">
            <a:extLst>
              <a:ext uri="{FF2B5EF4-FFF2-40B4-BE49-F238E27FC236}">
                <a16:creationId xmlns:a16="http://schemas.microsoft.com/office/drawing/2014/main" id="{78E15766-3946-EB6F-1152-818A67D988FB}"/>
              </a:ext>
            </a:extLst>
          </p:cNvPr>
          <p:cNvSpPr txBox="1"/>
          <p:nvPr/>
        </p:nvSpPr>
        <p:spPr>
          <a:xfrm>
            <a:off x="8433746"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7" name="Hộp Văn bản 16">
            <a:extLst>
              <a:ext uri="{FF2B5EF4-FFF2-40B4-BE49-F238E27FC236}">
                <a16:creationId xmlns:a16="http://schemas.microsoft.com/office/drawing/2014/main" id="{D8157CB8-82B1-AD52-BB71-A97FA7861160}"/>
              </a:ext>
            </a:extLst>
          </p:cNvPr>
          <p:cNvSpPr txBox="1"/>
          <p:nvPr/>
        </p:nvSpPr>
        <p:spPr>
          <a:xfrm>
            <a:off x="10614498"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8" name="Hộp Văn bản 17">
            <a:extLst>
              <a:ext uri="{FF2B5EF4-FFF2-40B4-BE49-F238E27FC236}">
                <a16:creationId xmlns:a16="http://schemas.microsoft.com/office/drawing/2014/main" id="{1D6F5340-2036-439E-6614-9415789338CE}"/>
              </a:ext>
            </a:extLst>
          </p:cNvPr>
          <p:cNvSpPr txBox="1"/>
          <p:nvPr/>
        </p:nvSpPr>
        <p:spPr>
          <a:xfrm>
            <a:off x="10584778" y="512455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9" name="Hộp Văn bản 18">
            <a:extLst>
              <a:ext uri="{FF2B5EF4-FFF2-40B4-BE49-F238E27FC236}">
                <a16:creationId xmlns:a16="http://schemas.microsoft.com/office/drawing/2014/main" id="{E044CD5F-1024-B61B-46A1-01EE4BD04097}"/>
              </a:ext>
            </a:extLst>
          </p:cNvPr>
          <p:cNvSpPr txBox="1"/>
          <p:nvPr/>
        </p:nvSpPr>
        <p:spPr>
          <a:xfrm>
            <a:off x="10583008"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0" name="Hộp Văn bản 19">
            <a:extLst>
              <a:ext uri="{FF2B5EF4-FFF2-40B4-BE49-F238E27FC236}">
                <a16:creationId xmlns:a16="http://schemas.microsoft.com/office/drawing/2014/main" id="{88C2F140-3364-5EBC-8B70-FAD84D8B119D}"/>
              </a:ext>
            </a:extLst>
          </p:cNvPr>
          <p:cNvSpPr txBox="1"/>
          <p:nvPr/>
        </p:nvSpPr>
        <p:spPr>
          <a:xfrm>
            <a:off x="10574662" y="5417468"/>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21" name="Hộp Văn bản 20">
            <a:extLst>
              <a:ext uri="{FF2B5EF4-FFF2-40B4-BE49-F238E27FC236}">
                <a16:creationId xmlns:a16="http://schemas.microsoft.com/office/drawing/2014/main" id="{CD928E7B-1B4C-5B94-C641-7C912546BC24}"/>
              </a:ext>
            </a:extLst>
          </p:cNvPr>
          <p:cNvSpPr txBox="1"/>
          <p:nvPr/>
        </p:nvSpPr>
        <p:spPr>
          <a:xfrm>
            <a:off x="10622738"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2" name="Hộp Văn bản 21">
            <a:extLst>
              <a:ext uri="{FF2B5EF4-FFF2-40B4-BE49-F238E27FC236}">
                <a16:creationId xmlns:a16="http://schemas.microsoft.com/office/drawing/2014/main" id="{31A6914F-A2DB-D62E-78B9-1C6BAC4F5550}"/>
              </a:ext>
            </a:extLst>
          </p:cNvPr>
          <p:cNvSpPr txBox="1"/>
          <p:nvPr/>
        </p:nvSpPr>
        <p:spPr>
          <a:xfrm>
            <a:off x="10602873" y="605813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a:t>
            </a:r>
          </a:p>
        </p:txBody>
      </p:sp>
      <p:sp>
        <p:nvSpPr>
          <p:cNvPr id="4" name="Hộp Văn bản 3">
            <a:extLst>
              <a:ext uri="{FF2B5EF4-FFF2-40B4-BE49-F238E27FC236}">
                <a16:creationId xmlns:a16="http://schemas.microsoft.com/office/drawing/2014/main" id="{0B5340D4-BEC5-4A40-C2D6-82FB5C75240B}"/>
              </a:ext>
            </a:extLst>
          </p:cNvPr>
          <p:cNvSpPr txBox="1"/>
          <p:nvPr/>
        </p:nvSpPr>
        <p:spPr>
          <a:xfrm>
            <a:off x="1289757" y="2621635"/>
            <a:ext cx="4526844" cy="1246495"/>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Ta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ảnh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tiễn</a:t>
            </a:r>
            <a:r>
              <a:rPr lang="en-US" sz="2500" dirty="0">
                <a:latin typeface="Times New Roman" panose="02020603050405020304" pitchFamily="18" charset="0"/>
                <a:cs typeface="Times New Roman" panose="02020603050405020304" pitchFamily="18" charset="0"/>
              </a:rPr>
              <a:t>.</a:t>
            </a:r>
          </a:p>
        </p:txBody>
      </p:sp>
      <p:sp>
        <p:nvSpPr>
          <p:cNvPr id="23" name="Hộp Văn bản 22">
            <a:extLst>
              <a:ext uri="{FF2B5EF4-FFF2-40B4-BE49-F238E27FC236}">
                <a16:creationId xmlns:a16="http://schemas.microsoft.com/office/drawing/2014/main" id="{063A98EC-1495-7D69-55B2-1174C1C1DE24}"/>
              </a:ext>
            </a:extLst>
          </p:cNvPr>
          <p:cNvSpPr txBox="1"/>
          <p:nvPr/>
        </p:nvSpPr>
        <p:spPr>
          <a:xfrm>
            <a:off x="904511" y="691269"/>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5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4" grpId="0"/>
      <p:bldP spid="16" grpId="0"/>
      <p:bldP spid="17" grpId="0"/>
      <p:bldP spid="18" grpId="0"/>
      <p:bldP spid="19" grpId="0"/>
      <p:bldP spid="20" grpId="0"/>
      <p:bldP spid="21" grpId="0"/>
      <p:bldP spid="2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EB161B35-7D49-A201-A16F-67130179BF04}"/>
              </a:ext>
            </a:extLst>
          </p:cNvPr>
          <p:cNvGraphicFramePr>
            <a:graphicFrameLocks noGrp="1"/>
          </p:cNvGraphicFramePr>
          <p:nvPr>
            <p:extLst>
              <p:ext uri="{D42A27DB-BD31-4B8C-83A1-F6EECF244321}">
                <p14:modId xmlns:p14="http://schemas.microsoft.com/office/powerpoint/2010/main" val="3319621392"/>
              </p:ext>
            </p:extLst>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val="1815155904"/>
                    </a:ext>
                  </a:extLst>
                </a:gridCol>
                <a:gridCol w="766712">
                  <a:extLst>
                    <a:ext uri="{9D8B030D-6E8A-4147-A177-3AD203B41FA5}">
                      <a16:colId xmlns:a16="http://schemas.microsoft.com/office/drawing/2014/main" val="3390346150"/>
                    </a:ext>
                  </a:extLst>
                </a:gridCol>
                <a:gridCol w="1377649">
                  <a:extLst>
                    <a:ext uri="{9D8B030D-6E8A-4147-A177-3AD203B41FA5}">
                      <a16:colId xmlns:a16="http://schemas.microsoft.com/office/drawing/2014/main" val="3293947480"/>
                    </a:ext>
                  </a:extLst>
                </a:gridCol>
                <a:gridCol w="1882074">
                  <a:extLst>
                    <a:ext uri="{9D8B030D-6E8A-4147-A177-3AD203B41FA5}">
                      <a16:colId xmlns:a16="http://schemas.microsoft.com/office/drawing/2014/main"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5736370"/>
                  </a:ext>
                </a:extLst>
              </a:tr>
            </a:tbl>
          </a:graphicData>
        </a:graphic>
      </p:graphicFrame>
      <p:sp>
        <p:nvSpPr>
          <p:cNvPr id="9" name="Hộp Văn bản 8">
            <a:extLst>
              <a:ext uri="{FF2B5EF4-FFF2-40B4-BE49-F238E27FC236}">
                <a16:creationId xmlns:a16="http://schemas.microsoft.com/office/drawing/2014/main"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2" name="Hộp Văn bản 1">
            <a:extLst>
              <a:ext uri="{FF2B5EF4-FFF2-40B4-BE49-F238E27FC236}">
                <a16:creationId xmlns:a16="http://schemas.microsoft.com/office/drawing/2014/main" id="{C97E10A5-F87E-ED09-71F1-1E84A60B3CC8}"/>
              </a:ext>
            </a:extLst>
          </p:cNvPr>
          <p:cNvSpPr txBox="1"/>
          <p:nvPr/>
        </p:nvSpPr>
        <p:spPr>
          <a:xfrm>
            <a:off x="5881511" y="2923234"/>
            <a:ext cx="5760000" cy="90000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FE2233DE-EDE4-960A-82C9-33AF7F122F4D}"/>
              </a:ext>
            </a:extLst>
          </p:cNvPr>
          <p:cNvSpPr txBox="1"/>
          <p:nvPr/>
        </p:nvSpPr>
        <p:spPr>
          <a:xfrm>
            <a:off x="5881511" y="2957735"/>
            <a:ext cx="5760000"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F60E46DD-0E9C-0D6D-1FE6-B25A29A74CD2}"/>
              </a:ext>
            </a:extLst>
          </p:cNvPr>
          <p:cNvSpPr txBox="1"/>
          <p:nvPr/>
        </p:nvSpPr>
        <p:spPr>
          <a:xfrm>
            <a:off x="5881511" y="3108416"/>
            <a:ext cx="57600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5" name="Hộp Văn bản 14">
            <a:extLst>
              <a:ext uri="{FF2B5EF4-FFF2-40B4-BE49-F238E27FC236}">
                <a16:creationId xmlns:a16="http://schemas.microsoft.com/office/drawing/2014/main" id="{9FD2CE3E-FE58-AB7A-FBA9-D7C782D397A6}"/>
              </a:ext>
            </a:extLst>
          </p:cNvPr>
          <p:cNvSpPr txBox="1"/>
          <p:nvPr/>
        </p:nvSpPr>
        <p:spPr>
          <a:xfrm>
            <a:off x="5881511" y="4022894"/>
            <a:ext cx="5760000"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p:txBody>
      </p:sp>
      <p:sp>
        <p:nvSpPr>
          <p:cNvPr id="17" name="Hộp Văn bản 16">
            <a:extLst>
              <a:ext uri="{FF2B5EF4-FFF2-40B4-BE49-F238E27FC236}">
                <a16:creationId xmlns:a16="http://schemas.microsoft.com/office/drawing/2014/main" id="{D0CFC123-33AB-01C2-7D03-06855C049839}"/>
              </a:ext>
            </a:extLst>
          </p:cNvPr>
          <p:cNvSpPr txBox="1"/>
          <p:nvPr/>
        </p:nvSpPr>
        <p:spPr>
          <a:xfrm>
            <a:off x="5802489" y="4383730"/>
            <a:ext cx="6231466"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a:t>
            </a:r>
          </a:p>
        </p:txBody>
      </p:sp>
      <p:sp>
        <p:nvSpPr>
          <p:cNvPr id="19" name="Hộp Văn bản 18">
            <a:extLst>
              <a:ext uri="{FF2B5EF4-FFF2-40B4-BE49-F238E27FC236}">
                <a16:creationId xmlns:a16="http://schemas.microsoft.com/office/drawing/2014/main" id="{4C005DDA-DBD8-6E16-7C1E-256EEC0D37D6}"/>
              </a:ext>
            </a:extLst>
          </p:cNvPr>
          <p:cNvSpPr txBox="1"/>
          <p:nvPr/>
        </p:nvSpPr>
        <p:spPr>
          <a:xfrm>
            <a:off x="5802489" y="3989436"/>
            <a:ext cx="6231466" cy="193899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(13+14+14+12+14): 5 ≈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2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fltVal val="0"/>
                                          </p:val>
                                        </p:tav>
                                      </p:tavLst>
                                    </p:anim>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 grpId="1" animBg="1"/>
      <p:bldP spid="10" grpId="0" animBg="1"/>
      <p:bldP spid="10" grpId="1" animBg="1"/>
      <p:bldP spid="13" grpId="0" animBg="1"/>
      <p:bldP spid="15" grpId="0" animBg="1"/>
      <p:bldP spid="15" grpId="1" animBg="1"/>
      <p:bldP spid="17" grpId="0" animBg="1"/>
      <p:bldP spid="17"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EB161B35-7D49-A201-A16F-67130179BF04}"/>
              </a:ext>
            </a:extLst>
          </p:cNvPr>
          <p:cNvGraphicFramePr>
            <a:graphicFrameLocks noGrp="1"/>
          </p:cNvGraphicFramePr>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val="1815155904"/>
                    </a:ext>
                  </a:extLst>
                </a:gridCol>
                <a:gridCol w="766712">
                  <a:extLst>
                    <a:ext uri="{9D8B030D-6E8A-4147-A177-3AD203B41FA5}">
                      <a16:colId xmlns:a16="http://schemas.microsoft.com/office/drawing/2014/main" val="3390346150"/>
                    </a:ext>
                  </a:extLst>
                </a:gridCol>
                <a:gridCol w="1377649">
                  <a:extLst>
                    <a:ext uri="{9D8B030D-6E8A-4147-A177-3AD203B41FA5}">
                      <a16:colId xmlns:a16="http://schemas.microsoft.com/office/drawing/2014/main" val="3293947480"/>
                    </a:ext>
                  </a:extLst>
                </a:gridCol>
                <a:gridCol w="1882074">
                  <a:extLst>
                    <a:ext uri="{9D8B030D-6E8A-4147-A177-3AD203B41FA5}">
                      <a16:colId xmlns:a16="http://schemas.microsoft.com/office/drawing/2014/main"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5736370"/>
                  </a:ext>
                </a:extLst>
              </a:tr>
            </a:tbl>
          </a:graphicData>
        </a:graphic>
      </p:graphicFrame>
      <p:sp>
        <p:nvSpPr>
          <p:cNvPr id="9" name="Hộp Văn bản 8">
            <a:extLst>
              <a:ext uri="{FF2B5EF4-FFF2-40B4-BE49-F238E27FC236}">
                <a16:creationId xmlns:a16="http://schemas.microsoft.com/office/drawing/2014/main"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16" name="Hộp Văn bản 15">
            <a:extLst>
              <a:ext uri="{FF2B5EF4-FFF2-40B4-BE49-F238E27FC236}">
                <a16:creationId xmlns:a16="http://schemas.microsoft.com/office/drawing/2014/main" id="{1621A64B-78FF-3B71-FAFF-32DE9153C933}"/>
              </a:ext>
            </a:extLst>
          </p:cNvPr>
          <p:cNvSpPr txBox="1"/>
          <p:nvPr/>
        </p:nvSpPr>
        <p:spPr>
          <a:xfrm>
            <a:off x="838200" y="2055816"/>
            <a:ext cx="11075126" cy="8925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ta </a:t>
            </a:r>
            <a:r>
              <a:rPr lang="en-US" sz="2600" dirty="0" err="1">
                <a:solidFill>
                  <a:srgbClr val="000000"/>
                </a:solidFill>
                <a:effectLst/>
                <a:latin typeface="Times New Roman" panose="02020603050405020304" pitchFamily="18" charset="0"/>
                <a:ea typeface="Times New Roman" panose="02020603050405020304" pitchFamily="18" charset="0"/>
              </a:rPr>
              <a:t>thường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phân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loại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theo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diễn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dưới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p>
        </p:txBody>
      </p:sp>
      <p:sp>
        <p:nvSpPr>
          <p:cNvPr id="18" name="Hộp Văn bản 17">
            <a:extLst>
              <a:ext uri="{FF2B5EF4-FFF2-40B4-BE49-F238E27FC236}">
                <a16:creationId xmlns:a16="http://schemas.microsoft.com/office/drawing/2014/main" id="{7E2A7F22-5F5D-3061-DE01-06C02CAEF286}"/>
              </a:ext>
            </a:extLst>
          </p:cNvPr>
          <p:cNvSpPr txBox="1"/>
          <p:nvPr/>
        </p:nvSpPr>
        <p:spPr>
          <a:xfrm>
            <a:off x="792897" y="3263302"/>
            <a:ext cx="11075126" cy="129266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a:t>
            </a:r>
          </a:p>
        </p:txBody>
      </p:sp>
      <p:sp>
        <p:nvSpPr>
          <p:cNvPr id="21" name="Hộp Văn bản 20">
            <a:extLst>
              <a:ext uri="{FF2B5EF4-FFF2-40B4-BE49-F238E27FC236}">
                <a16:creationId xmlns:a16="http://schemas.microsoft.com/office/drawing/2014/main" id="{F6471DE5-F99C-8537-C90F-5130942A883D}"/>
              </a:ext>
            </a:extLst>
          </p:cNvPr>
          <p:cNvSpPr txBox="1"/>
          <p:nvPr/>
        </p:nvSpPr>
        <p:spPr>
          <a:xfrm>
            <a:off x="5907854" y="2863714"/>
            <a:ext cx="6093822"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Hộp Văn bản 23">
            <a:extLst>
              <a:ext uri="{FF2B5EF4-FFF2-40B4-BE49-F238E27FC236}">
                <a16:creationId xmlns:a16="http://schemas.microsoft.com/office/drawing/2014/main" id="{87FBE367-CC6F-7B6D-D277-26928D23D41E}"/>
              </a:ext>
            </a:extLst>
          </p:cNvPr>
          <p:cNvSpPr txBox="1"/>
          <p:nvPr/>
        </p:nvSpPr>
        <p:spPr>
          <a:xfrm>
            <a:off x="5907854" y="4623271"/>
            <a:ext cx="6093822" cy="185159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13, 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7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2" nodeType="clickEffect">
                                  <p:stCondLst>
                                    <p:cond delay="0"/>
                                  </p:stCondLst>
                                  <p:childTnLst>
                                    <p:anim calcmode="lin" valueType="num">
                                      <p:cBhvr>
                                        <p:cTn id="14" dur="500"/>
                                        <p:tgtEl>
                                          <p:spTgt spid="16"/>
                                        </p:tgtEl>
                                        <p:attrNameLst>
                                          <p:attrName>ppt_w</p:attrName>
                                        </p:attrNameLst>
                                      </p:cBhvr>
                                      <p:tavLst>
                                        <p:tav tm="0">
                                          <p:val>
                                            <p:strVal val="ppt_w"/>
                                          </p:val>
                                        </p:tav>
                                        <p:tav tm="100000">
                                          <p:val>
                                            <p:fltVal val="0"/>
                                          </p:val>
                                        </p:tav>
                                      </p:tavLst>
                                    </p:anim>
                                    <p:anim calcmode="lin" valueType="num">
                                      <p:cBhvr>
                                        <p:cTn id="15" dur="500"/>
                                        <p:tgtEl>
                                          <p:spTgt spid="16"/>
                                        </p:tgtEl>
                                        <p:attrNameLst>
                                          <p:attrName>ppt_h</p:attrName>
                                        </p:attrNameLst>
                                      </p:cBhvr>
                                      <p:tavLst>
                                        <p:tav tm="0">
                                          <p:val>
                                            <p:strVal val="ppt_h"/>
                                          </p:val>
                                        </p:tav>
                                        <p:tav tm="100000">
                                          <p:val>
                                            <p:fltVal val="0"/>
                                          </p:val>
                                        </p:tav>
                                      </p:tavLst>
                                    </p:anim>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2" nodeType="clickEffect">
                                  <p:stCondLst>
                                    <p:cond delay="0"/>
                                  </p:stCondLst>
                                  <p:childTnLst>
                                    <p:animMotion origin="layout" path="M -6.25E-7 1.11111E-6 L 0.00052 -0.18843 " pathEditMode="relative" rAng="0" ptsTypes="AA">
                                      <p:cBhvr>
                                        <p:cTn id="21" dur="2000" fill="hold"/>
                                        <p:tgtEl>
                                          <p:spTgt spid="18"/>
                                        </p:tgtEl>
                                        <p:attrNameLst>
                                          <p:attrName>ppt_x</p:attrName>
                                          <p:attrName>ppt_y</p:attrName>
                                        </p:attrNameLst>
                                      </p:cBhvr>
                                      <p:rCtr x="26" y="-9421"/>
                                    </p:animMotion>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6" grpId="1" animBg="1"/>
      <p:bldP spid="16" grpId="2" animBg="1"/>
      <p:bldP spid="18" grpId="0" animBg="1"/>
      <p:bldP spid="18" grpId="1" animBg="1"/>
      <p:bldP spid="18" grpId="2" animBg="1"/>
      <p:bldP spid="2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id="{9DBB24FC-4637-EEE6-5962-74B475D10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40" y="5845504"/>
            <a:ext cx="1012496" cy="1012496"/>
          </a:xfrm>
          <a:prstGeom prst="rect">
            <a:avLst/>
          </a:prstGeom>
        </p:spPr>
      </p:pic>
      <p:sp>
        <p:nvSpPr>
          <p:cNvPr id="5" name="Tiêu đề 1">
            <a:extLst>
              <a:ext uri="{FF2B5EF4-FFF2-40B4-BE49-F238E27FC236}">
                <a16:creationId xmlns:a16="http://schemas.microsoft.com/office/drawing/2014/main" id="{281953AE-C847-3FEB-2EBC-0A4FE8213892}"/>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6" name="Hình chữ nhật 5">
            <a:extLst>
              <a:ext uri="{FF2B5EF4-FFF2-40B4-BE49-F238E27FC236}">
                <a16:creationId xmlns:a16="http://schemas.microsoft.com/office/drawing/2014/main" id="{A00DAB99-5109-499D-568B-095B510345C6}"/>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id="{B538E49D-73A6-38FF-1C68-19D2CF923E1A}"/>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6640AD2E-74FE-6B08-3455-C4518B03FDDB}"/>
              </a:ext>
            </a:extLst>
          </p:cNvPr>
          <p:cNvSpPr txBox="1"/>
          <p:nvPr/>
        </p:nvSpPr>
        <p:spPr>
          <a:xfrm>
            <a:off x="698740" y="1908858"/>
            <a:ext cx="11493260" cy="1938992"/>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a:t>
            </a:r>
          </a:p>
          <a:p>
            <a:pPr marL="342900" indent="-342900">
              <a:buAutoNum type="alphaLcParen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 B; C …</a:t>
            </a:r>
          </a:p>
          <a:p>
            <a:pPr marL="342900" indent="-342900">
              <a:buAutoNum type="alphaLcParenR"/>
            </a:pP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7C: 142; 148; 152; …</a:t>
            </a:r>
          </a:p>
          <a:p>
            <a:pPr marL="342900" indent="-342900">
              <a:buAutoNum type="alphaLcParenR"/>
            </a:pP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p>
          <a:p>
            <a:pPr marL="342900" indent="-342900">
              <a:buAutoNum type="alphaLcParenR"/>
            </a:pP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5,5; 6,5; 8,2; …</a:t>
            </a:r>
          </a:p>
        </p:txBody>
      </p:sp>
      <p:sp>
        <p:nvSpPr>
          <p:cNvPr id="9" name="Hộp Văn bản 8">
            <a:extLst>
              <a:ext uri="{FF2B5EF4-FFF2-40B4-BE49-F238E27FC236}">
                <a16:creationId xmlns:a16="http://schemas.microsoft.com/office/drawing/2014/main" id="{435D702B-83B3-BDAE-6678-EDA566ED4493}"/>
              </a:ext>
            </a:extLst>
          </p:cNvPr>
          <p:cNvSpPr txBox="1"/>
          <p:nvPr/>
        </p:nvSpPr>
        <p:spPr>
          <a:xfrm>
            <a:off x="2743199" y="4576677"/>
            <a:ext cx="6444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C;…)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id="{86BA345F-A48E-98AC-7E5C-1CB36935D95F}"/>
              </a:ext>
            </a:extLst>
          </p:cNvPr>
          <p:cNvSpPr txBox="1"/>
          <p:nvPr/>
        </p:nvSpPr>
        <p:spPr>
          <a:xfrm>
            <a:off x="1854925" y="4703627"/>
            <a:ext cx="848215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142; 148; 152;…)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B5712676-D359-DB93-DF6F-F5723338B262}"/>
              </a:ext>
            </a:extLst>
          </p:cNvPr>
          <p:cNvSpPr txBox="1"/>
          <p:nvPr/>
        </p:nvSpPr>
        <p:spPr>
          <a:xfrm>
            <a:off x="1854924" y="4663522"/>
            <a:ext cx="863454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21445A14-3A7B-12F1-AF7D-E49032A13E99}"/>
              </a:ext>
            </a:extLst>
          </p:cNvPr>
          <p:cNvSpPr txBox="1"/>
          <p:nvPr/>
        </p:nvSpPr>
        <p:spPr>
          <a:xfrm>
            <a:off x="1854924" y="4868240"/>
            <a:ext cx="863454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(5,5; 6,5; 8,2;…)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9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5"/>
                                        </p:tgtEl>
                                        <p:attrNameLst>
                                          <p:attrName>ppt_w</p:attrName>
                                        </p:attrNameLst>
                                      </p:cBhvr>
                                      <p:tavLst>
                                        <p:tav tm="0">
                                          <p:val>
                                            <p:strVal val="ppt_w"/>
                                          </p:val>
                                        </p:tav>
                                        <p:tav tm="100000">
                                          <p:val>
                                            <p:fltVal val="0"/>
                                          </p:val>
                                        </p:tav>
                                      </p:tavLst>
                                    </p:anim>
                                    <p:anim calcmode="lin" valueType="num">
                                      <p:cBhvr>
                                        <p:cTn id="26" dur="500"/>
                                        <p:tgtEl>
                                          <p:spTgt spid="15"/>
                                        </p:tgtEl>
                                        <p:attrNameLst>
                                          <p:attrName>ppt_h</p:attrName>
                                        </p:attrNameLst>
                                      </p:cBhvr>
                                      <p:tavLst>
                                        <p:tav tm="0">
                                          <p:val>
                                            <p:strVal val="ppt_h"/>
                                          </p:val>
                                        </p:tav>
                                        <p:tav tm="100000">
                                          <p:val>
                                            <p:fltVal val="0"/>
                                          </p:val>
                                        </p:tav>
                                      </p:tavLst>
                                    </p:anim>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18"/>
                                        </p:tgtEl>
                                        <p:attrNameLst>
                                          <p:attrName>ppt_w</p:attrName>
                                        </p:attrNameLst>
                                      </p:cBhvr>
                                      <p:tavLst>
                                        <p:tav tm="0">
                                          <p:val>
                                            <p:strVal val="ppt_w"/>
                                          </p:val>
                                        </p:tav>
                                        <p:tav tm="100000">
                                          <p:val>
                                            <p:fltVal val="0"/>
                                          </p:val>
                                        </p:tav>
                                      </p:tavLst>
                                    </p:anim>
                                    <p:anim calcmode="lin" valueType="num">
                                      <p:cBhvr>
                                        <p:cTn id="39" dur="500"/>
                                        <p:tgtEl>
                                          <p:spTgt spid="18"/>
                                        </p:tgtEl>
                                        <p:attrNameLst>
                                          <p:attrName>ppt_h</p:attrName>
                                        </p:attrNameLst>
                                      </p:cBhvr>
                                      <p:tavLst>
                                        <p:tav tm="0">
                                          <p:val>
                                            <p:strVal val="ppt_h"/>
                                          </p:val>
                                        </p:tav>
                                        <p:tav tm="100000">
                                          <p:val>
                                            <p:fltVal val="0"/>
                                          </p:val>
                                        </p:tav>
                                      </p:tavLst>
                                    </p:anim>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0"/>
                                        </p:tgtEl>
                                        <p:attrNameLst>
                                          <p:attrName>ppt_w</p:attrName>
                                        </p:attrNameLst>
                                      </p:cBhvr>
                                      <p:tavLst>
                                        <p:tav tm="0">
                                          <p:val>
                                            <p:strVal val="ppt_w"/>
                                          </p:val>
                                        </p:tav>
                                        <p:tav tm="100000">
                                          <p:val>
                                            <p:fltVal val="0"/>
                                          </p:val>
                                        </p:tav>
                                      </p:tavLst>
                                    </p:anim>
                                    <p:anim calcmode="lin" valueType="num">
                                      <p:cBhvr>
                                        <p:cTn id="52" dur="500"/>
                                        <p:tgtEl>
                                          <p:spTgt spid="20"/>
                                        </p:tgtEl>
                                        <p:attrNameLst>
                                          <p:attrName>ppt_h</p:attrName>
                                        </p:attrNameLst>
                                      </p:cBhvr>
                                      <p:tavLst>
                                        <p:tav tm="0">
                                          <p:val>
                                            <p:strVal val="ppt_h"/>
                                          </p:val>
                                        </p:tav>
                                        <p:tav tm="100000">
                                          <p:val>
                                            <p:fltVal val="0"/>
                                          </p:val>
                                        </p:tav>
                                      </p:tavLst>
                                    </p:anim>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8" grpId="0" animBg="1"/>
      <p:bldP spid="18" grpId="1" animBg="1"/>
      <p:bldP spid="20" grpId="0" animBg="1"/>
      <p:bldP spid="20" grpId="1" animBg="1"/>
    </p:bld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2534</Words>
  <Application>Microsoft Office PowerPoint</Application>
  <PresentationFormat>Widescreen</PresentationFormat>
  <Paragraphs>429</Paragraphs>
  <Slides>26</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Calibri</vt:lpstr>
      <vt:lpstr>Calibri Light</vt:lpstr>
      <vt:lpstr>Palatino Linotype</vt:lpstr>
      <vt:lpstr>Source Sans Pro</vt:lpstr>
      <vt:lpstr>Times New Roman</vt:lpstr>
      <vt:lpstr>Univers</vt:lpstr>
      <vt:lpstr>Wingdings</vt:lpstr>
      <vt:lpstr>GradientVTI</vt:lpstr>
      <vt:lpstr>Office Theme</vt:lpstr>
      <vt:lpstr>1_Office Theme</vt:lpstr>
      <vt:lpstr>CHƯƠNG 5:  MỘT SỐ YẾU TỐ THỐNG KÊ</vt:lpstr>
      <vt:lpstr>PowerPoint Presentation</vt:lpstr>
      <vt:lpstr>PowerPoint Presentation</vt:lpstr>
      <vt:lpstr>Bài 1: Thu thập và phân loại dữ liệu (tiết 1)</vt:lpstr>
      <vt:lpstr>Bài 1: Thu thập và phân loại dữ liệu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5:  MỘT SỐ YẾU TỐ THỐNG KÊ</dc:title>
  <dc:creator>Bùi  Thị Hà Giang</dc:creator>
  <cp:lastModifiedBy>ACER</cp:lastModifiedBy>
  <cp:revision>7</cp:revision>
  <dcterms:created xsi:type="dcterms:W3CDTF">2022-07-27T08:24:05Z</dcterms:created>
  <dcterms:modified xsi:type="dcterms:W3CDTF">2022-11-26T09:51:49Z</dcterms:modified>
</cp:coreProperties>
</file>