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7" r:id="rId2"/>
  </p:sldMasterIdLst>
  <p:notesMasterIdLst>
    <p:notesMasterId r:id="rId43"/>
  </p:notesMasterIdLst>
  <p:sldIdLst>
    <p:sldId id="275" r:id="rId3"/>
    <p:sldId id="363" r:id="rId4"/>
    <p:sldId id="364" r:id="rId5"/>
    <p:sldId id="281" r:id="rId6"/>
    <p:sldId id="260" r:id="rId7"/>
    <p:sldId id="325" r:id="rId8"/>
    <p:sldId id="284" r:id="rId9"/>
    <p:sldId id="351" r:id="rId10"/>
    <p:sldId id="349" r:id="rId11"/>
    <p:sldId id="262" r:id="rId12"/>
    <p:sldId id="348" r:id="rId13"/>
    <p:sldId id="350" r:id="rId14"/>
    <p:sldId id="352" r:id="rId15"/>
    <p:sldId id="356" r:id="rId16"/>
    <p:sldId id="295" r:id="rId17"/>
    <p:sldId id="354" r:id="rId18"/>
    <p:sldId id="353" r:id="rId19"/>
    <p:sldId id="357" r:id="rId20"/>
    <p:sldId id="358" r:id="rId21"/>
    <p:sldId id="361" r:id="rId22"/>
    <p:sldId id="355" r:id="rId23"/>
    <p:sldId id="362" r:id="rId24"/>
    <p:sldId id="301" r:id="rId25"/>
    <p:sldId id="365" r:id="rId26"/>
    <p:sldId id="366" r:id="rId27"/>
    <p:sldId id="367" r:id="rId28"/>
    <p:sldId id="368" r:id="rId29"/>
    <p:sldId id="369" r:id="rId30"/>
    <p:sldId id="378" r:id="rId31"/>
    <p:sldId id="379" r:id="rId32"/>
    <p:sldId id="377" r:id="rId33"/>
    <p:sldId id="370" r:id="rId34"/>
    <p:sldId id="371" r:id="rId35"/>
    <p:sldId id="372" r:id="rId36"/>
    <p:sldId id="373" r:id="rId37"/>
    <p:sldId id="374" r:id="rId38"/>
    <p:sldId id="375" r:id="rId39"/>
    <p:sldId id="308" r:id="rId40"/>
    <p:sldId id="309" r:id="rId41"/>
    <p:sldId id="376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B5E5"/>
    <a:srgbClr val="00FF00"/>
    <a:srgbClr val="1C1C1C"/>
    <a:srgbClr val="FF00FF"/>
    <a:srgbClr val="0000FF"/>
    <a:srgbClr val="F6CEC4"/>
    <a:srgbClr val="FFFF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59" autoAdjust="0"/>
    <p:restoredTop sz="94660"/>
  </p:normalViewPr>
  <p:slideViewPr>
    <p:cSldViewPr>
      <p:cViewPr varScale="1">
        <p:scale>
          <a:sx n="85" d="100"/>
          <a:sy n="85" d="100"/>
        </p:scale>
        <p:origin x="172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9-30T08:20:47.136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679 585 38 0,'1'1'99'0,"1"-1"3"0,-1 2 3 0,1-1 2 0,-2 1-1 0,3-1-1 15,-3-1-6-15,2 2-12 0,-2-1-16 0,3 0-15 0,-3-1-16 16,0 4-8-16,0-4-8 0,2 1-3 0,-2-1-2 0,0 0-3 0,0 2 0 15,0-2-1-15,0 0 0 0,0 0-1 0,0 0 1 0,0 0-1 16,0 0 1-16,0 0-1 0,0 0-1 0,0 0 1 0,0 0-2 0,0 0-1 16,0 0 1-16,0 0-2 0,0 0 1 0,0 0-1 0,0 0 0 0,0 0 0 15,0 0 2-15,-2 3-1 0,2-3 1 0,0 0 1 0,0 0 2 16,0 0 0-16,0 0 1 0,0 0-1 0,0 0 0 0,0 0 1 16,0 0 0-16,0 0 0 0,0 0-1 0,0 0 2 0,0 3 0 0,0-3-2 15,0 0 1-15,0 1 0 0,0-1-1 0,0 0-2 0,0 0-1 0,0 0 0 16,-3 1 0-16,3-1 0 0,0 0-1 0,0 0 0 0,0 0-1 15,0 0 0-15,0 0-1 0,0 2-1 0,0-2 1 0,0 0-1 0,0 0 1 16,-2 0-1-16,2 0-1 0,0 1 0 0,0-1 0 0,-1 2 0 16,-1 0 0-16,2-1 0 0,0-1-1 0,-2 2 0 0,2-2 1 0,-1 2 0 15,-1-2-1-15,2 0 0 0,-1 3-1 0,-1-1 1 0,2 1 0 0,-2-1-1 16,0 3 1-16,1-3 0 0,-3 5 0 0,2-2 1 0,1 0-1 16,-1 2 1-16,-1-1 0 0,1 2 0 0,-1-1 0 0,0 1 0 0,-1 0 0 15,1-1-1-15,0 0 1 0,0 1-1 0,-1-1-1 0,0 1 0 16,1-1 0-16,-2 1 0 0,0-1 1 0,0 1 0 0,1 1-1 0,-3-1 1 15,3 2-1-15,-1-2 0 0,0 0 1 0,0 1 0 0,1-1 0 16,-3 0 0-16,3 0 0 0,1-1 1 0,-2 2-1 0,0-2 0 0,2 1 0 16,-3-1 0-16,2-1-1 0,0 0 0 0,1 0 0 0,0 0 1 0,1 1-1 15,-1 1 1-15,-2-1-1 0,3 0 1 0,-2 1 0 0,-1 1 0 0,2 0-3 16,-3 0 1-16,4 2-2 0,-1-3 2 0,-2 4-2 0,2 0 1 16,-4 0-1-16,5-1-1 0,-3 1-1 0,2 0 1 0,-1 1 0 0,1-1 0 15,-2 0 0-15,2 1 1 0,-2-2 0 0,3-1 0 0,-2 3 0 0,0-2 0 16,2 1-1-16,-3-3 1 0,2 1-1 0,1 0 0 0,-1 0 0 15,-1 2 0-15,-1-4-1 0,3 4 1 0,-2-2 0 0,2 0-2 16,0 1 0-16,-1-1 1 0,0 0 1 0,1 2 0 0,-1 0-3 0,-1 0 2 16,2-2-1-16,-3 1 2 0,4 3-1 0,-3-1 0 0,1 3 0 15,0-3 0-15,0 2 0 0,0-1 0 0,-2 3 1 0,2-2 0 0,0-1-2 16,0 3 1-16,-1-1 1 0,1 0 0 0,0 0 1 0,0-1-1 16,0-1 0-16,1 1 0 0,-2 0 0 0,2 1 0 0,-1-3 1 0,1 1 0 15,-1-2-1-15,3 5 1 0,-2-5 1 0,1 3-2 0,1-4 1 16,0 4 0-16,0-2 0 0,0 3-1 0,0-3 0 0,0 4 0 15,0-2 0-15,0 1 0 0,0 1-1 0,0 0 1 0,0 0 0 0,0 1 0 16,0 0 1-16,0 1 0 0,0 0 0 0,0-1-1 0,0-1-1 0,0 0 0 16,0 1 0-16,1 0 0 0,-1-1 0 0,0 2 1 0,0-1 0 15,0 0 0-15,0 0 0 0,0 1 0 0,0-4-1 0,0 3 1 0,0 2 0 16,0-1 0-16,0-2 1 0,0 2 1 0,0-1 0 0,0 3 0 16,0-4-1-16,0 1-1 0,0 0 1 0,2 2 0 0,-2-2-1 0,0 0 0 15,0 1-1-15,2-1 0 0,-2 1 1 0,1-3 0 0,-1 2 0 16,0-1 1-16,0 2 0 0,2-1 0 0,-2 0 2 0,0-1-1 15,1 2 0-15,1-1 0 0,-2 0 1 0,3 0-1 0,-3 1 1 0,3-1 0 16,-1 2 1-16,-1-2 0 0,-1 3-1 0,0-3 1 0,2 1-2 16,-2 0 1-16,0 0-2 0,0 0 0 0,-2 1 0 0,2-1-1 15,0 1 1-15,0-1 0 0,0 1 0 0,0-1 0 0,0 3 0 0,0-3 0 16,0 0-1-16,2 1-1 0,-2-1-1 0,3 2 1 0,-3-1 1 16,2 0 0-16,-1 0-1 0,-1 0 0 0,0 0 1 0,2 0 0 15,-2 0 1-15,0-1-2 0,0 0-1 0,0 2 0 0,1-4 2 16,0 3 1-16,-1-1 0 0,4 0-1 0,-2-2 0 0,0 1 0 0,-1 1 0 15,2 0 0-15,0-1 1 0,-1 1-2 0,-1-1 2 0,1 0 0 0,1 2 1 16,-1-1 0-16,1-1-2 0,-2 2 0 0,0-1 1 0,3-1-1 0,-2 1 2 16,1 1 0-16,0-2-1 0,0 2 1 0,0-3-1 0,-1 3 0 15,1 0 0-15,0-1-1 0,-1 1 0 0,0 0 0 0,2 0 1 16,0 0 1-16,-1 0-1 0,1 2-1 0,-1-1 2 0,-1 0 0 0,1 0 0 16,0 1 0-16,1-1-1 0,-1 0 1 0,-2 0 0 0,3 0-1 15,-2-1 1-15,3 1-1 0,-3 0 2 0,1-2-1 0,0 0-1 0,-1 1 1 16,1 1-1-16,-1-2 0 0,2 1-1 0,0 2 1 0,-2-3 0 15,2 2 2-15,2-1 0 0,-3 2 0 0,2-1-1 0,0-1 1 0,-2 2-1 16,1 0 1-16,4-1 0 0,-3-1 0 0,0 1-1 0,0 0 1 16,1 0 2-16,-1 1 0 0,2-1-1 0,0 0 0 0,-2 2-2 0,1-1 1 15,-1 1 1-15,2-1 0 0,0 0-1 0,0 1 1 0,-2 0 0 16,2-1 0-16,1 1 1 0,-2-1-3 0,1-1 0 0,-1 0-1 16,3 0 1-16,-4-1 0 0,3 0 1 0,-1-1-1 0,0-1-2 15,1 0 1-15,-1-1 0 0,-1 0 0 0,3 1-2 0,-2-3 1 0,-1 1 1 16,2 1 0-16,1-1-1 0,-1-2-1 0,0 1 1 0,-1-2-1 15,2 3 1-15,-1-3 1 0,0 1 0 0,0-1 0 0,1 1-2 0,-1-2 0 16,0 2 0-16,1-4 0 0,-1 2 0 0,0-2 2 0,-1 1 2 16,0-3-1-16,1 2 1 0,-1-1-1 0,-1-1 0 0,-1-1-1 15,1 0 0-15,2-1 0 0,-3-1 1 0,0 1 0 0,-1-4 1 0,1 3-2 16,-2-3 1-16,0 1-1 0,0 0-2 0,-1-2 1 0,0 0 0 0,1 1 1 16,-3-2 2-16,1 0 3 0,-1 0 5 0,0 0 3 0,0 0 2 15,0 0 3-15,0 0 4 0,0 0 2 0,0 0 4 0,0 0 2 16,0 0 3-16,0 0 1 0,0 0 1 0,0 0-2 0,0 0 0 0,0 0-5 15,0 0-5-15,0 0-8 0,0 0-11 0,2-2-15 0,-2 2-17 16,0 0-24-16,0 0-26 0,0 0-31 0,0 0-34 0,0 0-38 0,-3 3-42 16,-2 2-18-16,-1-1-11 0,-5 6-3 0,-2-1-1 0,-4 2 3 15,-4 3 8-15,-3 3 12 0,-4 0 15 0,-4 2 22 0</inkml:trace>
  <inkml:trace contextRef="#ctx0" brushRef="#br0" timeOffset="126544.49">2591 13678 80 0,'3'2'101'0,"-1"1"3"0,1-2 3 0,-2 1 3 15,1-1 5-15,0 2-3 0,0-2-7 0,-2 1-12 0,0-2-16 0,0 0-18 16,0 0-14-16,0 3-9 0,0-3-6 0,0 0-2 0,0 0-2 16,0 0-3-16,0 2-2 0,0-2-2 0,0 0-4 0,0 1-3 15,0-1-2-15,0 0-1 0,0 2-1 0,0-2 0 0,0 0 0 0,0 3-2 16,0-3-2-16,0 0 0 0,0 1-2 0,0-1-1 0,0 1 2 0,0-1 0 16,0 3 3-16,0-1 1 0,0 1 0 0,0-1 0 0,-2 0 1 15,2 3 0-15,-2-2 2 0,2 1-1 0,-2-1 0 0,1 1 1 16,-2-1 1-16,1 2 1 0,1 0-1 0,-2-2 0 0,1 2-1 0,-1-1 0 15,-2 2-1-15,2-1 0 0,0-1 0 0,-1 2-1 0,2-1-1 16,-2 0 0-16,1 0 0 0,-2 0 1 0,2 0 1 0,-3 0 1 16,3 0-1-16,-1 2 0 0,0-4-1 0,-2 2-1 0,4-1 1 0,-3 0 0 15,2 1 3-15,-1-2 1 0,0 2 1 0,1-3 2 0,0 1 0 16,0 1 0-16,-1-3-1 0,3 1-1 0,-1 0 0 0,-1 1 0 16,1-3 2-16,-2 0 2 0,3 2 1 0,1-2 2 0,0 0 0 0,-2-2 1 15,0 2-2-15,-1 0-1 0,1-3 1 0,1 1-2 0,-1-3-1 16,-2 2-1-16,3-3-1 0,0 0-1 0,-1 0 0 0,2-1-3 0,-3-1-2 15,3 1-2-15,-4-1-5 0,4-1 0 0,0 1-1 0,0-1-1 16,0 2 0-16,0 0-1 0,0-1 1 0,0-1 0 0,0 2 1 0,4-1 0 16,-2 0 0-16,-1 3-1 0,2-4 0 0,-2 2 0 15,3 2 1-15,-2-1-1 0,1-2 2 0,2 2-1 0,-2 2 0 0,3-3-2 0,-3 2 1 16,1 2 1-16,2 0 0 0,-3-1 1 0,2 4 0 16,1-3 0-16,0 3-1 0,-2 3 1 0,2-3 1 0,0 4 0 0,2-1-1 15,-2 2 0-15,2-2 1 0,-2 5 1 0,1-2-1 0,-1 3 1 0,1 0 0 16,-3 2 0-16,1 1 2 0,0 2 0 0,-2-1 0 0,-1 2 1 15,-1-1-1-15,2 3 2 0,-3 2 0 0,-4-3 0 0,2 2 2 0,1-1 0 16,-3 2-1-16,1-1 1 0,-3 0 2 0,1-1-2 0,0 3-2 16,-4-2 0-16,1 0 0 0,0 1 0 0,-3 0 1 0,3-1 0 15,-3 0-1-15,0-2-1 0,0 3-1 0,0-5-1 0,-2 1 0 0,1 0-2 16,1-1 0-16,1-2 1 0,0-2-1 0,-2 2 1 0,2-4-1 16,2-1-1-16,-1 1 0 0,-2-2 0 0,2-2 0 0,2-1 0 0,-1 2 1 15,2-5-1-15,-3 2 2 0,5 0-1 0,-5-4-1 0,4 0-1 16,-3 2 0-16,3-3-1 0,-1-2 0 0,0 1-1 0,1-2 0 0,0-1 1 15,0 0 0-15,2 0-1 0,0-2-1 0,1-1 1 0,2 0-2 16,0 0 2-16,0 1 0 0,0-2 1 0,2 2 1 0,3 0-1 16,-2 1 1-16,0-1-1 0,2 2 1 0,0 2 0 0,2-2-1 0,0 2 0 15,-1 1 1-15,1 1-1 0,-1 2 0 0,3-1 0 0,-1 2-1 16,0 0 1-16,3 2 2 0,-1-1-1 0,-1 1-1 0,4 0 0 16,-4 0 0-16,1 3 0 0,2-2 2 0,-2-1 0 0,0 1-1 0,4 1 2 15,-5-1 0-15,2-1 0 0,0 1-1 0,-1 1 0 0,1-1-2 16,-2-1 1-16,1 1-1 0,1-1 2 0,-2 1-1 0,1-1 1 0,2 1 0 15,-2-2-1-15,0 1 0 0,2-1-1 0,-2 1-1 0,-1-1-1 16,4-1 1-16,-2 0 0 0,1 0-4 0,-1 0-2 0,-1-1-6 0,2-1-6 16,-2 1-7-16,0-1-5 0,2-1-6 0,-2 0-6 0,-1-2-4 15,2 2-5-15,-1-4-4 0,-2 2-5 0,1 0-6 0,-3-2-4 0,1 2 0 16,-1-3-4-16,-1 2 0 0,1-2-2 0,-3 3 0 0,0-3-4 16,-2 0-3-16,-1 0-7 0,3 1-8 0,-3-2-6 0,-3-1-6 0,3 1-3 15,0 0-2-15,-1-1 2 0,0-1 4 0,-1 1 4 0,2-2 6 16</inkml:trace>
  <inkml:trace contextRef="#ctx0" brushRef="#br0" timeOffset="127163.53">2869 13738 62 0,'2'-15'109'16,"1"1"4"-16,-1 1 3 0,-2 1 3 0,3 0 6 0,-3 3-1 15,0 1 0-15,0-1-12 0,0 4-19 0,0 2-17 0,0-2-17 16,0 3-12-16,0 2-11 0,0 0-5 0,0 0-3 0,2 2 0 0,-2 3 4 16,3-2 0-16,0 2-3 0,-2 4 0 0,2-1 0 0,1 2 1 0,-1 4 1 15,2-2-1-15,-1 5-1 0,0-3 2 0,3 3-1 0,-3 0-1 16,2-1-1-16,-2 0-4 0,0 1-5 0,1 0-1 0,1-1 2 0,-2-1-1 15,1 0-2-15,-2 1 0 0,0-3-1 0,1 0-1 0,-1-1-1 16,-1 1 0-16,-1-1-1 0,1 1-1 0,2-3 0 0,-2 2 0 0,-2 0 0 16,1-1-3-16,0 1-2 0,-1 0-3 0,0-2-1 0,-1 1-2 15,0 1 1-15,1-2-1 0,-2 1-2 0,-2-1 0 0,2-3 3 16,1 3 0-16,-2-3-1 0,-1-1 1 0,1 0-1 0,0-2 0 0,-3 1 0 16,4-3-1-16,-4 1 1 0,3-3 0 0,-2 1-1 0,0-2 1 15,2 1 1-15,-4-2-1 0,4 1-2 0,-4-2-1 0,3-1 1 0,0 2 0 16,0-1-1-16,1 0 0 0,-2 0 0 0,4 0 1 0,-2 1-1 15,0-3-1-15,0 3 1 0,3-1-1 0,0 1 0 0,0-1 2 16,0 1 0-16,3-1-1 0,-3 1-1 0,4 0 0 0,-2-1 0 0,-1 1 2 16,4-1 0-16,-3 1-1 0,3-1 0 0,-2 1 0 0,2-1 1 15,2 0-1-15,-3-1 0 0,5-1 0 0,-2 2 1 0,2-1 1 16,-1-1 1-16,-1 1-1 0,3-1 0 0,-1 1-1 0,1 0 0 0,-2-3 0 16,3 2 1-16,-3 1-1 0,2-1 0 0,-2 0 0 0,2 0 0 0,-2 2 1 15,-1-3 0-15,2 2 0 0,-1 1-2 0,-2-2-1 0,1 2 1 16,0-1 0-16,0-1-1 0,-2 2 1 0,1-2-1 0,-3-2 1 0,2 4 0 15,-2-2 2-15,3 0-2 0,-3-2 0 0,-1 3-1 0,0-2 1 16,-1 2 0-16,1-2 0 0,-2-1 1 0,0 2-1 0,0-1 0 16,0 1 0-16,-2-2 1 0,1 2-1 0,-1 0-1 0,2-2 1 0,-2 2-1 15,-1 0 1-15,2 0 1 0,-1 0 0 0,-1 4 1 0,0-2-1 16,3 0 0-16,0 3-1 0,-2 0 1 0,2 0 0 0,0 0 0 16,0 0 0-16,-1 2 2 0,1 1-1 0,1-1 0 0,1 3-1 0,0 0-1 15,-1 2 0-15,2 0 1 0,0 3 3 0,-1 0 2 0,-1 1 1 16,1 1 2-16,1-1 1 0,-1 1 0 0,1 2-1 0,-3-2 0 0,3 2 2 15,-3-2 2-15,2 1 1 0,-1-1 1 0,1 2-1 0,-2-1 0 16,0-2-2-16,2 1-1 0,-2-1-1 0,1 3 0 0,-1-2-1 16,0 0 0-16,0 2-1 0,0-2-1 0,0 1-1 0,0 1-2 0,0-1-1 15,0 1-1-15,3-1-3 0,-3 1-4 0,3 0-9 0,-3-2-15 16,2 3-17-16,1-1-18 0,-1 0-26 0,-1-1-33 0,1-1-22 0,1 0-20 16,0 0-8-16,0-3-5 0,1 1-2 0,0 0 1 0,1-3 2 15,-2 1 3-15,2-4 11 0,1 2 14 0</inkml:trace>
  <inkml:trace contextRef="#ctx0" brushRef="#br0" timeOffset="129973.65">6859 13677 10 0,'-2'3'119'0,"1"-2"6"0,-1 1 1 0,1-1 1 0,-1-1 1 0,-2 0 0 15,3 0-1-15,0 0-7 0,-2 0-11 0,-2 0-25 0,1-1-25 16,-1-1-20-16,0 1-14 0,-1-2-10 0,0 1-7 0,0 0-1 0,0 1 0 15,1-1 3-15,-2 0 0 0,1 1 4 0,0-3 1 0,0 1 3 16,1 1 1-16,-2-1 3 0,1 1 2 0,0 0 1 0,0-1-1 16,1 1-2-16,-1-1 1 0,-1 1-2 0,1-1-2 0,-3-1-3 15,4 3-4-15,-3-2 0 0,0 0 2 0,-1 0-2 0,2 2 1 0,-1-2-2 16,-1-1-2-16,-2 3 0 0,1-2 0 0,1 2 0 0,-2-2 0 16,1 1-1-16,-1 1 1 0,-1-1-1 0,0 1 1 0,-1 1-1 15,1-2 0-15,-1 2-1 0,-1 0-1 0,0 0 0 0,0 0-1 0,0 0 1 16,-3 0 1-16,3 0 0 0,-2 0 0 0,4 0-1 0,-6-2 0 15,4 2-1-15,-2 0 0 0,1-1 1 0,-1 1-1 0,0-1-1 0,-1 0 0 16,0-1-2-16,2 1 2 0,-2-3-2 0,0 3 1 0,1-3 1 16,2 1 1-16,-4-1 0 0,4-1 1 0,-2 2 1 0,0-1 0 0,1-1 0 15,-1 2-1-15,0-1 0 0,0 0 1 0,2 1 1 0,-2-2-1 0,0 2-1 16,0-1-1-16,-1-1-2 0,1 2 0 0,-1-1 0 0,0 1-2 16,-1 0 1-16,0 0-1 0,3-1 1 0,-2 1 0 0,-1 1 1 15,1-1-2-15,1 1 0 0,-3 0 0 0,1-3 0 0,1 3 1 0,0-1 0 16,1 0-1-16,-1 0 0 0,-2-1-1 0,4 1 0 0,-3 0 1 15,0-1 0-15,1 2-2 0,1-1 0 0,-3 0 2 0,0 0 1 16,3 0-1-16,-3-2 1 0,1 3-1 0,0-1 2 0,0-1 0 0,1 1-1 16,-1 1 2-16,1-3-2 0,0 2 1 0,1-1-1 0,0 1 0 0,0 1-1 15,-2-1 0-15,5 1 1 0,-4-1-1 0,2 1 0 16,0 1 0-16,0-2-2 0,-1 2 0 0,2-1 0 0,-1 1 0 0,2-1 0 16,-3 1 0-16,2 1 0 0,-2-2 1 0,3 2-1 0,-2-2 0 15,0 2 0-15,1 0-1 0,1 0 0 0,-1 0 0 0,0 2-1 16,-2-2 1-16,3 2 2 0,-1-2 1 0,0 0 0 0,0 1-2 0,-2 1 2 15,2-1 0-15,-2 1 0 0,-1-1-1 0,2 2 0 0,-3-2 0 0,1 1 1 16,0-1 0-16,1 1 0 0,1 0 1 0,-1-2 0 0,-1 1 0 16,2 1-1-16,0-2 0 0,3 2 0 0,-3-2 0 0,2 0 1 0,1 0 0 15,0 3-2-15,1-3 2 0,-1 0-1 0,2 0 0 0,-1 0-2 16,0 2 0-16,1-2-1 0,-1 2 2 0,0-1-1 0,0-1 1 0,1 2 0 16,-2 0-1-16,2-2 1 0,-2 3 0 0,1-1-1 0,0 0 0 15,-2-1-1-15,2 3 1 0,0-3 0 0,-2 2 0 0,2-2 0 16,0 2 0-16,-2 0-1 0,2-1 1 0,-1 1 0 0,-1 0-1 0,2 1 0 15,-2-3 0-15,2 4 2 0,-3-2-1 0,3 2 2 0,-4-1-1 16,3 1 1-16,-2-2-1 0,0 2-1 0,4 0 1 0,-4 2-1 0,1-3 0 16,-1 2-1-16,3-1 0 0,-2 2 1 0,-2-1-1 0,5 1 0 15,-2-1 0-15,0 1 1 0,1 1 1 0,-1-1 0 0,2 2 0 16,-2-2 0-16,2 1 0 0,-1 0 0 0,0 0 0 0,1-1 1 16,1 1 0-16,0-1 0 0,-1 1 1 0,2 1-1 0,0-1-2 0,-1 1 2 15,1-3 0-15,-2 4-1 0,1-2 0 0,1 2 0 0,0-2 0 0,0 1 0 16,-1 1 0-16,1-1 0 0,1-1 0 0,-1 0 0 0,1 1-1 15,2-1 1-15,-1-1 0 0,0 0-1 0,2 2-1 0,1 1 0 16,-3-3 1-16,4 3 1 0,-1-2 0 0,0 1-1 0,1-1-1 0,-1 2 0 16,1-1 0-16,0 0 2 0,1 1 0 0,0 0 1 0,1-1-2 0,-2 1 1 15,2-1-1-15,0 0-1 0,2 2 1 0,-2-2-1 0,1 1 1 16,-1 0 0-16,3-2 2 0,-3 1-1 0,2 0 0 0,0 0-1 16,-1 0-1-16,2 0 0 0,-1-2 1 0,0 5 0 0,-1-4 2 0,1 0 0 15,0 2-1-15,2-1 0 0,-3 0-1 0,1 1 0 0,0-1 1 16,0-1 0-16,0 1 0 0,0 0 0 0,1 0 1 0,0-1 0 15,-1-1 0-15,1 2 0 0,-1-2 0 0,0 2 0 0,3-2 0 0,-1 1-1 16,0-1 1-16,-2-1 0 0,3 1-2 0,-2-1 2 0,2 0-1 16,1 1 0-16,-1 0-1 0,-1-2 0 0,1 2 0 0,0 0-1 0,2 0 1 15,0-2 1-15,-3 3 0 0,3-2 1 0,1-1-1 0,-1 2 0 16,0-1-1-16,1-1 0 0,0 2 0 0,-1-3 1 0,2 2 1 16,-1 1 0-16,0-3 1 0,-1 1-1 0,2-2-2 0,-2 2 0 0,0-2 2 15,4 2-1-15,-3-2 1 0,0 1 0 0,0-1 1 0,1 2 1 16,-1-1-1-16,2-1 0 0,0 1 0 0,-2 0-1 0,2-1-1 0,2 1 1 15,-3 1 0-15,2-2 2 0,-1 2 0 0,0-1-1 0,1-1 1 16,3 2 0-16,-4-3 1 0,4 3 0 0,-3-2 1 0,1-2 0 0,3 2-1 16,-2 2 2-16,2-3 0 0,-2 2 0 0,2-3-1 0,0 2 0 15,0 0 0-15,2 0-1 0,-2 0 0 0,2-2-2 0,0 3 1 16,-1-1-1-16,1-1-2 0,-1 0 1 0,1 1 2 0,0 0-1 0,-1-1-1 16,2 0 1-16,-2 3 1 0,1-2-1 0,-3 1-2 0,4-1 1 15,-4-1 0-15,3 1 1 0,-1 2 0 0,0-4-1 0,3 4 1 0,-3-2-1 16,-1 0 0-16,1-2 0 0,3 2 0 0,-4 0 0 0,3-1 0 15,0-1 2-15,1 2 0 0,-3-1 2 0,4-1-1 0,-3 0 0 16,1 1 1-16,1 0-1 0,-2-2 1 0,2 1 0 0,-2 1-1 0,1-2 1 16,-1 2 1-16,1 0-2 0,-1-2 0 0,0 1-1 0,-1 1 0 15,2 0-1-15,-2-1 1 0,1 1 0 0,-1-2-2 0,3 1 1 16,-1 0-1-16,-3 2 0 0,4-3 1 0,-2 3 0 0,-1-2 2 0,3-1 0 16,-2 1 0-16,2-1-2 0,-4 0 1 0,5 2-1 0,-2-2-1 0,0 0 1 15,1 0 1-15,-1-2 0 0,-1 2 2 0,2-1-1 0,-1 0-1 16,-1-2 0-16,2 3-1 0,0-4-1 0,-2 3 0 0,1-1 2 15,-1-1 1-15,0 0-1 0,-2 1 1 0,4 0-1 0,-4 0 0 0,1 1-1 16,0-3 1-16,0 3 0 0,-2 0-1 0,2-1 1 0,-2-1 0 0,0 2 0 16,2 1 0-16,-3-3 0 0,0 1 1 0,-1 1 0 0,0-1 0 15,4 1 1-15,-3-1-2 0,1 1 2 0,-2-1-1 0,0-1 0 16,2 2 2-16,-1-1-1 0,3 1-1 0,-3-1 1 0,1-1 1 0,-2 3-2 16,2-3 0-16,-2 1-1 0,1-1-1 0,0 1 0 0,-1-1 1 15,0-1 0-15,-2 4-1 0,-1-4 0 0,2 3-1 0,0-1 0 0,-1-1 0 16,2 1 0-16,-2 1-1 0,1-1 1 0,0 0 0 0,0 0 0 15,0 1 1-15,-1-3 0 0,0 3-2 0,2 0 0 0,-4-1 1 16,4-1 0-16,-1 2 1 0,0-1 0 0,-1 1-1 0,2-2-1 16,0 1 0-16,-1-1 0 0,0 2 2 0,-2-2 0 0,2 0-1 0,2 1 0 15,-2-1 0-15,0 0 1 0,0 3 0 0,-1-5-1 0,2 3 1 16,-1-3-2-16,-1 4 1 0,2-3 0 0,0-1 0 0,0 2-1 0,-2-2-2 16,-1 1 1-16,4 1 1 0,-2-1 0 0,-1 2 0 0,0-3-2 15,2 2 0-15,-3-1 0 0,3 0 1 0,-2 2-1 0,0-1 1 0,1 0 0 16,-2-2 0-16,1 2 0 0,-1 0 0 0,1 1 1 0,-1-3 0 15,0 2 0-15,-1-1 0 0,0 1 1 0,-1 1 0 0,0 0 0 0,1-1-1 16,-2 0 0-16,1 1 0 0,2 0 0 0,-5 0-1 0,4 1 1 16,-2-3 1-16,1 3 0 0,0-2 0 0,-1 0-1 0,0 2 0 0,1-2 0 15,1 0-1-15,-3-1 1 0,3 2 0 0,-2-1 0 0,0 0 0 16,4 0 1-16,-4 0 1 0,2-2 0 0,0 3 0 0,1-3-1 16,-1 2 1-16,0-1-1 0,2-1 0 0,-2 0 1 0,1 2 0 0,-1-1-1 15,1-1 1-15,-1 2 0 0,1-3-1 0,1 3 0 0,-3-1-1 16,1-1-1-16,-1 1 1 0,3-1-1 0,-4 1-1 0,2 2 0 15,0-3 2-15,-2 0 0 0,1 2 0 0,-1-1-1 0,-1-1 1 16,1 2 0-16,0-2 0 0,-1 1 0 0,-2 1 0 0,2-1 1 16,-2 0 0-16,1 1 1 0,-3 0-1 0,1 0 1 0,3 0-1 0,-3 0 1 15,1-1 0-15,-1-1 0 0,1 1 1 0,-3-1 0 0,4 0-1 0,-3 0 1 16,2-2-1-16,-1 2-1 0,0-2-1 0,-1 0 1 0,1 1-1 0,1-1 1 16,-3-1 0-16,2-1-1 0,-1 3-1 0,-1-1 0 0,3-1 1 15,-3 1 0-15,0 0-1 0,0-1 0 0,-3 0 1 0,3 1-1 0,-1-1 0 16,-1 1 0-16,-1-1 1 0,3 1-1 0,-2-1 0 0,-1 1 0 15,1 0 0-15,-1-1 1 0,0 0-1 0,0 1 2 0,-1-1 0 16,1 1 0-16,-4-1-1 0,5 1 1 0,-3-1 2 0,1 1 0 0,0 0-2 16,-1-1 1-16,2 0 0 0,-1 2 0 0,-1-2-2 0,0 1 1 15,2 1-2-15,-2-1 1 0,0 1 0 0,2-1 0 0,-3-1-1 0,2 1-1 16,0 0-1-16,-1 1 1 0,1-1 0 0,-1 0-1 0,-1 2 1 16,1-1 0-16,2 1 1 0,-2-2 0 0,0 1 1 0,0-1-1 15,-2 3 0-15,3-1-1 0,0 0 1 0,-1-2 0 0,0 3 1 0,0 0-1 16,2 1 0-16,-3-4 0 0,1 3 0 0,-2 1-1 0,3-1 0 15,-1-1 0-15,1 1 1 0,-3 0-1 0,3 0 1 0,-2-1 0 0,1 2 2 16,0 1 0-16,-1-1 0 0,-1-1 1 0,3 1-1 0,-1 1 0 16,0-1 0-16,0-1-1 0,-3 3 0 0,4-2 0 0,-2 0 0 15,2 0 1-15,-2 0 0 0,2 0 0 0,-1 1-1 0,0 0-1 0,-1-1 0 16,2 0 1-16,1 1 1 0,-2 1 0 0,-1-2 0 0,1 1-1 16,2 0 1-16,-2 1-1 0,2-1-1 0,0-1 1 0,-2 1 0 0,2 0-1 15,-3 1 1-15,3-3-1 0,-1 4 0 0,1-3 0 0,-2 1-1 0,1 0 1 16,2 1 0-16,-1-1 1 0,-3 0 1 0,3 2-1 0,-1-3 2 15,1 1-1-15,0 0 0 0,0 1-2 0,-2-1 1 0,3 0 0 16,-5 1 1-16,5-2-1 0,-3 2 0 0,2-1-1 0,-2-1 1 0,1 2 0 16,0-1-1-16,-3 1 1 0,2-1 0 0,2 0-1 0,-2 1 0 15,2 0 1-15,-2-1 0 0,2 2 0 0,-3-3 0 0,4 3 0 16,-1-1-1-16,1-1-1 0,-2 1 0 0,0-1 0 0,1 1-1 16,1 1 1-16,-1-2 0 0,0 0 2 0,-1 1-1 0,2 0-2 0,-1 0-1 15,1 1-4-15,-1-2-4 0,0 1-4 0,0-1-6 0,-1 0-4 16,1 2-6-16,0-1-6 0,-3-1-10 0,3 0-8 0,-2 2-9 0,0 0-10 15,0-3-11-15,-1 3-9 0,0 3-12 0,-2-3-17 0,3 0-25 16,-3 2-12-16,0 0-9 0,1-1-1 0,0 3 2 0,-1-1 7 0,-1-1 6 16,1 1 10-16,0-1 8 0,0 2 11 0</inkml:trace>
  <inkml:trace contextRef="#ctx0" brushRef="#br0" timeOffset="131964.33">11851 14320 24 0,'-4'0'107'16,"1"1"2"-16,2-1 3 0,-6 0 3 0,3 0-1 0,-2 0 3 15,2-1-2-15,-1-1-2 0,2 0-18 0,-3 2-23 0,1-2-18 16,1 1-18-16,0-1-6 0,0-1-6 0,0 3-1 0,-1-3-1 0,1 3 0 16,1-3 0-16,0 2 1 0,0 1 0 0,0-2 1 0,1 1 2 15,-1-1 2-15,1 1 0 0,0-1-3 0,1 2-2 0,1 0-1 16,-2-2-1-16,2 2-2 0,0 0 0 0,0 0-3 0,0 0-1 0,0 0-3 15,0 0-2-15,0 0-2 0,0 0-3 0,0 0-2 0,0 0-1 16,0 0 1-16,2 0-1 0,-1-1 1 0,3 1 0 0,-1-1-1 16,2 1 1-16,-2 0 0 0,3 0 0 0,2 0 1 0,-2 1 0 15,2-1-1-15,0 1 0 0,5-1 0 0,-4 0-1 0,2 2 1 0,0 0-1 16,1-1-1-16,1 1 1 0,0-1-1 0,1 1 1 0,1-2-1 0,0 1 0 16,1 1 0-16,1-1 0 0,1-1 0 0,1 0-2 0,1 2 1 15,-2-2 0-15,4 1 0 0,2-1 1 0,-3 0-1 0,2 0 1 0,2 0-2 16,0 0 1-16,-1 0-1 0,2 1 0 0,-1-1 0 0,0 2 1 15,1-2 0-15,2 2 1 0,-3-2-1 0,-1 0 1 0,1 1-2 0,1 1 1 16,-1-2 0-16,0 2 1 0,-1-2-1 0,1 2 1 0,1-1 0 16,-1-1 1-16,-1 2-1 0,2 0 0 0,-2-1-1 0,3 1-1 15,0-2 2-15,-2 0 0 0,4 1 0 0,-3-1 0 0,3 0 0 0,-1 0-1 16,4 0 1-16,-1-1 0 0,1 1 1 0,5-2-1 0,-3-1 0 16,5 1-1-16,0 1 1 0,-1-1 0 0,0 0 0 0,3-1-1 0,1-1 0 15,2 3 0-15,-1 0 1 0,-2-1 0 0,3-1 0 0,-1 3-1 16,1-1 0-16,-1 1-1 0,0-2 1 0,4 2 1 0,-4-1 1 15,4-1-1-15,1 1 0 0,-2 1-2 0,1-2 0 0,1 0 0 0,-1 1 0 16,1 0 0-16,-3-1 0 0,1 2 0 0,-2-3 1 16,1 2-2-16,-1-1 1 0,-3 1 0 0,-1-2 0 0,0 1 0 0,0 2 1 15,-2-3 1-15,1 3 0 0,-2-2 0 0,-1 2 0 0,1 0 0 0,-3 0-1 16,1 0 1-16,1 0-1 0,-3 0 1 0,1 0-1 0,-3 2-1 0,2-2 1 16,-3 0 0-16,-1 3-1 0,-1-3 0 0,1 0 1 0,-2 0-1 15,-2 0 1-15,1 2-1 0,-1-2-1 0,-3 1 0 0,1 1-4 16,0-2-3-16,-3 1-5 0,1-1-5 0,-4 2-9 0,2-1-8 0,-3 2-17 15,1-1-17-15,-4-1-26 0,1 0-30 0,-1-1-15 0,-1 2-7 16,-2 0-3-16,0-2-2 0,0-2 4 0,-2 2 2 0,1-2 6 16,0 1 5-16</inkml:trace>
  <inkml:trace contextRef="#ctx0" brushRef="#br0" timeOffset="132854.95">18399 14236 35 0,'-7'-2'116'0,"3"-1"3"16,1 1 1-16,-2-1 1 0,1 0 4 0,0 0 1 0,-1-1 1 15,0 2-4-15,1-3-9 0,1 2-24 0,2 0-33 0,-3 2-17 0,1-1-12 16,1-1-6-16,-1 1-2 0,2 0-2 0,-1 1-2 0,0-3-1 16,0 4-2-16,2 0-1 0,0 0-1 0,0-1 0 0,0 1-2 0,0 0-2 15,0 0 0-15,0 0-1 0,0-2 0 0,0 2 0 0,2-2 1 16,0 2 1-16,0-3 1 0,1 3-1 0,2-2 1 0,0 0 1 16,-1-1-2-16,3 0 2 0,2 1 1 0,1 0 1 0,-2-1 0 0,7-2 0 15,-2 2 0-15,3-1-2 0,-2-1 2 0,3 0 1 0,1 3-2 0,1-3 0 16,-1 2 1-16,2 0-1 0,0 0 0 0,0 0-1 0,1 1-2 15,-1 0-1-15,3 1-2 0,-2 1 0 0,1 0-2 0,0 0 0 16,0 0-1-16,0 0 0 0,0 0 1 0,3 0-2 0,1 0 0 0,-1 0-1 16,0 0-1-16,1-2 1 0,4 0 0 0,-2 2 0 0,2-3 0 15,0 1 0-15,2-1 0 0,-1 1-1 0,1 0 0 0,0-3 0 16,-1 2 1-16,3-1 0 0,-3-1 0 0,4 2 1 0,-4-1 1 0,2 1 1 16,1-1-1-16,-3 0 0 0,1 3-1 0,0-2 1 0,-2 2 0 15,0-2 0-15,0 1 1 0,-2 2 0 0,-2 0-2 0,2 0 1 0,-4 0 0 16,-1 2-2-16,2 1-2 0,-2-2 1 0,-2 2 0 0,0-2 0 15,1 3-4-15,0-1-6 0,-2 0-9 0,0 0-15 0,0-1-18 0,0 1-30 16,-1 1-40-16,-2-1-19 0,2-3-10 0,-3 2-4 0,-2 1-1 16,-1-3-1-16,-1 0-1 0,0 0 1 0,-3 0 3 0,-1 0 8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9-30T08:25:42.325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8389 14110 3 0,'3'0'100'0,"-3"0"4"0,1 0 2 0,-1 0-1 0,2 2 4 15,-2-2 1-15,0 0-5 0,0 0-8 0,0 0-14 0,0 0-17 16,2-2-16-16,-2 2-12 0,0 0-9 0,0 0-6 0,2 0-3 0,-2 0-2 15,0 0-3-15,0 0 1 0,0 0-1 0,0 0 0 0,0 0-2 16,0-2-1-16,0 2-1 0,0-3-2 0,0 1 0 0,-2 0 0 16,2 2-1-16,0-1 0 0,0 1 0 0,0 0-1 0,0-4 1 0,0 4 0 15,0 0 0-15,0 0 0 0,0-3 1 0,0 3-1 0,-2-2 1 16,2 2 2-16,0-2-2 0,0 2 2 0,0 0-1 0,0 0 0 0,0 0-1 16,0 0 0-16,0 0 1 0,0 0 0 0,0 0 0 15,0 0 0-15,0 0-1 0,0 0 1 0,0 0 0 0,0 0 1 0,0 0 0 16,0-1 1-16,0 1-2 0,0 0 1 0,0 0 0 0,0 0 0 0,0 0 2 15,0 0 0-15,-2 0-1 0,2 0 0 0,0 0-1 0,0 0 3 0,0 0-1 16,0 0-1-16,0 0 1 0,0 0 1 0,0 0 1 0,0 0 0 16,0 0 0-16,0 0 0 0,0 0-1 0,0 0 0 0,-1 3 1 15,1-3 1-15,0 0 0 0,0 0 0 0,0 0 1 0,0 0 0 0,0 0-2 16,0 0-1-16,0 0-1 0,0 0-1 0,0 0-1 0,0 2 0 16,0-2-2-16,0 0 0 0,0 0-1 0,0 0-2 0,0 0-1 0,0 3 1 15,0-3-2-15,0 0 0 0,0 0-1 0,0 0 0 0,0 0-2 16,0 0 1-16,0 2-1 0,0-2 0 0,0 2 1 0,0-1 0 15,1 1 1-15,-1 0 0 0,2 1-1 0,-2-1 0 0,0 1 0 0,2 1-1 16,-2-1 1-16,2-1 2 0,-2 1-1 0,1 0 2 0,-1 0-2 16,3 0 1-16,-3 0-1 0,2-1 1 0,-2-1-1 0,2 0 1 0,-1 3-1 15,2-3 1-15,-3 1-1 0,2 1 0 0,-1-2-2 0,-1 1 0 16,3-1-1-16,-3 2 1 0,2-2 0 0,-2 1 1 0,3 0 0 0,-3 1-2 16,3-3 0-16,-3 2 0 0,2 0 0 0,0 1 0 15,-1-1 1-15,2-1 0 0,-1 1 1 0,0 0 0 0,-1 1-1 0,2-3 1 16,0 4-1-16,-3-3 0 0,3 1 0 0,-1 0 0 0,0 1 0 0,-1-3 0 15,2 2 1-15,-1 1 0 0,0-1 0 0,-1-1-2 0,2 1 0 16,-1-1 0-16,1 2 1 0,0 0 0 0,0-1 0 0,0-1 0 0,-1 2 1 16,1-1-1-16,0 1-1 0,-1-2 0 0,1 1 1 0,-1-1 1 15,1 2 1-15,0-2-1 0,-1 1 1 0,2-1 0 0,-1 3-2 16,-1-3 0-16,1 1 1 0,-1 0 0 0,1 0 1 0,0-1 0 0,-1 1-2 16,1 0 1-16,-1-1-1 0,1 1-2 0,0-1 1 0,0 0 2 15,0 2 0-15,-1-3-1 0,1 4 2 0,0-3 1 0,0 1-2 0,-1 0 1 16,1-1-1-16,0 1-1 0,-1-2 1 0,2 2 0 0,-1 1 0 15,-1-3 0-15,1 0 1 0,-1 2-1 0,1-1-1 0,0 1 1 0,-1-1-1 16,1-1 1-16,-1 2-1 0,1-1 2 0,1 1 0 0,-2-1 0 16,1-1 1-16,0 0 0 0,-1 2 0 0,1-2 0 0,0 1 0 15,-1-1 1-15,0 1-2 0,1-1 2 0,-2 0-1 0,1 2-1 0,2-2 1 16,-2 2 0-16,1-2 2 0,0 0 1 0,-1 1 2 16,1-1 3-16,0 2-1 0,-1-2-1 0,0 1 1 0,4 1-1 0,-2-2-1 15,0 0 1-15,0 1-1 0,0-1 2 0,0 2-1 0,0-1 0 0,-1-1-2 16,2 2-3-16,-2-1-1 0,4-1-3 0,-3 1 0 0,0-1 1 0,0 2 1 15,2 0 0-15,-1-2 1 0,1 0-2 0,-1 1 1 0,0-1-1 16,-2 2-1-16,3-2 1 0,-1 0 1 0,1 0-1 0,-2 2 0 16,0-2-1-16,1 0 0 0,0 2 0 0,-1-2 0 0,2 0-2 0,-2 0 1 15,0 0 1-15,-2 0 0 0,3 0 0 0,-2 0-1 0,2 0-1 16,-2 0 1-16,3 0 0 0,-3 0 1 0,2 0 0 0,-2 0 1 16,0 0-1-16,2 0 0 0,-2 0-1 0,3 0-1 0,-2 0-1 0,0 0 1 15,-2 0 2-15,3-2 1 0,-2 2 0 0,0 0 1 0,1-2-1 0,1 2 0 16,-3 0-1-16,2 0 1 0,0-2 0 0,-1 1 0 0,2 1 0 15,-2-2 1-15,3 0 0 0,-3 1 0 0,1 1 0 0,0-1-2 16,1-1 1-16,-2 1 0 0,2-1 0 0,0 1-1 0,1 1 1 0,-3-2-1 16,4 1 1-16,-3-2-1 0,1 1-1 0,0 0 0 0,1 1 1 15,1-2 0-15,-3 2-1 0,1-1 0 0,2-1-1 0,0 2 1 16,0-1 1-16,-3-1 0 0,1 0 0 0,2 1 0 0,-2 0 1 0,0-1 1 16,2 0-1-16,-2 1-1 0,1 0-2 0,0-1 1 0,-1 1-1 15,0 0 2-15,-1 1-1 0,1-1-1 0,0-1-1 0,1 1 0 16,-1 0 1-16,-2 2-2 0,2-3 0 0,-2 1 1 0,2 0 0 0,-2 1 1 15,2-2 2-15,-1 2-1 0,1-1 0 0,-2 1 0 0,0-2 0 0,1 1-1 16,1 1 0-16,-4-3 0 0,2 3 2 0,2 0 0 0,-1-1-1 16,-2-1 0-16,1 3 1 0,-1-1-1 0,-1-1 1 0,1 1-1 15,0-1-1-15,1 2 0 0,-3-1 0 0,3 1 2 0,-1-2 1 0,-1 2-1 16,0 0-2-16,3-3-1 0,-3 1 0 0,2 2 0 0,-1-3-2 0,0 1-8 16,-1 0-14-16,3-1-16 0,-3 1-19 0,1-1-20 0,-2 1-23 15,0 2-32-15,3-3-38 0,-3 3-18 0,0-5-8 0,0 5-5 16,0-4-1-16,0 4-1 0,0-3 2 0,0 3 8 0,0 0 14 15,3-7 16-15</inkml:trace>
  <inkml:trace contextRef="#ctx0" brushRef="#br0" timeOffset="1244.24">16413 14014 84 0,'0'2'121'0,"0"0"3"0,0 1 0 16,0-3 0-16,0 2 3 0,0-2 0 0,0 0-2 0,0 3-3 16,0-3-22-16,0 2-32 0,0-2-22 0,0 0-19 0,0 0-8 0,0 0-2 15,0 0-3-15,0 0-2 0,0 0 1 0,0 0-1 0,0 0 0 16,0 0 2-16,0 0-2 0,0 0 0 0,0 0-1 0,0 2 0 0,0-2-2 15,0 0-2-15,0 0-3 0,1 0-1 0,-1 0-2 0,0 0 1 16,0 3-1-16,0-3-2 0,3 0 0 0,-3 0 0 0,0 0 0 16,4 2 0-16,-4 0 0 0,1-1 0 0,2 3 2 0,-3-3 1 0,5 1-1 15,-4 0 2-15,-1 1-1 0,3 0 0 0,-2 0 1 0,2 0 2 16,-2 0 3-16,3 1 2 0,-3 0 0 0,-1-1 1 0,3 0-1 16,1 0 3-16,-3-1-1 0,2 1-1 0,2 2 0 0,-2-1 0 0,-1-1 0 15,4 1 1-15,-3-1-4 0,4 2 1 0,-3-3-2 0,1 1-2 16,0 1 0-16,-1-1-2 0,1-1 1 0,0 1-2 0,0 0 1 15,1-1 0-15,-1 1-1 0,-1 0 2 0,2 0 0 0,0-1 1 0,0 0-2 16,0 1 1-16,0 0 0 0,-1 0-1 0,2 0 2 0,0 0 1 0,0-2 1 16,1 3 0-16,-2-1 1 0,3-1 1 0,-2 0-1 0,1 1 1 15,-2-1-1-15,3-1-1 0,-2 1-1 0,-2 0 1 0,3-2 0 0,-4 3-1 16,4-3 0-16,-3 2-1 0,1 0-2 0,1-1-1 0,-3-1 0 16,4 2-1-16,-2-2 0 0,-1 2-2 0,2-2 1 0,-3 0 0 0,4 0 1 15,-2 0 0-15,-1 0-1 0,2 0 0 0,-3 0 0 0,4 0 0 16,-2-2 1-16,-1 2 0 0,2-2 0 0,-2 2-2 0,4 0 0 15,-5-1 2-15,3 1 0 0,-1 0 0 0,-1-2 0 0,3 2-1 0,0-2 1 16,-3 2 0-16,-1 0 0 0,3-3-1 0,0 3-1 0,-2 0 0 16,2-2 1-16,-3 0 0 0,3 1 0 0,0-1 0 0,-2 2 0 15,2-3 1-15,-3 1-2 0,3 0 0 0,-1 2 0 0,-1-3-1 0,-1 1 1 16,1 0 0-16,2-1 1 0,-4 2 0 0,4 0-1 0,-3-1-1 16,2-1-6-16,-1 2-7 0,1-2-10 0,-1 1-10 0,1-1-20 15,-1 2-20-15,0-2-29 0,-1 1-30 0,3-1-14 0,-4 2-7 0,5-2-5 16,-8 1-2-16,6-1 2 0,-3 1 1 0,1-1 5 0,-1-2 7 15,0 1 9-15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B7A2F87-8A4E-4CD3-9599-3B07FEF9CA5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147A7833-A545-47A0-99EB-671FDF17B56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2F257402-9E93-4398-A8C3-673840FB4BF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7E2F197C-2EBE-4232-A1C1-ED279148737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B8AF6C49-9FDA-4B30-9306-85A5D333380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559" name="Rectangle 7">
            <a:extLst>
              <a:ext uri="{FF2B5EF4-FFF2-40B4-BE49-F238E27FC236}">
                <a16:creationId xmlns:a16="http://schemas.microsoft.com/office/drawing/2014/main" id="{C8FBB16D-52EF-437E-978D-4DE61890B9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51181E1-1940-4EE5-A0F7-9905665FB918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456D8EF1-85C0-4D9E-8BD5-4C4F23B178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177BCC-EC40-46F7-8E06-E61A93AB389C}" type="slidenum">
              <a:rPr lang="ar-SA" altLang="en-US"/>
              <a:pPr/>
              <a:t>5</a:t>
            </a:fld>
            <a:endParaRPr lang="en-US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C154C838-7510-4C89-A3F3-75711811B9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F90C498F-4F29-4B04-8BE3-36F05BBDA3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8825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8734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7222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1354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628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222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8803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535598FD-E3A8-4D88-93BD-D492A2EEA39A}"/>
              </a:ext>
            </a:extLst>
          </p:cNvPr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96D13091-91EE-445C-AB54-2D078ED5A3F0}"/>
              </a:ext>
            </a:extLst>
          </p:cNvPr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3249D588-6E6D-4805-9F16-040B0D73E0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9AEBE50F-447D-45B4-B56D-28895A8854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6F8A5847-53BC-4D63-99DB-744137B420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9" name="Group 12">
              <a:extLst>
                <a:ext uri="{FF2B5EF4-FFF2-40B4-BE49-F238E27FC236}">
                  <a16:creationId xmlns:a16="http://schemas.microsoft.com/office/drawing/2014/main" id="{35BA3885-8494-413C-A94B-FBB5BB0667B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>
                <a:extLst>
                  <a:ext uri="{FF2B5EF4-FFF2-40B4-BE49-F238E27FC236}">
                    <a16:creationId xmlns:a16="http://schemas.microsoft.com/office/drawing/2014/main" id="{B9005904-674E-4F20-A177-6A6525385C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Freeform 14">
                <a:extLst>
                  <a:ext uri="{FF2B5EF4-FFF2-40B4-BE49-F238E27FC236}">
                    <a16:creationId xmlns:a16="http://schemas.microsoft.com/office/drawing/2014/main" id="{91246A99-359F-4B16-8130-4E4EFCBC480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id="{2B25E940-4928-4236-900A-7A927AF17D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Freeform 16">
                <a:extLst>
                  <a:ext uri="{FF2B5EF4-FFF2-40B4-BE49-F238E27FC236}">
                    <a16:creationId xmlns:a16="http://schemas.microsoft.com/office/drawing/2014/main" id="{3714D37B-DEDE-4C1E-9FA7-7016638274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" name="Freeform 17">
                <a:extLst>
                  <a:ext uri="{FF2B5EF4-FFF2-40B4-BE49-F238E27FC236}">
                    <a16:creationId xmlns:a16="http://schemas.microsoft.com/office/drawing/2014/main" id="{59D7E54D-B186-4CF7-B0F4-FF0715F9E3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5" name="Group 18">
            <a:extLst>
              <a:ext uri="{FF2B5EF4-FFF2-40B4-BE49-F238E27FC236}">
                <a16:creationId xmlns:a16="http://schemas.microsoft.com/office/drawing/2014/main" id="{A1324F69-52B6-4497-B18D-E4140C0DFA18}"/>
              </a:ext>
            </a:extLst>
          </p:cNvPr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5DEC8D52-8D17-4997-9035-ED0FC7E94641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37E84CC6-ECD2-4E62-99E6-3BB3D31BFB3D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75000094-1139-4EAA-B46D-1A0BC8938D0C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9" name="Group 22">
              <a:extLst>
                <a:ext uri="{FF2B5EF4-FFF2-40B4-BE49-F238E27FC236}">
                  <a16:creationId xmlns:a16="http://schemas.microsoft.com/office/drawing/2014/main" id="{B664A0E0-4E0D-4729-ACFC-22C7027726F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>
                <a:extLst>
                  <a:ext uri="{FF2B5EF4-FFF2-40B4-BE49-F238E27FC236}">
                    <a16:creationId xmlns:a16="http://schemas.microsoft.com/office/drawing/2014/main" id="{1AF26BF3-8795-4D17-8C73-1CFF6F7582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Freeform 24">
                <a:extLst>
                  <a:ext uri="{FF2B5EF4-FFF2-40B4-BE49-F238E27FC236}">
                    <a16:creationId xmlns:a16="http://schemas.microsoft.com/office/drawing/2014/main" id="{DC9A4858-E18E-4446-AA36-F2513F80B78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" name="Freeform 25">
                <a:extLst>
                  <a:ext uri="{FF2B5EF4-FFF2-40B4-BE49-F238E27FC236}">
                    <a16:creationId xmlns:a16="http://schemas.microsoft.com/office/drawing/2014/main" id="{3684CD1C-D4DB-4F92-B81E-B3FEE565F77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" name="Freeform 26">
                <a:extLst>
                  <a:ext uri="{FF2B5EF4-FFF2-40B4-BE49-F238E27FC236}">
                    <a16:creationId xmlns:a16="http://schemas.microsoft.com/office/drawing/2014/main" id="{FDAF0C9A-37B2-41DF-8602-5C35158003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365" y="2873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" name="Freeform 27">
                <a:extLst>
                  <a:ext uri="{FF2B5EF4-FFF2-40B4-BE49-F238E27FC236}">
                    <a16:creationId xmlns:a16="http://schemas.microsoft.com/office/drawing/2014/main" id="{368251FE-6BE8-483D-99C6-83C0D7CB552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5" name="Freeform 28">
            <a:extLst>
              <a:ext uri="{FF2B5EF4-FFF2-40B4-BE49-F238E27FC236}">
                <a16:creationId xmlns:a16="http://schemas.microsoft.com/office/drawing/2014/main" id="{9B79E3CA-E942-4B14-AD34-760DE663D04F}"/>
              </a:ext>
            </a:extLst>
          </p:cNvPr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Freeform 29">
            <a:extLst>
              <a:ext uri="{FF2B5EF4-FFF2-40B4-BE49-F238E27FC236}">
                <a16:creationId xmlns:a16="http://schemas.microsoft.com/office/drawing/2014/main" id="{D21DA68B-26BC-4C6A-B4AF-D001A8A39D75}"/>
              </a:ext>
            </a:extLst>
          </p:cNvPr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BD6D7EF5-0F36-4CB5-8588-890403634A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E12FCA9D-16AB-43BA-BC79-A32740CF17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03740085-67B2-4EA0-8318-C0DEEE8A18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64A895-64BD-4676-A1FF-842BE76F7A3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8733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4F9A1-2877-4EE3-BBC6-D03CB2AEB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70E83-6480-47C1-98C1-6CBBC6826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11E5B-ADA2-4862-8B0C-9DABC37C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D8883B-E536-4874-8801-401947DFDC1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45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EE1B6-6D9B-42D9-9B7D-2C8009C6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C25E2-61A8-4C83-8EF4-60277F8B8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7730A-A091-44BB-9E1C-70BB6981F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0851AB-92A4-48DD-946F-B8E6C30DF56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3304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BEEEAA-4560-4BD3-8D13-A79B7D45D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46812A-5241-4989-AF01-02745FB72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CAD463-B65B-4C06-896F-6C84C950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2EE609-DA32-44D3-BEB4-1AA1F932CBC6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380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519976" y="2882401"/>
            <a:ext cx="6104099" cy="10931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000" i="1"/>
            </a:lvl1pPr>
            <a:lvl2pPr lvl="1" algn="ctr" rtl="0">
              <a:spcBef>
                <a:spcPts val="0"/>
              </a:spcBef>
              <a:buSzPct val="100000"/>
              <a:defRPr sz="3000" i="1"/>
            </a:lvl2pPr>
            <a:lvl3pPr lvl="2" algn="ctr" rtl="0">
              <a:spcBef>
                <a:spcPts val="0"/>
              </a:spcBef>
              <a:buSzPct val="100000"/>
              <a:defRPr sz="3000" i="1"/>
            </a:lvl3pPr>
            <a:lvl4pPr lvl="3" algn="ctr" rtl="0">
              <a:spcBef>
                <a:spcPts val="0"/>
              </a:spcBef>
              <a:buSzPct val="100000"/>
              <a:defRPr sz="3000" i="1"/>
            </a:lvl4pPr>
            <a:lvl5pPr lvl="4" algn="ctr" rtl="0">
              <a:spcBef>
                <a:spcPts val="0"/>
              </a:spcBef>
              <a:buSzPct val="100000"/>
              <a:defRPr sz="3000" i="1"/>
            </a:lvl5pPr>
            <a:lvl6pPr lvl="5" algn="ctr" rtl="0">
              <a:spcBef>
                <a:spcPts val="0"/>
              </a:spcBef>
              <a:buSzPct val="100000"/>
              <a:defRPr sz="3000" i="1"/>
            </a:lvl6pPr>
            <a:lvl7pPr lvl="6" algn="ctr" rtl="0">
              <a:spcBef>
                <a:spcPts val="0"/>
              </a:spcBef>
              <a:buSzPct val="100000"/>
              <a:defRPr sz="3000" i="1"/>
            </a:lvl7pPr>
            <a:lvl8pPr lvl="7" algn="ctr" rtl="0">
              <a:spcBef>
                <a:spcPts val="0"/>
              </a:spcBef>
              <a:buSzPct val="100000"/>
              <a:defRPr sz="3000" i="1"/>
            </a:lvl8pPr>
            <a:lvl9pPr lvl="8" algn="ctr">
              <a:spcBef>
                <a:spcPts val="0"/>
              </a:spcBef>
              <a:buSzPct val="100000"/>
              <a:defRPr sz="3000" i="1"/>
            </a:lvl9pPr>
          </a:lstStyle>
          <a:p>
            <a:endParaRPr/>
          </a:p>
        </p:txBody>
      </p:sp>
      <p:sp>
        <p:nvSpPr>
          <p:cNvPr id="117" name="Shape 117"/>
          <p:cNvSpPr txBox="1"/>
          <p:nvPr/>
        </p:nvSpPr>
        <p:spPr>
          <a:xfrm>
            <a:off x="3593400" y="737025"/>
            <a:ext cx="1957200" cy="8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9600">
                <a:solidFill>
                  <a:srgbClr val="00CEF6"/>
                </a:solidFill>
              </a:rPr>
              <a:t>“</a:t>
            </a:r>
          </a:p>
        </p:txBody>
      </p:sp>
      <p:sp>
        <p:nvSpPr>
          <p:cNvPr id="118" name="Shape 118"/>
          <p:cNvSpPr/>
          <p:nvPr/>
        </p:nvSpPr>
        <p:spPr>
          <a:xfrm>
            <a:off x="-28575" y="5929034"/>
            <a:ext cx="9191625" cy="949969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19" name="Shape 119"/>
          <p:cNvSpPr/>
          <p:nvPr/>
        </p:nvSpPr>
        <p:spPr>
          <a:xfrm>
            <a:off x="-28575" y="6104148"/>
            <a:ext cx="9191625" cy="779251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20" name="Shape 120"/>
          <p:cNvSpPr/>
          <p:nvPr/>
        </p:nvSpPr>
        <p:spPr>
          <a:xfrm rot="8100000">
            <a:off x="1847980" y="5670624"/>
            <a:ext cx="122612" cy="163483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 rot="8100000">
            <a:off x="6038980" y="6049091"/>
            <a:ext cx="122612" cy="163483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 rot="8100000">
            <a:off x="7181980" y="6093557"/>
            <a:ext cx="122612" cy="163483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23" name="Shape 123"/>
          <p:cNvGrpSpPr/>
          <p:nvPr/>
        </p:nvGrpSpPr>
        <p:grpSpPr>
          <a:xfrm>
            <a:off x="-9525" y="5949967"/>
            <a:ext cx="9167825" cy="793733"/>
            <a:chOff x="-9525" y="4462475"/>
            <a:chExt cx="9167825" cy="595300"/>
          </a:xfrm>
        </p:grpSpPr>
        <p:sp>
          <p:nvSpPr>
            <p:cNvPr id="124" name="Shape 124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5" name="Shape 125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6" name="Shape 12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27" name="Shape 127"/>
          <p:cNvGrpSpPr/>
          <p:nvPr/>
        </p:nvGrpSpPr>
        <p:grpSpPr>
          <a:xfrm>
            <a:off x="-42837" y="5924650"/>
            <a:ext cx="9229574" cy="857049"/>
            <a:chOff x="-42837" y="4443487"/>
            <a:chExt cx="9229574" cy="642787"/>
          </a:xfrm>
        </p:grpSpPr>
        <p:sp>
          <p:nvSpPr>
            <p:cNvPr id="128" name="Shape 128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3" name="Shape 153"/>
          <p:cNvSpPr/>
          <p:nvPr/>
        </p:nvSpPr>
        <p:spPr>
          <a:xfrm>
            <a:off x="2990701" y="6114934"/>
            <a:ext cx="1145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1085701" y="6495934"/>
            <a:ext cx="1145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4895701" y="6021375"/>
            <a:ext cx="1145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/>
          <p:nvPr/>
        </p:nvSpPr>
        <p:spPr>
          <a:xfrm rot="8100000">
            <a:off x="8699949" y="5772224"/>
            <a:ext cx="122612" cy="163483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5959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1047750" y="845500"/>
            <a:ext cx="6996600" cy="954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1075850" y="2053567"/>
            <a:ext cx="6996600" cy="256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-28575" y="5929034"/>
            <a:ext cx="9191625" cy="949969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61" name="Shape 161"/>
          <p:cNvSpPr/>
          <p:nvPr/>
        </p:nvSpPr>
        <p:spPr>
          <a:xfrm>
            <a:off x="-28575" y="6104148"/>
            <a:ext cx="9191625" cy="779251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62" name="Shape 162"/>
          <p:cNvSpPr/>
          <p:nvPr/>
        </p:nvSpPr>
        <p:spPr>
          <a:xfrm rot="8100000">
            <a:off x="1847980" y="5670624"/>
            <a:ext cx="122612" cy="163483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 rot="8100000">
            <a:off x="6038980" y="6049091"/>
            <a:ext cx="122612" cy="163483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 rot="8100000">
            <a:off x="7181980" y="6093557"/>
            <a:ext cx="122612" cy="163483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65" name="Shape 165"/>
          <p:cNvGrpSpPr/>
          <p:nvPr/>
        </p:nvGrpSpPr>
        <p:grpSpPr>
          <a:xfrm>
            <a:off x="-9525" y="5949967"/>
            <a:ext cx="9167825" cy="793733"/>
            <a:chOff x="-9525" y="4462475"/>
            <a:chExt cx="9167825" cy="595300"/>
          </a:xfrm>
        </p:grpSpPr>
        <p:sp>
          <p:nvSpPr>
            <p:cNvPr id="166" name="Shape 166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67" name="Shape 167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68" name="Shape 168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69" name="Shape 169"/>
          <p:cNvGrpSpPr/>
          <p:nvPr/>
        </p:nvGrpSpPr>
        <p:grpSpPr>
          <a:xfrm>
            <a:off x="-42837" y="5924650"/>
            <a:ext cx="9229574" cy="857049"/>
            <a:chOff x="-42837" y="4443487"/>
            <a:chExt cx="9229574" cy="642787"/>
          </a:xfrm>
        </p:grpSpPr>
        <p:sp>
          <p:nvSpPr>
            <p:cNvPr id="170" name="Shape 170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95" name="Shape 195"/>
          <p:cNvSpPr/>
          <p:nvPr/>
        </p:nvSpPr>
        <p:spPr>
          <a:xfrm>
            <a:off x="2990701" y="6114934"/>
            <a:ext cx="1145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1085701" y="6495934"/>
            <a:ext cx="1145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4895701" y="6021375"/>
            <a:ext cx="1145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/>
          <p:nvPr/>
        </p:nvSpPr>
        <p:spPr>
          <a:xfrm rot="8100000">
            <a:off x="8699949" y="5772224"/>
            <a:ext cx="122612" cy="163483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7062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16B317FC-11B8-4B33-ACC0-70DD44F9EEA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AFF8B3D0-C75A-4890-95DD-721F186DB2E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>
                <a:extLst>
                  <a:ext uri="{FF2B5EF4-FFF2-40B4-BE49-F238E27FC236}">
                    <a16:creationId xmlns:a16="http://schemas.microsoft.com/office/drawing/2014/main" id="{B4BF4D51-8F5C-4DFA-BF97-68DF67349B2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533" y="773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E45E1038-0C40-46C0-B282-BAAC3C2B972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4028" y="1797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id="{69DBAECA-BD12-434C-BCCA-FAF35BDFAC0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637" y="2162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" name="Freeform 7">
                <a:extLst>
                  <a:ext uri="{FF2B5EF4-FFF2-40B4-BE49-F238E27FC236}">
                    <a16:creationId xmlns:a16="http://schemas.microsoft.com/office/drawing/2014/main" id="{C8D9D953-2F2D-4DE5-B132-9E9A71D8B41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978" y="972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Freeform 8">
                <a:extLst>
                  <a:ext uri="{FF2B5EF4-FFF2-40B4-BE49-F238E27FC236}">
                    <a16:creationId xmlns:a16="http://schemas.microsoft.com/office/drawing/2014/main" id="{97E7926D-7AEF-4DAE-AD96-F77B48CD0E9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40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4" name="Freeform 9">
                <a:extLst>
                  <a:ext uri="{FF2B5EF4-FFF2-40B4-BE49-F238E27FC236}">
                    <a16:creationId xmlns:a16="http://schemas.microsoft.com/office/drawing/2014/main" id="{49B1A4FA-053D-4EBB-8F66-82579129814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91" y="1322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D33E614D-AE88-495A-961B-53B14411E67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C26915B0-B479-4F41-AD50-54A1ED805634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D1FCAB1C-625C-4AF7-A73E-5364032E7F7F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FA1D14A8-7AA9-4612-955D-29BF8C0CEEE6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CB1FC20D-DEFE-447B-BC30-8DE7258D665E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ECA7252-30A6-4393-A320-81E9AE25FE8E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90E5E177-9239-4CD2-A511-794EE1BDDE0B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2" name="Group 17">
              <a:extLst>
                <a:ext uri="{FF2B5EF4-FFF2-40B4-BE49-F238E27FC236}">
                  <a16:creationId xmlns:a16="http://schemas.microsoft.com/office/drawing/2014/main" id="{A5114390-8DE7-4923-A1DC-6AE83770CF3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0E51CF09-7B71-4EAE-A839-F83E463E44B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" name="Freeform 19">
                <a:extLst>
                  <a:ext uri="{FF2B5EF4-FFF2-40B4-BE49-F238E27FC236}">
                    <a16:creationId xmlns:a16="http://schemas.microsoft.com/office/drawing/2014/main" id="{1A6FA7DE-6F7E-482B-B412-78AB85C6388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9C18334D-1B59-4042-B223-A5587CAA2BF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3" name="Group 21">
              <a:extLst>
                <a:ext uri="{FF2B5EF4-FFF2-40B4-BE49-F238E27FC236}">
                  <a16:creationId xmlns:a16="http://schemas.microsoft.com/office/drawing/2014/main" id="{4B04F252-9D39-42F7-B82B-FB7D9FB5CCD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72A9574F-18AF-41E6-8930-678B3F11D05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id="{845DE0D3-1475-4234-857B-80E643128CF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id="{7ADBDF63-F9A9-4AC0-A280-F30FFBD0907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4" name="Group 25">
              <a:extLst>
                <a:ext uri="{FF2B5EF4-FFF2-40B4-BE49-F238E27FC236}">
                  <a16:creationId xmlns:a16="http://schemas.microsoft.com/office/drawing/2014/main" id="{3D39D0A4-861B-47D8-B17C-DCFEAF14B5D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>
                <a:extLst>
                  <a:ext uri="{FF2B5EF4-FFF2-40B4-BE49-F238E27FC236}">
                    <a16:creationId xmlns:a16="http://schemas.microsoft.com/office/drawing/2014/main" id="{83F6EFAD-15B1-47D1-BDD6-ECF01A3738B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" name="Freeform 27">
                <a:extLst>
                  <a:ext uri="{FF2B5EF4-FFF2-40B4-BE49-F238E27FC236}">
                    <a16:creationId xmlns:a16="http://schemas.microsoft.com/office/drawing/2014/main" id="{ACA7C4AD-B1BB-476E-9A3D-56E4BF853D6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" name="Freeform 28">
                <a:extLst>
                  <a:ext uri="{FF2B5EF4-FFF2-40B4-BE49-F238E27FC236}">
                    <a16:creationId xmlns:a16="http://schemas.microsoft.com/office/drawing/2014/main" id="{D3C254AE-9808-49C7-B31D-54DE6C60A5B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5" name="Group 29">
              <a:extLst>
                <a:ext uri="{FF2B5EF4-FFF2-40B4-BE49-F238E27FC236}">
                  <a16:creationId xmlns:a16="http://schemas.microsoft.com/office/drawing/2014/main" id="{D054764C-AA07-4FEE-A64B-F32CBE5CA73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>
                <a:extLst>
                  <a:ext uri="{FF2B5EF4-FFF2-40B4-BE49-F238E27FC236}">
                    <a16:creationId xmlns:a16="http://schemas.microsoft.com/office/drawing/2014/main" id="{E7C7D8C0-0DB4-41D4-B725-60D355CB34D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Freeform 31">
                <a:extLst>
                  <a:ext uri="{FF2B5EF4-FFF2-40B4-BE49-F238E27FC236}">
                    <a16:creationId xmlns:a16="http://schemas.microsoft.com/office/drawing/2014/main" id="{C21E5F99-14EC-4424-A8CE-667E113C5F2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Freeform 32">
                <a:extLst>
                  <a:ext uri="{FF2B5EF4-FFF2-40B4-BE49-F238E27FC236}">
                    <a16:creationId xmlns:a16="http://schemas.microsoft.com/office/drawing/2014/main" id="{4E5B2257-A09B-487B-81EA-CF7924534DE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6" name="Group 33">
              <a:extLst>
                <a:ext uri="{FF2B5EF4-FFF2-40B4-BE49-F238E27FC236}">
                  <a16:creationId xmlns:a16="http://schemas.microsoft.com/office/drawing/2014/main" id="{12051986-27F4-45AB-945F-800361DCB39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>
                <a:extLst>
                  <a:ext uri="{FF2B5EF4-FFF2-40B4-BE49-F238E27FC236}">
                    <a16:creationId xmlns:a16="http://schemas.microsoft.com/office/drawing/2014/main" id="{55784594-CE52-4BA3-BCF4-24DB1B76322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Freeform 35">
                <a:extLst>
                  <a:ext uri="{FF2B5EF4-FFF2-40B4-BE49-F238E27FC236}">
                    <a16:creationId xmlns:a16="http://schemas.microsoft.com/office/drawing/2014/main" id="{6F33B041-8A21-4ED6-AB3D-C04C595403D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Freeform 36">
                <a:extLst>
                  <a:ext uri="{FF2B5EF4-FFF2-40B4-BE49-F238E27FC236}">
                    <a16:creationId xmlns:a16="http://schemas.microsoft.com/office/drawing/2014/main" id="{27537963-66FD-4F6B-8B68-859848B6A82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7" name="Freeform 37">
              <a:extLst>
                <a:ext uri="{FF2B5EF4-FFF2-40B4-BE49-F238E27FC236}">
                  <a16:creationId xmlns:a16="http://schemas.microsoft.com/office/drawing/2014/main" id="{A704EEEA-24C3-4C87-A84A-BE24CD08B17F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Freeform 38">
              <a:extLst>
                <a:ext uri="{FF2B5EF4-FFF2-40B4-BE49-F238E27FC236}">
                  <a16:creationId xmlns:a16="http://schemas.microsoft.com/office/drawing/2014/main" id="{4F657740-3BE5-4940-8680-B70CB26AB79D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Freeform 39">
              <a:extLst>
                <a:ext uri="{FF2B5EF4-FFF2-40B4-BE49-F238E27FC236}">
                  <a16:creationId xmlns:a16="http://schemas.microsoft.com/office/drawing/2014/main" id="{B3FCB55F-7803-452B-8FEE-AFA8676FCF22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Freeform 40">
              <a:extLst>
                <a:ext uri="{FF2B5EF4-FFF2-40B4-BE49-F238E27FC236}">
                  <a16:creationId xmlns:a16="http://schemas.microsoft.com/office/drawing/2014/main" id="{7ACEA6DC-DF81-41FD-8868-2003B1B63E6F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Freeform 41">
              <a:extLst>
                <a:ext uri="{FF2B5EF4-FFF2-40B4-BE49-F238E27FC236}">
                  <a16:creationId xmlns:a16="http://schemas.microsoft.com/office/drawing/2014/main" id="{974115A1-E9C5-4C90-92D2-77CB1653B49C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Freeform 42">
              <a:extLst>
                <a:ext uri="{FF2B5EF4-FFF2-40B4-BE49-F238E27FC236}">
                  <a16:creationId xmlns:a16="http://schemas.microsoft.com/office/drawing/2014/main" id="{AC026A49-0592-453B-B374-C5A0EC794647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Freeform 43">
              <a:extLst>
                <a:ext uri="{FF2B5EF4-FFF2-40B4-BE49-F238E27FC236}">
                  <a16:creationId xmlns:a16="http://schemas.microsoft.com/office/drawing/2014/main" id="{82DBD1ED-8ECF-4264-8AB7-616C1B4836C6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401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8401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6" name="Rectangle 44">
            <a:extLst>
              <a:ext uri="{FF2B5EF4-FFF2-40B4-BE49-F238E27FC236}">
                <a16:creationId xmlns:a16="http://schemas.microsoft.com/office/drawing/2014/main" id="{6B80F5EC-529D-4360-B2C8-8DFF919610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7" name="Rectangle 45">
            <a:extLst>
              <a:ext uri="{FF2B5EF4-FFF2-40B4-BE49-F238E27FC236}">
                <a16:creationId xmlns:a16="http://schemas.microsoft.com/office/drawing/2014/main" id="{C0371278-02F0-4C6F-87FA-4514ED4DEB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8" name="Rectangle 46">
            <a:extLst>
              <a:ext uri="{FF2B5EF4-FFF2-40B4-BE49-F238E27FC236}">
                <a16:creationId xmlns:a16="http://schemas.microsoft.com/office/drawing/2014/main" id="{1A132955-36F4-4401-9FAB-87CC233D69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92EBB0-6F20-468D-8852-8BDC60AD1CA8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171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425FF-1EC0-4BCA-A4DA-4A00BB962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47C70-DBB7-4183-BF91-30F35793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4B134-4069-461B-9BD0-BACE7EC9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CA6744-0834-477B-8674-2CB04B18AA4E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4412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E1BAE-1E08-46BE-BEC1-0BEB7BE1E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E5128-298D-41A1-ACA8-1BF188C77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BFBC6-35C5-4C61-B39E-077A9B69D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B6E08F-94DC-4451-BEB4-6031BC802C4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199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3EE1FA-F3E8-45E4-B963-39E797A64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472193-14CD-460F-A793-AC5CB1664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3D830D-7B12-4142-B184-F1B9445A0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3D81D2-8C7A-4E51-851B-098D6D3ABE6E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0463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142BD2-C315-444D-8E0A-0361B8D80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49E4C7-A776-4B9A-86CD-C03FC6CC7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20D27C-34B5-40CE-ADDE-84643D9C6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7FAD8D-2908-472D-A160-8CEF3BB544F3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8217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6123C-995B-4821-A63F-C59C51945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2EE89-E582-4132-BE07-5A194104B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8AA77-E026-4F0D-AC87-F126D42E8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9A2FA2-CD70-4703-958C-D17188535DB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670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0FDD4-6BC0-4823-BEA9-51933DEA1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4B2787-3912-40B2-9089-746EB6271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C5E73D-0F19-4B5D-BF8C-8428813EA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79E69E-55FD-4842-A711-B5A157ACB4A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981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5F153A-D3FC-4C7E-B5E4-A24FBB34E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945585-6AD4-422D-BE5B-E7A284D6E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58597-3C6F-4968-8233-37AC4FA68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890067-F5E1-4ACF-B468-A2EAE0BC08B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0923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3A8DBE-8BC0-44A3-AB44-E5409396B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6BEBCA-BB53-4D23-8476-54DEF932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EED577-571F-40D9-B75D-5177EE617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03A3DD-2174-4DD2-808E-07D7BABCC68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178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D970E8-31E8-47A4-A9C5-EC0CEAE2C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F1806C-9230-4523-8D79-B26D26D5F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30EF8B-4E8B-4D9C-84A2-030A60696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E4D5B5-C901-4F8F-AC81-0D832E79B3AC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110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11BDB-A8A1-43E2-9012-EF73F03D8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63BFE-61C0-48FB-9998-EBFF6CEB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8818D-CE1C-4BC2-8BEA-518726A1D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C3CD58-F875-405F-A241-04C86D74B93E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90734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C766C-AA42-45C5-BF6C-8E4993CDE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27F00-A5BF-465E-ACA5-0303BE9A2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15B01-A94D-4AF7-8360-DE355C570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5ED6AB-FE52-4724-97DE-BB5BF3D05C0E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127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5FE19D3-7BA1-4D3C-A87F-C14A36AC7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30B849D-BCA7-478B-B46F-F9000D3A6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BA38D4E-7957-4FC7-A599-3EBF769A8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D8058B-A3DD-479F-94B2-7A37AFCEF2AC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3851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4CD59B-B7FD-493B-9B6E-EE6667A3A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54E951-C240-4ED4-A775-285E2F83E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1135FD-0EDF-4985-B9D1-8170D0BD7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FE1A4A-AB04-40F0-9C26-356A3783DE39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17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594EE-AED9-43A9-95DE-B1B7E7732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761AE-7868-45B5-8BF1-E16333B68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7A04F-AF3C-43EA-8228-90A071C1E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B096C1-79F8-4B4F-9719-A8FCD7981F2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738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88E15-F92C-4545-BCE5-B18FBA3AD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7B00A-059B-44B2-BF37-EED2F85B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BDE0F-BE2F-409B-9D38-B1D34CA6F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479935-29D5-4A11-AA22-64B9B94FCCA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000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4EFFD1-AA96-4F9D-9126-7AC5FF003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14033F-7125-4807-B9D0-DC3FE513E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828279-32C3-4D9C-999A-337FDA1C2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FE28F2-D53D-43B7-A584-DD2F59D04C5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9220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8C91AC-4DBF-498E-9079-7D74B781A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3B6370-F884-4589-8738-692FFBC22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997795-DCEB-47EB-B584-3E470B5CE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83EAFF-3088-4D30-9D9D-5D89617BC9D3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06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888BAE-6A22-424D-B83B-092260876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D35D3B-749F-4164-B730-11A7A42F4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E99CF8-E7F4-4C38-9E28-ADDAB41EB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5E13AC-8F3D-4DF7-B73C-8102F41482C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3660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0C72FC-1AE8-46AA-971A-CFF41B2E8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813D72-248B-47C5-8470-1C4AA9A55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C760D-8237-4493-8836-82B49B339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BDA266-B6C8-4248-833D-A6E850F3827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20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9026A-6530-49D7-9F1D-C15551684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F26CCC-26AA-49C5-A571-3F26307CA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D8491B-B422-4390-93FB-A2A5E49F2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08E8D-EF93-43E1-813F-B7634252981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44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reeform 2">
            <a:extLst>
              <a:ext uri="{FF2B5EF4-FFF2-40B4-BE49-F238E27FC236}">
                <a16:creationId xmlns:a16="http://schemas.microsoft.com/office/drawing/2014/main" id="{E1B38D27-4B1F-4EB5-B0ED-AE341E08034B}"/>
              </a:ext>
            </a:extLst>
          </p:cNvPr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64A0A45-2503-4B26-8ABC-36CBC91857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A155DC4-0691-4821-9388-9EFB945F33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4236EB41-CCC2-43D6-B3F4-F589856949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6D1893AE-BC88-417D-8107-C70076B3359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9159" name="Rectangle 7">
            <a:extLst>
              <a:ext uri="{FF2B5EF4-FFF2-40B4-BE49-F238E27FC236}">
                <a16:creationId xmlns:a16="http://schemas.microsoft.com/office/drawing/2014/main" id="{7B66775B-1665-4F24-A5B6-0C0EF53F803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F9F59BB-7C5A-4DF6-A8BA-5F3D16D25659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+mn-cs"/>
            </a:endParaRPr>
          </a:p>
        </p:txBody>
      </p:sp>
      <p:sp>
        <p:nvSpPr>
          <p:cNvPr id="49160" name="Freeform 8">
            <a:extLst>
              <a:ext uri="{FF2B5EF4-FFF2-40B4-BE49-F238E27FC236}">
                <a16:creationId xmlns:a16="http://schemas.microsoft.com/office/drawing/2014/main" id="{C74BA9B5-B5E1-4299-83DE-01EED449516C}"/>
              </a:ext>
            </a:extLst>
          </p:cNvPr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61" name="Freeform 9">
            <a:extLst>
              <a:ext uri="{FF2B5EF4-FFF2-40B4-BE49-F238E27FC236}">
                <a16:creationId xmlns:a16="http://schemas.microsoft.com/office/drawing/2014/main" id="{391C8FEA-247C-402B-93E8-DAC0C87AEDA0}"/>
              </a:ext>
            </a:extLst>
          </p:cNvPr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34" name="Group 10">
            <a:extLst>
              <a:ext uri="{FF2B5EF4-FFF2-40B4-BE49-F238E27FC236}">
                <a16:creationId xmlns:a16="http://schemas.microsoft.com/office/drawing/2014/main" id="{F4D7D249-0625-4A6E-B643-C96D0518B697}"/>
              </a:ext>
            </a:extLst>
          </p:cNvPr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9163" name="Freeform 11">
              <a:extLst>
                <a:ext uri="{FF2B5EF4-FFF2-40B4-BE49-F238E27FC236}">
                  <a16:creationId xmlns:a16="http://schemas.microsoft.com/office/drawing/2014/main" id="{920BD837-F913-4ED6-A09D-F57DF6CD89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164" name="Freeform 12">
              <a:extLst>
                <a:ext uri="{FF2B5EF4-FFF2-40B4-BE49-F238E27FC236}">
                  <a16:creationId xmlns:a16="http://schemas.microsoft.com/office/drawing/2014/main" id="{164470C9-85F7-4954-A812-BDA1FE77C7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165" name="Freeform 13">
              <a:extLst>
                <a:ext uri="{FF2B5EF4-FFF2-40B4-BE49-F238E27FC236}">
                  <a16:creationId xmlns:a16="http://schemas.microsoft.com/office/drawing/2014/main" id="{67AFA82F-413B-447A-8497-7E6EB0EFFE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166" name="Freeform 14">
              <a:extLst>
                <a:ext uri="{FF2B5EF4-FFF2-40B4-BE49-F238E27FC236}">
                  <a16:creationId xmlns:a16="http://schemas.microsoft.com/office/drawing/2014/main" id="{6621BF2B-2941-40C9-859D-91EFB55B7D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167" name="Freeform 15">
              <a:extLst>
                <a:ext uri="{FF2B5EF4-FFF2-40B4-BE49-F238E27FC236}">
                  <a16:creationId xmlns:a16="http://schemas.microsoft.com/office/drawing/2014/main" id="{01A67C7A-AD32-438E-8F0C-39BB85036E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168" name="Freeform 16">
              <a:extLst>
                <a:ext uri="{FF2B5EF4-FFF2-40B4-BE49-F238E27FC236}">
                  <a16:creationId xmlns:a16="http://schemas.microsoft.com/office/drawing/2014/main" id="{14122F6F-E304-4623-9966-388C2D98A5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169" name="Freeform 17">
              <a:extLst>
                <a:ext uri="{FF2B5EF4-FFF2-40B4-BE49-F238E27FC236}">
                  <a16:creationId xmlns:a16="http://schemas.microsoft.com/office/drawing/2014/main" id="{184D39AB-4B32-40EA-9F6D-F46F7D6040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170" name="Freeform 18">
              <a:extLst>
                <a:ext uri="{FF2B5EF4-FFF2-40B4-BE49-F238E27FC236}">
                  <a16:creationId xmlns:a16="http://schemas.microsoft.com/office/drawing/2014/main" id="{1B234388-7C3F-4AF3-80D3-768EEAFA55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171" name="Freeform 19">
              <a:extLst>
                <a:ext uri="{FF2B5EF4-FFF2-40B4-BE49-F238E27FC236}">
                  <a16:creationId xmlns:a16="http://schemas.microsoft.com/office/drawing/2014/main" id="{A29171B2-112F-4D82-A401-45236FF7BC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060" name="Group 20">
              <a:extLst>
                <a:ext uri="{FF2B5EF4-FFF2-40B4-BE49-F238E27FC236}">
                  <a16:creationId xmlns:a16="http://schemas.microsoft.com/office/drawing/2014/main" id="{060823D8-61DC-42F3-9A6A-C8C2A83A63A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>
                <a:extLst>
                  <a:ext uri="{FF2B5EF4-FFF2-40B4-BE49-F238E27FC236}">
                    <a16:creationId xmlns:a16="http://schemas.microsoft.com/office/drawing/2014/main" id="{5987135F-1521-407C-859B-27FBF2989E8F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9174" name="Freeform 22">
                  <a:extLst>
                    <a:ext uri="{FF2B5EF4-FFF2-40B4-BE49-F238E27FC236}">
                      <a16:creationId xmlns:a16="http://schemas.microsoft.com/office/drawing/2014/main" id="{5DC51A20-93FA-44F5-8447-03365D2A81E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9175" name="Freeform 23">
                  <a:extLst>
                    <a:ext uri="{FF2B5EF4-FFF2-40B4-BE49-F238E27FC236}">
                      <a16:creationId xmlns:a16="http://schemas.microsoft.com/office/drawing/2014/main" id="{EBD6AFF4-A048-406D-B6B3-B6DE80D922D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9176" name="Freeform 24">
                  <a:extLst>
                    <a:ext uri="{FF2B5EF4-FFF2-40B4-BE49-F238E27FC236}">
                      <a16:creationId xmlns:a16="http://schemas.microsoft.com/office/drawing/2014/main" id="{C240E1AC-CFC3-4053-B2ED-65C4B9099ED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49177" name="Freeform 25">
                <a:extLst>
                  <a:ext uri="{FF2B5EF4-FFF2-40B4-BE49-F238E27FC236}">
                    <a16:creationId xmlns:a16="http://schemas.microsoft.com/office/drawing/2014/main" id="{5EAC5DFB-EB74-4C8E-AD1D-C28C0AB5DC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178" name="Freeform 26">
                <a:extLst>
                  <a:ext uri="{FF2B5EF4-FFF2-40B4-BE49-F238E27FC236}">
                    <a16:creationId xmlns:a16="http://schemas.microsoft.com/office/drawing/2014/main" id="{4E24A632-6B63-4175-8E97-F160FDB4D90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179" name="Freeform 27">
                <a:extLst>
                  <a:ext uri="{FF2B5EF4-FFF2-40B4-BE49-F238E27FC236}">
                    <a16:creationId xmlns:a16="http://schemas.microsoft.com/office/drawing/2014/main" id="{4C7BDF9A-61E9-40DD-990B-EFF29052D91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065" name="Group 28">
                <a:extLst>
                  <a:ext uri="{FF2B5EF4-FFF2-40B4-BE49-F238E27FC236}">
                    <a16:creationId xmlns:a16="http://schemas.microsoft.com/office/drawing/2014/main" id="{87DFCEC9-1569-4CE8-8928-D9F2536B6AB8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9181" name="Freeform 29">
                  <a:extLst>
                    <a:ext uri="{FF2B5EF4-FFF2-40B4-BE49-F238E27FC236}">
                      <a16:creationId xmlns:a16="http://schemas.microsoft.com/office/drawing/2014/main" id="{AF88E786-9733-4BA0-AD26-5AE83CB2F48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9182" name="Freeform 30">
                  <a:extLst>
                    <a:ext uri="{FF2B5EF4-FFF2-40B4-BE49-F238E27FC236}">
                      <a16:creationId xmlns:a16="http://schemas.microsoft.com/office/drawing/2014/main" id="{B0232D23-4E03-4C77-AB91-1263A2DD203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9183" name="Freeform 31">
                  <a:extLst>
                    <a:ext uri="{FF2B5EF4-FFF2-40B4-BE49-F238E27FC236}">
                      <a16:creationId xmlns:a16="http://schemas.microsoft.com/office/drawing/2014/main" id="{4DA4E4E8-65A9-41BE-8AC0-49E0909E289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9184" name="Freeform 32">
                  <a:extLst>
                    <a:ext uri="{FF2B5EF4-FFF2-40B4-BE49-F238E27FC236}">
                      <a16:creationId xmlns:a16="http://schemas.microsoft.com/office/drawing/2014/main" id="{48A6BBE2-BCA6-4F51-8585-95594FA5BA1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9185" name="Freeform 33">
                  <a:extLst>
                    <a:ext uri="{FF2B5EF4-FFF2-40B4-BE49-F238E27FC236}">
                      <a16:creationId xmlns:a16="http://schemas.microsoft.com/office/drawing/2014/main" id="{84D55BAA-B02D-4E54-8874-362691D07BC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9186" name="Freeform 34">
                  <a:extLst>
                    <a:ext uri="{FF2B5EF4-FFF2-40B4-BE49-F238E27FC236}">
                      <a16:creationId xmlns:a16="http://schemas.microsoft.com/office/drawing/2014/main" id="{6DE60528-1CC5-4E73-BFF7-40FCF807F43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9187" name="Freeform 35">
                  <a:extLst>
                    <a:ext uri="{FF2B5EF4-FFF2-40B4-BE49-F238E27FC236}">
                      <a16:creationId xmlns:a16="http://schemas.microsoft.com/office/drawing/2014/main" id="{F8D044BB-2525-4981-9BAF-8E3C6B93F98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9188" name="Freeform 36">
                  <a:extLst>
                    <a:ext uri="{FF2B5EF4-FFF2-40B4-BE49-F238E27FC236}">
                      <a16:creationId xmlns:a16="http://schemas.microsoft.com/office/drawing/2014/main" id="{A0112BC3-3DDB-4F8B-9262-2B3262118B2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grpSp>
        <p:nvGrpSpPr>
          <p:cNvPr id="1035" name="Group 37">
            <a:extLst>
              <a:ext uri="{FF2B5EF4-FFF2-40B4-BE49-F238E27FC236}">
                <a16:creationId xmlns:a16="http://schemas.microsoft.com/office/drawing/2014/main" id="{B7AB388B-ACA3-43CB-9A39-41EFBB80BF0A}"/>
              </a:ext>
            </a:extLst>
          </p:cNvPr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9190" name="Freeform 38">
              <a:extLst>
                <a:ext uri="{FF2B5EF4-FFF2-40B4-BE49-F238E27FC236}">
                  <a16:creationId xmlns:a16="http://schemas.microsoft.com/office/drawing/2014/main" id="{34A26504-3F0C-4E1F-BA51-6C43ABBF2AAC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191" name="Freeform 39">
              <a:extLst>
                <a:ext uri="{FF2B5EF4-FFF2-40B4-BE49-F238E27FC236}">
                  <a16:creationId xmlns:a16="http://schemas.microsoft.com/office/drawing/2014/main" id="{20E30C40-85E6-483F-B86B-3A738897D683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36" name="Group 40">
            <a:extLst>
              <a:ext uri="{FF2B5EF4-FFF2-40B4-BE49-F238E27FC236}">
                <a16:creationId xmlns:a16="http://schemas.microsoft.com/office/drawing/2014/main" id="{0A7EB3E7-2F67-440C-885F-8BCFF7FDBF2B}"/>
              </a:ext>
            </a:extLst>
          </p:cNvPr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>
              <a:extLst>
                <a:ext uri="{FF2B5EF4-FFF2-40B4-BE49-F238E27FC236}">
                  <a16:creationId xmlns:a16="http://schemas.microsoft.com/office/drawing/2014/main" id="{949673DF-60C3-4B4D-A82E-D91972846D7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9194" name="Freeform 42">
                <a:extLst>
                  <a:ext uri="{FF2B5EF4-FFF2-40B4-BE49-F238E27FC236}">
                    <a16:creationId xmlns:a16="http://schemas.microsoft.com/office/drawing/2014/main" id="{00EF4818-8EB6-4645-84E7-E6741ED6DDA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040" name="Group 43">
                <a:extLst>
                  <a:ext uri="{FF2B5EF4-FFF2-40B4-BE49-F238E27FC236}">
                    <a16:creationId xmlns:a16="http://schemas.microsoft.com/office/drawing/2014/main" id="{CD2B8180-DA84-4C0C-B2DD-96E26534C3F5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9196" name="Freeform 44">
                  <a:extLst>
                    <a:ext uri="{FF2B5EF4-FFF2-40B4-BE49-F238E27FC236}">
                      <a16:creationId xmlns:a16="http://schemas.microsoft.com/office/drawing/2014/main" id="{A57FEE1A-AF86-47DA-81AD-89697A3299F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9197" name="Freeform 45">
                  <a:extLst>
                    <a:ext uri="{FF2B5EF4-FFF2-40B4-BE49-F238E27FC236}">
                      <a16:creationId xmlns:a16="http://schemas.microsoft.com/office/drawing/2014/main" id="{F6CC511E-B11E-48D6-84E3-1CD2048EF6C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053" y="327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9198" name="Freeform 46">
                  <a:extLst>
                    <a:ext uri="{FF2B5EF4-FFF2-40B4-BE49-F238E27FC236}">
                      <a16:creationId xmlns:a16="http://schemas.microsoft.com/office/drawing/2014/main" id="{6B927151-71B4-4CB2-8D8D-15135CE70F5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863" y="177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9199" name="Freeform 47">
                  <a:extLst>
                    <a:ext uri="{FF2B5EF4-FFF2-40B4-BE49-F238E27FC236}">
                      <a16:creationId xmlns:a16="http://schemas.microsoft.com/office/drawing/2014/main" id="{3C6B1EF1-6E8F-4D77-842E-C99522F3272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9200" name="Freeform 48">
                  <a:extLst>
                    <a:ext uri="{FF2B5EF4-FFF2-40B4-BE49-F238E27FC236}">
                      <a16:creationId xmlns:a16="http://schemas.microsoft.com/office/drawing/2014/main" id="{DAF42931-FFB4-4CCE-A21C-7BE851F68AA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302" y="892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9201" name="Freeform 49">
                  <a:extLst>
                    <a:ext uri="{FF2B5EF4-FFF2-40B4-BE49-F238E27FC236}">
                      <a16:creationId xmlns:a16="http://schemas.microsoft.com/office/drawing/2014/main" id="{4E8C766C-F46A-403E-AE06-5F5D7DAF203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253" y="801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9202" name="Freeform 50">
                  <a:extLst>
                    <a:ext uri="{FF2B5EF4-FFF2-40B4-BE49-F238E27FC236}">
                      <a16:creationId xmlns:a16="http://schemas.microsoft.com/office/drawing/2014/main" id="{42C9C7E8-08F0-4C4D-B9A9-2F93D99EF33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9203" name="Freeform 51">
                  <a:extLst>
                    <a:ext uri="{FF2B5EF4-FFF2-40B4-BE49-F238E27FC236}">
                      <a16:creationId xmlns:a16="http://schemas.microsoft.com/office/drawing/2014/main" id="{6C5A38FC-F670-4B29-8339-9EBA4DDC882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52" y="137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49204" name="Line 52">
              <a:extLst>
                <a:ext uri="{FF2B5EF4-FFF2-40B4-BE49-F238E27FC236}">
                  <a16:creationId xmlns:a16="http://schemas.microsoft.com/office/drawing/2014/main" id="{416D0611-EA87-4744-8F84-811ACEFF1BD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  <p:sldLayoutId id="2147484124" r:id="rId12"/>
    <p:sldLayoutId id="2147484138" r:id="rId13"/>
    <p:sldLayoutId id="2147484139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58F5ACEE-1E02-4ABF-BCBA-DE66784A6C51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82947" name="Freeform 3">
              <a:extLst>
                <a:ext uri="{FF2B5EF4-FFF2-40B4-BE49-F238E27FC236}">
                  <a16:creationId xmlns:a16="http://schemas.microsoft.com/office/drawing/2014/main" id="{19E55F28-CF41-4F30-AE2D-3E39548285A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057" name="Group 4">
              <a:extLst>
                <a:ext uri="{FF2B5EF4-FFF2-40B4-BE49-F238E27FC236}">
                  <a16:creationId xmlns:a16="http://schemas.microsoft.com/office/drawing/2014/main" id="{DB4F1084-2C8E-4B02-9852-88F2C0798685}"/>
                </a:ext>
              </a:extLst>
            </p:cNvPr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82949" name="Freeform 5">
                <a:extLst>
                  <a:ext uri="{FF2B5EF4-FFF2-40B4-BE49-F238E27FC236}">
                    <a16:creationId xmlns:a16="http://schemas.microsoft.com/office/drawing/2014/main" id="{1D5F1DE2-FBDC-4434-A53D-345CB313503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2950" name="Freeform 6">
                <a:extLst>
                  <a:ext uri="{FF2B5EF4-FFF2-40B4-BE49-F238E27FC236}">
                    <a16:creationId xmlns:a16="http://schemas.microsoft.com/office/drawing/2014/main" id="{D76BEF6A-4994-4D10-B60B-BD300F43A56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2951" name="Freeform 7">
                <a:extLst>
                  <a:ext uri="{FF2B5EF4-FFF2-40B4-BE49-F238E27FC236}">
                    <a16:creationId xmlns:a16="http://schemas.microsoft.com/office/drawing/2014/main" id="{3738BF76-11CB-4363-A171-9509635B74D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82952" name="Freeform 8">
              <a:extLst>
                <a:ext uri="{FF2B5EF4-FFF2-40B4-BE49-F238E27FC236}">
                  <a16:creationId xmlns:a16="http://schemas.microsoft.com/office/drawing/2014/main" id="{D1567D88-6C07-4B3E-966D-12B508940C9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059" name="Group 9">
              <a:extLst>
                <a:ext uri="{FF2B5EF4-FFF2-40B4-BE49-F238E27FC236}">
                  <a16:creationId xmlns:a16="http://schemas.microsoft.com/office/drawing/2014/main" id="{507F8268-C5FE-4533-9394-2D3FE4676210}"/>
                </a:ext>
              </a:extLst>
            </p:cNvPr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82954" name="Freeform 10">
                <a:extLst>
                  <a:ext uri="{FF2B5EF4-FFF2-40B4-BE49-F238E27FC236}">
                    <a16:creationId xmlns:a16="http://schemas.microsoft.com/office/drawing/2014/main" id="{A241F776-C0A9-4E4F-A91F-584734A7509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2955" name="Freeform 11">
                <a:extLst>
                  <a:ext uri="{FF2B5EF4-FFF2-40B4-BE49-F238E27FC236}">
                    <a16:creationId xmlns:a16="http://schemas.microsoft.com/office/drawing/2014/main" id="{80CD1756-657A-4CA0-8A00-7F936876D2A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2956" name="Freeform 12">
                <a:extLst>
                  <a:ext uri="{FF2B5EF4-FFF2-40B4-BE49-F238E27FC236}">
                    <a16:creationId xmlns:a16="http://schemas.microsoft.com/office/drawing/2014/main" id="{CF636641-1DBC-4B30-812B-98144BD658B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2957" name="Freeform 13">
                <a:extLst>
                  <a:ext uri="{FF2B5EF4-FFF2-40B4-BE49-F238E27FC236}">
                    <a16:creationId xmlns:a16="http://schemas.microsoft.com/office/drawing/2014/main" id="{5ED8016B-3938-4049-9D9A-A977502359C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2958" name="Freeform 14">
                <a:extLst>
                  <a:ext uri="{FF2B5EF4-FFF2-40B4-BE49-F238E27FC236}">
                    <a16:creationId xmlns:a16="http://schemas.microsoft.com/office/drawing/2014/main" id="{C1C79D75-1228-4DE4-8D7E-35B8A536F1C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2091" name="Group 15">
                <a:extLst>
                  <a:ext uri="{FF2B5EF4-FFF2-40B4-BE49-F238E27FC236}">
                    <a16:creationId xmlns:a16="http://schemas.microsoft.com/office/drawing/2014/main" id="{99D94CC3-1FA4-4324-8435-DB2D1F96121D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82960" name="Freeform 16">
                  <a:extLst>
                    <a:ext uri="{FF2B5EF4-FFF2-40B4-BE49-F238E27FC236}">
                      <a16:creationId xmlns:a16="http://schemas.microsoft.com/office/drawing/2014/main" id="{C18833EA-6B1A-495A-9632-34116038952F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2961" name="Freeform 17">
                  <a:extLst>
                    <a:ext uri="{FF2B5EF4-FFF2-40B4-BE49-F238E27FC236}">
                      <a16:creationId xmlns:a16="http://schemas.microsoft.com/office/drawing/2014/main" id="{631D3C67-0887-4A05-8993-C46D72D78032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2962" name="Freeform 18">
                  <a:extLst>
                    <a:ext uri="{FF2B5EF4-FFF2-40B4-BE49-F238E27FC236}">
                      <a16:creationId xmlns:a16="http://schemas.microsoft.com/office/drawing/2014/main" id="{1454E231-A5C1-498C-A7F4-08366F9E859F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91" y="1723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2060" name="Group 19">
              <a:extLst>
                <a:ext uri="{FF2B5EF4-FFF2-40B4-BE49-F238E27FC236}">
                  <a16:creationId xmlns:a16="http://schemas.microsoft.com/office/drawing/2014/main" id="{38BD8C6C-234F-4134-B2A0-EBB269D1206F}"/>
                </a:ext>
              </a:extLst>
            </p:cNvPr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82964" name="Freeform 20">
                <a:extLst>
                  <a:ext uri="{FF2B5EF4-FFF2-40B4-BE49-F238E27FC236}">
                    <a16:creationId xmlns:a16="http://schemas.microsoft.com/office/drawing/2014/main" id="{C68446D6-DBC3-4449-B7D6-838EEA441D7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2965" name="Freeform 21">
                <a:extLst>
                  <a:ext uri="{FF2B5EF4-FFF2-40B4-BE49-F238E27FC236}">
                    <a16:creationId xmlns:a16="http://schemas.microsoft.com/office/drawing/2014/main" id="{4913BDF3-2903-4F85-BDC1-9CB608F25C5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2966" name="Freeform 22">
                <a:extLst>
                  <a:ext uri="{FF2B5EF4-FFF2-40B4-BE49-F238E27FC236}">
                    <a16:creationId xmlns:a16="http://schemas.microsoft.com/office/drawing/2014/main" id="{341B6C4E-2909-491D-903E-A1472172520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061" name="Group 23">
              <a:extLst>
                <a:ext uri="{FF2B5EF4-FFF2-40B4-BE49-F238E27FC236}">
                  <a16:creationId xmlns:a16="http://schemas.microsoft.com/office/drawing/2014/main" id="{0BBDE680-AE9E-4DFC-B861-E9872DEE38AD}"/>
                </a:ext>
              </a:extLst>
            </p:cNvPr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82968" name="Freeform 24">
                <a:extLst>
                  <a:ext uri="{FF2B5EF4-FFF2-40B4-BE49-F238E27FC236}">
                    <a16:creationId xmlns:a16="http://schemas.microsoft.com/office/drawing/2014/main" id="{D0FE3ABE-1189-4A60-A134-DD91567C0D3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2969" name="Freeform 25">
                <a:extLst>
                  <a:ext uri="{FF2B5EF4-FFF2-40B4-BE49-F238E27FC236}">
                    <a16:creationId xmlns:a16="http://schemas.microsoft.com/office/drawing/2014/main" id="{584C4E16-B1D2-40F7-A738-D6CBC55DAD6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2970" name="Freeform 26">
                <a:extLst>
                  <a:ext uri="{FF2B5EF4-FFF2-40B4-BE49-F238E27FC236}">
                    <a16:creationId xmlns:a16="http://schemas.microsoft.com/office/drawing/2014/main" id="{3BEAACFF-7A40-44D0-B45C-454EC0008A8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062" name="Group 27">
              <a:extLst>
                <a:ext uri="{FF2B5EF4-FFF2-40B4-BE49-F238E27FC236}">
                  <a16:creationId xmlns:a16="http://schemas.microsoft.com/office/drawing/2014/main" id="{A08B3F58-AC54-409F-B858-AD6533EA9C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82972" name="Freeform 28">
                <a:extLst>
                  <a:ext uri="{FF2B5EF4-FFF2-40B4-BE49-F238E27FC236}">
                    <a16:creationId xmlns:a16="http://schemas.microsoft.com/office/drawing/2014/main" id="{5F5EE8AE-10E1-4638-8EC5-69A95D82DAB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2973" name="Freeform 29">
                <a:extLst>
                  <a:ext uri="{FF2B5EF4-FFF2-40B4-BE49-F238E27FC236}">
                    <a16:creationId xmlns:a16="http://schemas.microsoft.com/office/drawing/2014/main" id="{F9AE69A6-21D0-4402-9D4F-410D6EFCDAA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2974" name="Freeform 30">
                <a:extLst>
                  <a:ext uri="{FF2B5EF4-FFF2-40B4-BE49-F238E27FC236}">
                    <a16:creationId xmlns:a16="http://schemas.microsoft.com/office/drawing/2014/main" id="{32DB894B-C95D-40A9-8D0B-DCB7526E113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82975" name="Freeform 31">
              <a:extLst>
                <a:ext uri="{FF2B5EF4-FFF2-40B4-BE49-F238E27FC236}">
                  <a16:creationId xmlns:a16="http://schemas.microsoft.com/office/drawing/2014/main" id="{5E750465-5AB1-429C-8DEF-D7FB51A5D2D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976" name="Freeform 32">
              <a:extLst>
                <a:ext uri="{FF2B5EF4-FFF2-40B4-BE49-F238E27FC236}">
                  <a16:creationId xmlns:a16="http://schemas.microsoft.com/office/drawing/2014/main" id="{762EEE77-AB01-45B3-89F3-435154353D41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977" name="Freeform 33">
              <a:extLst>
                <a:ext uri="{FF2B5EF4-FFF2-40B4-BE49-F238E27FC236}">
                  <a16:creationId xmlns:a16="http://schemas.microsoft.com/office/drawing/2014/main" id="{E9F14FA3-B679-4B9D-907D-9540A6EF5305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978" name="Freeform 34">
              <a:extLst>
                <a:ext uri="{FF2B5EF4-FFF2-40B4-BE49-F238E27FC236}">
                  <a16:creationId xmlns:a16="http://schemas.microsoft.com/office/drawing/2014/main" id="{D2C08B56-748E-4B73-9A16-FC916EEC6BF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979" name="Freeform 35">
              <a:extLst>
                <a:ext uri="{FF2B5EF4-FFF2-40B4-BE49-F238E27FC236}">
                  <a16:creationId xmlns:a16="http://schemas.microsoft.com/office/drawing/2014/main" id="{AB45EC45-1F42-41A5-AB17-D440588B69B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980" name="Freeform 36">
              <a:extLst>
                <a:ext uri="{FF2B5EF4-FFF2-40B4-BE49-F238E27FC236}">
                  <a16:creationId xmlns:a16="http://schemas.microsoft.com/office/drawing/2014/main" id="{DF1A0084-FCB0-41C7-AEA2-4E038B64CB1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981" name="Freeform 37">
              <a:extLst>
                <a:ext uri="{FF2B5EF4-FFF2-40B4-BE49-F238E27FC236}">
                  <a16:creationId xmlns:a16="http://schemas.microsoft.com/office/drawing/2014/main" id="{2B930584-7A3E-45D6-8A52-691E5E97697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982" name="Freeform 38">
              <a:extLst>
                <a:ext uri="{FF2B5EF4-FFF2-40B4-BE49-F238E27FC236}">
                  <a16:creationId xmlns:a16="http://schemas.microsoft.com/office/drawing/2014/main" id="{3261C43E-B7C8-4C12-BA06-54C59C6634D0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983" name="Freeform 39">
              <a:extLst>
                <a:ext uri="{FF2B5EF4-FFF2-40B4-BE49-F238E27FC236}">
                  <a16:creationId xmlns:a16="http://schemas.microsoft.com/office/drawing/2014/main" id="{DDD1F5C2-9B42-4A26-90FA-D7790C9220FA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984" name="Freeform 40">
              <a:extLst>
                <a:ext uri="{FF2B5EF4-FFF2-40B4-BE49-F238E27FC236}">
                  <a16:creationId xmlns:a16="http://schemas.microsoft.com/office/drawing/2014/main" id="{3A38C3AC-7EC3-4795-B24C-0F9681537BE9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985" name="Freeform 41">
              <a:extLst>
                <a:ext uri="{FF2B5EF4-FFF2-40B4-BE49-F238E27FC236}">
                  <a16:creationId xmlns:a16="http://schemas.microsoft.com/office/drawing/2014/main" id="{78533A01-0BC6-4F1B-AEF5-A528C39328B6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986" name="Freeform 42">
              <a:extLst>
                <a:ext uri="{FF2B5EF4-FFF2-40B4-BE49-F238E27FC236}">
                  <a16:creationId xmlns:a16="http://schemas.microsoft.com/office/drawing/2014/main" id="{71239418-355E-40C4-93B6-3FDBC543CF48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987" name="Freeform 43">
              <a:extLst>
                <a:ext uri="{FF2B5EF4-FFF2-40B4-BE49-F238E27FC236}">
                  <a16:creationId xmlns:a16="http://schemas.microsoft.com/office/drawing/2014/main" id="{739710EB-940F-4867-8262-E2AE04DF20B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988" name="Freeform 44">
              <a:extLst>
                <a:ext uri="{FF2B5EF4-FFF2-40B4-BE49-F238E27FC236}">
                  <a16:creationId xmlns:a16="http://schemas.microsoft.com/office/drawing/2014/main" id="{9114B972-2B6E-4BFD-B3E7-03E87FA5778B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2989" name="Rectangle 45">
            <a:extLst>
              <a:ext uri="{FF2B5EF4-FFF2-40B4-BE49-F238E27FC236}">
                <a16:creationId xmlns:a16="http://schemas.microsoft.com/office/drawing/2014/main" id="{49E974F2-C1F1-4B0C-9063-1D90FCCD7C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Rectangle 46">
            <a:extLst>
              <a:ext uri="{FF2B5EF4-FFF2-40B4-BE49-F238E27FC236}">
                <a16:creationId xmlns:a16="http://schemas.microsoft.com/office/drawing/2014/main" id="{4D1BD3B8-521A-438F-B41D-178CD002C3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2991" name="Rectangle 47">
            <a:extLst>
              <a:ext uri="{FF2B5EF4-FFF2-40B4-BE49-F238E27FC236}">
                <a16:creationId xmlns:a16="http://schemas.microsoft.com/office/drawing/2014/main" id="{A5DF47FD-AFEA-41C7-8FFC-001741DA400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2992" name="Rectangle 48">
            <a:extLst>
              <a:ext uri="{FF2B5EF4-FFF2-40B4-BE49-F238E27FC236}">
                <a16:creationId xmlns:a16="http://schemas.microsoft.com/office/drawing/2014/main" id="{F9EA543B-E9E5-4C8E-8AAB-0AAEDF51211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2993" name="Rectangle 49">
            <a:extLst>
              <a:ext uri="{FF2B5EF4-FFF2-40B4-BE49-F238E27FC236}">
                <a16:creationId xmlns:a16="http://schemas.microsoft.com/office/drawing/2014/main" id="{C5A318A1-87C6-430E-8E12-5CD549ED25A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0DC2223-54C8-45B9-8F2D-0B97A465FD5F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  <p:sldLayoutId id="2147484136" r:id="rId12"/>
    <p:sldLayoutId id="2147484137" r:id="rId13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6.png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D96E01B7-27B1-41DE-BF4C-CE04A7DB6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AFBE11-3932-44A5-86FE-C105551D1001}" type="slidenum">
              <a:rPr lang="ar-SA" altLang="en-US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144389" name="Rectangle 5">
            <a:extLst>
              <a:ext uri="{FF2B5EF4-FFF2-40B4-BE49-F238E27FC236}">
                <a16:creationId xmlns:a16="http://schemas.microsoft.com/office/drawing/2014/main" id="{55973FA4-0E95-4171-8597-037877D72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75" y="2305896"/>
            <a:ext cx="8763000" cy="1772391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defRPr/>
            </a:pPr>
            <a:r>
              <a:rPr lang="vi-VN" altLang="en-US" sz="8800" dirty="0" err="1">
                <a:solidFill>
                  <a:srgbClr val="0000FF"/>
                </a:solidFill>
                <a:latin typeface="VNI-Duff" pitchFamily="2" charset="0"/>
              </a:rPr>
              <a:t>Số</a:t>
            </a:r>
            <a:r>
              <a:rPr lang="vi-VN" altLang="en-US" sz="8800" dirty="0">
                <a:solidFill>
                  <a:srgbClr val="0000FF"/>
                </a:solidFill>
                <a:latin typeface="VNI-Duff" pitchFamily="2" charset="0"/>
              </a:rPr>
              <a:t> </a:t>
            </a:r>
            <a:r>
              <a:rPr lang="vi-VN" altLang="en-US" sz="8800" dirty="0" err="1">
                <a:solidFill>
                  <a:srgbClr val="0000FF"/>
                </a:solidFill>
                <a:latin typeface="VNI-Duff" pitchFamily="2" charset="0"/>
              </a:rPr>
              <a:t>học</a:t>
            </a:r>
            <a:r>
              <a:rPr lang="vi-VN" altLang="en-US" sz="8800" dirty="0">
                <a:solidFill>
                  <a:srgbClr val="0000FF"/>
                </a:solidFill>
                <a:latin typeface="VNI-Duff" pitchFamily="2" charset="0"/>
              </a:rPr>
              <a:t> 6</a:t>
            </a:r>
          </a:p>
        </p:txBody>
      </p:sp>
      <p:sp>
        <p:nvSpPr>
          <p:cNvPr id="144393" name="Text Box 9">
            <a:extLst>
              <a:ext uri="{FF2B5EF4-FFF2-40B4-BE49-F238E27FC236}">
                <a16:creationId xmlns:a16="http://schemas.microsoft.com/office/drawing/2014/main" id="{A557856E-7EB6-4DB2-9C34-EAA475AD3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038600"/>
            <a:ext cx="6527800" cy="14652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Dom" pitchFamily="2" charset="0"/>
                <a:cs typeface="Arial" panose="020B0604020202020204" pitchFamily="34" charset="0"/>
              </a:rPr>
              <a:t>Giaùo</a:t>
            </a:r>
            <a:r>
              <a:rPr lang="en-US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Dom" pitchFamily="2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Dom" pitchFamily="2" charset="0"/>
                <a:cs typeface="Arial" panose="020B0604020202020204" pitchFamily="34" charset="0"/>
              </a:rPr>
              <a:t>vieân</a:t>
            </a:r>
            <a:r>
              <a:rPr lang="en-US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Dom" pitchFamily="2" charset="0"/>
                <a:cs typeface="Arial" panose="020B0604020202020204" pitchFamily="34" charset="0"/>
              </a:rPr>
              <a:t>:</a:t>
            </a:r>
            <a:endParaRPr lang="en-US" alt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anose="020B0602030504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vi-VN" alt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Dom" pitchFamily="2" charset="0"/>
                <a:cs typeface="Arial" panose="020B0604020202020204" pitchFamily="34" charset="0"/>
              </a:rPr>
              <a:t>Lớp</a:t>
            </a:r>
            <a:r>
              <a:rPr lang="vi-VN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Dom" pitchFamily="2" charset="0"/>
                <a:cs typeface="Arial" panose="020B0604020202020204" pitchFamily="34" charset="0"/>
              </a:rPr>
              <a:t>:</a:t>
            </a:r>
            <a:endParaRPr lang="en-US" alt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anose="020B0602030504020204" pitchFamily="34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B37898E5-6F4F-4CCD-AA2C-E29ACF756700}"/>
              </a:ext>
            </a:extLst>
          </p:cNvPr>
          <p:cNvSpPr txBox="1"/>
          <p:nvPr/>
        </p:nvSpPr>
        <p:spPr>
          <a:xfrm>
            <a:off x="4925267" y="5941272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… ngày … tháng … năm . . . . 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96" y="314093"/>
            <a:ext cx="2151488" cy="215148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9" grpId="0"/>
      <p:bldP spid="14439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/>
          <p:nvPr/>
        </p:nvSpPr>
        <p:spPr>
          <a:xfrm>
            <a:off x="8827492" y="894954"/>
            <a:ext cx="316509" cy="302214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502" name="Shape 502"/>
          <p:cNvSpPr/>
          <p:nvPr/>
        </p:nvSpPr>
        <p:spPr>
          <a:xfrm rot="1793658">
            <a:off x="8464703" y="1038315"/>
            <a:ext cx="225077" cy="21492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14" name="Shape 502"/>
          <p:cNvSpPr/>
          <p:nvPr/>
        </p:nvSpPr>
        <p:spPr>
          <a:xfrm rot="1793658">
            <a:off x="8873208" y="1353260"/>
            <a:ext cx="225077" cy="21492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512" y="795612"/>
            <a:ext cx="5844512" cy="4500470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7B93C37-5584-494C-9DAC-9E0E73918C7C}"/>
              </a:ext>
            </a:extLst>
          </p:cNvPr>
          <p:cNvSpPr txBox="1"/>
          <p:nvPr/>
        </p:nvSpPr>
        <p:spPr>
          <a:xfrm>
            <a:off x="152400" y="29547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I)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697A6DEE-DB86-4DA4-9679-2DFC2F7BAA73}"/>
              </a:ext>
            </a:extLst>
          </p:cNvPr>
          <p:cNvGrpSpPr/>
          <p:nvPr/>
        </p:nvGrpSpPr>
        <p:grpSpPr>
          <a:xfrm>
            <a:off x="3110" y="1162884"/>
            <a:ext cx="3138124" cy="4149080"/>
            <a:chOff x="3110" y="1162884"/>
            <a:chExt cx="3138124" cy="4149080"/>
          </a:xfrm>
        </p:grpSpPr>
        <p:grpSp>
          <p:nvGrpSpPr>
            <p:cNvPr id="4" name="Nhóm 3">
              <a:extLst>
                <a:ext uri="{FF2B5EF4-FFF2-40B4-BE49-F238E27FC236}">
                  <a16:creationId xmlns:a16="http://schemas.microsoft.com/office/drawing/2014/main" id="{A4778D65-9D16-473A-A48A-ECE651B3C638}"/>
                </a:ext>
              </a:extLst>
            </p:cNvPr>
            <p:cNvGrpSpPr/>
            <p:nvPr/>
          </p:nvGrpSpPr>
          <p:grpSpPr>
            <a:xfrm>
              <a:off x="3110" y="1162884"/>
              <a:ext cx="3138124" cy="4149080"/>
              <a:chOff x="3110" y="1162884"/>
              <a:chExt cx="3138124" cy="4149080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10" y="3429000"/>
                <a:ext cx="2107794" cy="1882964"/>
              </a:xfrm>
              <a:prstGeom prst="rect">
                <a:avLst/>
              </a:prstGeom>
            </p:spPr>
          </p:pic>
          <p:sp>
            <p:nvSpPr>
              <p:cNvPr id="2" name="Bong bóng Ý nghĩ: Hình đám mây 1">
                <a:extLst>
                  <a:ext uri="{FF2B5EF4-FFF2-40B4-BE49-F238E27FC236}">
                    <a16:creationId xmlns:a16="http://schemas.microsoft.com/office/drawing/2014/main" id="{E09B1146-ECD9-4BA1-B0A2-DF5647F9BC28}"/>
                  </a:ext>
                </a:extLst>
              </p:cNvPr>
              <p:cNvSpPr/>
              <p:nvPr/>
            </p:nvSpPr>
            <p:spPr bwMode="auto">
              <a:xfrm>
                <a:off x="365096" y="1162884"/>
                <a:ext cx="2776138" cy="1882963"/>
              </a:xfrm>
              <a:prstGeom prst="cloudCallou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" name="Hộp Văn bản 2">
              <a:extLst>
                <a:ext uri="{FF2B5EF4-FFF2-40B4-BE49-F238E27FC236}">
                  <a16:creationId xmlns:a16="http://schemas.microsoft.com/office/drawing/2014/main" id="{F8F07A14-E2F5-49EA-BDB1-3E828AEEF981}"/>
                </a:ext>
              </a:extLst>
            </p:cNvPr>
            <p:cNvSpPr txBox="1"/>
            <p:nvPr/>
          </p:nvSpPr>
          <p:spPr>
            <a:xfrm>
              <a:off x="993710" y="1523159"/>
              <a:ext cx="1600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nguyên </a:t>
              </a:r>
              <a:r>
                <a:rPr lang="vi-VN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A7B240EA-0C1B-47BD-B608-DE16726D1840}"/>
              </a:ext>
            </a:extLst>
          </p:cNvPr>
          <p:cNvSpPr/>
          <p:nvPr/>
        </p:nvSpPr>
        <p:spPr bwMode="auto">
          <a:xfrm>
            <a:off x="3844142" y="869356"/>
            <a:ext cx="533400" cy="552846"/>
          </a:xfrm>
          <a:prstGeom prst="ellipse">
            <a:avLst/>
          </a:prstGeom>
          <a:noFill/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CD470D78-0091-4923-9008-04FD271B1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096C1-79F8-4B4F-9719-A8FCD7981F2F}" type="slidenum">
              <a:rPr lang="ar-SA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EA9478F-2559-47CE-8BD1-4693286A8BE9}"/>
              </a:ext>
            </a:extLst>
          </p:cNvPr>
          <p:cNvSpPr txBox="1"/>
          <p:nvPr/>
        </p:nvSpPr>
        <p:spPr>
          <a:xfrm>
            <a:off x="152400" y="29547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I)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1E42B74D-5DD8-40A7-9248-C496D63891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3" t="26064" r="25193" b="5629"/>
          <a:stretch/>
        </p:blipFill>
        <p:spPr>
          <a:xfrm>
            <a:off x="685800" y="914400"/>
            <a:ext cx="7239000" cy="57912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59FD361-FD36-4A1D-AF02-4D22757BD73C}"/>
              </a:ext>
            </a:extLst>
          </p:cNvPr>
          <p:cNvSpPr txBox="1">
            <a:spLocks/>
          </p:cNvSpPr>
          <p:nvPr/>
        </p:nvSpPr>
        <p:spPr bwMode="auto">
          <a:xfrm>
            <a:off x="914400" y="3048000"/>
            <a:ext cx="6629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 </a:t>
            </a:r>
            <a:r>
              <a:rPr lang="vi-VN" sz="35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5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vi-VN" sz="35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5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5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không </a:t>
            </a:r>
            <a:r>
              <a:rPr lang="vi-VN" sz="35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5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5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35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vi-VN" sz="35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5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vi-VN" sz="35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vi-VN" sz="35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5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35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5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35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2 là số nguyên tố nhỏ nhất và là số nguyên tố chẵn duy nhất</a:t>
            </a:r>
            <a:r>
              <a:rPr lang="nl-NL" sz="3500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500" dirty="0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3CE7722C-E367-4406-8011-A3D86BBDC593}"/>
              </a:ext>
            </a:extLst>
          </p:cNvPr>
          <p:cNvSpPr txBox="1"/>
          <p:nvPr/>
        </p:nvSpPr>
        <p:spPr>
          <a:xfrm>
            <a:off x="1066800" y="1981200"/>
            <a:ext cx="2895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vi-VN" sz="35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sz="35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endParaRPr lang="en-US" sz="3500" b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572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A14D1F4-9604-4391-ABB9-F32C843FD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096C1-79F8-4B4F-9719-A8FCD7981F2F}" type="slidenum">
              <a:rPr lang="ar-SA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C624A3F-DC45-4513-89F9-F60FB7C30174}"/>
              </a:ext>
            </a:extLst>
          </p:cNvPr>
          <p:cNvSpPr txBox="1"/>
          <p:nvPr/>
        </p:nvSpPr>
        <p:spPr>
          <a:xfrm>
            <a:off x="152400" y="29547"/>
            <a:ext cx="899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(TSNT)</a:t>
            </a:r>
            <a:r>
              <a:rPr lang="en-US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F5DBBDD0-7AC1-46EF-A3B2-543C84E32D28}"/>
              </a:ext>
            </a:extLst>
          </p:cNvPr>
          <p:cNvSpPr txBox="1"/>
          <p:nvPr/>
        </p:nvSpPr>
        <p:spPr>
          <a:xfrm>
            <a:off x="457200" y="1371600"/>
            <a:ext cx="8991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5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5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altLang="en-US" sz="35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altLang="en-US" sz="35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altLang="en-US" sz="35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altLang="en-US" sz="35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vi-VN" altLang="en-US" sz="35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altLang="en-US" sz="35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altLang="en-US" sz="35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altLang="en-US" sz="35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TSNT?</a:t>
            </a:r>
            <a:endParaRPr lang="en-US" altLang="en-US" sz="3500" b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A613D216-17AA-434F-9DAC-7799C5A80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25795"/>
            <a:ext cx="8623300" cy="35744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15200" y="210600"/>
              <a:ext cx="7101360" cy="5033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080" y="208080"/>
                <a:ext cx="7110000" cy="504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8981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A14D1F4-9604-4391-ABB9-F32C843FD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096C1-79F8-4B4F-9719-A8FCD7981F2F}" type="slidenum">
              <a:rPr lang="ar-SA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B5E820A9-BCEA-4F72-9F46-0EED18D3148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47700" y="1795688"/>
            <a:ext cx="8001000" cy="1706562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vi-VN" altLang="en-US" sz="3500" b="1" dirty="0"/>
              <a:t> </a:t>
            </a:r>
            <a:r>
              <a:rPr lang="vi-VN" altLang="en-US" sz="35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</a:t>
            </a:r>
            <a:r>
              <a:rPr lang="vi-VN" altLang="en-US" sz="35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altLang="en-US" sz="35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altLang="en-US" sz="35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altLang="en-US" sz="35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altLang="en-US" sz="35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nhiên </a:t>
            </a:r>
            <a:r>
              <a:rPr lang="vi-VN" altLang="en-US" sz="35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altLang="en-US" sz="35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hơn 1 ra TSNT </a:t>
            </a:r>
            <a:r>
              <a:rPr lang="vi-VN" altLang="en-US" sz="35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altLang="en-US" sz="35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altLang="en-US" sz="35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altLang="en-US" sz="35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altLang="en-US" sz="35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vi-VN" altLang="en-US" sz="35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vi-VN" altLang="en-US" sz="35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altLang="en-US" sz="35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altLang="en-US" sz="35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altLang="en-US" sz="35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TSNT.</a:t>
            </a:r>
            <a:endParaRPr lang="en-US" altLang="en-US" sz="3500" dirty="0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C624A3F-DC45-4513-89F9-F60FB7C30174}"/>
              </a:ext>
            </a:extLst>
          </p:cNvPr>
          <p:cNvSpPr txBox="1"/>
          <p:nvPr/>
        </p:nvSpPr>
        <p:spPr>
          <a:xfrm>
            <a:off x="152400" y="0"/>
            <a:ext cx="899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I.a</a:t>
            </a:r>
            <a:r>
              <a:rPr lang="vi-VN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vi-VN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TSNT?</a:t>
            </a:r>
            <a:endParaRPr lang="en-US" altLang="en-US" sz="4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291AA2D-3B27-4686-88B2-0A26E2EB7292}"/>
                  </a:ext>
                </a:extLst>
              </p:cNvPr>
              <p:cNvSpPr txBox="1"/>
              <p:nvPr/>
            </p:nvSpPr>
            <p:spPr>
              <a:xfrm>
                <a:off x="174171" y="4013528"/>
                <a:ext cx="8559282" cy="1215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3500" b="1" u="sng" dirty="0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VD2:</a:t>
                </a:r>
                <a:r>
                  <a:rPr lang="vi-VN" sz="3500" dirty="0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500" dirty="0" err="1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vi-VN" sz="3500" dirty="0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 </a:t>
                </a:r>
                <a:r>
                  <a:rPr lang="vi-VN" sz="3500" dirty="0" err="1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3500" dirty="0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500" dirty="0" err="1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vi-VN" sz="3500" dirty="0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500" dirty="0" err="1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vi-VN" sz="3500" dirty="0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500" dirty="0" err="1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vi-VN" sz="3500" dirty="0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 </a:t>
                </a:r>
                <a:r>
                  <a:rPr lang="vi-VN" sz="3500" dirty="0" err="1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vi-VN" sz="3500" dirty="0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phân </a:t>
                </a:r>
                <a:r>
                  <a:rPr lang="vi-VN" sz="3500" dirty="0" err="1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vi-VN" sz="3500" dirty="0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TSNT </a:t>
                </a:r>
                <a:r>
                  <a:rPr lang="vi-VN" sz="3500" dirty="0" err="1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3500" dirty="0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12 = 2.2.3 (</a:t>
                </a:r>
                <a:r>
                  <a:rPr lang="vi-VN" sz="3500" dirty="0" err="1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vi-VN" sz="3500" dirty="0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500" i="1" smtClean="0">
                            <a:solidFill>
                              <a:srgbClr val="1C1C1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500" b="0" i="1" smtClean="0">
                            <a:solidFill>
                              <a:srgbClr val="1C1C1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vi-VN" sz="3500" b="0" i="1" smtClean="0">
                            <a:solidFill>
                              <a:srgbClr val="1C1C1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3500" dirty="0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.3)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291AA2D-3B27-4686-88B2-0A26E2EB7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71" y="4013528"/>
                <a:ext cx="8559282" cy="1215589"/>
              </a:xfrm>
              <a:prstGeom prst="rect">
                <a:avLst/>
              </a:prstGeom>
              <a:blipFill>
                <a:blip r:embed="rId2"/>
                <a:stretch>
                  <a:fillRect l="-2137" t="-8000" r="-2066" b="-13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020040" y="5045040"/>
              <a:ext cx="3109680" cy="110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15000" y="5042520"/>
                <a:ext cx="3117240" cy="11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798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2164F92B-812E-4703-899D-AB66948920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" r="4869" b="12642"/>
          <a:stretch/>
        </p:blipFill>
        <p:spPr>
          <a:xfrm>
            <a:off x="1113318" y="1890048"/>
            <a:ext cx="1905008" cy="1982780"/>
          </a:xfrm>
          <a:prstGeom prst="rect">
            <a:avLst/>
          </a:prstGeom>
        </p:spPr>
      </p:pic>
      <p:grpSp>
        <p:nvGrpSpPr>
          <p:cNvPr id="28" name="Nhóm 27">
            <a:extLst>
              <a:ext uri="{FF2B5EF4-FFF2-40B4-BE49-F238E27FC236}">
                <a16:creationId xmlns:a16="http://schemas.microsoft.com/office/drawing/2014/main" id="{7A00C471-FC5D-4D05-9650-22821B76D4E6}"/>
              </a:ext>
            </a:extLst>
          </p:cNvPr>
          <p:cNvGrpSpPr/>
          <p:nvPr/>
        </p:nvGrpSpPr>
        <p:grpSpPr>
          <a:xfrm>
            <a:off x="2863770" y="743246"/>
            <a:ext cx="5334000" cy="1991565"/>
            <a:chOff x="2863770" y="798988"/>
            <a:chExt cx="5334000" cy="1923161"/>
          </a:xfrm>
        </p:grpSpPr>
        <p:sp>
          <p:nvSpPr>
            <p:cNvPr id="5" name="Bong bóng Ý nghĩ: Hình đám mây 4">
              <a:extLst>
                <a:ext uri="{FF2B5EF4-FFF2-40B4-BE49-F238E27FC236}">
                  <a16:creationId xmlns:a16="http://schemas.microsoft.com/office/drawing/2014/main" id="{197E0917-AA92-48D1-86B2-1AA3B1BC7FAE}"/>
                </a:ext>
              </a:extLst>
            </p:cNvPr>
            <p:cNvSpPr/>
            <p:nvPr/>
          </p:nvSpPr>
          <p:spPr bwMode="auto">
            <a:xfrm>
              <a:off x="2863770" y="798988"/>
              <a:ext cx="5334000" cy="1923161"/>
            </a:xfrm>
            <a:prstGeom prst="cloudCallou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E98015E4-53CB-43E8-B112-808E595D1378}"/>
                </a:ext>
              </a:extLst>
            </p:cNvPr>
            <p:cNvSpPr txBox="1"/>
            <p:nvPr/>
          </p:nvSpPr>
          <p:spPr>
            <a:xfrm>
              <a:off x="3581400" y="1126631"/>
              <a:ext cx="4343400" cy="1277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dirty="0" err="1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vi-VN" sz="2000" dirty="0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Nam phân </a:t>
              </a:r>
              <a:r>
                <a:rPr lang="vi-VN" sz="2000" dirty="0" err="1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vi-VN" sz="2000" dirty="0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vi-VN" sz="2000" dirty="0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84 ra TSNT </a:t>
              </a:r>
              <a:r>
                <a:rPr lang="vi-VN" sz="2000" dirty="0" err="1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vi-VN" sz="2000" dirty="0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cho </a:t>
              </a:r>
              <a:r>
                <a:rPr lang="vi-VN" sz="2000" dirty="0" err="1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vi-VN" sz="2000" dirty="0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vi-VN" sz="2000" dirty="0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84 = 3.4.7 . </a:t>
              </a:r>
              <a:r>
                <a:rPr lang="vi-VN" sz="2000" dirty="0" err="1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vi-VN" sz="2000" dirty="0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vi-VN" sz="2000" dirty="0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vi-VN" sz="2000" dirty="0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Nam </a:t>
              </a:r>
              <a:r>
                <a:rPr lang="vi-VN" sz="2000" dirty="0" err="1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vi-VN" sz="2000" dirty="0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hay sai. </a:t>
              </a:r>
              <a:r>
                <a:rPr lang="vi-VN" sz="2000" dirty="0" err="1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vi-VN" sz="2000" dirty="0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sai em </a:t>
              </a:r>
              <a:r>
                <a:rPr lang="vi-VN" sz="2000" dirty="0" err="1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vi-VN" sz="2000" dirty="0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sửa</a:t>
              </a:r>
              <a:r>
                <a:rPr lang="vi-VN" sz="2000" dirty="0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vi-VN" sz="2000" dirty="0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cho </a:t>
              </a:r>
              <a:r>
                <a:rPr lang="vi-VN" sz="2000" dirty="0" err="1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vi-VN" sz="2000" dirty="0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0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4" name="Hình ảnh 23">
            <a:extLst>
              <a:ext uri="{FF2B5EF4-FFF2-40B4-BE49-F238E27FC236}">
                <a16:creationId xmlns:a16="http://schemas.microsoft.com/office/drawing/2014/main" id="{094B6A6F-D922-4B89-AC7C-55721004DA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0" t="7778" r="17428" b="15878"/>
          <a:stretch/>
        </p:blipFill>
        <p:spPr>
          <a:xfrm>
            <a:off x="7304437" y="3309684"/>
            <a:ext cx="1786666" cy="3548316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7260302-55F2-4C00-9504-83D98D433A8A}"/>
              </a:ext>
            </a:extLst>
          </p:cNvPr>
          <p:cNvSpPr txBox="1"/>
          <p:nvPr/>
        </p:nvSpPr>
        <p:spPr>
          <a:xfrm>
            <a:off x="0" y="-33836"/>
            <a:ext cx="899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I.a</a:t>
            </a:r>
            <a:r>
              <a:rPr lang="vi-VN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vi-VN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TSNT?</a:t>
            </a:r>
            <a:endParaRPr lang="en-US" altLang="en-US" sz="4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94375D5-B48F-4C00-BA0F-8A1AFC93816E}"/>
              </a:ext>
            </a:extLst>
          </p:cNvPr>
          <p:cNvSpPr txBox="1"/>
          <p:nvPr/>
        </p:nvSpPr>
        <p:spPr>
          <a:xfrm>
            <a:off x="76200" y="1295400"/>
            <a:ext cx="250682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0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</a:t>
            </a:r>
            <a:r>
              <a:rPr lang="vi-VN" altLang="en-US" sz="30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Luyện</a:t>
            </a:r>
            <a:r>
              <a:rPr lang="vi-VN" altLang="en-US" sz="30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altLang="en-US" sz="30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tập</a:t>
            </a:r>
            <a:r>
              <a:rPr lang="vi-VN" altLang="en-US" sz="30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endParaRPr lang="en-US" sz="3000" dirty="0"/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4919CF99-CC93-4CDA-842E-6F1CB9E353AB}"/>
              </a:ext>
            </a:extLst>
          </p:cNvPr>
          <p:cNvGrpSpPr/>
          <p:nvPr/>
        </p:nvGrpSpPr>
        <p:grpSpPr>
          <a:xfrm>
            <a:off x="2514600" y="3102537"/>
            <a:ext cx="4894682" cy="2614860"/>
            <a:chOff x="2514600" y="3102537"/>
            <a:chExt cx="4894682" cy="2614860"/>
          </a:xfrm>
        </p:grpSpPr>
        <p:grpSp>
          <p:nvGrpSpPr>
            <p:cNvPr id="29" name="Nhóm 28">
              <a:extLst>
                <a:ext uri="{FF2B5EF4-FFF2-40B4-BE49-F238E27FC236}">
                  <a16:creationId xmlns:a16="http://schemas.microsoft.com/office/drawing/2014/main" id="{458D812B-6997-4699-97CF-95F0A98F6724}"/>
                </a:ext>
              </a:extLst>
            </p:cNvPr>
            <p:cNvGrpSpPr/>
            <p:nvPr/>
          </p:nvGrpSpPr>
          <p:grpSpPr>
            <a:xfrm>
              <a:off x="2514600" y="3102537"/>
              <a:ext cx="4894682" cy="2614860"/>
              <a:chOff x="1782274" y="2836217"/>
              <a:chExt cx="5522163" cy="2993020"/>
            </a:xfrm>
          </p:grpSpPr>
          <p:sp>
            <p:nvSpPr>
              <p:cNvPr id="26" name="Đám mây 25">
                <a:extLst>
                  <a:ext uri="{FF2B5EF4-FFF2-40B4-BE49-F238E27FC236}">
                    <a16:creationId xmlns:a16="http://schemas.microsoft.com/office/drawing/2014/main" id="{D070A966-F0BC-40F3-8900-0E2B757E76A4}"/>
                  </a:ext>
                </a:extLst>
              </p:cNvPr>
              <p:cNvSpPr/>
              <p:nvPr/>
            </p:nvSpPr>
            <p:spPr bwMode="auto">
              <a:xfrm>
                <a:off x="1782274" y="2836217"/>
                <a:ext cx="5522163" cy="2993020"/>
              </a:xfrm>
              <a:prstGeom prst="clou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endParaRPr>
              </a:p>
            </p:txBody>
          </p:sp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08DECB9B-BEE9-4659-8E22-A001EACDCFC8}"/>
                  </a:ext>
                </a:extLst>
              </p:cNvPr>
              <p:cNvSpPr txBox="1"/>
              <p:nvPr/>
            </p:nvSpPr>
            <p:spPr>
              <a:xfrm>
                <a:off x="2514600" y="3347336"/>
                <a:ext cx="4368283" cy="347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0B020F17-5D95-4A37-96D5-A208EFE9850B}"/>
                </a:ext>
              </a:extLst>
            </p:cNvPr>
            <p:cNvSpPr txBox="1"/>
            <p:nvPr/>
          </p:nvSpPr>
          <p:spPr>
            <a:xfrm>
              <a:off x="3163712" y="3618471"/>
              <a:ext cx="3723171" cy="15758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vi-VN" sz="2000" dirty="0">
                  <a:solidFill>
                    <a:srgbClr val="1C1C1C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Nam</a:t>
              </a:r>
              <a:r>
                <a:rPr lang="nl-NL" sz="2000" dirty="0">
                  <a:solidFill>
                    <a:srgbClr val="1C1C1C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phân tích chưa đúng vì 4 không phải là thừa số nguyên tố.</a:t>
              </a:r>
              <a:endParaRPr lang="en-US" sz="2000" dirty="0">
                <a:solidFill>
                  <a:srgbClr val="1C1C1C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vi-VN" sz="2000" dirty="0" err="1">
                  <a:solidFill>
                    <a:srgbClr val="1C1C1C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Sửa</a:t>
              </a:r>
              <a:r>
                <a:rPr lang="nl-NL" sz="2000" dirty="0">
                  <a:solidFill>
                    <a:srgbClr val="1C1C1C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lại: </a:t>
              </a:r>
              <a:r>
                <a:rPr lang="vi-VN" sz="2000" dirty="0">
                  <a:solidFill>
                    <a:srgbClr val="1C1C1C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84</a:t>
              </a:r>
              <a:r>
                <a:rPr lang="nl-NL" sz="2000" dirty="0">
                  <a:solidFill>
                    <a:srgbClr val="1C1C1C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= 3</a:t>
              </a:r>
              <a:r>
                <a:rPr lang="vi-VN" sz="2000" dirty="0">
                  <a:solidFill>
                    <a:srgbClr val="1C1C1C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  <a:r>
                <a:rPr lang="nl-NL" sz="2000" dirty="0">
                  <a:solidFill>
                    <a:srgbClr val="1C1C1C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2</a:t>
              </a:r>
              <a:r>
                <a:rPr lang="nl-NL" sz="2000" baseline="30000" dirty="0">
                  <a:solidFill>
                    <a:srgbClr val="1C1C1C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2</a:t>
              </a:r>
              <a:r>
                <a:rPr lang="vi-VN" sz="2000" dirty="0">
                  <a:solidFill>
                    <a:srgbClr val="1C1C1C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.7</a:t>
              </a:r>
              <a:endParaRPr lang="en-US" sz="2000" dirty="0">
                <a:solidFill>
                  <a:srgbClr val="1C1C1C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77021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30" y="2950368"/>
            <a:ext cx="1933230" cy="1726099"/>
          </a:xfrm>
          <a:prstGeom prst="rect">
            <a:avLst/>
          </a:prstGeom>
          <a:noFill/>
        </p:spPr>
      </p:pic>
      <p:sp>
        <p:nvSpPr>
          <p:cNvPr id="14" name="Cloud 13"/>
          <p:cNvSpPr/>
          <p:nvPr/>
        </p:nvSpPr>
        <p:spPr>
          <a:xfrm>
            <a:off x="920507" y="1218013"/>
            <a:ext cx="3780505" cy="1997028"/>
          </a:xfrm>
          <a:prstGeom prst="cloud">
            <a:avLst/>
          </a:prstGeom>
          <a:solidFill>
            <a:srgbClr val="F9D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217" y="2670826"/>
            <a:ext cx="1344528" cy="1291151"/>
          </a:xfrm>
          <a:prstGeom prst="rect">
            <a:avLst/>
          </a:prstGeom>
        </p:spPr>
      </p:pic>
      <p:sp>
        <p:nvSpPr>
          <p:cNvPr id="17" name="Cloud 16"/>
          <p:cNvSpPr/>
          <p:nvPr/>
        </p:nvSpPr>
        <p:spPr>
          <a:xfrm>
            <a:off x="5477377" y="720817"/>
            <a:ext cx="3364469" cy="2175207"/>
          </a:xfrm>
          <a:prstGeom prst="cloud">
            <a:avLst/>
          </a:prstGeom>
          <a:solidFill>
            <a:srgbClr val="6AC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28103C84-0866-4097-AF20-6C4DD5D1BFB8}"/>
              </a:ext>
            </a:extLst>
          </p:cNvPr>
          <p:cNvSpPr txBox="1"/>
          <p:nvPr/>
        </p:nvSpPr>
        <p:spPr>
          <a:xfrm>
            <a:off x="-20216" y="-52913"/>
            <a:ext cx="899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I.a</a:t>
            </a:r>
            <a:r>
              <a:rPr lang="vi-VN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vi-VN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TSNT?</a:t>
            </a:r>
            <a:endParaRPr lang="en-US" altLang="en-US" sz="4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B2868BAC-13A6-4B12-8D01-404298B5EBE2}"/>
              </a:ext>
            </a:extLst>
          </p:cNvPr>
          <p:cNvGrpSpPr/>
          <p:nvPr/>
        </p:nvGrpSpPr>
        <p:grpSpPr>
          <a:xfrm>
            <a:off x="3369584" y="2716696"/>
            <a:ext cx="3138124" cy="4149080"/>
            <a:chOff x="3110" y="1162884"/>
            <a:chExt cx="3138124" cy="4149080"/>
          </a:xfrm>
        </p:grpSpPr>
        <p:grpSp>
          <p:nvGrpSpPr>
            <p:cNvPr id="21" name="Nhóm 20">
              <a:extLst>
                <a:ext uri="{FF2B5EF4-FFF2-40B4-BE49-F238E27FC236}">
                  <a16:creationId xmlns:a16="http://schemas.microsoft.com/office/drawing/2014/main" id="{D5289B27-9E58-4B5B-96C7-A206A2B41FE8}"/>
                </a:ext>
              </a:extLst>
            </p:cNvPr>
            <p:cNvGrpSpPr/>
            <p:nvPr/>
          </p:nvGrpSpPr>
          <p:grpSpPr>
            <a:xfrm>
              <a:off x="3110" y="1162884"/>
              <a:ext cx="3138124" cy="4149080"/>
              <a:chOff x="3110" y="1162884"/>
              <a:chExt cx="3138124" cy="4149080"/>
            </a:xfrm>
          </p:grpSpPr>
          <p:pic>
            <p:nvPicPr>
              <p:cNvPr id="23" name="Picture 18">
                <a:extLst>
                  <a:ext uri="{FF2B5EF4-FFF2-40B4-BE49-F238E27FC236}">
                    <a16:creationId xmlns:a16="http://schemas.microsoft.com/office/drawing/2014/main" id="{A658E582-D550-4CDA-8E13-A992CB88A6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10" y="3429000"/>
                <a:ext cx="2107794" cy="1882964"/>
              </a:xfrm>
              <a:prstGeom prst="rect">
                <a:avLst/>
              </a:prstGeom>
            </p:spPr>
          </p:pic>
          <p:sp>
            <p:nvSpPr>
              <p:cNvPr id="24" name="Bong bóng Ý nghĩ: Hình đám mây 23">
                <a:extLst>
                  <a:ext uri="{FF2B5EF4-FFF2-40B4-BE49-F238E27FC236}">
                    <a16:creationId xmlns:a16="http://schemas.microsoft.com/office/drawing/2014/main" id="{C8901A04-C55A-4128-A088-6A06C3A20598}"/>
                  </a:ext>
                </a:extLst>
              </p:cNvPr>
              <p:cNvSpPr/>
              <p:nvPr/>
            </p:nvSpPr>
            <p:spPr bwMode="auto">
              <a:xfrm>
                <a:off x="365096" y="1162884"/>
                <a:ext cx="2776138" cy="1882963"/>
              </a:xfrm>
              <a:prstGeom prst="cloudCallou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2" name="Hộp Văn bản 21">
              <a:extLst>
                <a:ext uri="{FF2B5EF4-FFF2-40B4-BE49-F238E27FC236}">
                  <a16:creationId xmlns:a16="http://schemas.microsoft.com/office/drawing/2014/main" id="{AEE4B564-A2FB-4E9F-88EA-E93FB60A23F1}"/>
                </a:ext>
              </a:extLst>
            </p:cNvPr>
            <p:cNvSpPr txBox="1"/>
            <p:nvPr/>
          </p:nvSpPr>
          <p:spPr>
            <a:xfrm>
              <a:off x="993710" y="1523159"/>
              <a:ext cx="16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b="1" dirty="0" err="1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vi-VN" sz="2400" b="1" dirty="0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 err="1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vi-VN" sz="2400" b="1" dirty="0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 err="1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vi-VN" sz="2400" b="1" dirty="0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 err="1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nhỉ</a:t>
              </a:r>
              <a:r>
                <a:rPr lang="vi-VN" sz="2400" b="1" dirty="0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  <a:endParaRPr 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id="{95118437-612C-4238-96C1-E6D20F51237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279" y="417699"/>
            <a:ext cx="1390721" cy="139072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CD470D78-0091-4923-9008-04FD271B1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096C1-79F8-4B4F-9719-A8FCD7981F2F}" type="slidenum">
              <a:rPr lang="ar-SA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1E42B74D-5DD8-40A7-9248-C496D63891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3" t="26064" r="25193" b="5629"/>
          <a:stretch/>
        </p:blipFill>
        <p:spPr>
          <a:xfrm>
            <a:off x="685800" y="914400"/>
            <a:ext cx="7239000" cy="57912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59FD361-FD36-4A1D-AF02-4D22757BD73C}"/>
              </a:ext>
            </a:extLst>
          </p:cNvPr>
          <p:cNvSpPr txBox="1">
            <a:spLocks/>
          </p:cNvSpPr>
          <p:nvPr/>
        </p:nvSpPr>
        <p:spPr bwMode="auto">
          <a:xfrm>
            <a:off x="964163" y="3189679"/>
            <a:ext cx="6629400" cy="251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C1C1C"/>
                </a:solidFill>
                <a:latin typeface="+mj-lt"/>
              </a:rPr>
              <a:t> </a:t>
            </a:r>
            <a:r>
              <a:rPr lang="vi-VN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vi-VN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nhiên </a:t>
            </a:r>
            <a:r>
              <a:rPr lang="vi-VN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hơn 1 </a:t>
            </a:r>
            <a:r>
              <a:rPr lang="vi-VN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vi-VN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TSNT</a:t>
            </a:r>
            <a:endParaRPr lang="en-US" dirty="0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vi-VN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vi-VN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vi-VN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TSNT </a:t>
            </a:r>
            <a:r>
              <a:rPr lang="vi-VN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vi-VN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vi-VN" dirty="0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vi-VN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vi-VN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vi-VN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vi-VN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TSNT </a:t>
            </a:r>
            <a:r>
              <a:rPr lang="vi-VN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vi-VN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endParaRPr lang="en-US" dirty="0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3CE7722C-E367-4406-8011-A3D86BBDC593}"/>
              </a:ext>
            </a:extLst>
          </p:cNvPr>
          <p:cNvSpPr txBox="1"/>
          <p:nvPr/>
        </p:nvSpPr>
        <p:spPr>
          <a:xfrm>
            <a:off x="1066800" y="1981200"/>
            <a:ext cx="2895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vi-VN" sz="35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sz="35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endParaRPr lang="en-US" sz="3500" b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6293D00-C569-4293-B5A8-C7904E43DDF2}"/>
              </a:ext>
            </a:extLst>
          </p:cNvPr>
          <p:cNvSpPr txBox="1"/>
          <p:nvPr/>
        </p:nvSpPr>
        <p:spPr>
          <a:xfrm>
            <a:off x="-20216" y="-52913"/>
            <a:ext cx="899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I.a</a:t>
            </a:r>
            <a:r>
              <a:rPr lang="vi-VN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vi-VN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TSNT?</a:t>
            </a:r>
            <a:endParaRPr lang="en-US" altLang="en-US" sz="4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458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/>
          <p:nvPr/>
        </p:nvSpPr>
        <p:spPr>
          <a:xfrm>
            <a:off x="8827492" y="894954"/>
            <a:ext cx="316509" cy="302214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502" name="Shape 502"/>
          <p:cNvSpPr/>
          <p:nvPr/>
        </p:nvSpPr>
        <p:spPr>
          <a:xfrm rot="1793658">
            <a:off x="8464703" y="1038315"/>
            <a:ext cx="225077" cy="21492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14" name="Shape 502"/>
          <p:cNvSpPr/>
          <p:nvPr/>
        </p:nvSpPr>
        <p:spPr>
          <a:xfrm rot="1793658">
            <a:off x="8873208" y="1353260"/>
            <a:ext cx="225077" cy="21492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43CFC415-01B2-4453-BDF0-2B932851705B}"/>
              </a:ext>
            </a:extLst>
          </p:cNvPr>
          <p:cNvSpPr txBox="1"/>
          <p:nvPr/>
        </p:nvSpPr>
        <p:spPr>
          <a:xfrm>
            <a:off x="-20216" y="-52913"/>
            <a:ext cx="9240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I.b</a:t>
            </a:r>
            <a:r>
              <a:rPr lang="vi-VN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vi-VN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TSNT</a:t>
            </a:r>
            <a:endParaRPr lang="en-US" altLang="en-US" sz="4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41F4914-FF00-4ACA-B01F-52FB77670C44}"/>
              </a:ext>
            </a:extLst>
          </p:cNvPr>
          <p:cNvSpPr txBox="1"/>
          <p:nvPr/>
        </p:nvSpPr>
        <p:spPr>
          <a:xfrm>
            <a:off x="12441" y="611803"/>
            <a:ext cx="924041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1" hangingPunct="1">
              <a:buFont typeface="Times New Roman" panose="02020603050405020304" pitchFamily="18" charset="0"/>
              <a:buChar char="֍"/>
            </a:pPr>
            <a:r>
              <a:rPr lang="vi-VN" altLang="en-US" sz="3500" b="1" i="1" u="sng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altLang="en-US" sz="3500" b="1" i="1" u="sng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vi-VN" altLang="en-US" sz="35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vi-VN" altLang="en-US" sz="3500" b="1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altLang="en-US" sz="35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altLang="en-US" sz="3500" b="1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altLang="en-US" sz="35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TSNT theo </a:t>
            </a:r>
            <a:r>
              <a:rPr lang="vi-VN" altLang="en-US" sz="3500" b="1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vi-VN" altLang="en-US" sz="35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b="1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endParaRPr lang="en-US" altLang="en-US" sz="3500" b="1" i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D5F02432-1180-46C5-9477-D73E959F4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53" y="1699019"/>
            <a:ext cx="8641868" cy="3571163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B4D6DE5-351E-4711-9D74-F33E446ADEEA}"/>
              </a:ext>
            </a:extLst>
          </p:cNvPr>
          <p:cNvSpPr txBox="1"/>
          <p:nvPr/>
        </p:nvSpPr>
        <p:spPr>
          <a:xfrm>
            <a:off x="115985" y="5416358"/>
            <a:ext cx="8951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vi-VN" sz="2400" b="1" i="1" u="sng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sz="2400" b="1" i="1" u="sng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vi-VN" sz="2400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vi-VN" sz="2400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2400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2400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2400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vi-VN" sz="2400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2400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2400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TSNT, ta </a:t>
            </a:r>
            <a:r>
              <a:rPr lang="vi-VN" sz="2400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vi-VN" sz="2400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2400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vi-VN" sz="2400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vi-VN" sz="2400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400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400" b="1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sz="2400" b="1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400" b="1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400" b="1" i="1" dirty="0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5955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/>
          <p:nvPr/>
        </p:nvSpPr>
        <p:spPr>
          <a:xfrm>
            <a:off x="8827492" y="894954"/>
            <a:ext cx="316509" cy="302214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502" name="Shape 502"/>
          <p:cNvSpPr/>
          <p:nvPr/>
        </p:nvSpPr>
        <p:spPr>
          <a:xfrm rot="1793658">
            <a:off x="8464703" y="1038315"/>
            <a:ext cx="225077" cy="21492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14" name="Shape 502"/>
          <p:cNvSpPr/>
          <p:nvPr/>
        </p:nvSpPr>
        <p:spPr>
          <a:xfrm rot="1793658">
            <a:off x="8873208" y="1353260"/>
            <a:ext cx="225077" cy="21492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43CFC415-01B2-4453-BDF0-2B932851705B}"/>
              </a:ext>
            </a:extLst>
          </p:cNvPr>
          <p:cNvSpPr txBox="1"/>
          <p:nvPr/>
        </p:nvSpPr>
        <p:spPr>
          <a:xfrm>
            <a:off x="-20216" y="-52913"/>
            <a:ext cx="9240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I.b</a:t>
            </a:r>
            <a:r>
              <a:rPr lang="vi-VN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vi-VN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TSNT</a:t>
            </a:r>
            <a:endParaRPr lang="en-US" altLang="en-US" sz="4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41F4914-FF00-4ACA-B01F-52FB77670C44}"/>
              </a:ext>
            </a:extLst>
          </p:cNvPr>
          <p:cNvSpPr txBox="1"/>
          <p:nvPr/>
        </p:nvSpPr>
        <p:spPr>
          <a:xfrm>
            <a:off x="12441" y="611803"/>
            <a:ext cx="924041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1" hangingPunct="1">
              <a:buFont typeface="Times New Roman" panose="02020603050405020304" pitchFamily="18" charset="0"/>
              <a:buChar char="֍"/>
            </a:pPr>
            <a:r>
              <a:rPr lang="vi-VN" altLang="en-US" sz="3500" b="1" i="1" u="sng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altLang="en-US" sz="3500" b="1" i="1" u="sng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vi-VN" altLang="en-US" sz="35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vi-VN" altLang="en-US" sz="3500" b="1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altLang="en-US" sz="35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altLang="en-US" sz="3500" b="1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altLang="en-US" sz="35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TSNT theo </a:t>
            </a:r>
            <a:r>
              <a:rPr lang="vi-VN" altLang="en-US" sz="3500" b="1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vi-VN" altLang="en-US" sz="35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b="1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endParaRPr lang="en-US" altLang="en-US" sz="3500" b="1" i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0D0BDB63-298D-483E-A912-DEB9D9AAE9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2" t="18109" r="30916" b="55315"/>
          <a:stretch/>
        </p:blipFill>
        <p:spPr>
          <a:xfrm>
            <a:off x="13996" y="1276519"/>
            <a:ext cx="8820625" cy="630942"/>
          </a:xfrm>
          <a:prstGeom prst="rect">
            <a:avLst/>
          </a:prstGeom>
        </p:spPr>
      </p:pic>
      <p:graphicFrame>
        <p:nvGraphicFramePr>
          <p:cNvPr id="2" name="Bảng 2">
            <a:extLst>
              <a:ext uri="{FF2B5EF4-FFF2-40B4-BE49-F238E27FC236}">
                <a16:creationId xmlns:a16="http://schemas.microsoft.com/office/drawing/2014/main" id="{88608905-92DD-4CFF-9F00-FD0D8877D0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530740"/>
              </p:ext>
            </p:extLst>
          </p:nvPr>
        </p:nvGraphicFramePr>
        <p:xfrm>
          <a:off x="3619500" y="2057400"/>
          <a:ext cx="1905000" cy="235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5732">
                  <a:extLst>
                    <a:ext uri="{9D8B030D-6E8A-4147-A177-3AD203B41FA5}">
                      <a16:colId xmlns:a16="http://schemas.microsoft.com/office/drawing/2014/main" val="1004048335"/>
                    </a:ext>
                  </a:extLst>
                </a:gridCol>
                <a:gridCol w="929268">
                  <a:extLst>
                    <a:ext uri="{9D8B030D-6E8A-4147-A177-3AD203B41FA5}">
                      <a16:colId xmlns:a16="http://schemas.microsoft.com/office/drawing/2014/main" val="1458233707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vi-VN" sz="2000" b="0" dirty="0">
                          <a:solidFill>
                            <a:srgbClr val="1C1C1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2000" b="0" dirty="0">
                        <a:solidFill>
                          <a:srgbClr val="1C1C1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0" dirty="0">
                          <a:solidFill>
                            <a:srgbClr val="1C1C1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0" dirty="0">
                        <a:solidFill>
                          <a:srgbClr val="1C1C1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5243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000" b="0" dirty="0">
                          <a:solidFill>
                            <a:srgbClr val="1C1C1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2000" b="0" dirty="0">
                        <a:solidFill>
                          <a:srgbClr val="1C1C1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0" dirty="0">
                          <a:solidFill>
                            <a:srgbClr val="1C1C1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0" dirty="0">
                        <a:solidFill>
                          <a:srgbClr val="1C1C1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4589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000" b="0" dirty="0">
                          <a:solidFill>
                            <a:srgbClr val="1C1C1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000" b="0" dirty="0">
                        <a:solidFill>
                          <a:srgbClr val="1C1C1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0" dirty="0">
                          <a:solidFill>
                            <a:srgbClr val="1C1C1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0" dirty="0">
                        <a:solidFill>
                          <a:srgbClr val="1C1C1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3828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000" b="0" dirty="0">
                          <a:solidFill>
                            <a:srgbClr val="1C1C1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b="0" dirty="0">
                        <a:solidFill>
                          <a:srgbClr val="1C1C1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0" dirty="0">
                          <a:solidFill>
                            <a:srgbClr val="1C1C1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b="0" dirty="0">
                        <a:solidFill>
                          <a:srgbClr val="1C1C1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977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000" b="0" dirty="0">
                          <a:solidFill>
                            <a:srgbClr val="1C1C1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0" dirty="0">
                        <a:solidFill>
                          <a:srgbClr val="1C1C1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rgbClr val="1C1C1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0898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73023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71F8F379-F05E-43EE-BED1-754097C938FC}"/>
                  </a:ext>
                </a:extLst>
              </p:cNvPr>
              <p:cNvSpPr txBox="1"/>
              <p:nvPr/>
            </p:nvSpPr>
            <p:spPr>
              <a:xfrm>
                <a:off x="1752600" y="4800600"/>
                <a:ext cx="2438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Vậy: 60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400" i="1" smtClean="0">
                            <a:solidFill>
                              <a:srgbClr val="1C1C1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400" b="0" i="1" smtClean="0">
                            <a:solidFill>
                              <a:srgbClr val="1C1C1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vi-VN" sz="2400" b="0" i="1" smtClean="0">
                            <a:solidFill>
                              <a:srgbClr val="1C1C1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2400" b="0" i="1" smtClean="0">
                        <a:solidFill>
                          <a:srgbClr val="1C1C1C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2400" b="0" i="1" smtClean="0">
                        <a:solidFill>
                          <a:srgbClr val="1C1C1C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vi-VN" sz="2400" b="0" i="1" smtClean="0">
                        <a:solidFill>
                          <a:srgbClr val="1C1C1C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2400" b="0" i="1" smtClean="0">
                        <a:solidFill>
                          <a:srgbClr val="1C1C1C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2400" dirty="0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71F8F379-F05E-43EE-BED1-754097C93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4800600"/>
                <a:ext cx="2438400" cy="461665"/>
              </a:xfrm>
              <a:prstGeom prst="rect">
                <a:avLst/>
              </a:prstGeom>
              <a:blipFill>
                <a:blip r:embed="rId4"/>
                <a:stretch>
                  <a:fillRect l="-4000" t="-10667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03256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/>
          <p:nvPr/>
        </p:nvSpPr>
        <p:spPr>
          <a:xfrm>
            <a:off x="8827492" y="894954"/>
            <a:ext cx="316509" cy="302214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502" name="Shape 502"/>
          <p:cNvSpPr/>
          <p:nvPr/>
        </p:nvSpPr>
        <p:spPr>
          <a:xfrm rot="1793658">
            <a:off x="8464703" y="1038315"/>
            <a:ext cx="225077" cy="21492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14" name="Shape 502"/>
          <p:cNvSpPr/>
          <p:nvPr/>
        </p:nvSpPr>
        <p:spPr>
          <a:xfrm rot="1793658">
            <a:off x="8873208" y="1353260"/>
            <a:ext cx="225077" cy="21492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43CFC415-01B2-4453-BDF0-2B932851705B}"/>
              </a:ext>
            </a:extLst>
          </p:cNvPr>
          <p:cNvSpPr txBox="1"/>
          <p:nvPr/>
        </p:nvSpPr>
        <p:spPr>
          <a:xfrm>
            <a:off x="-20216" y="-52913"/>
            <a:ext cx="9240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I.b</a:t>
            </a:r>
            <a:r>
              <a:rPr lang="vi-VN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vi-VN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TSNT</a:t>
            </a:r>
            <a:endParaRPr lang="en-US" altLang="en-US" sz="4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41F4914-FF00-4ACA-B01F-52FB77670C44}"/>
              </a:ext>
            </a:extLst>
          </p:cNvPr>
          <p:cNvSpPr txBox="1"/>
          <p:nvPr/>
        </p:nvSpPr>
        <p:spPr>
          <a:xfrm>
            <a:off x="-20216" y="612392"/>
            <a:ext cx="9067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1" hangingPunct="1">
              <a:buFont typeface="Times New Roman" panose="02020603050405020304" pitchFamily="18" charset="0"/>
              <a:buChar char="֍"/>
            </a:pPr>
            <a:r>
              <a:rPr lang="vi-VN" altLang="en-US" sz="3500" b="1" i="1" u="sng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altLang="en-US" sz="3500" b="1" i="1" u="sng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vi-VN" altLang="en-US" sz="35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vi-VN" altLang="en-US" sz="3500" b="1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altLang="en-US" sz="35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altLang="en-US" sz="3500" b="1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altLang="en-US" sz="35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TSNT </a:t>
            </a:r>
            <a:r>
              <a:rPr lang="vi-VN" altLang="en-US" sz="3500" b="1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altLang="en-US" sz="35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sơ </a:t>
            </a:r>
            <a:r>
              <a:rPr lang="vi-VN" altLang="en-US" sz="3500" b="1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altLang="en-US" sz="35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</a:t>
            </a:r>
            <a:endParaRPr lang="en-US" altLang="en-US" sz="3500" b="1" i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DC2CE38A-58BC-43C0-9954-B0E17EA14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2" y="1724281"/>
            <a:ext cx="9144000" cy="32556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760AA6B6-17AB-49AD-AB22-91716F34D164}"/>
                  </a:ext>
                </a:extLst>
              </p:cNvPr>
              <p:cNvSpPr txBox="1"/>
              <p:nvPr/>
            </p:nvSpPr>
            <p:spPr>
              <a:xfrm>
                <a:off x="1371600" y="4979947"/>
                <a:ext cx="9136872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b="1" dirty="0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Ở </a:t>
                </a:r>
                <a:r>
                  <a:rPr lang="vi-VN" sz="2400" b="1" dirty="0" err="1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vi-VN" sz="2400" b="1" dirty="0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sơ </a:t>
                </a:r>
                <a:r>
                  <a:rPr lang="vi-VN" sz="2400" b="1" dirty="0" err="1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vi-VN" sz="2400" b="1" dirty="0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 err="1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vi-VN" sz="2400" b="1" dirty="0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cho </a:t>
                </a:r>
                <a:r>
                  <a:rPr lang="vi-VN" sz="2400" b="1" dirty="0" err="1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vi-VN" sz="2400" b="1" dirty="0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 err="1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vi-VN" sz="2400" b="1" dirty="0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 err="1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vi-VN" sz="2400" b="1" dirty="0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 err="1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2400" b="1" dirty="0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24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400" b="1" i="1">
                            <a:solidFill>
                              <a:srgbClr val="1C1C1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400" b="1" i="0">
                            <a:solidFill>
                              <a:srgbClr val="1C1C1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vi-VN" sz="2400" b="1" i="0" smtClean="0">
                            <a:solidFill>
                              <a:srgbClr val="1C1C1C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vi-VN" sz="2400" b="1" i="0" smtClean="0">
                        <a:solidFill>
                          <a:srgbClr val="1C1C1C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2400" b="1" i="0" smtClean="0">
                        <a:solidFill>
                          <a:srgbClr val="1C1C1C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vi-VN" sz="2400" b="1" dirty="0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2400" b="1" dirty="0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760AA6B6-17AB-49AD-AB22-91716F34D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979947"/>
                <a:ext cx="9136872" cy="470000"/>
              </a:xfrm>
              <a:prstGeom prst="rect">
                <a:avLst/>
              </a:prstGeom>
              <a:blipFill>
                <a:blip r:embed="rId4"/>
                <a:stretch>
                  <a:fillRect l="-1001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8AE4C00-0DDC-43F7-AD59-9C59F7DB3D38}"/>
              </a:ext>
            </a:extLst>
          </p:cNvPr>
          <p:cNvSpPr txBox="1"/>
          <p:nvPr/>
        </p:nvSpPr>
        <p:spPr>
          <a:xfrm>
            <a:off x="195943" y="5558454"/>
            <a:ext cx="8951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vi-VN" sz="2400" b="1" i="1" u="sng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sz="2400" b="1" i="1" u="sng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vi-VN" sz="2400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vi-VN" sz="2400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vi-VN" sz="2400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2400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2400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TSNT </a:t>
            </a:r>
            <a:r>
              <a:rPr lang="vi-VN" sz="2400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400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400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400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2400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vi-VN" sz="2400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vi-VN" sz="2400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2400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2400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2400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3713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9A2FA2-CD70-4703-958C-D17188535DB0}" type="slidenum">
              <a:rPr lang="ar-SA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381000" y="152400"/>
            <a:ext cx="716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0" name="Group 12"/>
          <p:cNvGrpSpPr/>
          <p:nvPr/>
        </p:nvGrpSpPr>
        <p:grpSpPr bwMode="auto">
          <a:xfrm>
            <a:off x="381000" y="1295400"/>
            <a:ext cx="8763000" cy="522287"/>
            <a:chOff x="381000" y="2290227"/>
            <a:chExt cx="8763000" cy="523220"/>
          </a:xfrm>
        </p:grpSpPr>
        <p:sp>
          <p:nvSpPr>
            <p:cNvPr id="11" name="TextBox 4"/>
            <p:cNvSpPr txBox="1">
              <a:spLocks noChangeArrowheads="1"/>
            </p:cNvSpPr>
            <p:nvPr/>
          </p:nvSpPr>
          <p:spPr bwMode="auto">
            <a:xfrm>
              <a:off x="381000" y="2290227"/>
              <a:ext cx="8763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 A = {x     Ư(40)/ x &gt; 6} </a:t>
              </a:r>
            </a:p>
          </p:txBody>
        </p:sp>
      </p:grpSp>
      <p:pic>
        <p:nvPicPr>
          <p:cNvPr id="12" name="Object 11" descr="ppt/media/image6.wmf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1410379"/>
            <a:ext cx="369887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38"/>
          <p:cNvGrpSpPr/>
          <p:nvPr/>
        </p:nvGrpSpPr>
        <p:grpSpPr bwMode="auto">
          <a:xfrm>
            <a:off x="373743" y="2057400"/>
            <a:ext cx="8763000" cy="523875"/>
            <a:chOff x="381000" y="2290227"/>
            <a:chExt cx="8763000" cy="523220"/>
          </a:xfrm>
        </p:grpSpPr>
        <p:sp>
          <p:nvSpPr>
            <p:cNvPr id="14" name="TextBox 4"/>
            <p:cNvSpPr txBox="1">
              <a:spLocks noChangeArrowheads="1"/>
            </p:cNvSpPr>
            <p:nvPr/>
          </p:nvSpPr>
          <p:spPr bwMode="auto">
            <a:xfrm>
              <a:off x="381000" y="2290227"/>
              <a:ext cx="8763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B = {x     B(12)/ 24 ≤ x ≤ 60} </a:t>
              </a:r>
            </a:p>
          </p:txBody>
        </p:sp>
      </p:grpSp>
      <p:pic>
        <p:nvPicPr>
          <p:cNvPr id="15" name="Object 40" descr="ppt/media/image6.wmf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798638" y="2171020"/>
            <a:ext cx="36075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609600" y="2590800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533400" y="3352800"/>
            <a:ext cx="876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A = {8; 10; 20; 40} </a:t>
            </a: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533400" y="4343400"/>
            <a:ext cx="438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B = {24; 36; 48; 60} </a:t>
            </a:r>
          </a:p>
        </p:txBody>
      </p:sp>
    </p:spTree>
    <p:extLst>
      <p:ext uri="{BB962C8B-B14F-4D97-AF65-F5344CB8AC3E}">
        <p14:creationId xmlns:p14="http://schemas.microsoft.com/office/powerpoint/2010/main" val="17573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/>
          <p:nvPr/>
        </p:nvSpPr>
        <p:spPr>
          <a:xfrm>
            <a:off x="8827492" y="894954"/>
            <a:ext cx="316509" cy="302214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502" name="Shape 502"/>
          <p:cNvSpPr/>
          <p:nvPr/>
        </p:nvSpPr>
        <p:spPr>
          <a:xfrm rot="1793658">
            <a:off x="8464703" y="1038315"/>
            <a:ext cx="225077" cy="21492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14" name="Shape 502"/>
          <p:cNvSpPr/>
          <p:nvPr/>
        </p:nvSpPr>
        <p:spPr>
          <a:xfrm rot="1793658">
            <a:off x="8873208" y="1353260"/>
            <a:ext cx="225077" cy="21492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43CFC415-01B2-4453-BDF0-2B932851705B}"/>
              </a:ext>
            </a:extLst>
          </p:cNvPr>
          <p:cNvSpPr txBox="1"/>
          <p:nvPr/>
        </p:nvSpPr>
        <p:spPr>
          <a:xfrm>
            <a:off x="-20216" y="-52913"/>
            <a:ext cx="9240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I.b</a:t>
            </a:r>
            <a:r>
              <a:rPr lang="vi-VN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vi-VN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TSNT</a:t>
            </a:r>
            <a:endParaRPr lang="en-US" altLang="en-US" sz="4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41F4914-FF00-4ACA-B01F-52FB77670C44}"/>
              </a:ext>
            </a:extLst>
          </p:cNvPr>
          <p:cNvSpPr txBox="1"/>
          <p:nvPr/>
        </p:nvSpPr>
        <p:spPr>
          <a:xfrm>
            <a:off x="-20216" y="612392"/>
            <a:ext cx="9067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1" hangingPunct="1">
              <a:buFont typeface="Times New Roman" panose="02020603050405020304" pitchFamily="18" charset="0"/>
              <a:buChar char="֍"/>
            </a:pPr>
            <a:r>
              <a:rPr lang="vi-VN" altLang="en-US" sz="3500" b="1" i="1" u="sng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altLang="en-US" sz="3500" b="1" i="1" u="sng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vi-VN" altLang="en-US" sz="35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vi-VN" altLang="en-US" sz="3500" b="1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altLang="en-US" sz="35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altLang="en-US" sz="3500" b="1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altLang="en-US" sz="35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TSNT </a:t>
            </a:r>
            <a:r>
              <a:rPr lang="vi-VN" altLang="en-US" sz="3500" b="1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altLang="en-US" sz="35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sơ </a:t>
            </a:r>
            <a:r>
              <a:rPr lang="vi-VN" altLang="en-US" sz="3500" b="1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altLang="en-US" sz="35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</a:t>
            </a:r>
            <a:endParaRPr lang="en-US" altLang="en-US" sz="3500" b="1" i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FE4A00C9-EF92-4B60-A480-0AEE3C2981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r="10834" b="13228"/>
          <a:stretch/>
        </p:blipFill>
        <p:spPr>
          <a:xfrm>
            <a:off x="0" y="1897184"/>
            <a:ext cx="9157522" cy="4321833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69C4A12-C140-44FD-9724-EEFDBB5EB620}"/>
              </a:ext>
            </a:extLst>
          </p:cNvPr>
          <p:cNvSpPr txBox="1"/>
          <p:nvPr/>
        </p:nvSpPr>
        <p:spPr>
          <a:xfrm>
            <a:off x="3124200" y="3810000"/>
            <a:ext cx="6096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900" b="1" dirty="0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1900" b="1" dirty="0">
              <a:solidFill>
                <a:srgbClr val="1C1C1C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558E0837-6B6B-47EA-B2B1-1B9130E9A980}"/>
              </a:ext>
            </a:extLst>
          </p:cNvPr>
          <p:cNvGrpSpPr/>
          <p:nvPr/>
        </p:nvGrpSpPr>
        <p:grpSpPr>
          <a:xfrm>
            <a:off x="2743200" y="4526601"/>
            <a:ext cx="1371600" cy="396271"/>
            <a:chOff x="2743200" y="4526601"/>
            <a:chExt cx="1371600" cy="396271"/>
          </a:xfrm>
        </p:grpSpPr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CCEA33D0-562D-4F80-BF8C-48DF06681D23}"/>
                </a:ext>
              </a:extLst>
            </p:cNvPr>
            <p:cNvSpPr txBox="1"/>
            <p:nvPr/>
          </p:nvSpPr>
          <p:spPr>
            <a:xfrm>
              <a:off x="2743200" y="4538151"/>
              <a:ext cx="60960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900" b="1" dirty="0">
                  <a:solidFill>
                    <a:srgbClr val="1C1C1C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1900" b="1" dirty="0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6BAB4E59-13AB-452B-831D-CD2B2D7A8083}"/>
                </a:ext>
              </a:extLst>
            </p:cNvPr>
            <p:cNvSpPr txBox="1"/>
            <p:nvPr/>
          </p:nvSpPr>
          <p:spPr>
            <a:xfrm>
              <a:off x="3505200" y="4526601"/>
              <a:ext cx="60960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900" b="1" dirty="0">
                  <a:solidFill>
                    <a:srgbClr val="1C1C1C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1900" b="1" dirty="0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31B81774-7B2D-48CE-B099-0797F4B41D51}"/>
                  </a:ext>
                </a:extLst>
              </p:cNvPr>
              <p:cNvSpPr txBox="1"/>
              <p:nvPr/>
            </p:nvSpPr>
            <p:spPr>
              <a:xfrm>
                <a:off x="3048000" y="5774309"/>
                <a:ext cx="1143000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1C1C1C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000" b="1" i="1" smtClean="0">
                              <a:solidFill>
                                <a:srgbClr val="1C1C1C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vi-VN" sz="2000" b="1" i="1" smtClean="0">
                              <a:solidFill>
                                <a:srgbClr val="1C1C1C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vi-VN" sz="2000" b="1" i="1" smtClean="0">
                              <a:solidFill>
                                <a:srgbClr val="1C1C1C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vi-VN" sz="2000" b="1" i="1" smtClean="0">
                              <a:solidFill>
                                <a:srgbClr val="1C1C1C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srgbClr val="1C1C1C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31B81774-7B2D-48CE-B099-0797F4B41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5774309"/>
                <a:ext cx="1143000" cy="4070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2127E2AA-9C18-497E-A38D-30E04F5E9211}"/>
              </a:ext>
            </a:extLst>
          </p:cNvPr>
          <p:cNvSpPr txBox="1"/>
          <p:nvPr/>
        </p:nvSpPr>
        <p:spPr>
          <a:xfrm>
            <a:off x="5829300" y="3809999"/>
            <a:ext cx="6096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900" b="1" dirty="0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1900" b="1" dirty="0">
              <a:solidFill>
                <a:srgbClr val="1C1C1C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492232A5-C051-4827-9433-340A0A1F9416}"/>
              </a:ext>
            </a:extLst>
          </p:cNvPr>
          <p:cNvGrpSpPr/>
          <p:nvPr/>
        </p:nvGrpSpPr>
        <p:grpSpPr>
          <a:xfrm>
            <a:off x="4724400" y="4551089"/>
            <a:ext cx="1371600" cy="396271"/>
            <a:chOff x="2743200" y="4526601"/>
            <a:chExt cx="1371600" cy="396271"/>
          </a:xfrm>
        </p:grpSpPr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id="{3CDF1C23-9B0F-4CCC-AC62-91FFEB63A1B9}"/>
                </a:ext>
              </a:extLst>
            </p:cNvPr>
            <p:cNvSpPr txBox="1"/>
            <p:nvPr/>
          </p:nvSpPr>
          <p:spPr>
            <a:xfrm>
              <a:off x="2743200" y="4538151"/>
              <a:ext cx="60960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900" b="1" dirty="0">
                  <a:solidFill>
                    <a:srgbClr val="1C1C1C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1900" b="1" dirty="0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Hộp Văn bản 20">
              <a:extLst>
                <a:ext uri="{FF2B5EF4-FFF2-40B4-BE49-F238E27FC236}">
                  <a16:creationId xmlns:a16="http://schemas.microsoft.com/office/drawing/2014/main" id="{00700C22-6175-463E-997A-7EFA7F0C1017}"/>
                </a:ext>
              </a:extLst>
            </p:cNvPr>
            <p:cNvSpPr txBox="1"/>
            <p:nvPr/>
          </p:nvSpPr>
          <p:spPr>
            <a:xfrm>
              <a:off x="3505200" y="4526601"/>
              <a:ext cx="60960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900" b="1" dirty="0">
                  <a:solidFill>
                    <a:srgbClr val="1C1C1C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1900" b="1" dirty="0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E8427CFA-3614-4432-B686-5E9858041670}"/>
              </a:ext>
            </a:extLst>
          </p:cNvPr>
          <p:cNvSpPr txBox="1"/>
          <p:nvPr/>
        </p:nvSpPr>
        <p:spPr>
          <a:xfrm>
            <a:off x="5715000" y="5784255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2.3.7</a:t>
            </a:r>
            <a:endParaRPr lang="en-US" sz="2000" b="1" dirty="0">
              <a:solidFill>
                <a:srgbClr val="1C1C1C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3BD4239-F8E1-4058-A8AE-913F67B599F5}"/>
              </a:ext>
            </a:extLst>
          </p:cNvPr>
          <p:cNvSpPr txBox="1"/>
          <p:nvPr/>
        </p:nvSpPr>
        <p:spPr>
          <a:xfrm>
            <a:off x="8121316" y="3809998"/>
            <a:ext cx="6096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900" b="1" dirty="0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en-US" sz="1900" b="1" dirty="0">
              <a:solidFill>
                <a:srgbClr val="1C1C1C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6221DF86-8888-42DF-A21E-7949A1480CC7}"/>
              </a:ext>
            </a:extLst>
          </p:cNvPr>
          <p:cNvGrpSpPr/>
          <p:nvPr/>
        </p:nvGrpSpPr>
        <p:grpSpPr>
          <a:xfrm>
            <a:off x="7020508" y="4562638"/>
            <a:ext cx="1056692" cy="393577"/>
            <a:chOff x="7020508" y="4562638"/>
            <a:chExt cx="1056692" cy="393577"/>
          </a:xfrm>
        </p:grpSpPr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id="{E492D6D2-C047-4EBB-B8DD-577A5C8ACF2C}"/>
                </a:ext>
              </a:extLst>
            </p:cNvPr>
            <p:cNvSpPr txBox="1"/>
            <p:nvPr/>
          </p:nvSpPr>
          <p:spPr>
            <a:xfrm>
              <a:off x="7020508" y="4562638"/>
              <a:ext cx="60960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900" b="1" dirty="0">
                  <a:solidFill>
                    <a:srgbClr val="1C1C1C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1900" b="1" dirty="0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Hộp Văn bản 24">
              <a:extLst>
                <a:ext uri="{FF2B5EF4-FFF2-40B4-BE49-F238E27FC236}">
                  <a16:creationId xmlns:a16="http://schemas.microsoft.com/office/drawing/2014/main" id="{5424466A-3943-47A7-8377-8945AB304D84}"/>
                </a:ext>
              </a:extLst>
            </p:cNvPr>
            <p:cNvSpPr txBox="1"/>
            <p:nvPr/>
          </p:nvSpPr>
          <p:spPr>
            <a:xfrm>
              <a:off x="7467600" y="4571494"/>
              <a:ext cx="60960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900" b="1" dirty="0">
                  <a:solidFill>
                    <a:srgbClr val="1C1C1C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sz="1900" b="1" dirty="0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687AD3A5-D997-4774-9647-C8FF4554A61B}"/>
              </a:ext>
            </a:extLst>
          </p:cNvPr>
          <p:cNvGrpSpPr/>
          <p:nvPr/>
        </p:nvGrpSpPr>
        <p:grpSpPr>
          <a:xfrm>
            <a:off x="8067395" y="4542233"/>
            <a:ext cx="1056692" cy="393577"/>
            <a:chOff x="7020508" y="4562638"/>
            <a:chExt cx="1056692" cy="393577"/>
          </a:xfrm>
        </p:grpSpPr>
        <p:sp>
          <p:nvSpPr>
            <p:cNvPr id="27" name="Hộp Văn bản 26">
              <a:extLst>
                <a:ext uri="{FF2B5EF4-FFF2-40B4-BE49-F238E27FC236}">
                  <a16:creationId xmlns:a16="http://schemas.microsoft.com/office/drawing/2014/main" id="{0C1E742A-B2E5-4077-B772-5B22B811E2B9}"/>
                </a:ext>
              </a:extLst>
            </p:cNvPr>
            <p:cNvSpPr txBox="1"/>
            <p:nvPr/>
          </p:nvSpPr>
          <p:spPr>
            <a:xfrm>
              <a:off x="7020508" y="4562638"/>
              <a:ext cx="60960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900" b="1" dirty="0">
                  <a:solidFill>
                    <a:srgbClr val="1C1C1C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1900" b="1" dirty="0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Hộp Văn bản 27">
              <a:extLst>
                <a:ext uri="{FF2B5EF4-FFF2-40B4-BE49-F238E27FC236}">
                  <a16:creationId xmlns:a16="http://schemas.microsoft.com/office/drawing/2014/main" id="{6F2F5F74-DDC9-44D3-A254-FCA5CFC9A8A8}"/>
                </a:ext>
              </a:extLst>
            </p:cNvPr>
            <p:cNvSpPr txBox="1"/>
            <p:nvPr/>
          </p:nvSpPr>
          <p:spPr>
            <a:xfrm>
              <a:off x="7467600" y="4571494"/>
              <a:ext cx="60960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900" b="1" dirty="0">
                  <a:solidFill>
                    <a:srgbClr val="1C1C1C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US" sz="1900" b="1" dirty="0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D7E08C95-A531-46D4-B33A-0D42F6955593}"/>
              </a:ext>
            </a:extLst>
          </p:cNvPr>
          <p:cNvGrpSpPr/>
          <p:nvPr/>
        </p:nvGrpSpPr>
        <p:grpSpPr>
          <a:xfrm>
            <a:off x="7990892" y="5370422"/>
            <a:ext cx="1056692" cy="393577"/>
            <a:chOff x="7020508" y="4562638"/>
            <a:chExt cx="1056692" cy="393577"/>
          </a:xfrm>
        </p:grpSpPr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FDA696BD-8D60-444F-8D63-6613B3493053}"/>
                </a:ext>
              </a:extLst>
            </p:cNvPr>
            <p:cNvSpPr txBox="1"/>
            <p:nvPr/>
          </p:nvSpPr>
          <p:spPr>
            <a:xfrm>
              <a:off x="7020508" y="4562638"/>
              <a:ext cx="60960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900" b="1" dirty="0">
                  <a:solidFill>
                    <a:srgbClr val="1C1C1C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1900" b="1" dirty="0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Hộp Văn bản 30">
              <a:extLst>
                <a:ext uri="{FF2B5EF4-FFF2-40B4-BE49-F238E27FC236}">
                  <a16:creationId xmlns:a16="http://schemas.microsoft.com/office/drawing/2014/main" id="{ABB4EDC1-8114-4292-8061-40F732CE88D8}"/>
                </a:ext>
              </a:extLst>
            </p:cNvPr>
            <p:cNvSpPr txBox="1"/>
            <p:nvPr/>
          </p:nvSpPr>
          <p:spPr>
            <a:xfrm>
              <a:off x="7467600" y="4571494"/>
              <a:ext cx="60960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900" b="1" dirty="0">
                  <a:solidFill>
                    <a:srgbClr val="1C1C1C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1900" b="1" dirty="0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112FC0ED-A4DA-4E2A-B8F4-512920D8B12B}"/>
                  </a:ext>
                </a:extLst>
              </p:cNvPr>
              <p:cNvSpPr txBox="1"/>
              <p:nvPr/>
            </p:nvSpPr>
            <p:spPr>
              <a:xfrm>
                <a:off x="8077200" y="5763999"/>
                <a:ext cx="1097022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1C1C1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b="1" i="1" smtClean="0">
                            <a:solidFill>
                              <a:srgbClr val="1C1C1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vi-VN" sz="2000" b="1" i="1" smtClean="0">
                            <a:solidFill>
                              <a:srgbClr val="1C1C1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vi-VN" sz="2000" b="1" dirty="0">
                    <a:solidFill>
                      <a:srgbClr val="1C1C1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.5.7</a:t>
                </a:r>
                <a:endParaRPr lang="en-US" sz="2000" b="1" dirty="0">
                  <a:solidFill>
                    <a:srgbClr val="1C1C1C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112FC0ED-A4DA-4E2A-B8F4-512920D8B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5763999"/>
                <a:ext cx="1097022" cy="407099"/>
              </a:xfrm>
              <a:prstGeom prst="rect">
                <a:avLst/>
              </a:prstGeom>
              <a:blipFill>
                <a:blip r:embed="rId5"/>
                <a:stretch>
                  <a:fillRect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96532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22" grpId="0"/>
      <p:bldP spid="23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2A0D147-E383-4BB9-B0FE-948BBFB3D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446550"/>
            <a:ext cx="2141375" cy="5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</a:t>
            </a:r>
            <a:r>
              <a:rPr lang="vi-VN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Luyện</a:t>
            </a:r>
            <a:r>
              <a:rPr lang="vi-VN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tập</a:t>
            </a:r>
            <a:r>
              <a:rPr lang="vi-VN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en-US" sz="2400" dirty="0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F12E7E4-545C-460B-A111-BEFB07FC4E63}"/>
              </a:ext>
            </a:extLst>
          </p:cNvPr>
          <p:cNvSpPr txBox="1"/>
          <p:nvPr/>
        </p:nvSpPr>
        <p:spPr>
          <a:xfrm>
            <a:off x="0" y="-74950"/>
            <a:ext cx="899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(TSNT)</a:t>
            </a:r>
            <a:r>
              <a:rPr lang="en-US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" name="Nhóm 3">
            <a:extLst>
              <a:ext uri="{FF2B5EF4-FFF2-40B4-BE49-F238E27FC236}">
                <a16:creationId xmlns:a16="http://schemas.microsoft.com/office/drawing/2014/main" id="{5E12A823-75E4-4E43-AB5A-BB00D211A96F}"/>
              </a:ext>
            </a:extLst>
          </p:cNvPr>
          <p:cNvGrpSpPr/>
          <p:nvPr/>
        </p:nvGrpSpPr>
        <p:grpSpPr>
          <a:xfrm>
            <a:off x="19298" y="2861320"/>
            <a:ext cx="2721429" cy="3996680"/>
            <a:chOff x="3110" y="1162884"/>
            <a:chExt cx="3138124" cy="4149080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D4D01AC6-0E95-4929-968F-8FF280B28EBA}"/>
                </a:ext>
              </a:extLst>
            </p:cNvPr>
            <p:cNvGrpSpPr/>
            <p:nvPr/>
          </p:nvGrpSpPr>
          <p:grpSpPr>
            <a:xfrm>
              <a:off x="3110" y="1162884"/>
              <a:ext cx="3138124" cy="4149080"/>
              <a:chOff x="3110" y="1162884"/>
              <a:chExt cx="3138124" cy="4149080"/>
            </a:xfrm>
          </p:grpSpPr>
          <p:pic>
            <p:nvPicPr>
              <p:cNvPr id="7" name="Picture 18">
                <a:extLst>
                  <a:ext uri="{FF2B5EF4-FFF2-40B4-BE49-F238E27FC236}">
                    <a16:creationId xmlns:a16="http://schemas.microsoft.com/office/drawing/2014/main" id="{4099E9D6-C443-4FA6-AD67-263CEDBDD8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10" y="3429000"/>
                <a:ext cx="2107794" cy="1882964"/>
              </a:xfrm>
              <a:prstGeom prst="rect">
                <a:avLst/>
              </a:prstGeom>
            </p:spPr>
          </p:pic>
          <p:sp>
            <p:nvSpPr>
              <p:cNvPr id="8" name="Bong bóng Ý nghĩ: Hình đám mây 7">
                <a:extLst>
                  <a:ext uri="{FF2B5EF4-FFF2-40B4-BE49-F238E27FC236}">
                    <a16:creationId xmlns:a16="http://schemas.microsoft.com/office/drawing/2014/main" id="{1F3F1B9A-B15B-4F4F-BBC6-3FE571ECAFA2}"/>
                  </a:ext>
                </a:extLst>
              </p:cNvPr>
              <p:cNvSpPr/>
              <p:nvPr/>
            </p:nvSpPr>
            <p:spPr bwMode="auto">
              <a:xfrm>
                <a:off x="365096" y="1162884"/>
                <a:ext cx="2776138" cy="1882963"/>
              </a:xfrm>
              <a:prstGeom prst="cloudCallou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1C291AA9-3BD8-43A2-8E0C-F6F8A95F445F}"/>
                </a:ext>
              </a:extLst>
            </p:cNvPr>
            <p:cNvSpPr txBox="1"/>
            <p:nvPr/>
          </p:nvSpPr>
          <p:spPr>
            <a:xfrm>
              <a:off x="803208" y="1577169"/>
              <a:ext cx="2133599" cy="1054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dirty="0" err="1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vi-VN" sz="2000" dirty="0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khẳng</a:t>
              </a:r>
              <a:r>
                <a:rPr lang="vi-VN" sz="2000" dirty="0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vi-VN" sz="2000" dirty="0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sau </a:t>
              </a:r>
              <a:r>
                <a:rPr lang="vi-VN" sz="2000" dirty="0" err="1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vi-VN" sz="2000" dirty="0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hay sai? </a:t>
              </a:r>
              <a:r>
                <a:rPr lang="vi-VN" sz="2000" dirty="0" err="1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vi-VN" sz="2000" dirty="0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sao?</a:t>
              </a:r>
              <a:endParaRPr lang="en-US" sz="20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Hình chữ nhật: Góc Gập 9">
            <a:extLst>
              <a:ext uri="{FF2B5EF4-FFF2-40B4-BE49-F238E27FC236}">
                <a16:creationId xmlns:a16="http://schemas.microsoft.com/office/drawing/2014/main" id="{9F296DD2-82CA-4162-9B0A-953CCF09FEFE}"/>
              </a:ext>
            </a:extLst>
          </p:cNvPr>
          <p:cNvSpPr/>
          <p:nvPr/>
        </p:nvSpPr>
        <p:spPr bwMode="auto">
          <a:xfrm>
            <a:off x="2776775" y="1304730"/>
            <a:ext cx="6324600" cy="5553269"/>
          </a:xfrm>
          <a:prstGeom prst="foldedCorner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5EC75BF-3C02-451D-AA2C-8AD09B76FEC0}"/>
              </a:ext>
            </a:extLst>
          </p:cNvPr>
          <p:cNvSpPr txBox="1"/>
          <p:nvPr/>
        </p:nvSpPr>
        <p:spPr>
          <a:xfrm>
            <a:off x="3423098" y="1303174"/>
            <a:ext cx="584810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vi-VN" sz="20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vi-VN" sz="20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0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vi-VN" sz="20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0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0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0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vi-VN" sz="20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0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vi-VN" sz="2000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vi-VN" sz="2000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vi-VN" sz="2000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000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000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vi-VN" sz="2000" i="1" dirty="0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000" dirty="0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vi-VN" sz="20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20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0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vi-VN" sz="20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0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0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vi-VN" sz="20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vi-VN" sz="20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vi-VN" sz="20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luôn </a:t>
            </a:r>
            <a:r>
              <a:rPr lang="vi-VN" sz="20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0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0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0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vi-VN" sz="20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vi-VN" sz="2000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vi-VN" sz="2000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2.3 = 6 </a:t>
            </a:r>
            <a:r>
              <a:rPr lang="vi-VN" sz="2000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000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000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endParaRPr lang="vi-VN" sz="2000" i="1" dirty="0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000" dirty="0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vi-VN" sz="20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20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0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vi-VN" sz="20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0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0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vi-VN" sz="20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vi-VN" sz="20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vi-VN" sz="20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0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0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0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0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0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vi-VN" sz="20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vi-VN" sz="2000" dirty="0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vi-VN" sz="20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20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0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vi-VN" sz="20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0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0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vi-VN" sz="20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vi-VN" sz="20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vi-VN" sz="20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0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0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0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0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0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0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vi-VN" sz="20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vi-VN" sz="2000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vi-VN" sz="2000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2000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000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vi-VN" sz="2000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000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000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vi-VN" sz="2000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vi-VN" sz="2000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vi-VN" sz="2000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000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000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000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000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vi-VN" sz="2000" dirty="0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vi-VN" sz="20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vi-VN" sz="20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vi-VN" sz="20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0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vi-VN" sz="20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20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0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0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0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vi-VN" sz="2000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bội của 3 là 3 và 3 không phải là hợp số</a:t>
            </a:r>
          </a:p>
          <a:p>
            <a:endParaRPr lang="vi-VN" sz="2000" dirty="0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Mọi số chẵn đều là hợp số.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vi-VN" sz="2000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vi-VN" sz="2000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vi-VN" sz="2000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000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000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vi-VN" sz="2000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000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không </a:t>
            </a:r>
            <a:r>
              <a:rPr lang="vi-VN" sz="2000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000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000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000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vi-VN" sz="2000" i="1" dirty="0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81766DEE-6B01-4AB7-A2B5-19DF14399D52}"/>
              </a:ext>
            </a:extLst>
          </p:cNvPr>
          <p:cNvSpPr txBox="1"/>
          <p:nvPr/>
        </p:nvSpPr>
        <p:spPr>
          <a:xfrm>
            <a:off x="2971800" y="1265852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Sai</a:t>
            </a:r>
            <a:endParaRPr lang="en-US" sz="24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37FA67AE-6BAB-451A-9525-773EB432471C}"/>
              </a:ext>
            </a:extLst>
          </p:cNvPr>
          <p:cNvSpPr txBox="1"/>
          <p:nvPr/>
        </p:nvSpPr>
        <p:spPr>
          <a:xfrm>
            <a:off x="2971800" y="2149253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Sai</a:t>
            </a:r>
            <a:endParaRPr lang="en-US" sz="24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022E1948-6BF4-4F48-95A8-0C3056F18769}"/>
              </a:ext>
            </a:extLst>
          </p:cNvPr>
          <p:cNvSpPr txBox="1"/>
          <p:nvPr/>
        </p:nvSpPr>
        <p:spPr>
          <a:xfrm>
            <a:off x="2667000" y="3068319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Đúng</a:t>
            </a:r>
            <a:endParaRPr lang="en-US" sz="24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CE88728-087D-4450-92D8-D53DBBE17B27}"/>
              </a:ext>
            </a:extLst>
          </p:cNvPr>
          <p:cNvSpPr txBox="1"/>
          <p:nvPr/>
        </p:nvSpPr>
        <p:spPr>
          <a:xfrm>
            <a:off x="2943382" y="4003034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Sai</a:t>
            </a:r>
            <a:endParaRPr lang="en-US" sz="24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B1C1CD43-D8EF-45A9-87AC-9C95B5775120}"/>
              </a:ext>
            </a:extLst>
          </p:cNvPr>
          <p:cNvSpPr txBox="1"/>
          <p:nvPr/>
        </p:nvSpPr>
        <p:spPr>
          <a:xfrm>
            <a:off x="2943382" y="5226703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Sai</a:t>
            </a:r>
            <a:endParaRPr lang="en-US" sz="24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F7506208-DE8C-49D2-9717-B9160CA383D6}"/>
              </a:ext>
            </a:extLst>
          </p:cNvPr>
          <p:cNvSpPr txBox="1"/>
          <p:nvPr/>
        </p:nvSpPr>
        <p:spPr>
          <a:xfrm>
            <a:off x="2971800" y="6172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Sai</a:t>
            </a:r>
            <a:endParaRPr lang="en-US" sz="24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7947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3FEE85E6-A7F3-4EC8-BE17-F47469A22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5E13AC-8F3D-4DF7-B73C-8102F41482CF}" type="slidenum">
              <a:rPr lang="ar-SA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9F09498-A804-4B2E-AC6D-AB6364E7A3E9}"/>
              </a:ext>
            </a:extLst>
          </p:cNvPr>
          <p:cNvSpPr txBox="1"/>
          <p:nvPr/>
        </p:nvSpPr>
        <p:spPr>
          <a:xfrm>
            <a:off x="0" y="-74950"/>
            <a:ext cx="899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(TSNT)</a:t>
            </a:r>
            <a:r>
              <a:rPr lang="en-US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6705736-6614-4F51-8E36-7273EA575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514" y="1295400"/>
            <a:ext cx="2141375" cy="5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</a:t>
            </a:r>
            <a:r>
              <a:rPr lang="vi-VN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Vận</a:t>
            </a:r>
            <a:r>
              <a:rPr lang="vi-VN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dụng</a:t>
            </a:r>
            <a:r>
              <a:rPr lang="vi-VN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en-US" sz="2400" dirty="0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F0DD2251-0043-4DDC-8C5C-D4250D5F1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3533"/>
            <a:ext cx="2778369" cy="2944467"/>
          </a:xfrm>
          <a:prstGeom prst="rect">
            <a:avLst/>
          </a:prstGeom>
        </p:spPr>
      </p:pic>
      <p:sp>
        <p:nvSpPr>
          <p:cNvPr id="7" name="Bong bóng Ý nghĩ: Hình đám mây 6">
            <a:extLst>
              <a:ext uri="{FF2B5EF4-FFF2-40B4-BE49-F238E27FC236}">
                <a16:creationId xmlns:a16="http://schemas.microsoft.com/office/drawing/2014/main" id="{15DC8AE3-B57D-475A-9DF3-BAEECBE1F069}"/>
              </a:ext>
            </a:extLst>
          </p:cNvPr>
          <p:cNvSpPr/>
          <p:nvPr/>
        </p:nvSpPr>
        <p:spPr bwMode="auto">
          <a:xfrm>
            <a:off x="341524" y="1522750"/>
            <a:ext cx="5791200" cy="2438400"/>
          </a:xfrm>
          <a:prstGeom prst="cloudCallout">
            <a:avLst/>
          </a:prstGeom>
          <a:solidFill>
            <a:srgbClr val="E9B5E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FD811E0-7260-4796-AE3E-E15E9AA1C9A9}"/>
              </a:ext>
            </a:extLst>
          </p:cNvPr>
          <p:cNvSpPr txBox="1"/>
          <p:nvPr/>
        </p:nvSpPr>
        <p:spPr>
          <a:xfrm>
            <a:off x="990600" y="1857736"/>
            <a:ext cx="49669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vuông như nhau. An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vuông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8B57F988-8EB7-464A-A2D6-D5E9B13EC596}"/>
              </a:ext>
            </a:extLst>
          </p:cNvPr>
          <p:cNvGrpSpPr/>
          <p:nvPr/>
        </p:nvGrpSpPr>
        <p:grpSpPr>
          <a:xfrm>
            <a:off x="3473201" y="2362200"/>
            <a:ext cx="5410200" cy="5000406"/>
            <a:chOff x="3473201" y="2362200"/>
            <a:chExt cx="5410200" cy="5000406"/>
          </a:xfrm>
        </p:grpSpPr>
        <p:sp>
          <p:nvSpPr>
            <p:cNvPr id="9" name="Nổ: 8 Điểm 8">
              <a:extLst>
                <a:ext uri="{FF2B5EF4-FFF2-40B4-BE49-F238E27FC236}">
                  <a16:creationId xmlns:a16="http://schemas.microsoft.com/office/drawing/2014/main" id="{4ADE68FB-4452-453F-AAF6-7DBE83414B02}"/>
                </a:ext>
              </a:extLst>
            </p:cNvPr>
            <p:cNvSpPr/>
            <p:nvPr/>
          </p:nvSpPr>
          <p:spPr bwMode="auto">
            <a:xfrm>
              <a:off x="3473201" y="2362200"/>
              <a:ext cx="5410200" cy="5000406"/>
            </a:xfrm>
            <a:prstGeom prst="irregularSeal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09E3FE08-09CD-409C-9F11-AFB77B91C194}"/>
                </a:ext>
              </a:extLst>
            </p:cNvPr>
            <p:cNvSpPr txBox="1"/>
            <p:nvPr/>
          </p:nvSpPr>
          <p:spPr>
            <a:xfrm>
              <a:off x="4648200" y="4185437"/>
              <a:ext cx="3657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vi-VN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24 = 1.24 =2.12 = 3.8 = 4.6</a:t>
              </a:r>
            </a:p>
            <a:p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 </a:t>
              </a:r>
              <a:r>
                <a:rPr lang="vi-VN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 </a:t>
              </a:r>
              <a:r>
                <a:rPr lang="vi-VN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ghép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047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28800"/>
            <a:ext cx="9144001" cy="4659406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4F59158E-A850-408E-895F-8F898B901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6" y="0"/>
            <a:ext cx="1828799" cy="182879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90067-F5E1-4ACF-B468-A2EAE0BC08BD}" type="slidenum">
              <a:rPr lang="ar-SA" altLang="en-US" smtClean="0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0" y="29029"/>
            <a:ext cx="8915400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en-US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= {x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/ 19 &lt; x ≤ 45}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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“…” 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 … M ; {20; 21} … M; 54 … M; 9 … M.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907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90067-F5E1-4ACF-B468-A2EAE0BC08BD}" type="slidenum">
              <a:rPr lang="ar-SA" altLang="en-US" smtClean="0"/>
              <a:pPr>
                <a:defRPr/>
              </a:pPr>
              <a:t>25</a:t>
            </a:fld>
            <a:endParaRPr lang="en-US" alt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99"/>
            <a:ext cx="8991600" cy="194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3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90067-F5E1-4ACF-B468-A2EAE0BC08BD}" type="slidenum">
              <a:rPr lang="ar-SA" altLang="en-US" smtClean="0"/>
              <a:pPr>
                <a:defRPr/>
              </a:pPr>
              <a:t>26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514"/>
            <a:ext cx="9144000" cy="324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1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90067-F5E1-4ACF-B468-A2EAE0BC08BD}" type="slidenum">
              <a:rPr lang="ar-SA" altLang="en-US" smtClean="0"/>
              <a:pPr>
                <a:defRPr/>
              </a:pPr>
              <a:t>27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7257"/>
            <a:ext cx="9144793" cy="32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8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90067-F5E1-4ACF-B468-A2EAE0BC08BD}" type="slidenum">
              <a:rPr lang="ar-SA" altLang="en-US" smtClean="0"/>
              <a:pPr>
                <a:defRPr/>
              </a:pPr>
              <a:t>28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10886"/>
            <a:ext cx="9144793" cy="32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05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90067-F5E1-4ACF-B468-A2EAE0BC08BD}" type="slidenum">
              <a:rPr lang="ar-SA" altLang="en-US" smtClean="0"/>
              <a:pPr>
                <a:defRPr/>
              </a:pPr>
              <a:t>29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286"/>
            <a:ext cx="9144793" cy="32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9A2FA2-CD70-4703-958C-D17188535DB0}" type="slidenum">
              <a:rPr lang="ar-SA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304800" y="0"/>
            <a:ext cx="7391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</a:p>
          <a:p>
            <a:pPr lvl="0" eaLnBrk="1" hangingPunct="1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50.</a:t>
            </a:r>
          </a:p>
          <a:p>
            <a:pPr lvl="0" eaLnBrk="1" hangingPunct="1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72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066800" y="1905000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81000" y="2743200"/>
            <a:ext cx="876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A = {1;2;3;5;6;10;15;30} 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81000" y="3581400"/>
            <a:ext cx="613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B = {0;6;12;18;24;30;36;42;48} 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422275" y="4352925"/>
            <a:ext cx="613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C = {18; 36} </a:t>
            </a:r>
          </a:p>
        </p:txBody>
      </p:sp>
    </p:spTree>
    <p:extLst>
      <p:ext uri="{BB962C8B-B14F-4D97-AF65-F5344CB8AC3E}">
        <p14:creationId xmlns:p14="http://schemas.microsoft.com/office/powerpoint/2010/main" val="1722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90067-F5E1-4ACF-B468-A2EAE0BC08BD}" type="slidenum">
              <a:rPr lang="ar-SA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2838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90067-F5E1-4ACF-B468-A2EAE0BC08BD}" type="slidenum">
              <a:rPr lang="ar-SA" altLang="en-US" smtClean="0"/>
              <a:pPr>
                <a:defRPr/>
              </a:pPr>
              <a:t>31</a:t>
            </a:fld>
            <a:endParaRPr lang="en-US" alt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859152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1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90067-F5E1-4ACF-B468-A2EAE0BC08BD}" type="slidenum">
              <a:rPr lang="ar-SA" altLang="en-US" smtClean="0"/>
              <a:pPr>
                <a:defRPr/>
              </a:pPr>
              <a:t>32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250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9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90067-F5E1-4ACF-B468-A2EAE0BC08BD}" type="slidenum">
              <a:rPr lang="ar-SA" altLang="en-US" smtClean="0"/>
              <a:pPr>
                <a:defRPr/>
              </a:pPr>
              <a:t>33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" y="0"/>
            <a:ext cx="9140371" cy="97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5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90067-F5E1-4ACF-B468-A2EAE0BC08BD}" type="slidenum">
              <a:rPr lang="ar-SA" altLang="en-US" smtClean="0"/>
              <a:pPr>
                <a:defRPr/>
              </a:pPr>
              <a:t>34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514"/>
            <a:ext cx="9121925" cy="112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1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90067-F5E1-4ACF-B468-A2EAE0BC08BD}" type="slidenum">
              <a:rPr lang="ar-SA" altLang="en-US" smtClean="0"/>
              <a:pPr>
                <a:defRPr/>
              </a:pPr>
              <a:t>35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6" y="-1"/>
            <a:ext cx="6868886" cy="144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5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90067-F5E1-4ACF-B468-A2EAE0BC08BD}" type="slidenum">
              <a:rPr lang="ar-SA" altLang="en-US" smtClean="0"/>
              <a:pPr>
                <a:defRPr/>
              </a:pPr>
              <a:t>36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6" y="0"/>
            <a:ext cx="8898672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90067-F5E1-4ACF-B468-A2EAE0BC08BD}" type="slidenum">
              <a:rPr lang="ar-SA" altLang="en-US" smtClean="0"/>
              <a:pPr>
                <a:defRPr/>
              </a:pPr>
              <a:t>37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9028"/>
            <a:ext cx="9007004" cy="80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8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1000" y="228600"/>
            <a:ext cx="8381999" cy="6400800"/>
            <a:chOff x="1007916" y="1"/>
            <a:chExt cx="6965951" cy="53720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916" y="239507"/>
              <a:ext cx="6965951" cy="513259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839191" y="1"/>
              <a:ext cx="5256440" cy="5747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algn="ctr" defTabSz="342900">
                <a:defRPr/>
              </a:pPr>
              <a:r>
                <a:rPr lang="en-GB" sz="4000" b="1" dirty="0">
                  <a:ln w="10160">
                    <a:solidFill>
                      <a:srgbClr val="5B9BD5"/>
                    </a:solidFill>
                    <a:prstDash val="solid"/>
                  </a:ln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vi-VN" sz="4000" b="1" dirty="0">
                  <a:ln w="10160">
                    <a:solidFill>
                      <a:srgbClr val="5B9BD5"/>
                    </a:solidFill>
                    <a:prstDash val="solid"/>
                  </a:ln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GB" sz="4000" b="1" dirty="0">
                  <a:ln w="10160">
                    <a:solidFill>
                      <a:srgbClr val="5B9BD5"/>
                    </a:solidFill>
                    <a:prstDash val="solid"/>
                  </a:ln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ỚNG DẪN VỀ NHÀ</a:t>
              </a:r>
              <a:endParaRPr lang="en-US" sz="4000" b="1" dirty="0">
                <a:ln w="10160">
                  <a:solidFill>
                    <a:srgbClr val="5B9BD5"/>
                  </a:solidFill>
                  <a:prstDash val="solid"/>
                </a:ln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19200" y="2402133"/>
            <a:ext cx="62484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vi-V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GB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5; 6; 7 (SGK/34)</a:t>
            </a:r>
          </a:p>
          <a:p>
            <a:pPr marL="285750" indent="-285750" algn="just">
              <a:buFontTx/>
              <a:buChar char="-"/>
            </a:pPr>
            <a:r>
              <a:rPr lang="pt-BR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 trước bài 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 “</a:t>
            </a:r>
            <a:r>
              <a:rPr 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vi-V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vi-V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685800" y="3013501"/>
            <a:ext cx="79875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rgbClr val="AED30B"/>
                </a:solidFill>
                <a:latin typeface="Goudy Stout" panose="0202090407030B020401" pitchFamily="18" charset="0"/>
              </a:rPr>
              <a:t>Thank You !</a:t>
            </a:r>
            <a:endParaRPr lang="zh-CN" altLang="en-US" sz="4800" dirty="0">
              <a:solidFill>
                <a:srgbClr val="AED30B"/>
              </a:solidFill>
              <a:latin typeface="Goudy Stout" panose="0202090407030B020401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>
            <a:extLst>
              <a:ext uri="{FF2B5EF4-FFF2-40B4-BE49-F238E27FC236}">
                <a16:creationId xmlns:a16="http://schemas.microsoft.com/office/drawing/2014/main" id="{5D012A68-F033-4059-B5A1-C405349EA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3CF9D8-552E-4276-93EC-C63BC8E5D4C5}" type="slidenum">
              <a:rPr lang="ar-SA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0FA5031C-AA50-452E-9F15-F3CD70AA767A}"/>
              </a:ext>
            </a:extLst>
          </p:cNvPr>
          <p:cNvSpPr txBox="1"/>
          <p:nvPr/>
        </p:nvSpPr>
        <p:spPr>
          <a:xfrm>
            <a:off x="4265646" y="101263"/>
            <a:ext cx="487679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dư 13 cây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chưa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nên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khăn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sao cho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 nhau.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hơn 1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cho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2;3;4;5;…</a:t>
            </a:r>
          </a:p>
          <a:p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1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cây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vi-VN" sz="2400" dirty="0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vi-VN" sz="2400" b="1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b="1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b="1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vi-VN" sz="2400" b="1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b="1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b="1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vi-VN" sz="2400" b="1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b="1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400" b="1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400" b="1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nhau, </a:t>
            </a:r>
            <a:r>
              <a:rPr lang="vi-VN" sz="2400" b="1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400" b="1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2400" b="1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b="1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liên quan </a:t>
            </a:r>
            <a:r>
              <a:rPr lang="vi-VN" sz="2400" b="1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400" b="1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400" b="1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b="1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b="1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vi-VN" sz="2400" b="1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b="1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vi-VN" sz="2400" b="1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không? </a:t>
            </a:r>
            <a:endParaRPr lang="en-US" sz="2400" b="1" i="1" dirty="0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AD925CC5-F755-4188-A98A-D9FFC6B029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0000" r="12500"/>
          <a:stretch/>
        </p:blipFill>
        <p:spPr>
          <a:xfrm>
            <a:off x="422988" y="2702996"/>
            <a:ext cx="3657600" cy="3997842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25B743C7-0D40-4482-8D01-74BD45757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0"/>
            <a:ext cx="2702996" cy="2702996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90067-F5E1-4ACF-B468-A2EAE0BC08BD}" type="slidenum">
              <a:rPr lang="ar-SA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313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7">
            <a:extLst>
              <a:ext uri="{FF2B5EF4-FFF2-40B4-BE49-F238E27FC236}">
                <a16:creationId xmlns:a16="http://schemas.microsoft.com/office/drawing/2014/main" id="{4C21AFD9-8AC6-4B79-859C-34292322C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DB6EE3-DDF7-43D9-9916-8776366A95B2}" type="slidenum">
              <a:rPr lang="ar-SA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33796" name="Text Box 23">
            <a:extLst>
              <a:ext uri="{FF2B5EF4-FFF2-40B4-BE49-F238E27FC236}">
                <a16:creationId xmlns:a16="http://schemas.microsoft.com/office/drawing/2014/main" id="{D4C51A7A-A1C3-42A0-8214-0140EB5E8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57200"/>
            <a:ext cx="8991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Chương 1: SỐ TỰ NHIÊN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B1F8B0E0-313F-4C3A-9A99-89AD44A0F577}"/>
              </a:ext>
            </a:extLst>
          </p:cNvPr>
          <p:cNvSpPr txBox="1"/>
          <p:nvPr/>
        </p:nvSpPr>
        <p:spPr>
          <a:xfrm>
            <a:off x="304800" y="2057400"/>
            <a:ext cx="853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 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TỐ. HỢP SỐ. PHÂN TÍCH MỘT SỐ RA THỪA SỐ NGUYÊN TỐ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CD470D78-0091-4923-9008-04FD271B1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096C1-79F8-4B4F-9719-A8FCD7981F2F}" type="slidenum">
              <a:rPr lang="ar-SA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EA9478F-2559-47CE-8BD1-4693286A8BE9}"/>
              </a:ext>
            </a:extLst>
          </p:cNvPr>
          <p:cNvSpPr txBox="1"/>
          <p:nvPr/>
        </p:nvSpPr>
        <p:spPr>
          <a:xfrm>
            <a:off x="152400" y="29547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I)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6BAFB5FE-3413-49AF-92B2-37E1E6868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84992"/>
            <a:ext cx="6896100" cy="1981200"/>
          </a:xfrm>
          <a:prstGeom prst="rect">
            <a:avLst/>
          </a:prstGeom>
        </p:spPr>
      </p:pic>
      <p:graphicFrame>
        <p:nvGraphicFramePr>
          <p:cNvPr id="8" name="Table 10">
            <a:extLst>
              <a:ext uri="{FF2B5EF4-FFF2-40B4-BE49-F238E27FC236}">
                <a16:creationId xmlns:a16="http://schemas.microsoft.com/office/drawing/2014/main" id="{42B62E4C-F7CB-4836-8730-135694CA31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786815"/>
              </p:ext>
            </p:extLst>
          </p:nvPr>
        </p:nvGraphicFramePr>
        <p:xfrm>
          <a:off x="457200" y="2819400"/>
          <a:ext cx="4584700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7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022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ước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ước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22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6CE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6CE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6CE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766229"/>
                  </a:ext>
                </a:extLst>
              </a:tr>
              <a:tr h="25022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6CE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6CE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6CE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22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6CE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6CE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6CE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22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6CE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6CE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6CE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22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6CE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6CE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6CE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22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6CE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3; 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6CE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6CE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22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6CE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7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6CE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6CE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022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6CE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4; 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6CE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6CE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022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6CE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3; 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6CE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6CE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022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6CE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5; 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6CE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6CE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11" name="Nhóm 10">
            <a:extLst>
              <a:ext uri="{FF2B5EF4-FFF2-40B4-BE49-F238E27FC236}">
                <a16:creationId xmlns:a16="http://schemas.microsoft.com/office/drawing/2014/main" id="{7D78ED3A-5EEB-4951-ADF1-2AD92EE53068}"/>
              </a:ext>
            </a:extLst>
          </p:cNvPr>
          <p:cNvGrpSpPr/>
          <p:nvPr/>
        </p:nvGrpSpPr>
        <p:grpSpPr>
          <a:xfrm>
            <a:off x="5041900" y="2791851"/>
            <a:ext cx="4102100" cy="2948808"/>
            <a:chOff x="5041900" y="3124200"/>
            <a:chExt cx="4102100" cy="2948808"/>
          </a:xfrm>
        </p:grpSpPr>
        <p:sp>
          <p:nvSpPr>
            <p:cNvPr id="7" name="Mũi tên: Phải Có Sọc 6">
              <a:extLst>
                <a:ext uri="{FF2B5EF4-FFF2-40B4-BE49-F238E27FC236}">
                  <a16:creationId xmlns:a16="http://schemas.microsoft.com/office/drawing/2014/main" id="{34F90621-461A-445B-BBD9-894B71E33DDD}"/>
                </a:ext>
              </a:extLst>
            </p:cNvPr>
            <p:cNvSpPr/>
            <p:nvPr/>
          </p:nvSpPr>
          <p:spPr bwMode="auto">
            <a:xfrm>
              <a:off x="5041900" y="3124200"/>
              <a:ext cx="4102100" cy="2948808"/>
            </a:xfrm>
            <a:prstGeom prst="stripedRightArrow">
              <a:avLst>
                <a:gd name="adj1" fmla="val 50000"/>
                <a:gd name="adj2" fmla="val 50662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E6B3EEA3-A612-4CC8-AC85-C65813124246}"/>
                </a:ext>
              </a:extLst>
            </p:cNvPr>
            <p:cNvSpPr txBox="1"/>
            <p:nvPr/>
          </p:nvSpPr>
          <p:spPr>
            <a:xfrm>
              <a:off x="5638800" y="3998439"/>
              <a:ext cx="3505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1: 1</a:t>
              </a:r>
            </a:p>
            <a:p>
              <a:r>
                <a:rPr lang="vi-VN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2: 2; 3; 5; 7</a:t>
              </a:r>
            </a:p>
            <a:p>
              <a:r>
                <a:rPr lang="vi-VN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3: 4; 6; 8; 9; 10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44280C1-8D39-4292-8D77-EBA4C6A5EA96}"/>
              </a:ext>
            </a:extLst>
          </p:cNvPr>
          <p:cNvSpPr txBox="1"/>
          <p:nvPr/>
        </p:nvSpPr>
        <p:spPr>
          <a:xfrm>
            <a:off x="1905000" y="5858541"/>
            <a:ext cx="7099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vi-V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vi-V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vi-V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vi-V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97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>
            <a:extLst>
              <a:ext uri="{FF2B5EF4-FFF2-40B4-BE49-F238E27FC236}">
                <a16:creationId xmlns:a16="http://schemas.microsoft.com/office/drawing/2014/main" id="{B02BD372-B65C-4CB4-9A3C-0674AC6A3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5A3D5F-2BDF-40D6-9115-C29CAE48781D}" type="slidenum">
              <a:rPr lang="ar-SA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63491" name="AutoShape 3">
            <a:extLst>
              <a:ext uri="{FF2B5EF4-FFF2-40B4-BE49-F238E27FC236}">
                <a16:creationId xmlns:a16="http://schemas.microsoft.com/office/drawing/2014/main" id="{20FE8810-CD77-4E2E-9620-2CA499DE41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001000" cy="227667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vi-VN" altLang="en-US" sz="3500" b="1" dirty="0"/>
              <a:t> </a:t>
            </a:r>
            <a:r>
              <a:rPr lang="vi-VN" alt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alt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vi-VN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nhiên </a:t>
            </a:r>
            <a:r>
              <a:rPr lang="vi-VN" alt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hơn 1, </a:t>
            </a:r>
            <a:r>
              <a:rPr lang="vi-VN" alt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vi-VN" alt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vi-VN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alt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vi-VN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vi-VN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vi-VN" altLang="en-US" sz="35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altLang="en-US" sz="35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altLang="en-US" sz="35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altLang="en-US" sz="35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altLang="en-US" sz="35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altLang="en-US" sz="35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nhiên </a:t>
            </a:r>
            <a:r>
              <a:rPr lang="vi-VN" altLang="en-US" sz="35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altLang="en-US" sz="35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hơn 1 </a:t>
            </a:r>
            <a:r>
              <a:rPr lang="vi-VN" altLang="en-US" sz="35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altLang="en-US" sz="35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vi-VN" altLang="en-US" sz="35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hơn hai </a:t>
            </a:r>
            <a:r>
              <a:rPr lang="vi-VN" altLang="en-US" sz="35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vi-VN" altLang="en-US" sz="35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500" dirty="0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C3A0B60-7E36-4D55-AD6B-99284FE78A61}"/>
              </a:ext>
            </a:extLst>
          </p:cNvPr>
          <p:cNvSpPr txBox="1"/>
          <p:nvPr/>
        </p:nvSpPr>
        <p:spPr>
          <a:xfrm>
            <a:off x="292359" y="4251984"/>
            <a:ext cx="855928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VD1: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vi-V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vi-V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36D7202-06F8-46E2-AAB4-67A16DF5B9C8}"/>
              </a:ext>
            </a:extLst>
          </p:cNvPr>
          <p:cNvSpPr txBox="1"/>
          <p:nvPr/>
        </p:nvSpPr>
        <p:spPr>
          <a:xfrm>
            <a:off x="152400" y="29547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I)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349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349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349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39BC2535-E54A-481E-BDF2-1AEABEF72C4D}"/>
              </a:ext>
            </a:extLst>
          </p:cNvPr>
          <p:cNvSpPr txBox="1"/>
          <p:nvPr/>
        </p:nvSpPr>
        <p:spPr>
          <a:xfrm>
            <a:off x="152400" y="29547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I)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C6D791F2-BF5C-42E1-BF26-19B2F1D1DF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32394" r="72639" b="32545"/>
          <a:stretch/>
        </p:blipFill>
        <p:spPr>
          <a:xfrm>
            <a:off x="232562" y="824420"/>
            <a:ext cx="1689085" cy="529019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2164F92B-812E-4703-899D-AB66948920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" r="4869" b="12642"/>
          <a:stretch/>
        </p:blipFill>
        <p:spPr>
          <a:xfrm>
            <a:off x="1465673" y="1362538"/>
            <a:ext cx="1905008" cy="1982780"/>
          </a:xfrm>
          <a:prstGeom prst="rect">
            <a:avLst/>
          </a:prstGeom>
        </p:spPr>
      </p:pic>
      <p:grpSp>
        <p:nvGrpSpPr>
          <p:cNvPr id="28" name="Nhóm 27">
            <a:extLst>
              <a:ext uri="{FF2B5EF4-FFF2-40B4-BE49-F238E27FC236}">
                <a16:creationId xmlns:a16="http://schemas.microsoft.com/office/drawing/2014/main" id="{7A00C471-FC5D-4D05-9650-22821B76D4E6}"/>
              </a:ext>
            </a:extLst>
          </p:cNvPr>
          <p:cNvGrpSpPr/>
          <p:nvPr/>
        </p:nvGrpSpPr>
        <p:grpSpPr>
          <a:xfrm>
            <a:off x="2863770" y="798989"/>
            <a:ext cx="5334000" cy="1348700"/>
            <a:chOff x="2863770" y="798988"/>
            <a:chExt cx="5334000" cy="1923161"/>
          </a:xfrm>
        </p:grpSpPr>
        <p:sp>
          <p:nvSpPr>
            <p:cNvPr id="5" name="Bong bóng Ý nghĩ: Hình đám mây 4">
              <a:extLst>
                <a:ext uri="{FF2B5EF4-FFF2-40B4-BE49-F238E27FC236}">
                  <a16:creationId xmlns:a16="http://schemas.microsoft.com/office/drawing/2014/main" id="{197E0917-AA92-48D1-86B2-1AA3B1BC7FAE}"/>
                </a:ext>
              </a:extLst>
            </p:cNvPr>
            <p:cNvSpPr/>
            <p:nvPr/>
          </p:nvSpPr>
          <p:spPr bwMode="auto">
            <a:xfrm>
              <a:off x="2863770" y="798988"/>
              <a:ext cx="5334000" cy="1923161"/>
            </a:xfrm>
            <a:prstGeom prst="cloudCallou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E98015E4-53CB-43E8-B112-808E595D1378}"/>
                </a:ext>
              </a:extLst>
            </p:cNvPr>
            <p:cNvSpPr txBox="1"/>
            <p:nvPr/>
          </p:nvSpPr>
          <p:spPr>
            <a:xfrm>
              <a:off x="3581400" y="1126631"/>
              <a:ext cx="4343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</a:t>
              </a:r>
              <a:r>
                <a:rPr lang="vi-VN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vi-V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vi-V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11; 12; 1995, </a:t>
              </a:r>
              <a:r>
                <a:rPr lang="vi-VN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vi-V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vi-V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vi-V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vi-V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nguyên </a:t>
              </a:r>
              <a:r>
                <a:rPr lang="vi-VN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vi-V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vi-VN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vi-V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vi-V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vi-V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vi-V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vi-V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vi-VN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vi-V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sao?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4" name="Hình ảnh 23">
            <a:extLst>
              <a:ext uri="{FF2B5EF4-FFF2-40B4-BE49-F238E27FC236}">
                <a16:creationId xmlns:a16="http://schemas.microsoft.com/office/drawing/2014/main" id="{094B6A6F-D922-4B89-AC7C-55721004DA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0" t="7778" r="17428" b="15878"/>
          <a:stretch/>
        </p:blipFill>
        <p:spPr>
          <a:xfrm>
            <a:off x="7304437" y="3309684"/>
            <a:ext cx="1786666" cy="3548316"/>
          </a:xfrm>
          <a:prstGeom prst="rect">
            <a:avLst/>
          </a:prstGeom>
        </p:spPr>
      </p:pic>
      <p:grpSp>
        <p:nvGrpSpPr>
          <p:cNvPr id="29" name="Nhóm 28">
            <a:extLst>
              <a:ext uri="{FF2B5EF4-FFF2-40B4-BE49-F238E27FC236}">
                <a16:creationId xmlns:a16="http://schemas.microsoft.com/office/drawing/2014/main" id="{458D812B-6997-4699-97CF-95F0A98F6724}"/>
              </a:ext>
            </a:extLst>
          </p:cNvPr>
          <p:cNvGrpSpPr/>
          <p:nvPr/>
        </p:nvGrpSpPr>
        <p:grpSpPr>
          <a:xfrm>
            <a:off x="1782274" y="2836216"/>
            <a:ext cx="5522163" cy="3917497"/>
            <a:chOff x="1782274" y="2836217"/>
            <a:chExt cx="5522163" cy="3065664"/>
          </a:xfrm>
        </p:grpSpPr>
        <p:sp>
          <p:nvSpPr>
            <p:cNvPr id="26" name="Đám mây 25">
              <a:extLst>
                <a:ext uri="{FF2B5EF4-FFF2-40B4-BE49-F238E27FC236}">
                  <a16:creationId xmlns:a16="http://schemas.microsoft.com/office/drawing/2014/main" id="{D070A966-F0BC-40F3-8900-0E2B757E76A4}"/>
                </a:ext>
              </a:extLst>
            </p:cNvPr>
            <p:cNvSpPr/>
            <p:nvPr/>
          </p:nvSpPr>
          <p:spPr bwMode="auto">
            <a:xfrm>
              <a:off x="1782274" y="2836217"/>
              <a:ext cx="5522163" cy="2993020"/>
            </a:xfrm>
            <a:prstGeom prst="cloud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7" name="Hộp Văn bản 26">
              <a:extLst>
                <a:ext uri="{FF2B5EF4-FFF2-40B4-BE49-F238E27FC236}">
                  <a16:creationId xmlns:a16="http://schemas.microsoft.com/office/drawing/2014/main" id="{08DECB9B-BEE9-4659-8E22-A001EACDCFC8}"/>
                </a:ext>
              </a:extLst>
            </p:cNvPr>
            <p:cNvSpPr txBox="1"/>
            <p:nvPr/>
          </p:nvSpPr>
          <p:spPr>
            <a:xfrm>
              <a:off x="2514600" y="3347336"/>
              <a:ext cx="4368283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nl-NL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Số 11 là số nguyên tố vì nó chỉ có hai ước là 1 và chính nó.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nl-NL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Số 12 có nhiều hơn hai ước là 1</a:t>
              </a:r>
              <a:r>
                <a:rPr lang="vi-VN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;</a:t>
              </a:r>
              <a:r>
                <a:rPr lang="nl-NL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2</a:t>
              </a:r>
              <a:r>
                <a:rPr lang="vi-VN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;</a:t>
              </a:r>
              <a:r>
                <a:rPr lang="nl-NL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3</a:t>
              </a:r>
              <a:r>
                <a:rPr lang="vi-VN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;</a:t>
              </a:r>
              <a:r>
                <a:rPr lang="nl-NL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4</a:t>
              </a:r>
              <a:r>
                <a:rPr lang="vi-VN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;</a:t>
              </a:r>
              <a:r>
                <a:rPr lang="nl-NL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6</a:t>
              </a:r>
              <a:r>
                <a:rPr lang="vi-VN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;</a:t>
              </a:r>
              <a:r>
                <a:rPr lang="nl-NL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12 nên là hợp số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nl-NL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Số </a:t>
              </a:r>
              <a:r>
                <a:rPr lang="vi-VN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1995 </a:t>
              </a:r>
              <a:r>
                <a:rPr lang="vi-VN" sz="20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vi-VN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tận</a:t>
              </a:r>
              <a:r>
                <a:rPr lang="vi-VN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cùng</a:t>
              </a:r>
              <a:r>
                <a:rPr lang="vi-VN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là</a:t>
              </a:r>
              <a:r>
                <a:rPr lang="vi-VN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5 nên </a:t>
              </a:r>
              <a:r>
                <a:rPr lang="vi-VN" sz="20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nó</a:t>
              </a:r>
              <a:r>
                <a:rPr lang="vi-VN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chia </a:t>
              </a:r>
              <a:r>
                <a:rPr lang="vi-VN" sz="20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hết</a:t>
              </a:r>
              <a:r>
                <a:rPr lang="vi-VN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cho 5. Do </a:t>
              </a:r>
              <a:r>
                <a:rPr lang="vi-VN" sz="20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đó</a:t>
              </a:r>
              <a:r>
                <a:rPr lang="vi-VN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ngoài</a:t>
              </a:r>
              <a:r>
                <a:rPr lang="vi-VN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hai </a:t>
              </a:r>
              <a:r>
                <a:rPr lang="vi-VN" sz="20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ước</a:t>
              </a:r>
              <a:r>
                <a:rPr lang="vi-VN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là</a:t>
              </a:r>
              <a:r>
                <a:rPr lang="vi-VN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1 </a:t>
              </a:r>
              <a:r>
                <a:rPr lang="vi-VN" sz="20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và</a:t>
              </a:r>
              <a:r>
                <a:rPr lang="vi-VN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1995 </a:t>
              </a:r>
              <a:r>
                <a:rPr lang="vi-VN" sz="20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nó</a:t>
              </a:r>
              <a:r>
                <a:rPr lang="vi-VN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còn</a:t>
              </a:r>
              <a:r>
                <a:rPr lang="vi-VN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vi-VN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thêm </a:t>
              </a:r>
              <a:r>
                <a:rPr lang="vi-VN" sz="20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ước</a:t>
              </a:r>
              <a:r>
                <a:rPr lang="vi-VN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là</a:t>
              </a:r>
              <a:r>
                <a:rPr lang="vi-VN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5. </a:t>
              </a:r>
              <a:r>
                <a:rPr lang="vi-VN" sz="20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Vậy</a:t>
              </a:r>
              <a:r>
                <a:rPr lang="vi-VN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1995 </a:t>
              </a:r>
              <a:r>
                <a:rPr lang="vi-VN" sz="20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là</a:t>
              </a:r>
              <a:r>
                <a:rPr lang="vi-VN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hợp</a:t>
              </a:r>
              <a:r>
                <a:rPr lang="vi-VN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số</a:t>
              </a:r>
              <a:r>
                <a:rPr lang="vi-VN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67898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65690" y="781460"/>
            <a:ext cx="5285774" cy="2630012"/>
            <a:chOff x="1421339" y="295010"/>
            <a:chExt cx="4961008" cy="201729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339" y="1185664"/>
              <a:ext cx="1710833" cy="1126645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2746715" y="295010"/>
              <a:ext cx="3635632" cy="1432350"/>
              <a:chOff x="2550028" y="304819"/>
              <a:chExt cx="3635632" cy="1432350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2550028" y="304819"/>
                <a:ext cx="3635632" cy="1430236"/>
              </a:xfrm>
              <a:prstGeom prst="cloud">
                <a:avLst/>
              </a:prstGeom>
              <a:solidFill>
                <a:srgbClr val="4BBE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05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817178" y="745658"/>
                <a:ext cx="2965510" cy="991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 err="1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GB" sz="2000" b="1" dirty="0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000" b="1" dirty="0" err="1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GB" sz="2000" b="1" dirty="0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000" b="1" dirty="0" err="1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GB" sz="2000" b="1" dirty="0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000" b="1" dirty="0" err="1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nhiên</a:t>
                </a:r>
                <a:r>
                  <a:rPr lang="en-GB" sz="2000" b="1" dirty="0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000" b="1" dirty="0" err="1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GB" sz="2000" b="1" dirty="0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000" b="1" dirty="0" err="1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GB" sz="2000" b="1" dirty="0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000" b="1" dirty="0" err="1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GB" sz="2000" b="1" dirty="0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000" b="1" dirty="0" err="1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GB" sz="2000" b="1" dirty="0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000" b="1" dirty="0" err="1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GB" sz="2000" b="1" dirty="0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000" b="1" dirty="0" err="1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en-GB" sz="2000" b="1" dirty="0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000" b="1" dirty="0" err="1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GB" sz="2000" b="1" dirty="0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000" b="1" dirty="0" err="1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GB" sz="2000" b="1" dirty="0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000" b="1" dirty="0" err="1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GB" sz="2000" b="1" dirty="0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000" b="1" dirty="0" err="1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GB" sz="2000" b="1" dirty="0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000" b="1" dirty="0" err="1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b="1" dirty="0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algn="ctr"/>
                <a:endPara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584191" y="2890129"/>
            <a:ext cx="4557895" cy="2194435"/>
            <a:chOff x="840038" y="2325664"/>
            <a:chExt cx="4557895" cy="219443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038" y="3238860"/>
              <a:ext cx="1434987" cy="1281239"/>
            </a:xfrm>
            <a:prstGeom prst="rect">
              <a:avLst/>
            </a:prstGeom>
            <a:noFill/>
          </p:spPr>
        </p:pic>
        <p:sp>
          <p:nvSpPr>
            <p:cNvPr id="14" name="Cloud 13"/>
            <p:cNvSpPr/>
            <p:nvPr/>
          </p:nvSpPr>
          <p:spPr>
            <a:xfrm>
              <a:off x="1524299" y="2325664"/>
              <a:ext cx="3873634" cy="1246938"/>
            </a:xfrm>
            <a:prstGeom prst="cloud">
              <a:avLst/>
            </a:prstGeom>
            <a:solidFill>
              <a:srgbClr val="F9D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Tớ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vi-VN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giống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cậu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868051" y="1245382"/>
            <a:ext cx="3077077" cy="2262999"/>
            <a:chOff x="6213227" y="308302"/>
            <a:chExt cx="3077077" cy="226299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2494" y="1280150"/>
              <a:ext cx="1344528" cy="1291151"/>
            </a:xfrm>
            <a:prstGeom prst="rect">
              <a:avLst/>
            </a:prstGeom>
          </p:spPr>
        </p:pic>
        <p:sp>
          <p:nvSpPr>
            <p:cNvPr id="17" name="Cloud 16"/>
            <p:cNvSpPr/>
            <p:nvPr/>
          </p:nvSpPr>
          <p:spPr>
            <a:xfrm>
              <a:off x="6213227" y="308302"/>
              <a:ext cx="3077077" cy="1064795"/>
            </a:xfrm>
            <a:prstGeom prst="cloud">
              <a:avLst/>
            </a:prstGeom>
            <a:solidFill>
              <a:srgbClr val="6AC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39BC2535-E54A-481E-BDF2-1AEABEF72C4D}"/>
              </a:ext>
            </a:extLst>
          </p:cNvPr>
          <p:cNvSpPr txBox="1"/>
          <p:nvPr/>
        </p:nvSpPr>
        <p:spPr>
          <a:xfrm>
            <a:off x="152400" y="29547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I)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22B54468-AE0B-4FB4-930D-279CEDCC5516}"/>
              </a:ext>
            </a:extLst>
          </p:cNvPr>
          <p:cNvGrpSpPr/>
          <p:nvPr/>
        </p:nvGrpSpPr>
        <p:grpSpPr>
          <a:xfrm>
            <a:off x="3581400" y="3411318"/>
            <a:ext cx="5117057" cy="3416444"/>
            <a:chOff x="3581400" y="3411318"/>
            <a:chExt cx="5117057" cy="3416444"/>
          </a:xfrm>
        </p:grpSpPr>
        <p:pic>
          <p:nvPicPr>
            <p:cNvPr id="22" name="Hình ảnh 21">
              <a:extLst>
                <a:ext uri="{FF2B5EF4-FFF2-40B4-BE49-F238E27FC236}">
                  <a16:creationId xmlns:a16="http://schemas.microsoft.com/office/drawing/2014/main" id="{9C791C8B-6CF5-41D7-A500-3282CDAEA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400" y="4459436"/>
              <a:ext cx="2368326" cy="2368326"/>
            </a:xfrm>
            <a:prstGeom prst="rect">
              <a:avLst/>
            </a:prstGeom>
          </p:spPr>
        </p:pic>
        <p:sp>
          <p:nvSpPr>
            <p:cNvPr id="6" name="Bong bóng Ý nghĩ: Hình đám mây 5">
              <a:extLst>
                <a:ext uri="{FF2B5EF4-FFF2-40B4-BE49-F238E27FC236}">
                  <a16:creationId xmlns:a16="http://schemas.microsoft.com/office/drawing/2014/main" id="{5E525701-E80B-4B2F-BA1E-71FF5D90AE5B}"/>
                </a:ext>
              </a:extLst>
            </p:cNvPr>
            <p:cNvSpPr/>
            <p:nvPr/>
          </p:nvSpPr>
          <p:spPr bwMode="auto">
            <a:xfrm rot="150836">
              <a:off x="4824823" y="3411318"/>
              <a:ext cx="3873634" cy="1822830"/>
            </a:xfrm>
            <a:prstGeom prst="cloudCallou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9FF8906F-6DA5-4AB4-80C9-9842E8B715B8}"/>
                </a:ext>
              </a:extLst>
            </p:cNvPr>
            <p:cNvSpPr txBox="1"/>
            <p:nvPr/>
          </p:nvSpPr>
          <p:spPr>
            <a:xfrm>
              <a:off x="5289624" y="3942692"/>
              <a:ext cx="30480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vi-V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vi-V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vi-V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vi-V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vi-V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vi-V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vi-V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nhỉ</a:t>
              </a:r>
              <a:r>
                <a:rPr lang="vi-V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C6D791F2-BF5C-42E1-BF26-19B2F1D1DFD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32394" r="72639" b="32545"/>
          <a:stretch/>
        </p:blipFill>
        <p:spPr>
          <a:xfrm>
            <a:off x="232562" y="824420"/>
            <a:ext cx="1689085" cy="529019"/>
          </a:xfrm>
          <a:prstGeom prst="rect">
            <a:avLst/>
          </a:prstGeom>
        </p:spPr>
      </p:pic>
      <p:grpSp>
        <p:nvGrpSpPr>
          <p:cNvPr id="5" name="Nhóm 4">
            <a:extLst>
              <a:ext uri="{FF2B5EF4-FFF2-40B4-BE49-F238E27FC236}">
                <a16:creationId xmlns:a16="http://schemas.microsoft.com/office/drawing/2014/main" id="{E33AE32E-B239-4F93-98CD-E5512BAD0665}"/>
              </a:ext>
            </a:extLst>
          </p:cNvPr>
          <p:cNvGrpSpPr/>
          <p:nvPr/>
        </p:nvGrpSpPr>
        <p:grpSpPr>
          <a:xfrm>
            <a:off x="2648374" y="1639444"/>
            <a:ext cx="4876800" cy="3375593"/>
            <a:chOff x="2648374" y="1639444"/>
            <a:chExt cx="4876800" cy="3375593"/>
          </a:xfrm>
        </p:grpSpPr>
        <p:sp>
          <p:nvSpPr>
            <p:cNvPr id="2" name="Nổ: 8 Điểm 1">
              <a:extLst>
                <a:ext uri="{FF2B5EF4-FFF2-40B4-BE49-F238E27FC236}">
                  <a16:creationId xmlns:a16="http://schemas.microsoft.com/office/drawing/2014/main" id="{C1DE7E53-F22A-4843-A6E8-2912CB2844B7}"/>
                </a:ext>
              </a:extLst>
            </p:cNvPr>
            <p:cNvSpPr/>
            <p:nvPr/>
          </p:nvSpPr>
          <p:spPr bwMode="auto">
            <a:xfrm>
              <a:off x="2648374" y="1639444"/>
              <a:ext cx="4876800" cy="3375593"/>
            </a:xfrm>
            <a:prstGeom prst="irregularSeal1">
              <a:avLst/>
            </a:prstGeom>
            <a:solidFill>
              <a:srgbClr val="FF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B985B1C2-F497-4797-BC83-F0A2B4BA1F97}"/>
                </a:ext>
              </a:extLst>
            </p:cNvPr>
            <p:cNvSpPr txBox="1"/>
            <p:nvPr/>
          </p:nvSpPr>
          <p:spPr>
            <a:xfrm>
              <a:off x="3485040" y="2949899"/>
              <a:ext cx="3276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 </a:t>
              </a:r>
              <a:r>
                <a:rPr lang="vi-VN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2722</TotalTime>
  <Words>1607</Words>
  <Application>Microsoft Office PowerPoint</Application>
  <PresentationFormat>On-screen Show (4:3)</PresentationFormat>
  <Paragraphs>207</Paragraphs>
  <Slides>40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3" baseType="lpstr">
      <vt:lpstr>Arial</vt:lpstr>
      <vt:lpstr>Calibri</vt:lpstr>
      <vt:lpstr>Cambria Math</vt:lpstr>
      <vt:lpstr>Comic Sans MS</vt:lpstr>
      <vt:lpstr>Goudy Stout</vt:lpstr>
      <vt:lpstr>Lucida Sans</vt:lpstr>
      <vt:lpstr>Times New Roman</vt:lpstr>
      <vt:lpstr>Verdana</vt:lpstr>
      <vt:lpstr>VNI-Dom</vt:lpstr>
      <vt:lpstr>VNI-Duff</vt:lpstr>
      <vt:lpstr>Wingdings</vt:lpstr>
      <vt:lpstr>Crayons</vt:lpstr>
      <vt:lpstr>Balloons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Baøi 6: SO SAÙNH PHAÂN SOÁ</dc:title>
  <dc:creator>CN4</dc:creator>
  <cp:lastModifiedBy>Administrator</cp:lastModifiedBy>
  <cp:revision>124</cp:revision>
  <dcterms:created xsi:type="dcterms:W3CDTF">2005-08-29T12:34:33Z</dcterms:created>
  <dcterms:modified xsi:type="dcterms:W3CDTF">2022-11-04T05:42:21Z</dcterms:modified>
</cp:coreProperties>
</file>