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0" r:id="rId2"/>
    <p:sldMasterId id="2147483723" r:id="rId3"/>
    <p:sldMasterId id="2147483754" r:id="rId4"/>
    <p:sldMasterId id="2147483772" r:id="rId5"/>
  </p:sldMasterIdLst>
  <p:sldIdLst>
    <p:sldId id="256" r:id="rId6"/>
    <p:sldId id="257" r:id="rId7"/>
    <p:sldId id="258" r:id="rId8"/>
    <p:sldId id="259" r:id="rId9"/>
    <p:sldId id="260" r:id="rId10"/>
    <p:sldId id="261" r:id="rId11"/>
    <p:sldId id="262" r:id="rId12"/>
    <p:sldId id="265" r:id="rId13"/>
    <p:sldId id="263" r:id="rId14"/>
    <p:sldId id="26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2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A7583A5B-78FC-4E32-8A53-8312087EAE94}" type="datetimeFigureOut">
              <a:rPr lang="en-US" smtClean="0"/>
              <a:t>11/22/2022</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A19CBE28-1CA5-4F83-8087-D8D9AA4FB8BE}"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00996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583A5B-78FC-4E32-8A53-8312087EAE94}"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1101124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583A5B-78FC-4E32-8A53-8312087EAE94}"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4175032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583A5B-78FC-4E32-8A53-8312087EAE94}"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CBE28-1CA5-4F83-8087-D8D9AA4FB8BE}"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11273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583A5B-78FC-4E32-8A53-8312087EAE94}"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942442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7583A5B-78FC-4E32-8A53-8312087EAE94}"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1435293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7583A5B-78FC-4E32-8A53-8312087EAE94}"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3860080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83A5B-78FC-4E32-8A53-8312087EAE94}"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4092734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83A5B-78FC-4E32-8A53-8312087EAE94}"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3509146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7583A5B-78FC-4E32-8A53-8312087EAE94}"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77408217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583A5B-78FC-4E32-8A53-8312087EAE94}"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1028820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83A5B-78FC-4E32-8A53-8312087EAE94}"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3395041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A7583A5B-78FC-4E32-8A53-8312087EAE94}"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403120984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7583A5B-78FC-4E32-8A53-8312087EAE94}" type="datetimeFigureOut">
              <a:rPr lang="en-US" smtClean="0"/>
              <a:t>11/22/2022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1687351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A7583A5B-78FC-4E32-8A53-8312087EAE94}"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CBE28-1CA5-4F83-8087-D8D9AA4FB8B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19307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583A5B-78FC-4E32-8A53-8312087EAE94}"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2356139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583A5B-78FC-4E32-8A53-8312087EAE94}" type="datetimeFigureOut">
              <a:rPr lang="en-US" smtClean="0"/>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4057624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583A5B-78FC-4E32-8A53-8312087EAE94}" type="datetimeFigureOut">
              <a:rPr lang="en-US" smtClean="0"/>
              <a:t>11/22/2022</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3601588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A7583A5B-78FC-4E32-8A53-8312087EAE94}" type="datetimeFigureOut">
              <a:rPr lang="en-US" smtClean="0"/>
              <a:t>11/22/2022</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3393790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83A5B-78FC-4E32-8A53-8312087EAE94}"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3055944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83A5B-78FC-4E32-8A53-8312087EAE94}"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4248900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83A5B-78FC-4E32-8A53-8312087EAE94}"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3583091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583A5B-78FC-4E32-8A53-8312087EAE94}"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2647452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9E197-8183-4905-9C4E-54D68777B1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AACF9D-0FBF-4E12-8A9F-66DD46DF25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368BB9-9790-429B-BA7C-1218FDD87A53}"/>
              </a:ext>
            </a:extLst>
          </p:cNvPr>
          <p:cNvSpPr>
            <a:spLocks noGrp="1"/>
          </p:cNvSpPr>
          <p:nvPr>
            <p:ph type="dt" sz="half" idx="10"/>
          </p:nvPr>
        </p:nvSpPr>
        <p:spPr/>
        <p:txBody>
          <a:bodyPr/>
          <a:lstStyle/>
          <a:p>
            <a:fld id="{A7583A5B-78FC-4E32-8A53-8312087EAE94}" type="datetimeFigureOut">
              <a:rPr lang="en-US" smtClean="0"/>
              <a:t>11/22/2022</a:t>
            </a:fld>
            <a:endParaRPr lang="en-US"/>
          </a:p>
        </p:txBody>
      </p:sp>
      <p:sp>
        <p:nvSpPr>
          <p:cNvPr id="5" name="Footer Placeholder 4">
            <a:extLst>
              <a:ext uri="{FF2B5EF4-FFF2-40B4-BE49-F238E27FC236}">
                <a16:creationId xmlns:a16="http://schemas.microsoft.com/office/drawing/2014/main" id="{6A592162-32FE-4E5A-86B5-2094588BE3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2E722-83CC-47EA-80FA-2B2C1B92A4B4}"/>
              </a:ext>
            </a:extLst>
          </p:cNvPr>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1680181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7DDC2-0BD0-4F97-9B89-0FAE4EF16F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4EE49F-CFA1-4F84-8592-B4C9851DDC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6647A-4E91-4574-87AB-6FF89FA574A5}"/>
              </a:ext>
            </a:extLst>
          </p:cNvPr>
          <p:cNvSpPr>
            <a:spLocks noGrp="1"/>
          </p:cNvSpPr>
          <p:nvPr>
            <p:ph type="dt" sz="half" idx="10"/>
          </p:nvPr>
        </p:nvSpPr>
        <p:spPr/>
        <p:txBody>
          <a:bodyPr/>
          <a:lstStyle/>
          <a:p>
            <a:fld id="{A7583A5B-78FC-4E32-8A53-8312087EAE94}" type="datetimeFigureOut">
              <a:rPr lang="en-US" smtClean="0"/>
              <a:t>11/22/2022</a:t>
            </a:fld>
            <a:endParaRPr lang="en-US"/>
          </a:p>
        </p:txBody>
      </p:sp>
      <p:sp>
        <p:nvSpPr>
          <p:cNvPr id="5" name="Footer Placeholder 4">
            <a:extLst>
              <a:ext uri="{FF2B5EF4-FFF2-40B4-BE49-F238E27FC236}">
                <a16:creationId xmlns:a16="http://schemas.microsoft.com/office/drawing/2014/main" id="{BB1C8258-6DD2-4BC7-A407-3A3BE8B35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8AFBE9-3DD9-43CC-934A-6AB6CD27F5DC}"/>
              </a:ext>
            </a:extLst>
          </p:cNvPr>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3833644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D81E2-9C8C-4729-B335-DC1C7061D5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BBBCFB-7CF1-44E5-B14A-A6A61FD7C3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B5F716-A5CB-454A-86DF-FD972CDCEE42}"/>
              </a:ext>
            </a:extLst>
          </p:cNvPr>
          <p:cNvSpPr>
            <a:spLocks noGrp="1"/>
          </p:cNvSpPr>
          <p:nvPr>
            <p:ph type="dt" sz="half" idx="10"/>
          </p:nvPr>
        </p:nvSpPr>
        <p:spPr/>
        <p:txBody>
          <a:bodyPr/>
          <a:lstStyle/>
          <a:p>
            <a:fld id="{A7583A5B-78FC-4E32-8A53-8312087EAE94}" type="datetimeFigureOut">
              <a:rPr lang="en-US" smtClean="0"/>
              <a:t>11/22/2022</a:t>
            </a:fld>
            <a:endParaRPr lang="en-US"/>
          </a:p>
        </p:txBody>
      </p:sp>
      <p:sp>
        <p:nvSpPr>
          <p:cNvPr id="5" name="Footer Placeholder 4">
            <a:extLst>
              <a:ext uri="{FF2B5EF4-FFF2-40B4-BE49-F238E27FC236}">
                <a16:creationId xmlns:a16="http://schemas.microsoft.com/office/drawing/2014/main" id="{6D447151-76E4-4553-9E6D-6EDB7B6E8C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0C140-6CEA-4C6C-B5D6-8BD4B7787A5E}"/>
              </a:ext>
            </a:extLst>
          </p:cNvPr>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2867225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21C8B-E2C4-4BBE-AA95-7EFF896CE4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D7AF05-9F48-47BE-9C71-EDDAD8B4B14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E7CFC4-B8A7-4BAD-8C06-8941CF242FA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02CE7D-4F43-4E80-B138-16C8966729B7}"/>
              </a:ext>
            </a:extLst>
          </p:cNvPr>
          <p:cNvSpPr>
            <a:spLocks noGrp="1"/>
          </p:cNvSpPr>
          <p:nvPr>
            <p:ph type="dt" sz="half" idx="10"/>
          </p:nvPr>
        </p:nvSpPr>
        <p:spPr/>
        <p:txBody>
          <a:bodyPr/>
          <a:lstStyle/>
          <a:p>
            <a:fld id="{A7583A5B-78FC-4E32-8A53-8312087EAE94}" type="datetimeFigureOut">
              <a:rPr lang="en-US" smtClean="0"/>
              <a:t>11/22/2022</a:t>
            </a:fld>
            <a:endParaRPr lang="en-US"/>
          </a:p>
        </p:txBody>
      </p:sp>
      <p:sp>
        <p:nvSpPr>
          <p:cNvPr id="6" name="Footer Placeholder 5">
            <a:extLst>
              <a:ext uri="{FF2B5EF4-FFF2-40B4-BE49-F238E27FC236}">
                <a16:creationId xmlns:a16="http://schemas.microsoft.com/office/drawing/2014/main" id="{072D1510-A7F0-4E25-83E6-C66C1C0F61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B467E7-2F51-4996-9569-4911B3F3986D}"/>
              </a:ext>
            </a:extLst>
          </p:cNvPr>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33972100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E382D-6084-4B14-BABC-6B4766875D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D8A4EF-B669-4627-A1FF-375B737677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236935-B6EB-4FB4-BD5B-257F6747CD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26BE0F-A441-4D1D-ABCC-D8C50592AC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3771C0-B8C5-41F0-AF7E-E3D5780DDB3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61FC32-105F-4D35-AB53-12743089ADDB}"/>
              </a:ext>
            </a:extLst>
          </p:cNvPr>
          <p:cNvSpPr>
            <a:spLocks noGrp="1"/>
          </p:cNvSpPr>
          <p:nvPr>
            <p:ph type="dt" sz="half" idx="10"/>
          </p:nvPr>
        </p:nvSpPr>
        <p:spPr/>
        <p:txBody>
          <a:bodyPr/>
          <a:lstStyle/>
          <a:p>
            <a:fld id="{A7583A5B-78FC-4E32-8A53-8312087EAE94}" type="datetimeFigureOut">
              <a:rPr lang="en-US" smtClean="0"/>
              <a:t>11/22/2022</a:t>
            </a:fld>
            <a:endParaRPr lang="en-US"/>
          </a:p>
        </p:txBody>
      </p:sp>
      <p:sp>
        <p:nvSpPr>
          <p:cNvPr id="8" name="Footer Placeholder 7">
            <a:extLst>
              <a:ext uri="{FF2B5EF4-FFF2-40B4-BE49-F238E27FC236}">
                <a16:creationId xmlns:a16="http://schemas.microsoft.com/office/drawing/2014/main" id="{C83B0F45-D659-4E2C-AEA9-6B7E0CF1DF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35F34D-CD94-40A2-928F-569F8E24E863}"/>
              </a:ext>
            </a:extLst>
          </p:cNvPr>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8603051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7AE2B-B174-42CD-865C-C159B935AC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DE8244-D759-44FD-8839-4185F676396A}"/>
              </a:ext>
            </a:extLst>
          </p:cNvPr>
          <p:cNvSpPr>
            <a:spLocks noGrp="1"/>
          </p:cNvSpPr>
          <p:nvPr>
            <p:ph type="dt" sz="half" idx="10"/>
          </p:nvPr>
        </p:nvSpPr>
        <p:spPr/>
        <p:txBody>
          <a:bodyPr/>
          <a:lstStyle/>
          <a:p>
            <a:fld id="{A7583A5B-78FC-4E32-8A53-8312087EAE94}" type="datetimeFigureOut">
              <a:rPr lang="en-US" smtClean="0"/>
              <a:t>11/22/2022</a:t>
            </a:fld>
            <a:endParaRPr lang="en-US"/>
          </a:p>
        </p:txBody>
      </p:sp>
      <p:sp>
        <p:nvSpPr>
          <p:cNvPr id="4" name="Footer Placeholder 3">
            <a:extLst>
              <a:ext uri="{FF2B5EF4-FFF2-40B4-BE49-F238E27FC236}">
                <a16:creationId xmlns:a16="http://schemas.microsoft.com/office/drawing/2014/main" id="{5C26C617-8BFE-4E60-B745-6A7B821A82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9E0A92-5C56-49CF-8A50-C0D8E2A49845}"/>
              </a:ext>
            </a:extLst>
          </p:cNvPr>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12157862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CA0878-02FB-4E72-88F7-327C2C523374}"/>
              </a:ext>
            </a:extLst>
          </p:cNvPr>
          <p:cNvSpPr>
            <a:spLocks noGrp="1"/>
          </p:cNvSpPr>
          <p:nvPr>
            <p:ph type="dt" sz="half" idx="10"/>
          </p:nvPr>
        </p:nvSpPr>
        <p:spPr/>
        <p:txBody>
          <a:bodyPr/>
          <a:lstStyle/>
          <a:p>
            <a:fld id="{A7583A5B-78FC-4E32-8A53-8312087EAE94}" type="datetimeFigureOut">
              <a:rPr lang="en-US" smtClean="0"/>
              <a:t>11/22/2022</a:t>
            </a:fld>
            <a:endParaRPr lang="en-US"/>
          </a:p>
        </p:txBody>
      </p:sp>
      <p:sp>
        <p:nvSpPr>
          <p:cNvPr id="3" name="Footer Placeholder 2">
            <a:extLst>
              <a:ext uri="{FF2B5EF4-FFF2-40B4-BE49-F238E27FC236}">
                <a16:creationId xmlns:a16="http://schemas.microsoft.com/office/drawing/2014/main" id="{74D6EE6B-1C8C-4AD2-B04B-411EE7E197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715ACF-30EC-4042-B219-A7B951606F73}"/>
              </a:ext>
            </a:extLst>
          </p:cNvPr>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35736222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22044-E0D4-484E-8C7F-994436F3C8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602761-79B1-49A0-9E6B-C4BF146F1F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67D850-4330-43F2-8021-239C831A26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E0121B-1194-47D8-AAD1-84718E2AF40F}"/>
              </a:ext>
            </a:extLst>
          </p:cNvPr>
          <p:cNvSpPr>
            <a:spLocks noGrp="1"/>
          </p:cNvSpPr>
          <p:nvPr>
            <p:ph type="dt" sz="half" idx="10"/>
          </p:nvPr>
        </p:nvSpPr>
        <p:spPr/>
        <p:txBody>
          <a:bodyPr/>
          <a:lstStyle/>
          <a:p>
            <a:fld id="{A7583A5B-78FC-4E32-8A53-8312087EAE94}" type="datetimeFigureOut">
              <a:rPr lang="en-US" smtClean="0"/>
              <a:t>11/22/2022</a:t>
            </a:fld>
            <a:endParaRPr lang="en-US"/>
          </a:p>
        </p:txBody>
      </p:sp>
      <p:sp>
        <p:nvSpPr>
          <p:cNvPr id="6" name="Footer Placeholder 5">
            <a:extLst>
              <a:ext uri="{FF2B5EF4-FFF2-40B4-BE49-F238E27FC236}">
                <a16:creationId xmlns:a16="http://schemas.microsoft.com/office/drawing/2014/main" id="{7E89462C-155D-4764-A296-5E4F52299C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CEA46-CA67-4E7C-9819-C4C1D8D00301}"/>
              </a:ext>
            </a:extLst>
          </p:cNvPr>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3844209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FA263-61E8-49D4-9E2B-4AB52E2844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4B7963-5904-4146-9244-9BACED3FF3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A89D87-5A2B-4EBF-BDC0-4033AB6360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0E9300-5F8A-4CEE-A5E6-92DC6855CE0E}"/>
              </a:ext>
            </a:extLst>
          </p:cNvPr>
          <p:cNvSpPr>
            <a:spLocks noGrp="1"/>
          </p:cNvSpPr>
          <p:nvPr>
            <p:ph type="dt" sz="half" idx="10"/>
          </p:nvPr>
        </p:nvSpPr>
        <p:spPr/>
        <p:txBody>
          <a:bodyPr/>
          <a:lstStyle/>
          <a:p>
            <a:fld id="{A7583A5B-78FC-4E32-8A53-8312087EAE94}" type="datetimeFigureOut">
              <a:rPr lang="en-US" smtClean="0"/>
              <a:t>11/22/2022</a:t>
            </a:fld>
            <a:endParaRPr lang="en-US"/>
          </a:p>
        </p:txBody>
      </p:sp>
      <p:sp>
        <p:nvSpPr>
          <p:cNvPr id="6" name="Footer Placeholder 5">
            <a:extLst>
              <a:ext uri="{FF2B5EF4-FFF2-40B4-BE49-F238E27FC236}">
                <a16:creationId xmlns:a16="http://schemas.microsoft.com/office/drawing/2014/main" id="{CC49617F-6F7E-407F-AA03-0E54B3FB36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F91D92-B494-4BBC-8C1B-F5FDEECB6B20}"/>
              </a:ext>
            </a:extLst>
          </p:cNvPr>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35275390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2130-808F-4394-B459-C9382C27C3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F3191A-47D2-4C2A-BEF3-81EE362543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14C967-1A56-44D5-96DD-5308E0CADD3E}"/>
              </a:ext>
            </a:extLst>
          </p:cNvPr>
          <p:cNvSpPr>
            <a:spLocks noGrp="1"/>
          </p:cNvSpPr>
          <p:nvPr>
            <p:ph type="dt" sz="half" idx="10"/>
          </p:nvPr>
        </p:nvSpPr>
        <p:spPr/>
        <p:txBody>
          <a:bodyPr/>
          <a:lstStyle/>
          <a:p>
            <a:fld id="{A7583A5B-78FC-4E32-8A53-8312087EAE94}" type="datetimeFigureOut">
              <a:rPr lang="en-US" smtClean="0"/>
              <a:t>11/22/2022</a:t>
            </a:fld>
            <a:endParaRPr lang="en-US"/>
          </a:p>
        </p:txBody>
      </p:sp>
      <p:sp>
        <p:nvSpPr>
          <p:cNvPr id="5" name="Footer Placeholder 4">
            <a:extLst>
              <a:ext uri="{FF2B5EF4-FFF2-40B4-BE49-F238E27FC236}">
                <a16:creationId xmlns:a16="http://schemas.microsoft.com/office/drawing/2014/main" id="{ABA1DF43-B464-45EE-8C4B-562AA30821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3E580F-05CE-460C-BDAC-FCCCC6794719}"/>
              </a:ext>
            </a:extLst>
          </p:cNvPr>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2951234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583A5B-78FC-4E32-8A53-8312087EAE94}"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7020409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83717D-DC45-42EE-9BC7-3D59FF6B42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D4F7F8-18D1-4BFA-828D-8DE947B0A9A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3D8AC7-C9E7-41D3-BECF-99F002166D39}"/>
              </a:ext>
            </a:extLst>
          </p:cNvPr>
          <p:cNvSpPr>
            <a:spLocks noGrp="1"/>
          </p:cNvSpPr>
          <p:nvPr>
            <p:ph type="dt" sz="half" idx="10"/>
          </p:nvPr>
        </p:nvSpPr>
        <p:spPr/>
        <p:txBody>
          <a:bodyPr/>
          <a:lstStyle/>
          <a:p>
            <a:fld id="{A7583A5B-78FC-4E32-8A53-8312087EAE94}" type="datetimeFigureOut">
              <a:rPr lang="en-US" smtClean="0"/>
              <a:t>11/22/2022</a:t>
            </a:fld>
            <a:endParaRPr lang="en-US"/>
          </a:p>
        </p:txBody>
      </p:sp>
      <p:sp>
        <p:nvSpPr>
          <p:cNvPr id="5" name="Footer Placeholder 4">
            <a:extLst>
              <a:ext uri="{FF2B5EF4-FFF2-40B4-BE49-F238E27FC236}">
                <a16:creationId xmlns:a16="http://schemas.microsoft.com/office/drawing/2014/main" id="{1CBEFDD3-1DD0-4A6D-A973-B39CE311AB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B3F9F4-65DB-41DE-89F0-A2124435ADE1}"/>
              </a:ext>
            </a:extLst>
          </p:cNvPr>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1203251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83A5B-78FC-4E32-8A53-8312087EAE94}"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38684151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583A5B-78FC-4E32-8A53-8312087EAE94}"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34853400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83A5B-78FC-4E32-8A53-8312087EAE94}"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24649644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583A5B-78FC-4E32-8A53-8312087EAE94}"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759386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583A5B-78FC-4E32-8A53-8312087EAE94}"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31860580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583A5B-78FC-4E32-8A53-8312087EAE94}"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1276589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583A5B-78FC-4E32-8A53-8312087EAE94}"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22833940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583A5B-78FC-4E32-8A53-8312087EAE94}" type="datetimeFigureOut">
              <a:rPr lang="en-US" smtClean="0"/>
              <a:t>11/22/2022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31521798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583A5B-78FC-4E32-8A53-8312087EAE94}"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988124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583A5B-78FC-4E32-8A53-8312087EAE94}"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24107018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583A5B-78FC-4E32-8A53-8312087EAE94}"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10796820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583A5B-78FC-4E32-8A53-8312087EAE94}"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1261132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583A5B-78FC-4E32-8A53-8312087EAE94}"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19CBE28-1CA5-4F83-8087-D8D9AA4FB8B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20440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7583A5B-78FC-4E32-8A53-8312087EAE94}"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39284973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7583A5B-78FC-4E32-8A53-8312087EAE94}"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19CBE28-1CA5-4F83-8087-D8D9AA4FB8B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920871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7583A5B-78FC-4E32-8A53-8312087EAE94}"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15440600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83A5B-78FC-4E32-8A53-8312087EAE94}"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6333866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83A5B-78FC-4E32-8A53-8312087EAE94}"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24113346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83A5B-78FC-4E32-8A53-8312087EAE94}"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32949384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583A5B-78FC-4E32-8A53-8312087EAE94}" type="datetimeFigureOut">
              <a:rPr lang="en-US" smtClean="0"/>
              <a:t>11/22/2022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A19CBE28-1CA5-4F83-8087-D8D9AA4FB8BE}"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158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583A5B-78FC-4E32-8A53-8312087EAE94}"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40650749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83A5B-78FC-4E32-8A53-8312087EAE94}"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CBE28-1CA5-4F83-8087-D8D9AA4FB8BE}"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909445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583A5B-78FC-4E32-8A53-8312087EAE94}"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CBE28-1CA5-4F83-8087-D8D9AA4FB8BE}"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167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583A5B-78FC-4E32-8A53-8312087EAE94}"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CBE28-1CA5-4F83-8087-D8D9AA4FB8BE}"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0754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583A5B-78FC-4E32-8A53-8312087EAE94}"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CBE28-1CA5-4F83-8087-D8D9AA4FB8BE}"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250607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583A5B-78FC-4E32-8A53-8312087EAE94}"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CBE28-1CA5-4F83-8087-D8D9AA4FB8BE}"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19470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583A5B-78FC-4E32-8A53-8312087EAE94}" type="datetimeFigureOut">
              <a:rPr lang="en-US" smtClean="0"/>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756510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583A5B-78FC-4E32-8A53-8312087EAE94}"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CBE28-1CA5-4F83-8087-D8D9AA4FB8BE}"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03304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7583A5B-78FC-4E32-8A53-8312087EAE94}" type="datetimeFigureOut">
              <a:rPr lang="en-US" smtClean="0"/>
              <a:t>11/22/2022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A19CBE28-1CA5-4F83-8087-D8D9AA4FB8BE}"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36946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83A5B-78FC-4E32-8A53-8312087EAE94}"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CBE28-1CA5-4F83-8087-D8D9AA4FB8BE}"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65253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83A5B-78FC-4E32-8A53-8312087EAE94}"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CBE28-1CA5-4F83-8087-D8D9AA4FB8BE}"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8197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583A5B-78FC-4E32-8A53-8312087EAE94}" type="datetimeFigureOut">
              <a:rPr lang="en-US" smtClean="0"/>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18877371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83A5B-78FC-4E32-8A53-8312087EAE94}"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1497794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583A5B-78FC-4E32-8A53-8312087EAE94}"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2136072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583A5B-78FC-4E32-8A53-8312087EAE94}"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CBE28-1CA5-4F83-8087-D8D9AA4FB8BE}" type="slidenum">
              <a:rPr lang="en-US" smtClean="0"/>
              <a:t>‹#›</a:t>
            </a:fld>
            <a:endParaRPr lang="en-US"/>
          </a:p>
        </p:txBody>
      </p:sp>
    </p:spTree>
    <p:extLst>
      <p:ext uri="{BB962C8B-B14F-4D97-AF65-F5344CB8AC3E}">
        <p14:creationId xmlns:p14="http://schemas.microsoft.com/office/powerpoint/2010/main" val="836023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5.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A7583A5B-78FC-4E32-8A53-8312087EAE94}" type="datetimeFigureOut">
              <a:rPr lang="en-US" smtClean="0"/>
              <a:t>11/22/2022</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A19CBE28-1CA5-4F83-8087-D8D9AA4FB8BE}" type="slidenum">
              <a:rPr lang="en-US" smtClean="0"/>
              <a:t>‹#›</a:t>
            </a:fld>
            <a:endParaRPr lang="en-US"/>
          </a:p>
        </p:txBody>
      </p:sp>
    </p:spTree>
    <p:extLst>
      <p:ext uri="{BB962C8B-B14F-4D97-AF65-F5344CB8AC3E}">
        <p14:creationId xmlns:p14="http://schemas.microsoft.com/office/powerpoint/2010/main" val="3377112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7583A5B-78FC-4E32-8A53-8312087EAE94}" type="datetimeFigureOut">
              <a:rPr lang="en-US" smtClean="0"/>
              <a:t>11/22/2022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A19CBE28-1CA5-4F83-8087-D8D9AA4FB8BE}" type="slidenum">
              <a:rPr lang="en-US" smtClean="0"/>
              <a:t>‹#›</a:t>
            </a:fld>
            <a:endParaRPr lang="en-US"/>
          </a:p>
        </p:txBody>
      </p:sp>
    </p:spTree>
    <p:extLst>
      <p:ext uri="{BB962C8B-B14F-4D97-AF65-F5344CB8AC3E}">
        <p14:creationId xmlns:p14="http://schemas.microsoft.com/office/powerpoint/2010/main" val="223877560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E4E24A-3EB3-4AD0-A738-BEF62F1544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82E65B-E7CB-46C8-A488-069B70630C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D878F4-6198-4C28-A100-E60B745573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583A5B-78FC-4E32-8A53-8312087EAE94}" type="datetimeFigureOut">
              <a:rPr lang="en-US" smtClean="0"/>
              <a:t>11/22/2022</a:t>
            </a:fld>
            <a:endParaRPr lang="en-US"/>
          </a:p>
        </p:txBody>
      </p:sp>
      <p:sp>
        <p:nvSpPr>
          <p:cNvPr id="5" name="Footer Placeholder 4">
            <a:extLst>
              <a:ext uri="{FF2B5EF4-FFF2-40B4-BE49-F238E27FC236}">
                <a16:creationId xmlns:a16="http://schemas.microsoft.com/office/drawing/2014/main" id="{1F20F449-B6E8-4FB1-88F0-A10323EC44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1507B5-17AC-4EBA-A02A-A2A0BD1904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CBE28-1CA5-4F83-8087-D8D9AA4FB8BE}" type="slidenum">
              <a:rPr lang="en-US" smtClean="0"/>
              <a:t>‹#›</a:t>
            </a:fld>
            <a:endParaRPr lang="en-US"/>
          </a:p>
        </p:txBody>
      </p:sp>
    </p:spTree>
    <p:extLst>
      <p:ext uri="{BB962C8B-B14F-4D97-AF65-F5344CB8AC3E}">
        <p14:creationId xmlns:p14="http://schemas.microsoft.com/office/powerpoint/2010/main" val="258421639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7583A5B-78FC-4E32-8A53-8312087EAE94}" type="datetimeFigureOut">
              <a:rPr lang="en-US" smtClean="0"/>
              <a:t>11/22/2022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19CBE28-1CA5-4F83-8087-D8D9AA4FB8BE}" type="slidenum">
              <a:rPr lang="en-US" smtClean="0"/>
              <a:t>‹#›</a:t>
            </a:fld>
            <a:endParaRPr lang="en-US"/>
          </a:p>
        </p:txBody>
      </p:sp>
    </p:spTree>
    <p:extLst>
      <p:ext uri="{BB962C8B-B14F-4D97-AF65-F5344CB8AC3E}">
        <p14:creationId xmlns:p14="http://schemas.microsoft.com/office/powerpoint/2010/main" val="380562708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7583A5B-78FC-4E32-8A53-8312087EAE94}" type="datetimeFigureOut">
              <a:rPr lang="en-US" smtClean="0"/>
              <a:t>11/22/2022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19CBE28-1CA5-4F83-8087-D8D9AA4FB8BE}"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97461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9.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41.xml"/><Relationship Id="rId5" Type="http://schemas.microsoft.com/office/2007/relationships/hdphoto" Target="../media/hdphoto3.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41.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54AC401-6ECD-423D-8CC5-56B9DD534BB4}"/>
              </a:ext>
            </a:extLst>
          </p:cNvPr>
          <p:cNvSpPr>
            <a:spLocks noGrp="1"/>
          </p:cNvSpPr>
          <p:nvPr>
            <p:ph type="subTitle" idx="1"/>
          </p:nvPr>
        </p:nvSpPr>
        <p:spPr/>
        <p:txBody>
          <a:bodyPr/>
          <a:lstStyle/>
          <a:p>
            <a:pPr algn="ctr"/>
            <a:r>
              <a:rPr lang="en-US" dirty="0" err="1"/>
              <a:t>Lớp</a:t>
            </a:r>
            <a:r>
              <a:rPr lang="en-US" dirty="0"/>
              <a:t> 7 </a:t>
            </a:r>
          </a:p>
        </p:txBody>
      </p:sp>
      <p:sp>
        <p:nvSpPr>
          <p:cNvPr id="7" name="Rectangle 6">
            <a:extLst>
              <a:ext uri="{FF2B5EF4-FFF2-40B4-BE49-F238E27FC236}">
                <a16:creationId xmlns:a16="http://schemas.microsoft.com/office/drawing/2014/main" id="{30C03256-4574-4574-9C8D-ECE9F0D4B025}"/>
              </a:ext>
            </a:extLst>
          </p:cNvPr>
          <p:cNvSpPr/>
          <p:nvPr/>
        </p:nvSpPr>
        <p:spPr>
          <a:xfrm rot="21387721">
            <a:off x="526213" y="1275798"/>
            <a:ext cx="10668883" cy="110799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sz="66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BÀI TẬP CUỐI CHƯƠNG 5</a:t>
            </a:r>
            <a:endParaRPr lang="en-US" sz="6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316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67850-5D6F-46DB-9E42-F4E962D504B6}"/>
              </a:ext>
            </a:extLst>
          </p:cNvPr>
          <p:cNvSpPr>
            <a:spLocks noGrp="1"/>
          </p:cNvSpPr>
          <p:nvPr>
            <p:ph type="title"/>
          </p:nvPr>
        </p:nvSpPr>
        <p:spPr/>
        <p:txBody>
          <a:bodyPr/>
          <a:lstStyle/>
          <a:p>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Nhiệm</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vụ</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
            </a:r>
            <a:br>
              <a:rPr lang="en-US" dirty="0">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5" name="Rectangle 4">
            <a:extLst>
              <a:ext uri="{FF2B5EF4-FFF2-40B4-BE49-F238E27FC236}">
                <a16:creationId xmlns:a16="http://schemas.microsoft.com/office/drawing/2014/main" id="{9AF6BD7C-011D-4857-B464-C73B96A4FC2A}"/>
              </a:ext>
            </a:extLst>
          </p:cNvPr>
          <p:cNvSpPr/>
          <p:nvPr/>
        </p:nvSpPr>
        <p:spPr>
          <a:xfrm>
            <a:off x="954155" y="1690688"/>
            <a:ext cx="10515599" cy="104361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latin typeface="Times New Roman" panose="02020603050405020304" pitchFamily="18" charset="0"/>
                <a:ea typeface="Calibri" panose="020F0502020204030204" pitchFamily="34" charset="0"/>
                <a:cs typeface="Times New Roman" panose="02020603050405020304" pitchFamily="18" charset="0"/>
              </a:rPr>
              <a:t> các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latin typeface="Times New Roman" panose="02020603050405020304" pitchFamily="18" charset="0"/>
                <a:ea typeface="Calibri" panose="020F0502020204030204" pitchFamily="34" charset="0"/>
                <a:cs typeface="Times New Roman" panose="02020603050405020304" pitchFamily="18" charset="0"/>
              </a:rPr>
              <a:t> 1,2,3,4,5,6,7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sgk</a:t>
            </a:r>
            <a:r>
              <a:rPr lang="en-US" sz="2800" dirty="0">
                <a:latin typeface="Times New Roman" panose="02020603050405020304" pitchFamily="18" charset="0"/>
                <a:ea typeface="Calibri" panose="020F0502020204030204" pitchFamily="34" charset="0"/>
                <a:cs typeface="Times New Roman" panose="02020603050405020304" pitchFamily="18" charset="0"/>
              </a:rPr>
              <a:t> tr 110</a:t>
            </a:r>
          </a:p>
          <a:p>
            <a:pPr algn="just">
              <a:lnSpc>
                <a:spcPct val="115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KT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hk</a:t>
            </a:r>
            <a:r>
              <a:rPr lang="en-US" sz="2800" dirty="0">
                <a:latin typeface="Times New Roman" panose="02020603050405020304" pitchFamily="18" charset="0"/>
                <a:ea typeface="Calibri" panose="020F0502020204030204" pitchFamily="34" charset="0"/>
                <a:cs typeface="Times New Roman" panose="02020603050405020304" pitchFamily="18" charset="0"/>
              </a:rPr>
              <a:t> 1</a:t>
            </a:r>
          </a:p>
        </p:txBody>
      </p:sp>
    </p:spTree>
    <p:extLst>
      <p:ext uri="{BB962C8B-B14F-4D97-AF65-F5344CB8AC3E}">
        <p14:creationId xmlns:p14="http://schemas.microsoft.com/office/powerpoint/2010/main" val="71992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DECA34-6F15-4412-A6F8-C3B8C0A79B7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10339" y="4552122"/>
            <a:ext cx="6877050" cy="2305878"/>
          </a:xfrm>
          <a:prstGeom prst="rect">
            <a:avLst/>
          </a:prstGeom>
          <a:noFill/>
          <a:ln>
            <a:noFill/>
          </a:ln>
        </p:spPr>
      </p:pic>
      <p:sp>
        <p:nvSpPr>
          <p:cNvPr id="8" name="Rectangle 2">
            <a:extLst>
              <a:ext uri="{FF2B5EF4-FFF2-40B4-BE49-F238E27FC236}">
                <a16:creationId xmlns:a16="http://schemas.microsoft.com/office/drawing/2014/main" id="{E7C1DF42-C751-4B7F-86C4-C729F5944D61}"/>
              </a:ext>
            </a:extLst>
          </p:cNvPr>
          <p:cNvSpPr>
            <a:spLocks noChangeArrowheads="1"/>
          </p:cNvSpPr>
          <p:nvPr/>
        </p:nvSpPr>
        <p:spPr bwMode="auto">
          <a:xfrm>
            <a:off x="-5803479" y="1350536"/>
            <a:ext cx="19642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E7469508-F096-4188-B442-5EA599DE12D1}"/>
              </a:ext>
            </a:extLst>
          </p:cNvPr>
          <p:cNvGraphicFramePr>
            <a:graphicFrameLocks noChangeAspect="1"/>
          </p:cNvGraphicFramePr>
          <p:nvPr>
            <p:extLst>
              <p:ext uri="{D42A27DB-BD31-4B8C-83A1-F6EECF244321}">
                <p14:modId xmlns:p14="http://schemas.microsoft.com/office/powerpoint/2010/main" val="1720404619"/>
              </p:ext>
            </p:extLst>
          </p:nvPr>
        </p:nvGraphicFramePr>
        <p:xfrm>
          <a:off x="810339" y="2094230"/>
          <a:ext cx="10571322" cy="1774208"/>
        </p:xfrm>
        <a:graphic>
          <a:graphicData uri="http://schemas.openxmlformats.org/presentationml/2006/ole">
            <mc:AlternateContent xmlns:mc="http://schemas.openxmlformats.org/markup-compatibility/2006">
              <mc:Choice xmlns:v="urn:schemas-microsoft-com:vml" Requires="v">
                <p:oleObj spid="_x0000_s1031" name="Bitmap Image" r:id="rId4" imgW="5961905" imgH="1000000" progId="Paint.Picture">
                  <p:embed/>
                </p:oleObj>
              </mc:Choice>
              <mc:Fallback>
                <p:oleObj name="Bitmap Image" r:id="rId4" imgW="5961905" imgH="1000000"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339" y="2094230"/>
                        <a:ext cx="10571322" cy="1774208"/>
                      </a:xfrm>
                      <a:prstGeom prst="rect">
                        <a:avLst/>
                      </a:prstGeom>
                      <a:noFill/>
                    </p:spPr>
                  </p:pic>
                </p:oleObj>
              </mc:Fallback>
            </mc:AlternateContent>
          </a:graphicData>
        </a:graphic>
      </p:graphicFrame>
      <p:sp>
        <p:nvSpPr>
          <p:cNvPr id="13" name="Rectangle 12">
            <a:extLst>
              <a:ext uri="{FF2B5EF4-FFF2-40B4-BE49-F238E27FC236}">
                <a16:creationId xmlns:a16="http://schemas.microsoft.com/office/drawing/2014/main" id="{A0A85D52-20A1-44E7-95EC-3BA3A21A9805}"/>
              </a:ext>
            </a:extLst>
          </p:cNvPr>
          <p:cNvSpPr/>
          <p:nvPr/>
        </p:nvSpPr>
        <p:spPr>
          <a:xfrm>
            <a:off x="4053613" y="3876666"/>
            <a:ext cx="4084773" cy="461665"/>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Sử</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dụng</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biểu</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đồ</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hình</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quạt</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tròn </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EC468057-D2EB-474C-92F5-75FEC94B4593}"/>
              </a:ext>
            </a:extLst>
          </p:cNvPr>
          <p:cNvSpPr/>
          <p:nvPr/>
        </p:nvSpPr>
        <p:spPr>
          <a:xfrm>
            <a:off x="7812264" y="5729800"/>
            <a:ext cx="3717684" cy="46166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Sử</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dụng</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biểu</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đồ</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đoạn</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24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thẳng</a:t>
            </a:r>
            <a:r>
              <a:rPr lang="en-US"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endParaRPr lang="en-US" sz="2400" dirty="0">
              <a:ln w="0"/>
              <a:solidFill>
                <a:schemeClr val="tx1"/>
              </a:solidFill>
              <a:effectLst>
                <a:outerShdw blurRad="38100" dist="19050" dir="2700000" algn="tl" rotWithShape="0">
                  <a:schemeClr val="dk1">
                    <a:alpha val="40000"/>
                  </a:schemeClr>
                </a:outerShdw>
              </a:effectLst>
            </a:endParaRPr>
          </a:p>
        </p:txBody>
      </p:sp>
      <p:sp>
        <p:nvSpPr>
          <p:cNvPr id="19" name="Rectangle 18">
            <a:extLst>
              <a:ext uri="{FF2B5EF4-FFF2-40B4-BE49-F238E27FC236}">
                <a16:creationId xmlns:a16="http://schemas.microsoft.com/office/drawing/2014/main" id="{233FE5F8-DDD5-44E2-AA3E-B742D46BD16E}"/>
              </a:ext>
            </a:extLst>
          </p:cNvPr>
          <p:cNvSpPr/>
          <p:nvPr/>
        </p:nvSpPr>
        <p:spPr>
          <a:xfrm>
            <a:off x="277503" y="1042383"/>
            <a:ext cx="11636991" cy="104361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R="67945" algn="just">
              <a:lnSpc>
                <a:spcPct val="115000"/>
              </a:lnSpc>
              <a:spcAft>
                <a:spcPts val="0"/>
              </a:spcAft>
              <a:tabLst>
                <a:tab pos="741045" algn="l"/>
              </a:tabLst>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bảng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kê</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đây</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bảng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kê</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diễn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quạt</a:t>
            </a:r>
            <a:r>
              <a:rPr lang="en-US" sz="2800" b="1" dirty="0">
                <a:latin typeface="Times New Roman" panose="02020603050405020304" pitchFamily="18" charset="0"/>
                <a:ea typeface="Calibri" panose="020F0502020204030204" pitchFamily="34" charset="0"/>
                <a:cs typeface="Times New Roman" panose="02020603050405020304" pitchFamily="18" charset="0"/>
              </a:rPr>
              <a:t> tròn,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1" name="Rectangle 20">
            <a:extLst>
              <a:ext uri="{FF2B5EF4-FFF2-40B4-BE49-F238E27FC236}">
                <a16:creationId xmlns:a16="http://schemas.microsoft.com/office/drawing/2014/main" id="{499B22CA-3DCB-4447-BB21-8ACF94543864}"/>
              </a:ext>
            </a:extLst>
          </p:cNvPr>
          <p:cNvSpPr/>
          <p:nvPr/>
        </p:nvSpPr>
        <p:spPr>
          <a:xfrm>
            <a:off x="4798231" y="146543"/>
            <a:ext cx="2448106" cy="52322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sz="2800" b="1" dirty="0">
                <a:solidFill>
                  <a:srgbClr val="FF0000"/>
                </a:solidFill>
                <a:latin typeface="Times New Roman" panose="02020603050405020304" pitchFamily="18" charset="0"/>
                <a:ea typeface="Calibri" panose="020F0502020204030204" pitchFamily="34" charset="0"/>
              </a:rPr>
              <a:t>KHỞI ĐỘNG:</a:t>
            </a:r>
            <a:endParaRPr lang="en-US" sz="2800" dirty="0"/>
          </a:p>
        </p:txBody>
      </p:sp>
    </p:spTree>
    <p:extLst>
      <p:ext uri="{BB962C8B-B14F-4D97-AF65-F5344CB8AC3E}">
        <p14:creationId xmlns:p14="http://schemas.microsoft.com/office/powerpoint/2010/main" val="415028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ircle(in)">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9"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5E0DBB-82B7-4FBA-881F-C94BC335431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3588" t="17569" r="49999" b="43185"/>
          <a:stretch/>
        </p:blipFill>
        <p:spPr>
          <a:xfrm>
            <a:off x="265044" y="1166190"/>
            <a:ext cx="5830956" cy="4871130"/>
          </a:xfrm>
          <a:prstGeom prst="rect">
            <a:avLst/>
          </a:prstGeom>
        </p:spPr>
      </p:pic>
      <p:sp>
        <p:nvSpPr>
          <p:cNvPr id="6" name="Rectangle 5">
            <a:extLst>
              <a:ext uri="{FF2B5EF4-FFF2-40B4-BE49-F238E27FC236}">
                <a16:creationId xmlns:a16="http://schemas.microsoft.com/office/drawing/2014/main" id="{15BC44EB-0D7B-4D79-89D3-CA66E92F2C35}"/>
              </a:ext>
            </a:extLst>
          </p:cNvPr>
          <p:cNvSpPr/>
          <p:nvPr/>
        </p:nvSpPr>
        <p:spPr>
          <a:xfrm>
            <a:off x="4838581" y="315603"/>
            <a:ext cx="1831527" cy="5847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3200" b="1" dirty="0">
                <a:solidFill>
                  <a:srgbClr val="FF0000"/>
                </a:solidFill>
                <a:latin typeface="Times New Roman" panose="02020603050405020304" pitchFamily="18" charset="0"/>
              </a:rPr>
              <a:t>BÀI TẬP</a:t>
            </a:r>
            <a:endParaRPr lang="en-US" sz="3200" dirty="0"/>
          </a:p>
        </p:txBody>
      </p:sp>
      <p:sp>
        <p:nvSpPr>
          <p:cNvPr id="8" name="Rectangle 7">
            <a:extLst>
              <a:ext uri="{FF2B5EF4-FFF2-40B4-BE49-F238E27FC236}">
                <a16:creationId xmlns:a16="http://schemas.microsoft.com/office/drawing/2014/main" id="{58FD111F-BC96-482E-B20D-BF38EE86127F}"/>
              </a:ext>
            </a:extLst>
          </p:cNvPr>
          <p:cNvSpPr/>
          <p:nvPr/>
        </p:nvSpPr>
        <p:spPr>
          <a:xfrm>
            <a:off x="8041973" y="1498359"/>
            <a:ext cx="2536272" cy="52322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sz="28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Thảo</a:t>
            </a:r>
            <a:r>
              <a:rPr lang="en-US" sz="2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r>
              <a:rPr lang="en-US" sz="28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luận</a:t>
            </a:r>
            <a:r>
              <a:rPr lang="en-US" sz="2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r>
              <a:rPr lang="en-US" sz="2800"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nhóm</a:t>
            </a:r>
            <a:endParaRPr lang="en-US" sz="2800" dirty="0">
              <a:ln w="0"/>
              <a:solidFill>
                <a:schemeClr val="accent1"/>
              </a:solidFill>
              <a:effectLst>
                <a:outerShdw blurRad="38100" dist="25400" dir="5400000" algn="ctr" rotWithShape="0">
                  <a:srgbClr val="6E747A">
                    <a:alpha val="43000"/>
                  </a:srgbClr>
                </a:outerShdw>
              </a:effectLst>
            </a:endParaRPr>
          </a:p>
        </p:txBody>
      </p:sp>
      <p:cxnSp>
        <p:nvCxnSpPr>
          <p:cNvPr id="12" name="Straight Arrow Connector 11">
            <a:extLst>
              <a:ext uri="{FF2B5EF4-FFF2-40B4-BE49-F238E27FC236}">
                <a16:creationId xmlns:a16="http://schemas.microsoft.com/office/drawing/2014/main" id="{79B5AC02-A99A-4D52-9CA8-7527E7B94BCC}"/>
              </a:ext>
            </a:extLst>
          </p:cNvPr>
          <p:cNvCxnSpPr>
            <a:cxnSpLocks/>
            <a:stCxn id="8" idx="2"/>
            <a:endCxn id="15" idx="0"/>
          </p:cNvCxnSpPr>
          <p:nvPr/>
        </p:nvCxnSpPr>
        <p:spPr>
          <a:xfrm flipH="1">
            <a:off x="7544029" y="2021579"/>
            <a:ext cx="1766080" cy="1145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7F5874D-46C5-4CC3-B745-2F5748023D08}"/>
              </a:ext>
            </a:extLst>
          </p:cNvPr>
          <p:cNvCxnSpPr>
            <a:stCxn id="8" idx="2"/>
          </p:cNvCxnSpPr>
          <p:nvPr/>
        </p:nvCxnSpPr>
        <p:spPr>
          <a:xfrm>
            <a:off x="9310109" y="2021579"/>
            <a:ext cx="1728952" cy="1172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04B525A-F758-402D-93FE-1886B27768FB}"/>
              </a:ext>
            </a:extLst>
          </p:cNvPr>
          <p:cNvSpPr/>
          <p:nvPr/>
        </p:nvSpPr>
        <p:spPr>
          <a:xfrm>
            <a:off x="5967020" y="3167269"/>
            <a:ext cx="3154017" cy="84813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38E22A1-EBD4-484C-8C1D-BC3CABECD252}"/>
              </a:ext>
            </a:extLst>
          </p:cNvPr>
          <p:cNvSpPr/>
          <p:nvPr/>
        </p:nvSpPr>
        <p:spPr>
          <a:xfrm>
            <a:off x="9210731" y="3180520"/>
            <a:ext cx="2817736" cy="82163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A66E1E7D-0FA9-40FB-99F4-DADC323C5B66}"/>
              </a:ext>
            </a:extLst>
          </p:cNvPr>
          <p:cNvSpPr/>
          <p:nvPr/>
        </p:nvSpPr>
        <p:spPr>
          <a:xfrm>
            <a:off x="6185693" y="3342573"/>
            <a:ext cx="2739853" cy="523220"/>
          </a:xfrm>
          <a:prstGeom prst="rect">
            <a:avLst/>
          </a:prstGeom>
        </p:spPr>
        <p:txBody>
          <a:bodyPr wrap="none">
            <a:spAutoFit/>
          </a:bodyPr>
          <a:lstStyle/>
          <a:p>
            <a:pPr algn="ctr"/>
            <a:r>
              <a:rPr lang="en-US" sz="2800" dirty="0" err="1">
                <a:latin typeface="Times New Roman" panose="02020603050405020304" pitchFamily="18" charset="0"/>
                <a:ea typeface="Calibri" panose="020F0502020204030204" pitchFamily="34" charset="0"/>
              </a:rPr>
              <a:t>Dữ</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liệu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định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tính</a:t>
            </a:r>
            <a:r>
              <a:rPr lang="en-US" sz="2800" dirty="0">
                <a:latin typeface="Times New Roman" panose="02020603050405020304" pitchFamily="18" charset="0"/>
                <a:ea typeface="Calibri" panose="020F0502020204030204" pitchFamily="34" charset="0"/>
              </a:rPr>
              <a:t>:</a:t>
            </a:r>
          </a:p>
        </p:txBody>
      </p:sp>
      <p:sp>
        <p:nvSpPr>
          <p:cNvPr id="22" name="Rectangle 21">
            <a:extLst>
              <a:ext uri="{FF2B5EF4-FFF2-40B4-BE49-F238E27FC236}">
                <a16:creationId xmlns:a16="http://schemas.microsoft.com/office/drawing/2014/main" id="{B6A8BA46-095C-4DA3-8E9C-584600CC9C01}"/>
              </a:ext>
            </a:extLst>
          </p:cNvPr>
          <p:cNvSpPr/>
          <p:nvPr/>
        </p:nvSpPr>
        <p:spPr>
          <a:xfrm>
            <a:off x="9267802" y="3365884"/>
            <a:ext cx="2924198" cy="523220"/>
          </a:xfrm>
          <a:prstGeom prst="rect">
            <a:avLst/>
          </a:prstGeom>
        </p:spPr>
        <p:txBody>
          <a:bodyPr wrap="none">
            <a:spAutoFit/>
          </a:bodyPr>
          <a:lstStyle/>
          <a:p>
            <a:pPr algn="ctr"/>
            <a:r>
              <a:rPr lang="en-US" sz="2800" dirty="0" err="1">
                <a:latin typeface="Times New Roman" panose="02020603050405020304" pitchFamily="18" charset="0"/>
                <a:ea typeface="Calibri" panose="020F0502020204030204" pitchFamily="34" charset="0"/>
              </a:rPr>
              <a:t>Dữ</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liệu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định</a:t>
            </a:r>
            <a:r>
              <a:rPr lang="en-US" sz="2800" dirty="0">
                <a:latin typeface="Times New Roman" panose="02020603050405020304" pitchFamily="18" charset="0"/>
                <a:ea typeface="Calibri" panose="020F0502020204030204" pitchFamily="34" charset="0"/>
              </a:rPr>
              <a:t> l</a:t>
            </a:r>
            <a:r>
              <a:rPr lang="vi-VN" sz="2800" dirty="0">
                <a:latin typeface="Times New Roman" panose="02020603050405020304" pitchFamily="18" charset="0"/>
                <a:ea typeface="Calibri" panose="020F0502020204030204" pitchFamily="34" charset="0"/>
              </a:rPr>
              <a:t>ư</a:t>
            </a:r>
            <a:r>
              <a:rPr lang="en-US" sz="2800" dirty="0" err="1">
                <a:latin typeface="Times New Roman" panose="02020603050405020304" pitchFamily="18" charset="0"/>
                <a:ea typeface="Calibri" panose="020F0502020204030204" pitchFamily="34" charset="0"/>
              </a:rPr>
              <a:t>ợng</a:t>
            </a:r>
            <a:endParaRPr lang="en-US" sz="2800" dirty="0">
              <a:latin typeface="Times New Roman" panose="02020603050405020304" pitchFamily="18" charset="0"/>
              <a:ea typeface="Calibri" panose="020F0502020204030204" pitchFamily="34" charset="0"/>
            </a:endParaRPr>
          </a:p>
        </p:txBody>
      </p:sp>
      <p:cxnSp>
        <p:nvCxnSpPr>
          <p:cNvPr id="24" name="Straight Arrow Connector 23">
            <a:extLst>
              <a:ext uri="{FF2B5EF4-FFF2-40B4-BE49-F238E27FC236}">
                <a16:creationId xmlns:a16="http://schemas.microsoft.com/office/drawing/2014/main" id="{B633EF70-F6A2-48E0-927D-0C631D769F17}"/>
              </a:ext>
            </a:extLst>
          </p:cNvPr>
          <p:cNvCxnSpPr>
            <a:cxnSpLocks/>
            <a:stCxn id="15" idx="2"/>
          </p:cNvCxnSpPr>
          <p:nvPr/>
        </p:nvCxnSpPr>
        <p:spPr>
          <a:xfrm flipH="1">
            <a:off x="7544028" y="4015408"/>
            <a:ext cx="1" cy="675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B63613F-E8EE-491A-B9B1-B43C6EAF0EB9}"/>
              </a:ext>
            </a:extLst>
          </p:cNvPr>
          <p:cNvCxnSpPr>
            <a:cxnSpLocks/>
          </p:cNvCxnSpPr>
          <p:nvPr/>
        </p:nvCxnSpPr>
        <p:spPr>
          <a:xfrm>
            <a:off x="10578245" y="4015406"/>
            <a:ext cx="0" cy="675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1E62DD5C-853B-4420-8E9B-3BFF2911F576}"/>
              </a:ext>
            </a:extLst>
          </p:cNvPr>
          <p:cNvSpPr/>
          <p:nvPr/>
        </p:nvSpPr>
        <p:spPr>
          <a:xfrm>
            <a:off x="6185693" y="4691270"/>
            <a:ext cx="2739839" cy="1591029"/>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54D504A-4F2C-488F-B2FD-C202DC6E6DEF}"/>
              </a:ext>
            </a:extLst>
          </p:cNvPr>
          <p:cNvSpPr/>
          <p:nvPr/>
        </p:nvSpPr>
        <p:spPr>
          <a:xfrm>
            <a:off x="9310109" y="4744279"/>
            <a:ext cx="2616827" cy="1538019"/>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158C36F-0D4F-4D0C-B017-F51E74327F56}"/>
              </a:ext>
            </a:extLst>
          </p:cNvPr>
          <p:cNvSpPr/>
          <p:nvPr/>
        </p:nvSpPr>
        <p:spPr>
          <a:xfrm>
            <a:off x="6587245" y="5132481"/>
            <a:ext cx="2042547" cy="830997"/>
          </a:xfrm>
          <a:prstGeom prst="rect">
            <a:avLst/>
          </a:prstGeom>
        </p:spPr>
        <p:txBody>
          <a:bodyPr wrap="none">
            <a:spAutoFit/>
          </a:bodyPr>
          <a:lstStyle/>
          <a:p>
            <a:r>
              <a:rPr lang="en-US" sz="2400" dirty="0" err="1">
                <a:latin typeface="Times New Roman" panose="02020603050405020304" pitchFamily="18" charset="0"/>
                <a:ea typeface="Calibri" panose="020F0502020204030204" pitchFamily="34" charset="0"/>
              </a:rPr>
              <a:t>Mục</a:t>
            </a:r>
            <a:r>
              <a:rPr lang="en-US" sz="2400" dirty="0">
                <a:latin typeface="Times New Roman" panose="02020603050405020304" pitchFamily="18" charset="0"/>
                <a:ea typeface="Calibri" panose="020F0502020204030204" pitchFamily="34" charset="0"/>
              </a:rPr>
              <a:t> chi </a:t>
            </a:r>
            <a:r>
              <a:rPr lang="en-US" sz="2400" dirty="0" err="1">
                <a:latin typeface="Times New Roman" panose="02020603050405020304" pitchFamily="18" charset="0"/>
                <a:ea typeface="Calibri" panose="020F0502020204030204" pitchFamily="34" charset="0"/>
              </a:rPr>
              <a:t>tiêu</a:t>
            </a:r>
            <a:endParaRPr lang="en-US" sz="2400" dirty="0">
              <a:latin typeface="Times New Roman" panose="02020603050405020304" pitchFamily="18" charset="0"/>
              <a:ea typeface="Calibri" panose="020F0502020204030204" pitchFamily="34" charset="0"/>
            </a:endParaRPr>
          </a:p>
          <a:p>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Liệt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kê</a:t>
            </a:r>
            <a:r>
              <a:rPr lang="en-US" sz="2400" dirty="0">
                <a:latin typeface="Times New Roman" panose="02020603050405020304" pitchFamily="18" charset="0"/>
                <a:ea typeface="Calibri" panose="020F0502020204030204" pitchFamily="34" charset="0"/>
              </a:rPr>
              <a:t> chi </a:t>
            </a:r>
            <a:r>
              <a:rPr lang="en-US" sz="2400" dirty="0" err="1">
                <a:latin typeface="Times New Roman" panose="02020603050405020304" pitchFamily="18" charset="0"/>
                <a:ea typeface="Calibri" panose="020F0502020204030204" pitchFamily="34" charset="0"/>
              </a:rPr>
              <a:t>tiết</a:t>
            </a:r>
            <a:endParaRPr lang="en-US" sz="2400" dirty="0"/>
          </a:p>
        </p:txBody>
      </p:sp>
      <p:sp>
        <p:nvSpPr>
          <p:cNvPr id="37" name="Rectangle 36">
            <a:extLst>
              <a:ext uri="{FF2B5EF4-FFF2-40B4-BE49-F238E27FC236}">
                <a16:creationId xmlns:a16="http://schemas.microsoft.com/office/drawing/2014/main" id="{7555CBEA-C5B6-47E3-A166-57E963FC9905}"/>
              </a:ext>
            </a:extLst>
          </p:cNvPr>
          <p:cNvSpPr/>
          <p:nvPr/>
        </p:nvSpPr>
        <p:spPr>
          <a:xfrm>
            <a:off x="9757220" y="5317146"/>
            <a:ext cx="2146742" cy="461665"/>
          </a:xfrm>
          <a:prstGeom prst="rect">
            <a:avLst/>
          </a:prstGeom>
        </p:spPr>
        <p:txBody>
          <a:bodyPr wrap="none">
            <a:spAutoFit/>
          </a:bodyPr>
          <a:lstStyle/>
          <a:p>
            <a:r>
              <a:rPr lang="en-US" sz="2400" dirty="0" err="1">
                <a:latin typeface="Times New Roman" panose="02020603050405020304" pitchFamily="18" charset="0"/>
                <a:ea typeface="Calibri" panose="020F0502020204030204" pitchFamily="34" charset="0"/>
              </a:rPr>
              <a:t>Tỉ</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lệ</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phần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trăm</a:t>
            </a:r>
            <a:r>
              <a:rPr lang="en-US" sz="2400" dirty="0">
                <a:latin typeface="Times New Roman" panose="02020603050405020304" pitchFamily="18" charset="0"/>
                <a:ea typeface="Calibri" panose="020F0502020204030204" pitchFamily="34" charset="0"/>
              </a:rPr>
              <a:t>.</a:t>
            </a:r>
            <a:endParaRPr lang="en-US" sz="2400" dirty="0"/>
          </a:p>
        </p:txBody>
      </p:sp>
    </p:spTree>
    <p:extLst>
      <p:ext uri="{BB962C8B-B14F-4D97-AF65-F5344CB8AC3E}">
        <p14:creationId xmlns:p14="http://schemas.microsoft.com/office/powerpoint/2010/main" val="231227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anim calcmode="lin" valueType="num">
                                      <p:cBhvr>
                                        <p:cTn id="60" dur="1000" fill="hold"/>
                                        <p:tgtEl>
                                          <p:spTgt spid="24"/>
                                        </p:tgtEl>
                                        <p:attrNameLst>
                                          <p:attrName>ppt_x</p:attrName>
                                        </p:attrNameLst>
                                      </p:cBhvr>
                                      <p:tavLst>
                                        <p:tav tm="0">
                                          <p:val>
                                            <p:strVal val="#ppt_x"/>
                                          </p:val>
                                        </p:tav>
                                        <p:tav tm="100000">
                                          <p:val>
                                            <p:strVal val="#ppt_x"/>
                                          </p:val>
                                        </p:tav>
                                      </p:tavLst>
                                    </p:anim>
                                    <p:anim calcmode="lin" valueType="num">
                                      <p:cBhvr>
                                        <p:cTn id="6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1000"/>
                                        <p:tgtEl>
                                          <p:spTgt spid="32"/>
                                        </p:tgtEl>
                                      </p:cBhvr>
                                    </p:animEffect>
                                    <p:anim calcmode="lin" valueType="num">
                                      <p:cBhvr>
                                        <p:cTn id="67" dur="1000" fill="hold"/>
                                        <p:tgtEl>
                                          <p:spTgt spid="32"/>
                                        </p:tgtEl>
                                        <p:attrNameLst>
                                          <p:attrName>ppt_x</p:attrName>
                                        </p:attrNameLst>
                                      </p:cBhvr>
                                      <p:tavLst>
                                        <p:tav tm="0">
                                          <p:val>
                                            <p:strVal val="#ppt_x"/>
                                          </p:val>
                                        </p:tav>
                                        <p:tav tm="100000">
                                          <p:val>
                                            <p:strVal val="#ppt_x"/>
                                          </p:val>
                                        </p:tav>
                                      </p:tavLst>
                                    </p:anim>
                                    <p:anim calcmode="lin" valueType="num">
                                      <p:cBhvr>
                                        <p:cTn id="6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1000"/>
                                        <p:tgtEl>
                                          <p:spTgt spid="35"/>
                                        </p:tgtEl>
                                      </p:cBhvr>
                                    </p:animEffect>
                                    <p:anim calcmode="lin" valueType="num">
                                      <p:cBhvr>
                                        <p:cTn id="74" dur="1000" fill="hold"/>
                                        <p:tgtEl>
                                          <p:spTgt spid="35"/>
                                        </p:tgtEl>
                                        <p:attrNameLst>
                                          <p:attrName>ppt_x</p:attrName>
                                        </p:attrNameLst>
                                      </p:cBhvr>
                                      <p:tavLst>
                                        <p:tav tm="0">
                                          <p:val>
                                            <p:strVal val="#ppt_x"/>
                                          </p:val>
                                        </p:tav>
                                        <p:tav tm="100000">
                                          <p:val>
                                            <p:strVal val="#ppt_x"/>
                                          </p:val>
                                        </p:tav>
                                      </p:tavLst>
                                    </p:anim>
                                    <p:anim calcmode="lin" valueType="num">
                                      <p:cBhvr>
                                        <p:cTn id="7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1000"/>
                                        <p:tgtEl>
                                          <p:spTgt spid="33"/>
                                        </p:tgtEl>
                                      </p:cBhvr>
                                    </p:animEffect>
                                    <p:anim calcmode="lin" valueType="num">
                                      <p:cBhvr>
                                        <p:cTn id="88" dur="1000" fill="hold"/>
                                        <p:tgtEl>
                                          <p:spTgt spid="33"/>
                                        </p:tgtEl>
                                        <p:attrNameLst>
                                          <p:attrName>ppt_x</p:attrName>
                                        </p:attrNameLst>
                                      </p:cBhvr>
                                      <p:tavLst>
                                        <p:tav tm="0">
                                          <p:val>
                                            <p:strVal val="#ppt_x"/>
                                          </p:val>
                                        </p:tav>
                                        <p:tav tm="100000">
                                          <p:val>
                                            <p:strVal val="#ppt_x"/>
                                          </p:val>
                                        </p:tav>
                                      </p:tavLst>
                                    </p:anim>
                                    <p:anim calcmode="lin" valueType="num">
                                      <p:cBhvr>
                                        <p:cTn id="8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37"/>
                                        </p:tgtEl>
                                        <p:attrNameLst>
                                          <p:attrName>style.visibility</p:attrName>
                                        </p:attrNameLst>
                                      </p:cBhvr>
                                      <p:to>
                                        <p:strVal val="visible"/>
                                      </p:to>
                                    </p:set>
                                    <p:anim calcmode="lin" valueType="num">
                                      <p:cBhvr additive="base">
                                        <p:cTn id="94" dur="500" fill="hold"/>
                                        <p:tgtEl>
                                          <p:spTgt spid="37"/>
                                        </p:tgtEl>
                                        <p:attrNameLst>
                                          <p:attrName>ppt_x</p:attrName>
                                        </p:attrNameLst>
                                      </p:cBhvr>
                                      <p:tavLst>
                                        <p:tav tm="0">
                                          <p:val>
                                            <p:strVal val="#ppt_x"/>
                                          </p:val>
                                        </p:tav>
                                        <p:tav tm="100000">
                                          <p:val>
                                            <p:strVal val="#ppt_x"/>
                                          </p:val>
                                        </p:tav>
                                      </p:tavLst>
                                    </p:anim>
                                    <p:anim calcmode="lin" valueType="num">
                                      <p:cBhvr additive="base">
                                        <p:cTn id="9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5" grpId="0" animBg="1"/>
      <p:bldP spid="16" grpId="0" animBg="1"/>
      <p:bldP spid="21" grpId="0"/>
      <p:bldP spid="22" grpId="0"/>
      <p:bldP spid="32" grpId="0" animBg="1"/>
      <p:bldP spid="33" grpId="0" animBg="1"/>
      <p:bldP spid="35"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79C02C-A5A6-4095-B3AD-95F00505373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48478" t="18922" r="24783" b="56718"/>
          <a:stretch/>
        </p:blipFill>
        <p:spPr>
          <a:xfrm>
            <a:off x="0" y="768626"/>
            <a:ext cx="6959912" cy="4134678"/>
          </a:xfrm>
          <a:prstGeom prst="rect">
            <a:avLst/>
          </a:prstGeom>
        </p:spPr>
      </p:pic>
      <p:sp>
        <p:nvSpPr>
          <p:cNvPr id="5" name="Rectangle 4">
            <a:extLst>
              <a:ext uri="{FF2B5EF4-FFF2-40B4-BE49-F238E27FC236}">
                <a16:creationId xmlns:a16="http://schemas.microsoft.com/office/drawing/2014/main" id="{A804AB18-876C-41B2-A130-7F008FCBB22F}"/>
              </a:ext>
            </a:extLst>
          </p:cNvPr>
          <p:cNvSpPr/>
          <p:nvPr/>
        </p:nvSpPr>
        <p:spPr>
          <a:xfrm>
            <a:off x="0" y="183851"/>
            <a:ext cx="2116670" cy="5847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3200" b="1" dirty="0">
                <a:solidFill>
                  <a:srgbClr val="FF0000"/>
                </a:solidFill>
                <a:latin typeface="Times New Roman" panose="02020603050405020304" pitchFamily="18" charset="0"/>
              </a:rPr>
              <a:t>BÀI TẬP 2</a:t>
            </a:r>
            <a:endParaRPr lang="en-US" sz="3200" dirty="0"/>
          </a:p>
        </p:txBody>
      </p:sp>
      <p:sp>
        <p:nvSpPr>
          <p:cNvPr id="7" name="Rectangle 6">
            <a:extLst>
              <a:ext uri="{FF2B5EF4-FFF2-40B4-BE49-F238E27FC236}">
                <a16:creationId xmlns:a16="http://schemas.microsoft.com/office/drawing/2014/main" id="{82DF9A2B-61D8-434F-911D-29799ACB87BE}"/>
              </a:ext>
            </a:extLst>
          </p:cNvPr>
          <p:cNvSpPr/>
          <p:nvPr/>
        </p:nvSpPr>
        <p:spPr>
          <a:xfrm>
            <a:off x="6959912" y="1679879"/>
            <a:ext cx="5232088" cy="231217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R="67945">
              <a:lnSpc>
                <a:spcPct val="115000"/>
              </a:lnSpc>
              <a:spcAft>
                <a:spcPts val="0"/>
              </a:spcAft>
              <a:tabLst>
                <a:tab pos="741045" algn="l"/>
              </a:tabLst>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Dữ</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chưa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diện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môn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Toán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HS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3200" dirty="0">
                <a:latin typeface="Times New Roman" panose="02020603050405020304" pitchFamily="18" charset="0"/>
                <a:ea typeface="Calibri" panose="020F0502020204030204" pitchFamily="34" charset="0"/>
                <a:cs typeface="Times New Roman" panose="02020603050405020304" pitchFamily="18" charset="0"/>
              </a:rPr>
              <a:t> 7B,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vì</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kê</a:t>
            </a:r>
            <a:r>
              <a:rPr lang="en-US" sz="3200" dirty="0">
                <a:latin typeface="Times New Roman" panose="02020603050405020304" pitchFamily="18" charset="0"/>
                <a:ea typeface="Calibri" panose="020F0502020204030204" pitchFamily="34" charset="0"/>
                <a:cs typeface="Times New Roman" panose="02020603050405020304" pitchFamily="18" charset="0"/>
              </a:rPr>
              <a:t> 10 HS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giỏi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90943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D7D0D62-B4DC-4667-9A16-711DB12EE99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7DA1C8E6-0BC3-4CF6-8387-3A47C2B36B07}"/>
              </a:ext>
            </a:extLst>
          </p:cNvPr>
          <p:cNvSpPr/>
          <p:nvPr/>
        </p:nvSpPr>
        <p:spPr>
          <a:xfrm>
            <a:off x="0" y="626983"/>
            <a:ext cx="2116670" cy="5847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3200" b="1" dirty="0">
                <a:solidFill>
                  <a:srgbClr val="FF0000"/>
                </a:solidFill>
                <a:latin typeface="Times New Roman" panose="02020603050405020304" pitchFamily="18" charset="0"/>
              </a:rPr>
              <a:t>BÀI TẬP 3</a:t>
            </a:r>
            <a:endParaRPr lang="en-US" sz="3200" dirty="0"/>
          </a:p>
        </p:txBody>
      </p:sp>
      <p:sp>
        <p:nvSpPr>
          <p:cNvPr id="9" name="Rectangle 8">
            <a:extLst>
              <a:ext uri="{FF2B5EF4-FFF2-40B4-BE49-F238E27FC236}">
                <a16:creationId xmlns:a16="http://schemas.microsoft.com/office/drawing/2014/main" id="{AFD7568D-3565-46EB-839E-B2A6EBB864D3}"/>
              </a:ext>
            </a:extLst>
          </p:cNvPr>
          <p:cNvSpPr/>
          <p:nvPr/>
        </p:nvSpPr>
        <p:spPr>
          <a:xfrm>
            <a:off x="2116670" y="519290"/>
            <a:ext cx="1007533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800" i="1" dirty="0" err="1">
                <a:latin typeface="Times New Roman" panose="02020603050405020304" pitchFamily="18" charset="0"/>
                <a:ea typeface="Calibri" panose="020F0502020204030204" pitchFamily="34" charset="0"/>
              </a:rPr>
              <a:t>Bài</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toán</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cho</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biết</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tỉ</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lệ</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phần</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trăm</a:t>
            </a:r>
            <a:r>
              <a:rPr lang="en-US" sz="2800" i="1" dirty="0">
                <a:latin typeface="Times New Roman" panose="02020603050405020304" pitchFamily="18" charset="0"/>
                <a:ea typeface="Calibri" panose="020F0502020204030204" pitchFamily="34" charset="0"/>
              </a:rPr>
              <a:t> các </a:t>
            </a:r>
            <a:r>
              <a:rPr lang="en-US" sz="2800" i="1" dirty="0" err="1">
                <a:latin typeface="Times New Roman" panose="02020603050405020304" pitchFamily="18" charset="0"/>
                <a:ea typeface="Calibri" panose="020F0502020204030204" pitchFamily="34" charset="0"/>
              </a:rPr>
              <a:t>loại</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gạo</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xuất</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khẩu</a:t>
            </a:r>
            <a:r>
              <a:rPr lang="en-US" sz="2800" i="1" dirty="0">
                <a:latin typeface="Times New Roman" panose="02020603050405020304" pitchFamily="18" charset="0"/>
                <a:ea typeface="Calibri" panose="020F0502020204030204" pitchFamily="34" charset="0"/>
              </a:rPr>
              <a:t> ở </a:t>
            </a:r>
            <a:r>
              <a:rPr lang="en-US" sz="2800" i="1" dirty="0" err="1">
                <a:latin typeface="Times New Roman" panose="02020603050405020304" pitchFamily="18" charset="0"/>
                <a:ea typeface="Calibri" panose="020F0502020204030204" pitchFamily="34" charset="0"/>
              </a:rPr>
              <a:t>Việt</a:t>
            </a:r>
            <a:r>
              <a:rPr lang="en-US" sz="2800" i="1" dirty="0">
                <a:latin typeface="Times New Roman" panose="02020603050405020304" pitchFamily="18" charset="0"/>
                <a:ea typeface="Calibri" panose="020F0502020204030204" pitchFamily="34" charset="0"/>
              </a:rPr>
              <a:t> Nam, </a:t>
            </a:r>
            <a:r>
              <a:rPr lang="en-US" sz="2800" i="1" dirty="0" err="1">
                <a:latin typeface="Times New Roman" panose="02020603050405020304" pitchFamily="18" charset="0"/>
                <a:ea typeface="Calibri" panose="020F0502020204030204" pitchFamily="34" charset="0"/>
              </a:rPr>
              <a:t>từ</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đó</a:t>
            </a:r>
            <a:r>
              <a:rPr lang="en-US" sz="2800" i="1" dirty="0">
                <a:latin typeface="Times New Roman" panose="02020603050405020304" pitchFamily="18" charset="0"/>
                <a:ea typeface="Calibri" panose="020F0502020204030204" pitchFamily="34" charset="0"/>
              </a:rPr>
              <a:t> HS </a:t>
            </a:r>
            <a:r>
              <a:rPr lang="en-US" sz="2800" i="1" dirty="0" err="1">
                <a:latin typeface="Times New Roman" panose="02020603050405020304" pitchFamily="18" charset="0"/>
                <a:ea typeface="Calibri" panose="020F0502020204030204" pitchFamily="34" charset="0"/>
              </a:rPr>
              <a:t>biểu</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diễn</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thông</a:t>
            </a:r>
            <a:r>
              <a:rPr lang="en-US" sz="2800" i="1" dirty="0">
                <a:latin typeface="Times New Roman" panose="02020603050405020304" pitchFamily="18" charset="0"/>
                <a:ea typeface="Calibri" panose="020F0502020204030204" pitchFamily="34" charset="0"/>
              </a:rPr>
              <a:t> tin </a:t>
            </a:r>
            <a:r>
              <a:rPr lang="en-US" sz="2800" i="1" dirty="0" err="1">
                <a:latin typeface="Times New Roman" panose="02020603050405020304" pitchFamily="18" charset="0"/>
                <a:ea typeface="Calibri" panose="020F0502020204030204" pitchFamily="34" charset="0"/>
              </a:rPr>
              <a:t>vào</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biểu</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đồ</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hình</a:t>
            </a:r>
            <a:r>
              <a:rPr lang="en-US" sz="2800" i="1" dirty="0">
                <a:latin typeface="Times New Roman" panose="02020603050405020304" pitchFamily="18" charset="0"/>
                <a:ea typeface="Calibri" panose="020F0502020204030204" pitchFamily="34" charset="0"/>
              </a:rPr>
              <a:t> </a:t>
            </a:r>
            <a:r>
              <a:rPr lang="en-US" sz="2800" i="1" dirty="0" err="1">
                <a:latin typeface="Times New Roman" panose="02020603050405020304" pitchFamily="18" charset="0"/>
                <a:ea typeface="Calibri" panose="020F0502020204030204" pitchFamily="34" charset="0"/>
              </a:rPr>
              <a:t>quạt</a:t>
            </a:r>
            <a:r>
              <a:rPr lang="en-US" sz="2800" i="1" dirty="0">
                <a:latin typeface="Times New Roman" panose="02020603050405020304" pitchFamily="18" charset="0"/>
                <a:ea typeface="Calibri" panose="020F0502020204030204" pitchFamily="34" charset="0"/>
              </a:rPr>
              <a:t> tròn</a:t>
            </a:r>
            <a:endParaRPr lang="en-US" sz="2800" dirty="0"/>
          </a:p>
        </p:txBody>
      </p:sp>
      <p:pic>
        <p:nvPicPr>
          <p:cNvPr id="10" name="Picture 9">
            <a:extLst>
              <a:ext uri="{FF2B5EF4-FFF2-40B4-BE49-F238E27FC236}">
                <a16:creationId xmlns:a16="http://schemas.microsoft.com/office/drawing/2014/main" id="{DB7C900C-C609-4536-B023-A83000CEA018}"/>
              </a:ext>
            </a:extLst>
          </p:cNvPr>
          <p:cNvPicPr>
            <a:picLocks noChangeAspect="1"/>
          </p:cNvPicPr>
          <p:nvPr/>
        </p:nvPicPr>
        <p:blipFill rotWithShape="1">
          <a:blip r:embed="rId2"/>
          <a:srcRect l="21304" t="30522" r="50000" b="9932"/>
          <a:stretch/>
        </p:blipFill>
        <p:spPr>
          <a:xfrm>
            <a:off x="0" y="1473397"/>
            <a:ext cx="4518992" cy="5272158"/>
          </a:xfrm>
          <a:prstGeom prst="rect">
            <a:avLst/>
          </a:prstGeom>
        </p:spPr>
      </p:pic>
      <p:sp>
        <p:nvSpPr>
          <p:cNvPr id="11" name="Arrow: Right 10">
            <a:extLst>
              <a:ext uri="{FF2B5EF4-FFF2-40B4-BE49-F238E27FC236}">
                <a16:creationId xmlns:a16="http://schemas.microsoft.com/office/drawing/2014/main" id="{BD7E56AA-761F-45B6-BEC6-45DA4EE6A6C1}"/>
              </a:ext>
            </a:extLst>
          </p:cNvPr>
          <p:cNvSpPr/>
          <p:nvPr/>
        </p:nvSpPr>
        <p:spPr>
          <a:xfrm>
            <a:off x="4810539" y="3790122"/>
            <a:ext cx="1775791" cy="371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1EA86FD-26FB-492E-A0DC-3EF42A73C6F3}"/>
              </a:ext>
            </a:extLst>
          </p:cNvPr>
          <p:cNvPicPr>
            <a:picLocks noChangeAspect="1"/>
          </p:cNvPicPr>
          <p:nvPr/>
        </p:nvPicPr>
        <p:blipFill>
          <a:blip r:embed="rId3"/>
          <a:stretch>
            <a:fillRect/>
          </a:stretch>
        </p:blipFill>
        <p:spPr>
          <a:xfrm>
            <a:off x="6599583" y="2338955"/>
            <a:ext cx="5095695" cy="3273394"/>
          </a:xfrm>
          <a:prstGeom prst="rect">
            <a:avLst/>
          </a:prstGeom>
        </p:spPr>
      </p:pic>
    </p:spTree>
    <p:extLst>
      <p:ext uri="{BB962C8B-B14F-4D97-AF65-F5344CB8AC3E}">
        <p14:creationId xmlns:p14="http://schemas.microsoft.com/office/powerpoint/2010/main" val="207577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83A08A6-75F6-4563-82E8-96088350C03B}"/>
              </a:ext>
            </a:extLst>
          </p:cNvPr>
          <p:cNvPicPr>
            <a:picLocks noGrp="1" noChangeAspect="1"/>
          </p:cNvPicPr>
          <p:nvPr>
            <p:ph sz="quarter" idx="13"/>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b="9998"/>
          <a:stretch/>
        </p:blipFill>
        <p:spPr>
          <a:xfrm>
            <a:off x="5772686" y="2285106"/>
            <a:ext cx="6313297" cy="4248288"/>
          </a:xfrm>
          <a:prstGeom prst="rect">
            <a:avLst/>
          </a:prstGeom>
        </p:spPr>
      </p:pic>
      <p:sp>
        <p:nvSpPr>
          <p:cNvPr id="6" name="Rectangle 5">
            <a:extLst>
              <a:ext uri="{FF2B5EF4-FFF2-40B4-BE49-F238E27FC236}">
                <a16:creationId xmlns:a16="http://schemas.microsoft.com/office/drawing/2014/main" id="{ABC6A8E3-B509-48BC-A362-BC93722D443B}"/>
              </a:ext>
            </a:extLst>
          </p:cNvPr>
          <p:cNvSpPr/>
          <p:nvPr/>
        </p:nvSpPr>
        <p:spPr>
          <a:xfrm>
            <a:off x="742121" y="547821"/>
            <a:ext cx="11198087"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Dựa</a:t>
            </a:r>
            <a:r>
              <a:rPr lang="en-US" sz="32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r>
              <a:rPr lang="en-US" sz="3200"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vào</a:t>
            </a:r>
            <a:r>
              <a:rPr lang="en-US" sz="32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r>
              <a:rPr lang="en-US" sz="3200"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bảng</a:t>
            </a:r>
            <a:r>
              <a:rPr lang="en-US" sz="32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r>
              <a:rPr lang="en-US" sz="3200"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dữ</a:t>
            </a:r>
            <a:r>
              <a:rPr lang="en-US" sz="32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r>
              <a:rPr lang="en-US" sz="3200"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liệu</a:t>
            </a:r>
            <a:r>
              <a:rPr lang="en-US" sz="32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r>
              <a:rPr lang="en-US" sz="3200"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cho</a:t>
            </a:r>
            <a:r>
              <a:rPr lang="en-US" sz="32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r>
              <a:rPr lang="en-US" sz="3200"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sẵn</a:t>
            </a:r>
            <a:r>
              <a:rPr lang="en-US" sz="32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r>
              <a:rPr lang="en-US" sz="3200"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về</a:t>
            </a:r>
            <a:r>
              <a:rPr lang="en-US" sz="32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r>
              <a:rPr lang="en-US" sz="3200"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số</a:t>
            </a:r>
            <a:r>
              <a:rPr lang="en-US" sz="32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ổ </a:t>
            </a:r>
            <a:r>
              <a:rPr lang="en-US" sz="3200"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bánh</a:t>
            </a:r>
            <a:r>
              <a:rPr lang="en-US" sz="32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r>
              <a:rPr lang="en-US" sz="3200"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mì</a:t>
            </a:r>
            <a:r>
              <a:rPr lang="en-US" sz="32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r>
              <a:rPr lang="en-US" sz="3200"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bán</a:t>
            </a:r>
            <a:r>
              <a:rPr lang="en-US" sz="32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r>
              <a:rPr lang="en-US" sz="3200"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được</a:t>
            </a:r>
            <a:r>
              <a:rPr lang="en-US" sz="32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r>
              <a:rPr lang="en-US" sz="3200"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tại</a:t>
            </a:r>
            <a:r>
              <a:rPr lang="en-US" sz="32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r>
              <a:rPr lang="en-US" sz="3200"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căng</a:t>
            </a:r>
            <a:r>
              <a:rPr lang="en-US" sz="32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tin </a:t>
            </a:r>
            <a:r>
              <a:rPr lang="en-US" sz="3200"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trường</a:t>
            </a:r>
            <a:r>
              <a:rPr lang="en-US" sz="32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Kim </a:t>
            </a:r>
            <a:r>
              <a:rPr lang="en-US" sz="3200"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Đồng</a:t>
            </a:r>
            <a:r>
              <a:rPr lang="en-US" sz="32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r>
              <a:rPr lang="en-US" sz="3200"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vào</a:t>
            </a:r>
            <a:r>
              <a:rPr lang="en-US" sz="32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các </a:t>
            </a:r>
            <a:r>
              <a:rPr lang="en-US" sz="3200"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ngày</a:t>
            </a:r>
            <a:r>
              <a:rPr lang="en-US" sz="32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r>
              <a:rPr lang="en-US" sz="3200"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trong</a:t>
            </a:r>
            <a:r>
              <a:rPr lang="en-US" sz="32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r>
              <a:rPr lang="en-US" sz="3200"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tuần</a:t>
            </a:r>
            <a:r>
              <a:rPr lang="en-US" sz="32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r>
              <a:rPr lang="en-US" sz="3200"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để</a:t>
            </a:r>
            <a:r>
              <a:rPr lang="en-US" sz="32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r>
              <a:rPr lang="en-US" sz="3200"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vẽ</a:t>
            </a:r>
            <a:r>
              <a:rPr lang="en-US" sz="32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r>
              <a:rPr lang="en-US" sz="3200"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biểu</a:t>
            </a:r>
            <a:r>
              <a:rPr lang="en-US" sz="32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r>
              <a:rPr lang="en-US" sz="3200"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đồ</a:t>
            </a:r>
            <a:r>
              <a:rPr lang="en-US" sz="32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r>
              <a:rPr lang="en-US" sz="3200"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đoạn</a:t>
            </a:r>
            <a:r>
              <a:rPr lang="en-US" sz="32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 </a:t>
            </a:r>
            <a:r>
              <a:rPr lang="en-US" sz="3200" i="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thẳng</a:t>
            </a:r>
            <a:r>
              <a:rPr lang="en-US" sz="32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rPr>
              <a:t>.</a:t>
            </a:r>
            <a:endParaRPr lang="en-US" sz="3200" dirty="0">
              <a:ln w="0"/>
              <a:solidFill>
                <a:schemeClr val="accent1"/>
              </a:solidFill>
              <a:effectLst>
                <a:outerShdw blurRad="38100" dist="25400" dir="5400000" algn="ctr" rotWithShape="0">
                  <a:srgbClr val="6E747A">
                    <a:alpha val="43000"/>
                  </a:srgbClr>
                </a:outerShdw>
              </a:effectLst>
            </a:endParaRPr>
          </a:p>
        </p:txBody>
      </p:sp>
      <p:pic>
        <p:nvPicPr>
          <p:cNvPr id="7" name="Picture 6">
            <a:extLst>
              <a:ext uri="{FF2B5EF4-FFF2-40B4-BE49-F238E27FC236}">
                <a16:creationId xmlns:a16="http://schemas.microsoft.com/office/drawing/2014/main" id="{7260ACBE-AC3B-454B-A002-91B709FE0A35}"/>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50000" t="33228" r="18152" b="23272"/>
          <a:stretch/>
        </p:blipFill>
        <p:spPr>
          <a:xfrm>
            <a:off x="318052" y="2226365"/>
            <a:ext cx="5608709" cy="4307029"/>
          </a:xfrm>
          <a:prstGeom prst="rect">
            <a:avLst/>
          </a:prstGeom>
        </p:spPr>
      </p:pic>
      <p:sp>
        <p:nvSpPr>
          <p:cNvPr id="8" name="Rectangle 7">
            <a:extLst>
              <a:ext uri="{FF2B5EF4-FFF2-40B4-BE49-F238E27FC236}">
                <a16:creationId xmlns:a16="http://schemas.microsoft.com/office/drawing/2014/main" id="{DEC81BC1-FA1D-48CE-A9A8-A49211390BB9}"/>
              </a:ext>
            </a:extLst>
          </p:cNvPr>
          <p:cNvSpPr/>
          <p:nvPr/>
        </p:nvSpPr>
        <p:spPr>
          <a:xfrm>
            <a:off x="0" y="32218"/>
            <a:ext cx="2116670" cy="5847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3200" b="1" dirty="0">
                <a:solidFill>
                  <a:srgbClr val="FF0000"/>
                </a:solidFill>
                <a:latin typeface="Times New Roman" panose="02020603050405020304" pitchFamily="18" charset="0"/>
              </a:rPr>
              <a:t>BÀI TẬP 5</a:t>
            </a:r>
            <a:endParaRPr lang="en-US" sz="3200" dirty="0"/>
          </a:p>
        </p:txBody>
      </p:sp>
    </p:spTree>
    <p:extLst>
      <p:ext uri="{BB962C8B-B14F-4D97-AF65-F5344CB8AC3E}">
        <p14:creationId xmlns:p14="http://schemas.microsoft.com/office/powerpoint/2010/main" val="18871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7A5D79-AAEB-4501-95B5-C983A45B5F03}"/>
              </a:ext>
            </a:extLst>
          </p:cNvPr>
          <p:cNvSpPr/>
          <p:nvPr/>
        </p:nvSpPr>
        <p:spPr>
          <a:xfrm>
            <a:off x="2116669" y="32218"/>
            <a:ext cx="9876547"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32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Dựa</a:t>
            </a:r>
            <a:r>
              <a:rPr lang="en-US" sz="32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32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vào</a:t>
            </a:r>
            <a:r>
              <a:rPr lang="en-US" sz="32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32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biểu</a:t>
            </a:r>
            <a:r>
              <a:rPr lang="en-US" sz="32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32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đồ</a:t>
            </a:r>
            <a:r>
              <a:rPr lang="en-US" sz="32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32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và</a:t>
            </a:r>
            <a:r>
              <a:rPr lang="en-US" sz="32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các </a:t>
            </a:r>
            <a:r>
              <a:rPr lang="en-US" sz="32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số</a:t>
            </a:r>
            <a:r>
              <a:rPr lang="en-US" sz="32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32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liệu</a:t>
            </a:r>
            <a:r>
              <a:rPr lang="en-US" sz="32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32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trong</a:t>
            </a:r>
            <a:r>
              <a:rPr lang="en-US" sz="32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32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bài</a:t>
            </a:r>
            <a:r>
              <a:rPr lang="en-US" sz="32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32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vận</a:t>
            </a:r>
            <a:r>
              <a:rPr lang="en-US" sz="32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32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dụng</a:t>
            </a:r>
            <a:r>
              <a:rPr lang="en-US" sz="32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32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tính</a:t>
            </a:r>
            <a:r>
              <a:rPr lang="en-US" sz="32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32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doanh</a:t>
            </a:r>
            <a:r>
              <a:rPr lang="en-US" sz="32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32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thu</a:t>
            </a:r>
            <a:r>
              <a:rPr lang="en-US" sz="32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32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và</a:t>
            </a:r>
            <a:r>
              <a:rPr lang="en-US" sz="32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32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tỉ</a:t>
            </a:r>
            <a:r>
              <a:rPr lang="en-US" sz="32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32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lệ</a:t>
            </a:r>
            <a:r>
              <a:rPr lang="en-US" sz="32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32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đóng</a:t>
            </a:r>
            <a:r>
              <a:rPr lang="en-US" sz="32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32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góp</a:t>
            </a:r>
            <a:r>
              <a:rPr lang="en-US" sz="32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32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của</a:t>
            </a:r>
            <a:r>
              <a:rPr lang="en-US" sz="32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các </a:t>
            </a:r>
            <a:r>
              <a:rPr lang="en-US" sz="32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công</a:t>
            </a:r>
            <a:r>
              <a:rPr lang="en-US" sz="32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ty </a:t>
            </a:r>
            <a:r>
              <a:rPr lang="en-US" sz="32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được</a:t>
            </a:r>
            <a:r>
              <a:rPr lang="en-US" sz="32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32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đề</a:t>
            </a:r>
            <a:r>
              <a:rPr lang="en-US" sz="32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32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cập</a:t>
            </a:r>
            <a:r>
              <a:rPr lang="en-US" sz="32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32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trong</a:t>
            </a:r>
            <a:r>
              <a:rPr lang="en-US" sz="32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r>
              <a:rPr lang="en-US" sz="3200" i="1"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bài</a:t>
            </a:r>
            <a:r>
              <a:rPr lang="en-US" sz="3200"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 </a:t>
            </a:r>
            <a:endParaRPr lang="en-US" sz="3200" dirty="0">
              <a:ln w="0"/>
              <a:solidFill>
                <a:schemeClr val="tx1"/>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64C8BF37-4AF6-46D1-B4F6-D8CF555BBF16}"/>
              </a:ext>
            </a:extLst>
          </p:cNvPr>
          <p:cNvSpPr/>
          <p:nvPr/>
        </p:nvSpPr>
        <p:spPr>
          <a:xfrm>
            <a:off x="0" y="32218"/>
            <a:ext cx="2116670" cy="5847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3200" b="1" dirty="0">
                <a:solidFill>
                  <a:srgbClr val="FF0000"/>
                </a:solidFill>
                <a:latin typeface="Times New Roman" panose="02020603050405020304" pitchFamily="18" charset="0"/>
              </a:rPr>
              <a:t>BÀI TẬP 4</a:t>
            </a:r>
            <a:endParaRPr lang="en-US" sz="3200" dirty="0"/>
          </a:p>
        </p:txBody>
      </p:sp>
      <p:pic>
        <p:nvPicPr>
          <p:cNvPr id="9" name="Picture 8">
            <a:extLst>
              <a:ext uri="{FF2B5EF4-FFF2-40B4-BE49-F238E27FC236}">
                <a16:creationId xmlns:a16="http://schemas.microsoft.com/office/drawing/2014/main" id="{B8F1CADC-C580-45EC-ADC5-A654A2E8EF3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0000" t="18923" r="50000" b="7805"/>
          <a:stretch/>
        </p:blipFill>
        <p:spPr>
          <a:xfrm>
            <a:off x="106018" y="1709532"/>
            <a:ext cx="3564834" cy="5022574"/>
          </a:xfrm>
          <a:prstGeom prst="rect">
            <a:avLst/>
          </a:prstGeom>
        </p:spPr>
      </p:pic>
      <p:pic>
        <p:nvPicPr>
          <p:cNvPr id="11" name="Picture 10">
            <a:extLst>
              <a:ext uri="{FF2B5EF4-FFF2-40B4-BE49-F238E27FC236}">
                <a16:creationId xmlns:a16="http://schemas.microsoft.com/office/drawing/2014/main" id="{7BADDF7B-60CB-4ACA-A92F-58E63546503B}"/>
              </a:ext>
            </a:extLst>
          </p:cNvPr>
          <p:cNvPicPr>
            <a:picLocks noChangeAspect="1"/>
          </p:cNvPicPr>
          <p:nvPr/>
        </p:nvPicPr>
        <p:blipFill>
          <a:blip r:embed="rId4"/>
          <a:stretch>
            <a:fillRect/>
          </a:stretch>
        </p:blipFill>
        <p:spPr>
          <a:xfrm>
            <a:off x="3854434" y="2830465"/>
            <a:ext cx="8337566" cy="2523414"/>
          </a:xfrm>
          <a:prstGeom prst="rect">
            <a:avLst/>
          </a:prstGeom>
        </p:spPr>
      </p:pic>
    </p:spTree>
    <p:extLst>
      <p:ext uri="{BB962C8B-B14F-4D97-AF65-F5344CB8AC3E}">
        <p14:creationId xmlns:p14="http://schemas.microsoft.com/office/powerpoint/2010/main" val="397159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8DD51E-46D8-4CD1-942A-731348BE21F5}"/>
              </a:ext>
            </a:extLst>
          </p:cNvPr>
          <p:cNvSpPr/>
          <p:nvPr/>
        </p:nvSpPr>
        <p:spPr>
          <a:xfrm>
            <a:off x="0" y="0"/>
            <a:ext cx="2116670" cy="5847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3200" b="1" dirty="0">
                <a:solidFill>
                  <a:srgbClr val="FF0000"/>
                </a:solidFill>
                <a:latin typeface="Times New Roman" panose="02020603050405020304" pitchFamily="18" charset="0"/>
              </a:rPr>
              <a:t>BÀI TẬP 6</a:t>
            </a:r>
            <a:endParaRPr lang="en-US" sz="3200" dirty="0"/>
          </a:p>
        </p:txBody>
      </p:sp>
      <p:pic>
        <p:nvPicPr>
          <p:cNvPr id="5" name="Picture 4">
            <a:extLst>
              <a:ext uri="{FF2B5EF4-FFF2-40B4-BE49-F238E27FC236}">
                <a16:creationId xmlns:a16="http://schemas.microsoft.com/office/drawing/2014/main" id="{E42419DC-A535-4432-9867-7AB4672020D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49130" t="22982" r="21522" b="11479"/>
          <a:stretch/>
        </p:blipFill>
        <p:spPr>
          <a:xfrm>
            <a:off x="0" y="584775"/>
            <a:ext cx="5049079" cy="6107573"/>
          </a:xfrm>
          <a:prstGeom prst="rect">
            <a:avLst/>
          </a:prstGeom>
        </p:spPr>
      </p:pic>
      <p:cxnSp>
        <p:nvCxnSpPr>
          <p:cNvPr id="7" name="Straight Connector 6">
            <a:extLst>
              <a:ext uri="{FF2B5EF4-FFF2-40B4-BE49-F238E27FC236}">
                <a16:creationId xmlns:a16="http://schemas.microsoft.com/office/drawing/2014/main" id="{A366E13E-B87F-47C9-A241-CAAD4F8D8FE3}"/>
              </a:ext>
            </a:extLst>
          </p:cNvPr>
          <p:cNvCxnSpPr>
            <a:cxnSpLocks/>
          </p:cNvCxnSpPr>
          <p:nvPr/>
        </p:nvCxnSpPr>
        <p:spPr>
          <a:xfrm>
            <a:off x="5194853" y="0"/>
            <a:ext cx="0" cy="6924174"/>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962A99D-E975-4EA8-9F07-EC4D63EB3B5E}"/>
              </a:ext>
            </a:extLst>
          </p:cNvPr>
          <p:cNvSpPr/>
          <p:nvPr/>
        </p:nvSpPr>
        <p:spPr>
          <a:xfrm>
            <a:off x="5340628" y="584775"/>
            <a:ext cx="6096000" cy="56477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133985" marR="67945" indent="456565">
              <a:spcBef>
                <a:spcPts val="600"/>
              </a:spcBef>
              <a:spcAft>
                <a:spcPts val="0"/>
              </a:spcAft>
              <a:tabLst>
                <a:tab pos="741045" algn="l"/>
              </a:tabLst>
            </a:pPr>
            <a:r>
              <a:rPr lang="vi-VN" sz="2400" dirty="0">
                <a:latin typeface="Times New Roman" panose="02020603050405020304" pitchFamily="18" charset="0"/>
                <a:ea typeface="Times New Roman" panose="02020603050405020304" pitchFamily="18" charset="0"/>
              </a:rPr>
              <a:t>Dựa vào các thông tin trong biểu đồ, ta nhận thấy:</a:t>
            </a:r>
            <a:endParaRPr lang="en-US" sz="2400" dirty="0">
              <a:latin typeface="Times New Roman" panose="02020603050405020304" pitchFamily="18" charset="0"/>
              <a:ea typeface="Times New Roman" panose="02020603050405020304" pitchFamily="18" charset="0"/>
            </a:endParaRPr>
          </a:p>
          <a:p>
            <a:pPr marL="133985" marR="67945" indent="456565">
              <a:spcBef>
                <a:spcPts val="600"/>
              </a:spcBef>
              <a:spcAft>
                <a:spcPts val="0"/>
              </a:spcAft>
              <a:tabLst>
                <a:tab pos="741045" algn="l"/>
              </a:tabLst>
            </a:pPr>
            <a:r>
              <a:rPr lang="vi-VN" sz="2400" dirty="0">
                <a:latin typeface="Times New Roman" panose="02020603050405020304" pitchFamily="18" charset="0"/>
                <a:ea typeface="Times New Roman" panose="02020603050405020304" pitchFamily="18" charset="0"/>
              </a:rPr>
              <a:t>a) Đơn vị thời gian là năm</a:t>
            </a: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133985" marR="67945" indent="456565">
              <a:spcBef>
                <a:spcPts val="600"/>
              </a:spcBef>
              <a:spcAft>
                <a:spcPts val="0"/>
              </a:spcAft>
              <a:tabLst>
                <a:tab pos="741045" algn="l"/>
              </a:tabLst>
            </a:pPr>
            <a:r>
              <a:rPr lang="vi-VN" sz="2400" dirty="0">
                <a:latin typeface="Times New Roman" panose="02020603050405020304" pitchFamily="18" charset="0"/>
                <a:ea typeface="Times New Roman" panose="02020603050405020304" pitchFamily="18" charset="0"/>
              </a:rPr>
              <a:t>b) Năm 2012 là năm có sản lượng gạo xuất khẩu cao nhất.</a:t>
            </a:r>
            <a:endParaRPr lang="en-US" sz="2400" dirty="0">
              <a:latin typeface="Times New Roman" panose="02020603050405020304" pitchFamily="18" charset="0"/>
              <a:ea typeface="Times New Roman" panose="02020603050405020304" pitchFamily="18" charset="0"/>
            </a:endParaRPr>
          </a:p>
          <a:p>
            <a:pPr marL="133985" marR="67945" indent="456565">
              <a:spcBef>
                <a:spcPts val="600"/>
              </a:spcBef>
              <a:spcAft>
                <a:spcPts val="0"/>
              </a:spcAft>
              <a:tabLst>
                <a:tab pos="741045" algn="l"/>
              </a:tabLst>
            </a:pPr>
            <a:r>
              <a:rPr lang="vi-VN" sz="2400" dirty="0">
                <a:latin typeface="Times New Roman" panose="02020603050405020304" pitchFamily="18" charset="0"/>
                <a:ea typeface="Times New Roman" panose="02020603050405020304" pitchFamily="18" charset="0"/>
              </a:rPr>
              <a:t>c) Năm 2007 là năm có sản lượng gạo xuất khẩu thấp nhất.</a:t>
            </a:r>
            <a:endParaRPr lang="en-US" sz="2400" dirty="0">
              <a:latin typeface="Times New Roman" panose="02020603050405020304" pitchFamily="18" charset="0"/>
              <a:ea typeface="Times New Roman" panose="02020603050405020304" pitchFamily="18" charset="0"/>
            </a:endParaRPr>
          </a:p>
          <a:p>
            <a:pPr marL="133985" marR="67945" indent="456565">
              <a:spcBef>
                <a:spcPts val="600"/>
              </a:spcBef>
              <a:spcAft>
                <a:spcPts val="0"/>
              </a:spcAft>
              <a:tabLst>
                <a:tab pos="741045" algn="l"/>
              </a:tabLst>
            </a:pPr>
            <a:r>
              <a:rPr lang="vi-VN" sz="2400" dirty="0">
                <a:latin typeface="Times New Roman" panose="02020603050405020304" pitchFamily="18" charset="0"/>
                <a:ea typeface="Times New Roman" panose="02020603050405020304" pitchFamily="18" charset="0"/>
              </a:rPr>
              <a:t>d) Sản lượng gạo xuất khẩu tăng trong khoảng thời gian từ năm 2007 đến năm 2012 và từ năm 2014 đến năm 2015.</a:t>
            </a:r>
            <a:endParaRPr lang="en-US" sz="2400" dirty="0">
              <a:latin typeface="Times New Roman" panose="02020603050405020304" pitchFamily="18" charset="0"/>
              <a:ea typeface="Times New Roman" panose="02020603050405020304" pitchFamily="18" charset="0"/>
            </a:endParaRPr>
          </a:p>
          <a:p>
            <a:pPr marL="133985" marR="67945" indent="456565" algn="just">
              <a:spcBef>
                <a:spcPts val="600"/>
              </a:spcBef>
              <a:spcAft>
                <a:spcPts val="0"/>
              </a:spcAft>
              <a:tabLst>
                <a:tab pos="747395" algn="l"/>
              </a:tabLst>
            </a:pPr>
            <a:r>
              <a:rPr lang="vi-VN" sz="2400" dirty="0">
                <a:latin typeface="Times New Roman" panose="02020603050405020304" pitchFamily="18" charset="0"/>
                <a:ea typeface="Times New Roman" panose="02020603050405020304" pitchFamily="18" charset="0"/>
              </a:rPr>
              <a:t>e) Sản lượng gạo xuất khẩu giảm trong khoảng thời gian từ năm 2006 đến năm 2007, từ năm 2012 đến năm 2014 và từ năm 2015 đến năm 2016.</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8998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0DECF-487E-4FA0-8199-D1C414AB90A6}"/>
              </a:ext>
            </a:extLst>
          </p:cNvPr>
          <p:cNvSpPr>
            <a:spLocks noGrp="1"/>
          </p:cNvSpPr>
          <p:nvPr>
            <p:ph type="title"/>
          </p:nvPr>
        </p:nvSpPr>
        <p:spPr>
          <a:xfrm>
            <a:off x="3478696" y="365125"/>
            <a:ext cx="5234609" cy="652841"/>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b="1" u="sng"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Bài</a:t>
            </a:r>
            <a:r>
              <a:rPr lang="en-US"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a:t>
            </a:r>
            <a:r>
              <a:rPr lang="en-US" b="1" u="sng"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tập</a:t>
            </a:r>
            <a:r>
              <a:rPr lang="en-US"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a:t>
            </a:r>
            <a:r>
              <a:rPr lang="en-US" b="1" u="sng"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vận</a:t>
            </a:r>
            <a:r>
              <a:rPr lang="en-US"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a:t>
            </a:r>
            <a:r>
              <a:rPr lang="en-US" b="1" u="sng"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dụng</a:t>
            </a:r>
            <a:r>
              <a:rPr lang="en-US" b="1" u="sng"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a:t>
            </a:r>
            <a:endParaRPr lang="en-US" b="1" dirty="0">
              <a:ln w="0"/>
              <a:solidFill>
                <a:schemeClr val="tx1"/>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96CBE082-27A8-4960-BBA0-C6BDF1029FD6}"/>
              </a:ext>
            </a:extLst>
          </p:cNvPr>
          <p:cNvSpPr/>
          <p:nvPr/>
        </p:nvSpPr>
        <p:spPr>
          <a:xfrm>
            <a:off x="490331" y="1288584"/>
            <a:ext cx="6096000" cy="332636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133985" indent="456565" algn="just">
              <a:lnSpc>
                <a:spcPct val="115000"/>
              </a:lnSpc>
              <a:spcBef>
                <a:spcPts val="600"/>
              </a:spcBef>
              <a:spcAft>
                <a:spcPts val="0"/>
              </a:spcAft>
            </a:pPr>
            <a:r>
              <a:rPr lang="vi-VN" sz="2000" dirty="0">
                <a:latin typeface="Times New Roman" panose="02020603050405020304" pitchFamily="18" charset="0"/>
                <a:ea typeface="Times New Roman" panose="02020603050405020304" pitchFamily="18" charset="0"/>
              </a:rPr>
              <a:t>Bán vé số là một nghề khá quen thuộc ở nước ta, nghề bán vé số đối với nhiều người nghèo là một lựa phù hợp nhất, bởi không cần nhiều vốn, không đòi hỏi nhiều điều kiện, chỉ cần có tính kiên nhẫn, siêng năng, chịu được mưa nắng là có thể bám nghề lâu dài.</a:t>
            </a:r>
            <a:endParaRPr lang="en-US" sz="2000" dirty="0">
              <a:latin typeface="Times New Roman" panose="02020603050405020304" pitchFamily="18" charset="0"/>
              <a:ea typeface="Times New Roman" panose="02020603050405020304" pitchFamily="18" charset="0"/>
            </a:endParaRPr>
          </a:p>
          <a:p>
            <a:pPr marL="476885" indent="-342900" algn="just">
              <a:lnSpc>
                <a:spcPct val="115000"/>
              </a:lnSpc>
              <a:spcBef>
                <a:spcPts val="600"/>
              </a:spcBef>
              <a:spcAft>
                <a:spcPts val="0"/>
              </a:spcAft>
              <a:buAutoNum type="alphaLcParenR"/>
            </a:pPr>
            <a:r>
              <a:rPr lang="vi-VN" sz="2000" dirty="0">
                <a:latin typeface="Times New Roman" panose="02020603050405020304" pitchFamily="18" charset="0"/>
                <a:ea typeface="Times New Roman" panose="02020603050405020304" pitchFamily="18" charset="0"/>
              </a:rPr>
              <a:t>Em hãy lập bảng thống kê theo mẫu sau về số lượng vé số bán được trong tuần của một người bán vé số nào đó mà em hỏi được, sau đó biểu diễn các thông tin ấy vào một biểu đồ thích hợp.</a:t>
            </a:r>
            <a:endParaRPr lang="en-US" sz="2000" dirty="0">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a16="http://schemas.microsoft.com/office/drawing/2014/main" id="{F8ADFF9F-1183-4D48-AB77-DA6EDAECF1DE}"/>
              </a:ext>
            </a:extLst>
          </p:cNvPr>
          <p:cNvSpPr/>
          <p:nvPr/>
        </p:nvSpPr>
        <p:spPr>
          <a:xfrm>
            <a:off x="490331" y="4614944"/>
            <a:ext cx="6096000" cy="112575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33985" indent="456565" algn="just">
              <a:lnSpc>
                <a:spcPct val="115000"/>
              </a:lnSpc>
              <a:spcBef>
                <a:spcPts val="600"/>
              </a:spcBef>
              <a:spcAft>
                <a:spcPts val="0"/>
              </a:spcAft>
            </a:pPr>
            <a:r>
              <a:rPr lang="vi-VN" sz="2000" dirty="0">
                <a:latin typeface="Times New Roman" panose="02020603050405020304" pitchFamily="18" charset="0"/>
                <a:ea typeface="Times New Roman" panose="02020603050405020304" pitchFamily="18" charset="0"/>
              </a:rPr>
              <a:t>b) Giả sử mỗi tờ vé số người bán lãi được 1000 đồng. Em hãy cho biết thu nhập trung bình của người đó trong 1 ngày là bao nhiêu tiền?</a:t>
            </a:r>
            <a:endParaRPr lang="en-US" sz="1600" dirty="0">
              <a:effectLst/>
              <a:latin typeface="Times New Roman" panose="02020603050405020304" pitchFamily="18" charset="0"/>
              <a:ea typeface="Times New Roman" panose="02020603050405020304" pitchFamily="18" charset="0"/>
            </a:endParaRPr>
          </a:p>
        </p:txBody>
      </p:sp>
      <p:graphicFrame>
        <p:nvGraphicFramePr>
          <p:cNvPr id="18" name="Table 17">
            <a:extLst>
              <a:ext uri="{FF2B5EF4-FFF2-40B4-BE49-F238E27FC236}">
                <a16:creationId xmlns:a16="http://schemas.microsoft.com/office/drawing/2014/main" id="{9DC4A252-B5A3-4E55-9657-9801B2A018CF}"/>
              </a:ext>
            </a:extLst>
          </p:cNvPr>
          <p:cNvGraphicFramePr>
            <a:graphicFrameLocks noGrp="1"/>
          </p:cNvGraphicFramePr>
          <p:nvPr>
            <p:extLst>
              <p:ext uri="{D42A27DB-BD31-4B8C-83A1-F6EECF244321}">
                <p14:modId xmlns:p14="http://schemas.microsoft.com/office/powerpoint/2010/main" val="2244322218"/>
              </p:ext>
            </p:extLst>
          </p:nvPr>
        </p:nvGraphicFramePr>
        <p:xfrm>
          <a:off x="6877877" y="2403346"/>
          <a:ext cx="4475923" cy="2327678"/>
        </p:xfrm>
        <a:graphic>
          <a:graphicData uri="http://schemas.openxmlformats.org/drawingml/2006/table">
            <a:tbl>
              <a:tblPr firstRow="1" firstCol="1" bandRow="1"/>
              <a:tblGrid>
                <a:gridCol w="1930913">
                  <a:extLst>
                    <a:ext uri="{9D8B030D-6E8A-4147-A177-3AD203B41FA5}">
                      <a16:colId xmlns:a16="http://schemas.microsoft.com/office/drawing/2014/main" val="4283834670"/>
                    </a:ext>
                  </a:extLst>
                </a:gridCol>
                <a:gridCol w="2545010">
                  <a:extLst>
                    <a:ext uri="{9D8B030D-6E8A-4147-A177-3AD203B41FA5}">
                      <a16:colId xmlns:a16="http://schemas.microsoft.com/office/drawing/2014/main" val="778032713"/>
                    </a:ext>
                  </a:extLst>
                </a:gridCol>
              </a:tblGrid>
              <a:tr h="534579">
                <a:tc>
                  <a:txBody>
                    <a:bodyPr/>
                    <a:lstStyle/>
                    <a:p>
                      <a:pPr marL="100330" indent="456565" algn="ctr">
                        <a:lnSpc>
                          <a:spcPct val="115000"/>
                        </a:lnSpc>
                        <a:spcBef>
                          <a:spcPts val="600"/>
                        </a:spcBef>
                        <a:spcAft>
                          <a:spcPts val="0"/>
                        </a:spcAft>
                      </a:pPr>
                      <a:r>
                        <a:rPr lang="en-US" sz="1400" b="1">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Ngày</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indent="456565" algn="ctr">
                        <a:lnSpc>
                          <a:spcPct val="115000"/>
                        </a:lnSpc>
                        <a:spcBef>
                          <a:spcPts val="600"/>
                        </a:spcBef>
                        <a:spcAft>
                          <a:spcPts val="0"/>
                        </a:spcAft>
                      </a:pPr>
                      <a:r>
                        <a:rPr lang="en-US" sz="1400" b="1">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Số vé số bán được (tờ)</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6386096"/>
                  </a:ext>
                </a:extLst>
              </a:tr>
              <a:tr h="256157">
                <a:tc>
                  <a:txBody>
                    <a:bodyPr/>
                    <a:lstStyle/>
                    <a:p>
                      <a:pPr marL="100330" indent="456565" algn="ctr">
                        <a:lnSpc>
                          <a:spcPct val="115000"/>
                        </a:lnSpc>
                        <a:spcBef>
                          <a:spcPts val="600"/>
                        </a:spcBef>
                        <a:spcAft>
                          <a:spcPts val="0"/>
                        </a:spcAft>
                      </a:pPr>
                      <a:r>
                        <a:rPr lang="en-US" sz="140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Thứ hai</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indent="456565" algn="ctr">
                        <a:lnSpc>
                          <a:spcPct val="115000"/>
                        </a:lnSpc>
                        <a:spcBef>
                          <a:spcPts val="600"/>
                        </a:spcBef>
                        <a:spcAft>
                          <a:spcPts val="0"/>
                        </a:spcAft>
                      </a:pPr>
                      <a:r>
                        <a:rPr lang="en-US" sz="140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6236991"/>
                  </a:ext>
                </a:extLst>
              </a:tr>
              <a:tr h="256157">
                <a:tc>
                  <a:txBody>
                    <a:bodyPr/>
                    <a:lstStyle/>
                    <a:p>
                      <a:pPr marL="100330" indent="456565" algn="ctr">
                        <a:lnSpc>
                          <a:spcPct val="115000"/>
                        </a:lnSpc>
                        <a:spcBef>
                          <a:spcPts val="600"/>
                        </a:spcBef>
                        <a:spcAft>
                          <a:spcPts val="0"/>
                        </a:spcAft>
                      </a:pPr>
                      <a:r>
                        <a:rPr lang="en-US" sz="1400" dirty="0" err="1">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1400" dirty="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ba</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indent="456565" algn="ctr">
                        <a:lnSpc>
                          <a:spcPct val="115000"/>
                        </a:lnSpc>
                        <a:spcBef>
                          <a:spcPts val="600"/>
                        </a:spcBef>
                        <a:spcAft>
                          <a:spcPts val="0"/>
                        </a:spcAft>
                      </a:pPr>
                      <a:r>
                        <a:rPr lang="en-US" sz="140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2336871"/>
                  </a:ext>
                </a:extLst>
              </a:tr>
              <a:tr h="256157">
                <a:tc>
                  <a:txBody>
                    <a:bodyPr/>
                    <a:lstStyle/>
                    <a:p>
                      <a:pPr marL="100330" indent="456565" algn="ctr">
                        <a:lnSpc>
                          <a:spcPct val="115000"/>
                        </a:lnSpc>
                        <a:spcBef>
                          <a:spcPts val="600"/>
                        </a:spcBef>
                        <a:spcAft>
                          <a:spcPts val="0"/>
                        </a:spcAft>
                      </a:pPr>
                      <a:r>
                        <a:rPr lang="en-US" sz="140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Thứ tư</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indent="456565" algn="ctr">
                        <a:lnSpc>
                          <a:spcPct val="115000"/>
                        </a:lnSpc>
                        <a:spcBef>
                          <a:spcPts val="600"/>
                        </a:spcBef>
                        <a:spcAft>
                          <a:spcPts val="0"/>
                        </a:spcAft>
                      </a:pPr>
                      <a:r>
                        <a:rPr lang="en-US" sz="140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3254845"/>
                  </a:ext>
                </a:extLst>
              </a:tr>
              <a:tr h="256157">
                <a:tc>
                  <a:txBody>
                    <a:bodyPr/>
                    <a:lstStyle/>
                    <a:p>
                      <a:pPr marL="100330" indent="456565" algn="ctr">
                        <a:lnSpc>
                          <a:spcPct val="115000"/>
                        </a:lnSpc>
                        <a:spcBef>
                          <a:spcPts val="600"/>
                        </a:spcBef>
                        <a:spcAft>
                          <a:spcPts val="0"/>
                        </a:spcAft>
                      </a:pPr>
                      <a:r>
                        <a:rPr lang="en-US" sz="140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Thứ năm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indent="456565" algn="ctr">
                        <a:lnSpc>
                          <a:spcPct val="115000"/>
                        </a:lnSpc>
                        <a:spcBef>
                          <a:spcPts val="600"/>
                        </a:spcBef>
                        <a:spcAft>
                          <a:spcPts val="0"/>
                        </a:spcAft>
                      </a:pPr>
                      <a:r>
                        <a:rPr lang="en-US" sz="140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8523813"/>
                  </a:ext>
                </a:extLst>
              </a:tr>
              <a:tr h="256157">
                <a:tc>
                  <a:txBody>
                    <a:bodyPr/>
                    <a:lstStyle/>
                    <a:p>
                      <a:pPr marL="100330" indent="456565" algn="ctr">
                        <a:lnSpc>
                          <a:spcPct val="115000"/>
                        </a:lnSpc>
                        <a:spcBef>
                          <a:spcPts val="600"/>
                        </a:spcBef>
                        <a:spcAft>
                          <a:spcPts val="0"/>
                        </a:spcAft>
                      </a:pPr>
                      <a:r>
                        <a:rPr lang="en-US" sz="140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Thứ sáu</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indent="456565" algn="ctr">
                        <a:lnSpc>
                          <a:spcPct val="115000"/>
                        </a:lnSpc>
                        <a:spcBef>
                          <a:spcPts val="600"/>
                        </a:spcBef>
                        <a:spcAft>
                          <a:spcPts val="0"/>
                        </a:spcAft>
                      </a:pPr>
                      <a:r>
                        <a:rPr lang="en-US" sz="140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502010"/>
                  </a:ext>
                </a:extLst>
              </a:tr>
              <a:tr h="256157">
                <a:tc>
                  <a:txBody>
                    <a:bodyPr/>
                    <a:lstStyle/>
                    <a:p>
                      <a:pPr marL="100330" indent="456565" algn="ctr">
                        <a:lnSpc>
                          <a:spcPct val="115000"/>
                        </a:lnSpc>
                        <a:spcBef>
                          <a:spcPts val="600"/>
                        </a:spcBef>
                        <a:spcAft>
                          <a:spcPts val="0"/>
                        </a:spcAft>
                      </a:pPr>
                      <a:r>
                        <a:rPr lang="en-US" sz="140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Thứ bảy</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indent="456565" algn="ctr">
                        <a:lnSpc>
                          <a:spcPct val="115000"/>
                        </a:lnSpc>
                        <a:spcBef>
                          <a:spcPts val="600"/>
                        </a:spcBef>
                        <a:spcAft>
                          <a:spcPts val="0"/>
                        </a:spcAft>
                      </a:pPr>
                      <a:r>
                        <a:rPr lang="en-US" sz="140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6753650"/>
                  </a:ext>
                </a:extLst>
              </a:tr>
              <a:tr h="256157">
                <a:tc>
                  <a:txBody>
                    <a:bodyPr/>
                    <a:lstStyle/>
                    <a:p>
                      <a:pPr marL="100330" indent="456565" algn="ctr">
                        <a:lnSpc>
                          <a:spcPct val="115000"/>
                        </a:lnSpc>
                        <a:spcBef>
                          <a:spcPts val="600"/>
                        </a:spcBef>
                        <a:spcAft>
                          <a:spcPts val="0"/>
                        </a:spcAft>
                      </a:pPr>
                      <a:r>
                        <a:rPr lang="en-US" sz="140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Chủ nhật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0330" indent="456565" algn="ctr">
                        <a:lnSpc>
                          <a:spcPct val="115000"/>
                        </a:lnSpc>
                        <a:spcBef>
                          <a:spcPts val="600"/>
                        </a:spcBef>
                        <a:spcAft>
                          <a:spcPts val="0"/>
                        </a:spcAft>
                      </a:pPr>
                      <a:r>
                        <a:rPr lang="en-US" sz="1400" dirty="0">
                          <a:ln>
                            <a:noFill/>
                          </a:ln>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3095195"/>
                  </a:ext>
                </a:extLst>
              </a:tr>
            </a:tbl>
          </a:graphicData>
        </a:graphic>
      </p:graphicFrame>
    </p:spTree>
    <p:extLst>
      <p:ext uri="{BB962C8B-B14F-4D97-AF65-F5344CB8AC3E}">
        <p14:creationId xmlns:p14="http://schemas.microsoft.com/office/powerpoint/2010/main" val="181233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5.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TM04033927[[fn=Main Event]]</Template>
  <TotalTime>146</TotalTime>
  <Words>540</Words>
  <Application>Microsoft Office PowerPoint</Application>
  <PresentationFormat>Widescreen</PresentationFormat>
  <Paragraphs>51</Paragraphs>
  <Slides>10</Slides>
  <Notes>0</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10</vt:i4>
      </vt:variant>
    </vt:vector>
  </HeadingPairs>
  <TitlesOfParts>
    <vt:vector size="24" baseType="lpstr">
      <vt:lpstr>Arial</vt:lpstr>
      <vt:lpstr>Calibri</vt:lpstr>
      <vt:lpstr>Calibri Light</vt:lpstr>
      <vt:lpstr>Century Gothic</vt:lpstr>
      <vt:lpstr>Gill Sans MT</vt:lpstr>
      <vt:lpstr>Impact</vt:lpstr>
      <vt:lpstr>Times New Roman</vt:lpstr>
      <vt:lpstr>Wingdings 3</vt:lpstr>
      <vt:lpstr>Main Event</vt:lpstr>
      <vt:lpstr>Parcel</vt:lpstr>
      <vt:lpstr>Office Theme</vt:lpstr>
      <vt:lpstr>Wisp</vt:lpstr>
      <vt:lpstr>Gallery</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vận dụng:</vt:lpstr>
      <vt:lpstr>* Nhiệm vụ ở nhà: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7</cp:revision>
  <dcterms:created xsi:type="dcterms:W3CDTF">2022-08-14T15:07:11Z</dcterms:created>
  <dcterms:modified xsi:type="dcterms:W3CDTF">2022-11-22T13:17:18Z</dcterms:modified>
</cp:coreProperties>
</file>