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3"/>
  </p:sldMasterIdLst>
  <p:notesMasterIdLst>
    <p:notesMasterId r:id="rId6"/>
  </p:notesMasterIdLst>
  <p:sldIdLst>
    <p:sldId id="507" r:id="rId4"/>
    <p:sldId id="442" r:id="rId5"/>
    <p:sldId id="550" r:id="rId7"/>
    <p:sldId id="551" r:id="rId8"/>
    <p:sldId id="509" r:id="rId9"/>
    <p:sldId id="513" r:id="rId10"/>
    <p:sldId id="417" r:id="rId11"/>
    <p:sldId id="450" r:id="rId12"/>
    <p:sldId id="346" r:id="rId13"/>
    <p:sldId id="422" r:id="rId14"/>
    <p:sldId id="591" r:id="rId15"/>
    <p:sldId id="451" r:id="rId16"/>
    <p:sldId id="452" r:id="rId17"/>
    <p:sldId id="517" r:id="rId18"/>
    <p:sldId id="382" r:id="rId19"/>
    <p:sldId id="385" r:id="rId20"/>
    <p:sldId id="386" r:id="rId21"/>
    <p:sldId id="403" r:id="rId22"/>
    <p:sldId id="368" r:id="rId23"/>
    <p:sldId id="369" r:id="rId24"/>
    <p:sldId id="371" r:id="rId25"/>
    <p:sldId id="372" r:id="rId26"/>
    <p:sldId id="434" r:id="rId27"/>
    <p:sldId id="453" r:id="rId28"/>
    <p:sldId id="394" r:id="rId29"/>
    <p:sldId id="395" r:id="rId30"/>
    <p:sldId id="396" r:id="rId31"/>
    <p:sldId id="397" r:id="rId32"/>
    <p:sldId id="398" r:id="rId33"/>
    <p:sldId id="399" r:id="rId34"/>
    <p:sldId id="400" r:id="rId35"/>
    <p:sldId id="401" r:id="rId36"/>
    <p:sldId id="410" r:id="rId37"/>
    <p:sldId id="589" r:id="rId38"/>
    <p:sldId id="518" r:id="rId39"/>
  </p:sldIdLst>
  <p:sldSz cx="9144000" cy="6858000" type="screen4x3"/>
  <p:notesSz cx="6858000" cy="9144000"/>
  <p:defaultTextStyle>
    <a:defPPr>
      <a:defRPr lang="en-US"/>
    </a:defPPr>
    <a:lvl1pPr marL="0" lvl="0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366"/>
    <a:srgbClr val="0000FF"/>
    <a:srgbClr val="FF0000"/>
    <a:srgbClr val="663300"/>
    <a:srgbClr val="FF9933"/>
    <a:srgbClr val="FF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175"/>
    <p:restoredTop sz="94798"/>
  </p:normalViewPr>
  <p:slideViewPr>
    <p:cSldViewPr showGuides="1">
      <p:cViewPr varScale="1">
        <p:scale>
          <a:sx n="74" d="100"/>
          <a:sy n="74" d="100"/>
        </p:scale>
        <p:origin x="-1038" y="-90"/>
      </p:cViewPr>
      <p:guideLst>
        <p:guide orient="horz" pos="2183"/>
        <p:guide pos="28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3" Type="http://schemas.openxmlformats.org/officeDocument/2006/relationships/commentAuthors" Target="commentAuthors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11T10:33:21.676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5780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en-US" sz="1200" dirty="0">
                <a:latin typeface="Arial" panose="020B0604020202020204" pitchFamily="34" charset="0"/>
              </a:rPr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7826" name="Google Shape;1125;gb88de76cc8_2_2372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</a:cxnLst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round/>
          </a:ln>
        </p:spPr>
      </p:sp>
      <p:sp>
        <p:nvSpPr>
          <p:cNvPr id="77827" name="Google Shape;1126;gb88de76cc8_2_2372:notes"/>
          <p:cNvSpPr>
            <a:spLocks noGrp="1"/>
          </p:cNvSpPr>
          <p:nvPr>
            <p:ph type="body" idx="1"/>
          </p:nvPr>
        </p:nvSpPr>
        <p:spPr/>
        <p:txBody>
          <a:bodyPr wrap="square" lIns="91425" tIns="91425" rIns="91425" bIns="91425" anchor="t" anchorCtr="0"/>
          <a:p>
            <a:pPr lvl="0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91138" name="Google Shape;1291;g7989b4430a_3_356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</a:cxnLst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round/>
          </a:ln>
        </p:spPr>
      </p:sp>
      <p:sp>
        <p:nvSpPr>
          <p:cNvPr id="91139" name="Google Shape;1292;g7989b4430a_3_356:notes"/>
          <p:cNvSpPr>
            <a:spLocks noGrp="1"/>
          </p:cNvSpPr>
          <p:nvPr>
            <p:ph type="body" idx="1"/>
          </p:nvPr>
        </p:nvSpPr>
        <p:spPr/>
        <p:txBody>
          <a:bodyPr wrap="square" lIns="91425" tIns="91425" rIns="91425" bIns="91425" anchor="t" anchorCtr="0"/>
          <a:p>
            <a:pPr lvl="0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92162" name="Google Shape;1291;g7989b4430a_3_356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</a:cxnLst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round/>
          </a:ln>
        </p:spPr>
      </p:sp>
      <p:sp>
        <p:nvSpPr>
          <p:cNvPr id="92163" name="Google Shape;1292;g7989b4430a_3_356:notes"/>
          <p:cNvSpPr>
            <a:spLocks noGrp="1"/>
          </p:cNvSpPr>
          <p:nvPr>
            <p:ph type="body" idx="1"/>
          </p:nvPr>
        </p:nvSpPr>
        <p:spPr/>
        <p:txBody>
          <a:bodyPr wrap="square" lIns="91425" tIns="91425" rIns="91425" bIns="91425" anchor="t" anchorCtr="0"/>
          <a:p>
            <a:pPr lvl="0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93186" name="Google Shape;1291;g7989b4430a_3_356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</a:cxnLst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round/>
          </a:ln>
        </p:spPr>
      </p:sp>
      <p:sp>
        <p:nvSpPr>
          <p:cNvPr id="93187" name="Google Shape;1292;g7989b4430a_3_356:notes"/>
          <p:cNvSpPr>
            <a:spLocks noGrp="1"/>
          </p:cNvSpPr>
          <p:nvPr>
            <p:ph type="body" idx="1"/>
          </p:nvPr>
        </p:nvSpPr>
        <p:spPr/>
        <p:txBody>
          <a:bodyPr wrap="square" lIns="91425" tIns="91425" rIns="91425" bIns="91425" anchor="t" anchorCtr="0"/>
          <a:p>
            <a:pPr lvl="0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94210" name="Google Shape;1291;g7989b4430a_3_356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</a:cxnLst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round/>
          </a:ln>
        </p:spPr>
      </p:sp>
      <p:sp>
        <p:nvSpPr>
          <p:cNvPr id="94211" name="Google Shape;1292;g7989b4430a_3_356:notes"/>
          <p:cNvSpPr>
            <a:spLocks noGrp="1"/>
          </p:cNvSpPr>
          <p:nvPr>
            <p:ph type="body" idx="1"/>
          </p:nvPr>
        </p:nvSpPr>
        <p:spPr/>
        <p:txBody>
          <a:bodyPr wrap="square" lIns="91425" tIns="91425" rIns="91425" bIns="91425" anchor="t" anchorCtr="0"/>
          <a:p>
            <a:pPr lvl="0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7"/>
          <p:cNvGrpSpPr/>
          <p:nvPr/>
        </p:nvGrpSpPr>
        <p:grpSpPr>
          <a:xfrm>
            <a:off x="-7937" y="-7937"/>
            <a:ext cx="9169400" cy="6873875"/>
            <a:chOff x="-8466" y="-8468"/>
            <a:chExt cx="9169804" cy="6874935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20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Freeform 25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Freeform 26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/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  <p:transition>
    <p:split orient="vert"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  <a:endParaRPr kumimoji="0" lang="en-US" altLang="en-US" sz="8000" b="0" i="0" u="none" strike="noStrike" kern="1200" cap="none" spc="0" normalizeH="0" baseline="0" noProof="0" smtClean="0">
              <a:ln>
                <a:noFill/>
              </a:ln>
              <a:solidFill>
                <a:srgbClr val="C0E4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  <a:endParaRPr kumimoji="0" lang="en-US" altLang="en-US" sz="8000" b="0" i="0" u="none" strike="noStrike" kern="1200" cap="none" spc="0" normalizeH="0" baseline="0" noProof="0" smtClean="0">
              <a:ln>
                <a:noFill/>
              </a:ln>
              <a:solidFill>
                <a:srgbClr val="C0E4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/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  <p:transition>
    <p:split orient="vert"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CLICK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  <a:endParaRPr kumimoji="0" lang="en-US" altLang="en-US" sz="8000" b="0" i="0" u="none" strike="noStrike" kern="1200" cap="none" spc="0" normalizeH="0" baseline="0" noProof="0" smtClean="0">
              <a:ln>
                <a:noFill/>
              </a:ln>
              <a:solidFill>
                <a:srgbClr val="C0E4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  <a:endParaRPr kumimoji="0" lang="en-US" altLang="en-US" sz="8000" b="0" i="0" u="none" strike="noStrike" kern="1200" cap="none" spc="0" normalizeH="0" baseline="0" noProof="0" smtClean="0">
              <a:ln>
                <a:noFill/>
              </a:ln>
              <a:solidFill>
                <a:srgbClr val="C0E4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/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  <p:transition>
    <p:split orient="vert"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CLICK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CLICK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CLICK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1_Section header">
    <p:bg>
      <p:bgPr>
        <a:solidFill>
          <a:schemeClr val="bg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45;p3"/>
          <p:cNvSpPr/>
          <p:nvPr/>
        </p:nvSpPr>
        <p:spPr>
          <a:xfrm>
            <a:off x="7650163" y="2662238"/>
            <a:ext cx="249238" cy="330200"/>
          </a:xfrm>
          <a:custGeom>
            <a:avLst/>
            <a:gdLst/>
            <a:ahLst/>
            <a:cxnLst/>
            <a:rect l="l" t="t" r="r" b="b"/>
            <a:pathLst>
              <a:path w="7151" h="6469" extrusionOk="0">
                <a:moveTo>
                  <a:pt x="5487" y="0"/>
                </a:moveTo>
                <a:cubicBezTo>
                  <a:pt x="5187" y="0"/>
                  <a:pt x="4865" y="147"/>
                  <a:pt x="4607" y="332"/>
                </a:cubicBezTo>
                <a:cubicBezTo>
                  <a:pt x="4060" y="729"/>
                  <a:pt x="3856" y="1441"/>
                  <a:pt x="3757" y="2097"/>
                </a:cubicBezTo>
                <a:lnTo>
                  <a:pt x="3757" y="2097"/>
                </a:lnTo>
                <a:cubicBezTo>
                  <a:pt x="3783" y="1858"/>
                  <a:pt x="3368" y="1109"/>
                  <a:pt x="3265" y="897"/>
                </a:cubicBezTo>
                <a:cubicBezTo>
                  <a:pt x="3100" y="566"/>
                  <a:pt x="2863" y="346"/>
                  <a:pt x="2518" y="177"/>
                </a:cubicBezTo>
                <a:cubicBezTo>
                  <a:pt x="2324" y="80"/>
                  <a:pt x="2100" y="15"/>
                  <a:pt x="1884" y="15"/>
                </a:cubicBezTo>
                <a:cubicBezTo>
                  <a:pt x="1710" y="15"/>
                  <a:pt x="1542" y="57"/>
                  <a:pt x="1400" y="160"/>
                </a:cubicBezTo>
                <a:cubicBezTo>
                  <a:pt x="1133" y="352"/>
                  <a:pt x="1032" y="714"/>
                  <a:pt x="1048" y="1042"/>
                </a:cubicBezTo>
                <a:cubicBezTo>
                  <a:pt x="1082" y="1745"/>
                  <a:pt x="1616" y="2391"/>
                  <a:pt x="2298" y="2559"/>
                </a:cubicBezTo>
                <a:cubicBezTo>
                  <a:pt x="1589" y="2583"/>
                  <a:pt x="917" y="2718"/>
                  <a:pt x="376" y="3178"/>
                </a:cubicBezTo>
                <a:cubicBezTo>
                  <a:pt x="264" y="3269"/>
                  <a:pt x="102" y="3482"/>
                  <a:pt x="68" y="3634"/>
                </a:cubicBezTo>
                <a:cubicBezTo>
                  <a:pt x="1" y="3949"/>
                  <a:pt x="68" y="4289"/>
                  <a:pt x="318" y="4492"/>
                </a:cubicBezTo>
                <a:cubicBezTo>
                  <a:pt x="565" y="4699"/>
                  <a:pt x="899" y="4766"/>
                  <a:pt x="1221" y="4773"/>
                </a:cubicBezTo>
                <a:cubicBezTo>
                  <a:pt x="1232" y="4773"/>
                  <a:pt x="1243" y="4773"/>
                  <a:pt x="1254" y="4773"/>
                </a:cubicBezTo>
                <a:cubicBezTo>
                  <a:pt x="1544" y="4773"/>
                  <a:pt x="1829" y="4732"/>
                  <a:pt x="2106" y="4651"/>
                </a:cubicBezTo>
                <a:cubicBezTo>
                  <a:pt x="2380" y="4567"/>
                  <a:pt x="2616" y="4387"/>
                  <a:pt x="2880" y="4300"/>
                </a:cubicBezTo>
                <a:lnTo>
                  <a:pt x="2880" y="4300"/>
                </a:lnTo>
                <a:cubicBezTo>
                  <a:pt x="2751" y="4648"/>
                  <a:pt x="2643" y="4972"/>
                  <a:pt x="2633" y="5340"/>
                </a:cubicBezTo>
                <a:cubicBezTo>
                  <a:pt x="2623" y="5658"/>
                  <a:pt x="2728" y="5992"/>
                  <a:pt x="2968" y="6209"/>
                </a:cubicBezTo>
                <a:cubicBezTo>
                  <a:pt x="3161" y="6382"/>
                  <a:pt x="3419" y="6468"/>
                  <a:pt x="3677" y="6468"/>
                </a:cubicBezTo>
                <a:cubicBezTo>
                  <a:pt x="3798" y="6468"/>
                  <a:pt x="3918" y="6449"/>
                  <a:pt x="4032" y="6412"/>
                </a:cubicBezTo>
                <a:cubicBezTo>
                  <a:pt x="4154" y="6374"/>
                  <a:pt x="4268" y="6317"/>
                  <a:pt x="4370" y="6240"/>
                </a:cubicBezTo>
                <a:cubicBezTo>
                  <a:pt x="4607" y="6053"/>
                  <a:pt x="4745" y="5760"/>
                  <a:pt x="4779" y="5462"/>
                </a:cubicBezTo>
                <a:cubicBezTo>
                  <a:pt x="4809" y="5212"/>
                  <a:pt x="4772" y="4958"/>
                  <a:pt x="4698" y="4722"/>
                </a:cubicBezTo>
                <a:cubicBezTo>
                  <a:pt x="4633" y="4502"/>
                  <a:pt x="4573" y="4296"/>
                  <a:pt x="4454" y="4094"/>
                </a:cubicBezTo>
                <a:lnTo>
                  <a:pt x="4454" y="4094"/>
                </a:lnTo>
                <a:cubicBezTo>
                  <a:pt x="4917" y="4391"/>
                  <a:pt x="5256" y="4786"/>
                  <a:pt x="5837" y="4830"/>
                </a:cubicBezTo>
                <a:cubicBezTo>
                  <a:pt x="5871" y="4833"/>
                  <a:pt x="5906" y="4834"/>
                  <a:pt x="5940" y="4834"/>
                </a:cubicBezTo>
                <a:cubicBezTo>
                  <a:pt x="6370" y="4834"/>
                  <a:pt x="6779" y="4635"/>
                  <a:pt x="6952" y="4219"/>
                </a:cubicBezTo>
                <a:cubicBezTo>
                  <a:pt x="7151" y="3735"/>
                  <a:pt x="6912" y="3117"/>
                  <a:pt x="6441" y="2894"/>
                </a:cubicBezTo>
                <a:cubicBezTo>
                  <a:pt x="6276" y="2816"/>
                  <a:pt x="6093" y="2782"/>
                  <a:pt x="5914" y="2748"/>
                </a:cubicBezTo>
                <a:cubicBezTo>
                  <a:pt x="5715" y="2715"/>
                  <a:pt x="5516" y="2678"/>
                  <a:pt x="5316" y="2640"/>
                </a:cubicBezTo>
                <a:cubicBezTo>
                  <a:pt x="5861" y="2330"/>
                  <a:pt x="6238" y="1742"/>
                  <a:pt x="6293" y="1116"/>
                </a:cubicBezTo>
                <a:cubicBezTo>
                  <a:pt x="6316" y="883"/>
                  <a:pt x="6293" y="636"/>
                  <a:pt x="6178" y="434"/>
                </a:cubicBezTo>
                <a:cubicBezTo>
                  <a:pt x="6007" y="119"/>
                  <a:pt x="5756" y="0"/>
                  <a:pt x="54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124" name="Google Shape;146;p3"/>
          <p:cNvSpPr/>
          <p:nvPr/>
        </p:nvSpPr>
        <p:spPr>
          <a:xfrm rot="-2401048">
            <a:off x="7613650" y="4176713"/>
            <a:ext cx="330200" cy="2555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pathLst>
              <a:path w="5732" h="3324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5125" name="Google Shape;147;p3"/>
          <p:cNvGrpSpPr/>
          <p:nvPr/>
        </p:nvGrpSpPr>
        <p:grpSpPr>
          <a:xfrm rot="-640298">
            <a:off x="7143750" y="1066800"/>
            <a:ext cx="947738" cy="1204913"/>
            <a:chOff x="984375" y="2346230"/>
            <a:chExt cx="468336" cy="446495"/>
          </a:xfrm>
        </p:grpSpPr>
        <p:sp>
          <p:nvSpPr>
            <p:cNvPr id="21" name="Google Shape;148;p3"/>
            <p:cNvSpPr/>
            <p:nvPr/>
          </p:nvSpPr>
          <p:spPr>
            <a:xfrm>
              <a:off x="1136758" y="2345325"/>
              <a:ext cx="313009" cy="368255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257" name="Google Shape;149;p3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>
                <a:cxn ang="0">
                  <a:pos x="1910315159" y="2310140"/>
                </a:cxn>
                <a:cxn ang="0">
                  <a:pos x="884678820" y="494331890"/>
                </a:cxn>
                <a:cxn ang="0">
                  <a:pos x="133966241" y="2147483647"/>
                </a:cxn>
                <a:cxn ang="0">
                  <a:pos x="448115542" y="2147483647"/>
                </a:cxn>
                <a:cxn ang="0">
                  <a:pos x="1104145157" y="2147483647"/>
                </a:cxn>
                <a:cxn ang="0">
                  <a:pos x="1249665223" y="2147483647"/>
                </a:cxn>
                <a:cxn ang="0">
                  <a:pos x="2147483647" y="2147483647"/>
                </a:cxn>
                <a:cxn ang="0">
                  <a:pos x="1910315159" y="2310140"/>
                </a:cxn>
              </a:cxnLst>
              <a:pathLst>
                <a:path w="1680" h="1745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58" name="Google Shape;150;p3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>
                <a:cxn ang="0">
                  <a:pos x="1492187748" y="0"/>
                </a:cxn>
                <a:cxn ang="0">
                  <a:pos x="189427319" y="972457419"/>
                </a:cxn>
                <a:cxn ang="0">
                  <a:pos x="182493804" y="2147483647"/>
                </a:cxn>
                <a:cxn ang="0">
                  <a:pos x="2009629402" y="2147483647"/>
                </a:cxn>
                <a:cxn ang="0">
                  <a:pos x="2088197758" y="2147483647"/>
                </a:cxn>
                <a:cxn ang="0">
                  <a:pos x="2147483647" y="2147483647"/>
                </a:cxn>
                <a:cxn ang="0">
                  <a:pos x="1492187748" y="0"/>
                </a:cxn>
              </a:cxnLst>
              <a:pathLst>
                <a:path w="1822" h="1307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59" name="Google Shape;151;p3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25081600" y="9243618"/>
                </a:cxn>
                <a:cxn ang="0">
                  <a:pos x="1822489446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535921186"/>
                </a:cxn>
                <a:cxn ang="0">
                  <a:pos x="2147483647" y="632915258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030399581"/>
                </a:cxn>
                <a:cxn ang="0">
                  <a:pos x="2147483647" y="0"/>
                </a:cxn>
              </a:cxnLst>
              <a:pathLst>
                <a:path w="6401" h="827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5126" name="Google Shape;152;p3"/>
          <p:cNvGrpSpPr/>
          <p:nvPr/>
        </p:nvGrpSpPr>
        <p:grpSpPr>
          <a:xfrm>
            <a:off x="7572375" y="4438650"/>
            <a:ext cx="1155700" cy="2060575"/>
            <a:chOff x="1517975" y="4132611"/>
            <a:chExt cx="698732" cy="933635"/>
          </a:xfrm>
        </p:grpSpPr>
        <p:sp>
          <p:nvSpPr>
            <p:cNvPr id="26" name="Google Shape;153;p3"/>
            <p:cNvSpPr/>
            <p:nvPr/>
          </p:nvSpPr>
          <p:spPr>
            <a:xfrm>
              <a:off x="1597638" y="4490097"/>
              <a:ext cx="138211" cy="138103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" name="Google Shape;154;p3"/>
            <p:cNvSpPr/>
            <p:nvPr/>
          </p:nvSpPr>
          <p:spPr>
            <a:xfrm>
              <a:off x="1932607" y="4188715"/>
              <a:ext cx="106538" cy="106455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251" name="Google Shape;155;p3"/>
            <p:cNvSpPr/>
            <p:nvPr/>
          </p:nvSpPr>
          <p:spPr>
            <a:xfrm>
              <a:off x="1539335" y="4751068"/>
              <a:ext cx="151250" cy="6388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5940528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3137" h="1325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52" name="Google Shape;156;p3"/>
            <p:cNvSpPr/>
            <p:nvPr/>
          </p:nvSpPr>
          <p:spPr>
            <a:xfrm>
              <a:off x="1829882" y="4540367"/>
              <a:ext cx="125455" cy="87848"/>
            </a:xfrm>
            <a:custGeom>
              <a:avLst/>
              <a:gdLst/>
              <a:ahLst/>
              <a:cxnLst>
                <a:cxn ang="0">
                  <a:pos x="2147483647" y="5379364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72948412"/>
                </a:cxn>
                <a:cxn ang="0">
                  <a:pos x="2147483647" y="5379364"/>
                </a:cxn>
              </a:cxnLst>
              <a:pathLst>
                <a:path w="2602" h="1822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53" name="Google Shape;157;p3"/>
            <p:cNvSpPr/>
            <p:nvPr/>
          </p:nvSpPr>
          <p:spPr>
            <a:xfrm>
              <a:off x="1742853" y="4814857"/>
              <a:ext cx="125841" cy="87462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162074752"/>
                </a:cxn>
                <a:cxn ang="0">
                  <a:pos x="0" y="2147483647"/>
                </a:cxn>
                <a:cxn ang="0">
                  <a:pos x="534978779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2610" h="1814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54" name="Google Shape;158;p3"/>
            <p:cNvSpPr/>
            <p:nvPr/>
          </p:nvSpPr>
          <p:spPr>
            <a:xfrm>
              <a:off x="1983641" y="4683036"/>
              <a:ext cx="125841" cy="87462"/>
            </a:xfrm>
            <a:custGeom>
              <a:avLst/>
              <a:gdLst/>
              <a:ahLst/>
              <a:cxnLst>
                <a:cxn ang="0">
                  <a:pos x="2147483647" y="5379299"/>
                </a:cxn>
                <a:cxn ang="0">
                  <a:pos x="2147483647" y="162074752"/>
                </a:cxn>
                <a:cxn ang="0">
                  <a:pos x="0" y="2147483647"/>
                </a:cxn>
                <a:cxn ang="0">
                  <a:pos x="529599438" y="2147483647"/>
                </a:cxn>
                <a:cxn ang="0">
                  <a:pos x="2147483647" y="2147483647"/>
                </a:cxn>
                <a:cxn ang="0">
                  <a:pos x="2147483647" y="5379299"/>
                </a:cxn>
              </a:cxnLst>
              <a:pathLst>
                <a:path w="2610" h="1814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55" name="Google Shape;159;p3"/>
            <p:cNvSpPr/>
            <p:nvPr/>
          </p:nvSpPr>
          <p:spPr>
            <a:xfrm>
              <a:off x="1517975" y="4132611"/>
              <a:ext cx="698732" cy="93363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91326750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799631606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097083901"/>
                </a:cxn>
                <a:cxn ang="0">
                  <a:pos x="2147483647" y="0"/>
                </a:cxn>
              </a:cxnLst>
              <a:pathLst>
                <a:path w="14492" h="19364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5127" name="Google Shape;160;p3"/>
          <p:cNvGrpSpPr/>
          <p:nvPr/>
        </p:nvGrpSpPr>
        <p:grpSpPr>
          <a:xfrm>
            <a:off x="430213" y="439738"/>
            <a:ext cx="1098550" cy="1484312"/>
            <a:chOff x="918850" y="1629150"/>
            <a:chExt cx="442250" cy="453124"/>
          </a:xfrm>
        </p:grpSpPr>
        <p:sp>
          <p:nvSpPr>
            <p:cNvPr id="34" name="Google Shape;161;p3"/>
            <p:cNvSpPr/>
            <p:nvPr/>
          </p:nvSpPr>
          <p:spPr>
            <a:xfrm>
              <a:off x="1015992" y="1742067"/>
              <a:ext cx="267778" cy="24522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238" name="Google Shape;162;p3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>
                <a:cxn ang="0">
                  <a:pos x="2147483647" y="1043262"/>
                </a:cxn>
                <a:cxn ang="0">
                  <a:pos x="665860055" y="1827716039"/>
                </a:cxn>
                <a:cxn ang="0">
                  <a:pos x="687745035" y="1929832756"/>
                </a:cxn>
                <a:cxn ang="0">
                  <a:pos x="731512949" y="1965284105"/>
                </a:cxn>
                <a:cxn ang="0">
                  <a:pos x="763801932" y="1943400176"/>
                </a:cxn>
                <a:cxn ang="0">
                  <a:pos x="2147483647" y="408463734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253575664" y="2147483647"/>
                </a:cxn>
                <a:cxn ang="0">
                  <a:pos x="1222298281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908992088"/>
                </a:cxn>
                <a:cxn ang="0">
                  <a:pos x="920123478" y="2147483647"/>
                </a:cxn>
                <a:cxn ang="0">
                  <a:pos x="35419796" y="2147483647"/>
                </a:cxn>
                <a:cxn ang="0">
                  <a:pos x="344899454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5015727"/>
                </a:cxn>
                <a:cxn ang="0">
                  <a:pos x="2147483647" y="1043262"/>
                </a:cxn>
              </a:cxnLst>
              <a:pathLst>
                <a:path w="8839" h="8612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39" name="Google Shape;163;p3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>
                <a:cxn ang="0">
                  <a:pos x="128185698" y="0"/>
                </a:cxn>
                <a:cxn ang="0">
                  <a:pos x="31280012" y="106291068"/>
                </a:cxn>
                <a:cxn ang="0">
                  <a:pos x="109430535" y="1627666519"/>
                </a:cxn>
                <a:cxn ang="0">
                  <a:pos x="218861070" y="1729782489"/>
                </a:cxn>
                <a:cxn ang="0">
                  <a:pos x="267819247" y="1676653825"/>
                </a:cxn>
                <a:cxn ang="0">
                  <a:pos x="344959101" y="190698144"/>
                </a:cxn>
                <a:cxn ang="0">
                  <a:pos x="128185698" y="0"/>
                </a:cxn>
              </a:cxnLst>
              <a:pathLst>
                <a:path w="366" h="166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40" name="Google Shape;164;p3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>
                <a:cxn ang="0">
                  <a:pos x="786711700" y="0"/>
                </a:cxn>
                <a:cxn ang="0">
                  <a:pos x="709612751" y="41682215"/>
                </a:cxn>
                <a:cxn ang="0">
                  <a:pos x="6261511" y="1397414950"/>
                </a:cxn>
                <a:cxn ang="0">
                  <a:pos x="68782622" y="1508927541"/>
                </a:cxn>
                <a:cxn ang="0">
                  <a:pos x="105245075" y="1492261588"/>
                </a:cxn>
                <a:cxn ang="0">
                  <a:pos x="512657151" y="914932448"/>
                </a:cxn>
                <a:cxn ang="0">
                  <a:pos x="946127853" y="263631470"/>
                </a:cxn>
                <a:cxn ang="0">
                  <a:pos x="786711700" y="0"/>
                </a:cxn>
              </a:cxnLst>
              <a:pathLst>
                <a:path w="975" h="1449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41" name="Google Shape;165;p3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>
                <a:cxn ang="0">
                  <a:pos x="1480746021" y="0"/>
                </a:cxn>
                <a:cxn ang="0">
                  <a:pos x="1422397765" y="18753083"/>
                </a:cxn>
                <a:cxn ang="0">
                  <a:pos x="584588251" y="427216588"/>
                </a:cxn>
                <a:cxn ang="0">
                  <a:pos x="0" y="863859207"/>
                </a:cxn>
                <a:cxn ang="0">
                  <a:pos x="31277512" y="912813645"/>
                </a:cxn>
                <a:cxn ang="0">
                  <a:pos x="66697445" y="915944452"/>
                </a:cxn>
                <a:cxn ang="0">
                  <a:pos x="327191915" y="832581938"/>
                </a:cxn>
                <a:cxn ang="0">
                  <a:pos x="788822019" y="677304128"/>
                </a:cxn>
                <a:cxn ang="0">
                  <a:pos x="1630806606" y="262579074"/>
                </a:cxn>
                <a:cxn ang="0">
                  <a:pos x="1480746021" y="0"/>
                </a:cxn>
              </a:cxnLst>
              <a:pathLst>
                <a:path w="1642" h="879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42" name="Google Shape;166;p3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>
                <a:cxn ang="0">
                  <a:pos x="87537557" y="1043263"/>
                </a:cxn>
                <a:cxn ang="0">
                  <a:pos x="21883886" y="142754134"/>
                </a:cxn>
                <a:cxn ang="0">
                  <a:pos x="14579044" y="151103276"/>
                </a:cxn>
                <a:cxn ang="0">
                  <a:pos x="32287872" y="171943973"/>
                </a:cxn>
                <a:cxn ang="0">
                  <a:pos x="100028033" y="249045202"/>
                </a:cxn>
                <a:cxn ang="0">
                  <a:pos x="106290636" y="253220268"/>
                </a:cxn>
                <a:cxn ang="0">
                  <a:pos x="504349987" y="422033429"/>
                </a:cxn>
                <a:cxn ang="0">
                  <a:pos x="1426523043" y="731514228"/>
                </a:cxn>
                <a:cxn ang="0">
                  <a:pos x="1506787388" y="750267377"/>
                </a:cxn>
                <a:cxn ang="0">
                  <a:pos x="1497395033" y="442874158"/>
                </a:cxn>
                <a:cxn ang="0">
                  <a:pos x="124000487" y="6261593"/>
                </a:cxn>
                <a:cxn ang="0">
                  <a:pos x="87537557" y="1043263"/>
                </a:cxn>
              </a:cxnLst>
              <a:pathLst>
                <a:path w="1598" h="72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43" name="Google Shape;167;p3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>
                <a:cxn ang="0">
                  <a:pos x="149017502" y="0"/>
                </a:cxn>
                <a:cxn ang="0">
                  <a:pos x="28146742" y="141711186"/>
                </a:cxn>
                <a:cxn ang="0">
                  <a:pos x="454325718" y="972213436"/>
                </a:cxn>
                <a:cxn ang="0">
                  <a:pos x="1038914656" y="1475524257"/>
                </a:cxn>
                <a:cxn ang="0">
                  <a:pos x="1082683805" y="1479698337"/>
                </a:cxn>
                <a:cxn ang="0">
                  <a:pos x="1173352953" y="1194189468"/>
                </a:cxn>
                <a:cxn ang="0">
                  <a:pos x="703372144" y="683572728"/>
                </a:cxn>
                <a:cxn ang="0">
                  <a:pos x="264669888" y="42725792"/>
                </a:cxn>
                <a:cxn ang="0">
                  <a:pos x="149017502" y="0"/>
                </a:cxn>
              </a:cxnLst>
              <a:pathLst>
                <a:path w="1262" h="1421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44" name="Google Shape;168;p3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>
                <a:cxn ang="0">
                  <a:pos x="177176102" y="1043253"/>
                </a:cxn>
                <a:cxn ang="0">
                  <a:pos x="106299328" y="65651678"/>
                </a:cxn>
                <a:cxn ang="0">
                  <a:pos x="50035054" y="916967520"/>
                </a:cxn>
                <a:cxn ang="0">
                  <a:pos x="184449666" y="1523386243"/>
                </a:cxn>
                <a:cxn ang="0">
                  <a:pos x="238658994" y="1552575551"/>
                </a:cxn>
                <a:cxn ang="0">
                  <a:pos x="271993916" y="1541128485"/>
                </a:cxn>
                <a:cxn ang="0">
                  <a:pos x="394959668" y="977400950"/>
                </a:cxn>
                <a:cxn ang="0">
                  <a:pos x="338695393" y="132346577"/>
                </a:cxn>
                <a:cxn ang="0">
                  <a:pos x="177176102" y="1043253"/>
                </a:cxn>
              </a:cxnLst>
              <a:pathLst>
                <a:path w="447" h="1491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45" name="Google Shape;169;p3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>
                <a:cxn ang="0">
                  <a:pos x="1732951608" y="1043273"/>
                </a:cxn>
                <a:cxn ang="0">
                  <a:pos x="952466384" y="314706694"/>
                </a:cxn>
                <a:cxn ang="0">
                  <a:pos x="145888045" y="832608742"/>
                </a:cxn>
                <a:cxn ang="0">
                  <a:pos x="331371564" y="1110851730"/>
                </a:cxn>
                <a:cxn ang="0">
                  <a:pos x="413693347" y="1088966362"/>
                </a:cxn>
                <a:cxn ang="0">
                  <a:pos x="1867391215" y="268849413"/>
                </a:cxn>
                <a:cxn ang="0">
                  <a:pos x="1741300875" y="1043273"/>
                </a:cxn>
                <a:cxn ang="0">
                  <a:pos x="1732951608" y="1043273"/>
                </a:cxn>
              </a:cxnLst>
              <a:pathLst>
                <a:path w="1949" h="1066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46" name="Google Shape;170;p3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>
                <a:cxn ang="0">
                  <a:pos x="1828732509" y="1043260"/>
                </a:cxn>
                <a:cxn ang="0">
                  <a:pos x="208403278" y="129217353"/>
                </a:cxn>
                <a:cxn ang="0">
                  <a:pos x="257389943" y="432433370"/>
                </a:cxn>
                <a:cxn ang="0">
                  <a:pos x="661672467" y="457447958"/>
                </a:cxn>
                <a:cxn ang="0">
                  <a:pos x="1990236656" y="361594242"/>
                </a:cxn>
                <a:cxn ang="0">
                  <a:pos x="1941249991" y="3130769"/>
                </a:cxn>
                <a:cxn ang="0">
                  <a:pos x="1828732509" y="1043260"/>
                </a:cxn>
              </a:cxnLst>
              <a:pathLst>
                <a:path w="2151" h="439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47" name="Google Shape;171;p3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>
                <a:cxn ang="0">
                  <a:pos x="494952206" y="1043263"/>
                </a:cxn>
                <a:cxn ang="0">
                  <a:pos x="141708320" y="29189840"/>
                </a:cxn>
                <a:cxn ang="0">
                  <a:pos x="233419312" y="282377455"/>
                </a:cxn>
                <a:cxn ang="0">
                  <a:pos x="2147483647" y="621048062"/>
                </a:cxn>
                <a:cxn ang="0">
                  <a:pos x="2147483647" y="625223160"/>
                </a:cxn>
                <a:cxn ang="0">
                  <a:pos x="2147483647" y="299076761"/>
                </a:cxn>
                <a:cxn ang="0">
                  <a:pos x="494952206" y="1043263"/>
                </a:cxn>
              </a:cxnLst>
              <a:pathLst>
                <a:path w="2332" h="60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48" name="Google Shape;172;p3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>
                <a:cxn ang="0">
                  <a:pos x="142750243" y="1043251"/>
                </a:cxn>
                <a:cxn ang="0">
                  <a:pos x="122953199" y="4174986"/>
                </a:cxn>
                <a:cxn ang="0">
                  <a:pos x="60433362" y="26058436"/>
                </a:cxn>
                <a:cxn ang="0">
                  <a:pos x="11447059" y="141705516"/>
                </a:cxn>
                <a:cxn ang="0">
                  <a:pos x="700215636" y="1152430637"/>
                </a:cxn>
                <a:cxn ang="0">
                  <a:pos x="919052955" y="1260805693"/>
                </a:cxn>
                <a:cxn ang="0">
                  <a:pos x="1059715701" y="1068026524"/>
                </a:cxn>
                <a:cxn ang="0">
                  <a:pos x="560596142" y="476190233"/>
                </a:cxn>
                <a:cxn ang="0">
                  <a:pos x="328224300" y="201094444"/>
                </a:cxn>
                <a:cxn ang="0">
                  <a:pos x="142750243" y="1043251"/>
                </a:cxn>
              </a:cxnLst>
              <a:pathLst>
                <a:path w="1093" h="1211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5128" name="Google Shape;173;p3"/>
          <p:cNvSpPr/>
          <p:nvPr/>
        </p:nvSpPr>
        <p:spPr>
          <a:xfrm>
            <a:off x="430213" y="4545013"/>
            <a:ext cx="180975" cy="238125"/>
          </a:xfrm>
          <a:custGeom>
            <a:avLst/>
            <a:gdLst/>
            <a:ahLst/>
            <a:cxnLst>
              <a:cxn ang="0">
                <a:pos x="943748692" y="1386240"/>
              </a:cxn>
              <a:cxn ang="0">
                <a:pos x="937155152" y="2813923"/>
              </a:cxn>
              <a:cxn ang="0">
                <a:pos x="820649432" y="2147483647"/>
              </a:cxn>
              <a:cxn ang="0">
                <a:pos x="819753002" y="2147483647"/>
              </a:cxn>
              <a:cxn ang="0">
                <a:pos x="816757206" y="2147483647"/>
              </a:cxn>
              <a:cxn ang="0">
                <a:pos x="19166062" y="2147483647"/>
              </a:cxn>
              <a:cxn ang="0">
                <a:pos x="807769888" y="2147483647"/>
              </a:cxn>
              <a:cxn ang="0">
                <a:pos x="794595395" y="2147483647"/>
              </a:cxn>
              <a:cxn ang="0">
                <a:pos x="811367117" y="2147483647"/>
              </a:cxn>
              <a:cxn ang="0">
                <a:pos x="1314838842" y="2147483647"/>
              </a:cxn>
              <a:cxn ang="0">
                <a:pos x="1993824945" y="2147483647"/>
              </a:cxn>
              <a:cxn ang="0">
                <a:pos x="2056418223" y="2147483647"/>
              </a:cxn>
              <a:cxn ang="0">
                <a:pos x="1692215510" y="2147483647"/>
              </a:cxn>
              <a:cxn ang="0">
                <a:pos x="2147483647" y="2147483647"/>
              </a:cxn>
              <a:cxn ang="0">
                <a:pos x="2129202293" y="2147483647"/>
              </a:cxn>
              <a:cxn ang="0">
                <a:pos x="1470585702" y="2147483647"/>
              </a:cxn>
              <a:cxn ang="0">
                <a:pos x="943748692" y="1386240"/>
              </a:cxn>
            </a:cxnLst>
            <a:pathLst>
              <a:path w="7736" h="6918">
                <a:moveTo>
                  <a:pt x="3151" y="1"/>
                </a:moveTo>
                <a:cubicBezTo>
                  <a:pt x="3143" y="1"/>
                  <a:pt x="3136" y="1"/>
                  <a:pt x="3129" y="2"/>
                </a:cubicBezTo>
                <a:cubicBezTo>
                  <a:pt x="2720" y="28"/>
                  <a:pt x="2867" y="2512"/>
                  <a:pt x="2740" y="2512"/>
                </a:cubicBezTo>
                <a:cubicBezTo>
                  <a:pt x="2739" y="2512"/>
                  <a:pt x="2738" y="2512"/>
                  <a:pt x="2737" y="2512"/>
                </a:cubicBezTo>
                <a:cubicBezTo>
                  <a:pt x="2735" y="2511"/>
                  <a:pt x="2731" y="2511"/>
                  <a:pt x="2727" y="2511"/>
                </a:cubicBezTo>
                <a:cubicBezTo>
                  <a:pt x="2509" y="2511"/>
                  <a:pt x="124" y="3290"/>
                  <a:pt x="64" y="3661"/>
                </a:cubicBezTo>
                <a:cubicBezTo>
                  <a:pt x="0" y="4043"/>
                  <a:pt x="2697" y="4422"/>
                  <a:pt x="2697" y="4422"/>
                </a:cubicBezTo>
                <a:cubicBezTo>
                  <a:pt x="2697" y="4422"/>
                  <a:pt x="2173" y="6736"/>
                  <a:pt x="2653" y="6908"/>
                </a:cubicBezTo>
                <a:cubicBezTo>
                  <a:pt x="2671" y="6915"/>
                  <a:pt x="2689" y="6918"/>
                  <a:pt x="2709" y="6918"/>
                </a:cubicBezTo>
                <a:cubicBezTo>
                  <a:pt x="3220" y="6918"/>
                  <a:pt x="4390" y="4813"/>
                  <a:pt x="4390" y="4813"/>
                </a:cubicBezTo>
                <a:cubicBezTo>
                  <a:pt x="4390" y="4813"/>
                  <a:pt x="6002" y="5796"/>
                  <a:pt x="6657" y="5796"/>
                </a:cubicBezTo>
                <a:cubicBezTo>
                  <a:pt x="6747" y="5796"/>
                  <a:pt x="6819" y="5778"/>
                  <a:pt x="6866" y="5736"/>
                </a:cubicBezTo>
                <a:cubicBezTo>
                  <a:pt x="7256" y="5388"/>
                  <a:pt x="5650" y="3661"/>
                  <a:pt x="5650" y="3661"/>
                </a:cubicBezTo>
                <a:cubicBezTo>
                  <a:pt x="5650" y="3661"/>
                  <a:pt x="7735" y="2218"/>
                  <a:pt x="7515" y="1782"/>
                </a:cubicBezTo>
                <a:cubicBezTo>
                  <a:pt x="7468" y="1687"/>
                  <a:pt x="7316" y="1650"/>
                  <a:pt x="7109" y="1650"/>
                </a:cubicBezTo>
                <a:cubicBezTo>
                  <a:pt x="6367" y="1650"/>
                  <a:pt x="4910" y="2120"/>
                  <a:pt x="4910" y="2120"/>
                </a:cubicBezTo>
                <a:cubicBezTo>
                  <a:pt x="4910" y="2120"/>
                  <a:pt x="3847" y="1"/>
                  <a:pt x="3151" y="1"/>
                </a:cubicBezTo>
                <a:close/>
              </a:path>
            </a:pathLst>
          </a:custGeom>
          <a:solidFill>
            <a:srgbClr val="FECE5F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47" name="Google Shape;174;p3"/>
          <p:cNvSpPr/>
          <p:nvPr/>
        </p:nvSpPr>
        <p:spPr>
          <a:xfrm>
            <a:off x="-4762" y="1562100"/>
            <a:ext cx="723900" cy="1484313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130" name="Google Shape;175;p3"/>
          <p:cNvSpPr/>
          <p:nvPr/>
        </p:nvSpPr>
        <p:spPr>
          <a:xfrm>
            <a:off x="1022350" y="2146300"/>
            <a:ext cx="282575" cy="3714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337861946"/>
              </a:cxn>
              <a:cxn ang="0">
                <a:pos x="2147483647" y="885543466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469416780" y="2147483647"/>
              </a:cxn>
              <a:cxn ang="0">
                <a:pos x="707772043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1281843547"/>
              </a:cxn>
              <a:cxn ang="0">
                <a:pos x="2147483647" y="1083794204"/>
              </a:cxn>
              <a:cxn ang="0">
                <a:pos x="2147483647" y="384533240"/>
              </a:cxn>
              <a:cxn ang="0">
                <a:pos x="2147483647" y="0"/>
              </a:cxn>
            </a:cxnLst>
            <a:pathLst>
              <a:path w="6432" h="6358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49" name="Google Shape;176;p3"/>
          <p:cNvSpPr/>
          <p:nvPr/>
        </p:nvSpPr>
        <p:spPr>
          <a:xfrm>
            <a:off x="719138" y="2905125"/>
            <a:ext cx="282575" cy="327025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132" name="Google Shape;177;p3"/>
          <p:cNvSpPr/>
          <p:nvPr/>
        </p:nvSpPr>
        <p:spPr>
          <a:xfrm>
            <a:off x="8382000" y="3938588"/>
            <a:ext cx="214313" cy="333375"/>
          </a:xfrm>
          <a:custGeom>
            <a:avLst/>
            <a:gdLst/>
            <a:ahLst/>
            <a:cxnLst>
              <a:cxn ang="0">
                <a:pos x="2147483647" y="4881180"/>
              </a:cxn>
              <a:cxn ang="0">
                <a:pos x="2147483647" y="97638966"/>
              </a:cxn>
              <a:cxn ang="0">
                <a:pos x="2147483647" y="2147483647"/>
              </a:cxn>
              <a:cxn ang="0">
                <a:pos x="80802436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4881180"/>
              </a:cxn>
            </a:cxnLst>
            <a:pathLst>
              <a:path w="6128" h="7092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133" name="Google Shape;178;p3"/>
          <p:cNvSpPr/>
          <p:nvPr/>
        </p:nvSpPr>
        <p:spPr>
          <a:xfrm>
            <a:off x="8601075" y="4273550"/>
            <a:ext cx="136525" cy="211138"/>
          </a:xfrm>
          <a:custGeom>
            <a:avLst/>
            <a:gdLst/>
            <a:ahLst/>
            <a:cxnLst>
              <a:cxn ang="0">
                <a:pos x="2147483647" y="4871628"/>
              </a:cxn>
              <a:cxn ang="0">
                <a:pos x="2147483647" y="63322095"/>
              </a:cxn>
              <a:cxn ang="0">
                <a:pos x="1827355068" y="2147483647"/>
              </a:cxn>
              <a:cxn ang="0">
                <a:pos x="53419695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4871628"/>
              </a:cxn>
            </a:cxnLst>
            <a:pathLst>
              <a:path w="3884" h="4495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134" name="Google Shape;179;p3"/>
          <p:cNvSpPr/>
          <p:nvPr/>
        </p:nvSpPr>
        <p:spPr>
          <a:xfrm rot="737986">
            <a:off x="882650" y="3776663"/>
            <a:ext cx="374650" cy="658812"/>
          </a:xfrm>
          <a:custGeom>
            <a:avLst/>
            <a:gdLst/>
            <a:ahLst/>
            <a:cxnLst>
              <a:cxn ang="0">
                <a:pos x="2147483647" y="1463884521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698115804" y="2147483647"/>
              </a:cxn>
              <a:cxn ang="0">
                <a:pos x="1422052563" y="2147483647"/>
              </a:cxn>
              <a:cxn ang="0">
                <a:pos x="2147483647" y="2147483647"/>
              </a:cxn>
              <a:cxn ang="0">
                <a:pos x="2147483647" y="1463884521"/>
              </a:cxn>
              <a:cxn ang="0">
                <a:pos x="2147483647" y="6635297"/>
              </a:cxn>
              <a:cxn ang="0">
                <a:pos x="2147483647" y="79115411"/>
              </a:cxn>
              <a:cxn ang="0">
                <a:pos x="2147483647" y="26415468"/>
              </a:cxn>
              <a:cxn ang="0">
                <a:pos x="2147483647" y="2147483647"/>
              </a:cxn>
              <a:cxn ang="0">
                <a:pos x="361796143" y="2147483647"/>
              </a:cxn>
              <a:cxn ang="0">
                <a:pos x="1442950367" y="2147483647"/>
              </a:cxn>
              <a:cxn ang="0">
                <a:pos x="1944867778" y="2147483647"/>
              </a:cxn>
              <a:cxn ang="0">
                <a:pos x="1986661902" y="2147483647"/>
              </a:cxn>
              <a:cxn ang="0">
                <a:pos x="2147483647" y="2147483647"/>
              </a:cxn>
              <a:cxn ang="0">
                <a:pos x="2147483647" y="791277552"/>
              </a:cxn>
              <a:cxn ang="0">
                <a:pos x="2147483647" y="6635297"/>
              </a:cxn>
            </a:cxnLst>
            <a:pathLst>
              <a:path w="9852" h="13001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tx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135" name="Google Shape;180;p3"/>
          <p:cNvSpPr/>
          <p:nvPr/>
        </p:nvSpPr>
        <p:spPr>
          <a:xfrm>
            <a:off x="180975" y="295275"/>
            <a:ext cx="180975" cy="239713"/>
          </a:xfrm>
          <a:custGeom>
            <a:avLst/>
            <a:gdLst/>
            <a:ahLst/>
            <a:cxnLst>
              <a:cxn ang="0">
                <a:pos x="1654608815" y="733483173"/>
              </a:cxn>
              <a:cxn ang="0">
                <a:pos x="2147483647" y="2147483647"/>
              </a:cxn>
              <a:cxn ang="0">
                <a:pos x="1645832344" y="2147483647"/>
              </a:cxn>
              <a:cxn ang="0">
                <a:pos x="1654608815" y="733483173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442774089" y="2147483647"/>
              </a:cxn>
              <a:cxn ang="0">
                <a:pos x="1418939243" y="2147483647"/>
              </a:cxn>
              <a:cxn ang="0">
                <a:pos x="409258615" y="2147483647"/>
              </a:cxn>
              <a:cxn ang="0">
                <a:pos x="1442774089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870832551" y="2147483647"/>
              </a:cxn>
              <a:cxn ang="0">
                <a:pos x="1596938706" y="2147483647"/>
              </a:cxn>
              <a:cxn ang="0">
                <a:pos x="163705666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586291513" y="2147483647"/>
              </a:cxn>
              <a:cxn ang="0">
                <a:pos x="2147483647" y="2147483647"/>
              </a:cxn>
              <a:cxn ang="0">
                <a:pos x="1487257333" y="2147483647"/>
              </a:cxn>
              <a:cxn ang="0">
                <a:pos x="1586291513" y="2147483647"/>
              </a:cxn>
              <a:cxn ang="0">
                <a:pos x="1630150911" y="0"/>
              </a:cxn>
              <a:cxn ang="0">
                <a:pos x="1611974910" y="58577970"/>
              </a:cxn>
              <a:cxn ang="0">
                <a:pos x="1607608860" y="153545904"/>
              </a:cxn>
              <a:cxn ang="0">
                <a:pos x="1590679734" y="523342266"/>
              </a:cxn>
              <a:cxn ang="0">
                <a:pos x="1453421283" y="2147483647"/>
              </a:cxn>
              <a:cxn ang="0">
                <a:pos x="78964496" y="2147483647"/>
              </a:cxn>
              <a:cxn ang="0">
                <a:pos x="119082450" y="2147483647"/>
              </a:cxn>
              <a:cxn ang="0">
                <a:pos x="1413304117" y="2147483647"/>
              </a:cxn>
              <a:cxn ang="0">
                <a:pos x="1344986814" y="2147483647"/>
              </a:cxn>
              <a:cxn ang="0">
                <a:pos x="1423327492" y="2147483647"/>
              </a:cxn>
              <a:cxn ang="0">
                <a:pos x="145718568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665256797" y="222253350"/>
              </a:cxn>
              <a:cxn ang="0">
                <a:pos x="1650220566" y="187898911"/>
              </a:cxn>
              <a:cxn ang="0">
                <a:pos x="1647703854" y="66670451"/>
              </a:cxn>
              <a:cxn ang="0">
                <a:pos x="1630150911" y="0"/>
              </a:cxn>
            </a:cxnLst>
            <a:pathLst>
              <a:path w="6432" h="6358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4" name="Google Shape;181;p3"/>
          <p:cNvSpPr/>
          <p:nvPr/>
        </p:nvSpPr>
        <p:spPr>
          <a:xfrm>
            <a:off x="7572375" y="357188"/>
            <a:ext cx="274638" cy="319088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5137" name="Google Shape;182;p3"/>
          <p:cNvGrpSpPr/>
          <p:nvPr/>
        </p:nvGrpSpPr>
        <p:grpSpPr>
          <a:xfrm rot="-3165896" flipH="1">
            <a:off x="8221663" y="2184400"/>
            <a:ext cx="593725" cy="715963"/>
            <a:chOff x="304350" y="3911000"/>
            <a:chExt cx="581394" cy="933655"/>
          </a:xfrm>
        </p:grpSpPr>
        <p:sp>
          <p:nvSpPr>
            <p:cNvPr id="56" name="Google Shape;183;p3"/>
            <p:cNvSpPr/>
            <p:nvPr/>
          </p:nvSpPr>
          <p:spPr>
            <a:xfrm>
              <a:off x="318029" y="3995144"/>
              <a:ext cx="90163" cy="113861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7" name="Google Shape;184;p3"/>
            <p:cNvSpPr/>
            <p:nvPr/>
          </p:nvSpPr>
          <p:spPr>
            <a:xfrm>
              <a:off x="440691" y="4036996"/>
              <a:ext cx="96381" cy="157334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8" name="Google Shape;185;p3"/>
            <p:cNvSpPr/>
            <p:nvPr/>
          </p:nvSpPr>
          <p:spPr>
            <a:xfrm>
              <a:off x="299264" y="4182572"/>
              <a:ext cx="144572" cy="109719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9" name="Google Shape;186;p3"/>
            <p:cNvSpPr/>
            <p:nvPr/>
          </p:nvSpPr>
          <p:spPr>
            <a:xfrm>
              <a:off x="505914" y="4198059"/>
              <a:ext cx="111926" cy="188387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0" name="Google Shape;187;p3"/>
            <p:cNvSpPr/>
            <p:nvPr/>
          </p:nvSpPr>
          <p:spPr>
            <a:xfrm>
              <a:off x="310719" y="4383864"/>
              <a:ext cx="234734" cy="118001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1" name="Google Shape;188;p3"/>
            <p:cNvSpPr/>
            <p:nvPr/>
          </p:nvSpPr>
          <p:spPr>
            <a:xfrm>
              <a:off x="605179" y="4327476"/>
              <a:ext cx="115035" cy="219440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2" name="Google Shape;189;p3"/>
            <p:cNvSpPr/>
            <p:nvPr/>
          </p:nvSpPr>
          <p:spPr>
            <a:xfrm>
              <a:off x="350907" y="4535810"/>
              <a:ext cx="298470" cy="105579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3" name="Google Shape;190;p3"/>
            <p:cNvSpPr/>
            <p:nvPr/>
          </p:nvSpPr>
          <p:spPr>
            <a:xfrm>
              <a:off x="725191" y="4502247"/>
              <a:ext cx="129025" cy="194598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4" name="Google Shape;191;p3"/>
            <p:cNvSpPr/>
            <p:nvPr/>
          </p:nvSpPr>
          <p:spPr>
            <a:xfrm>
              <a:off x="435587" y="4684268"/>
              <a:ext cx="329560" cy="86948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236" name="Google Shape;192;p3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123053584"/>
                </a:cxn>
                <a:cxn ang="0">
                  <a:pos x="354310474" y="2147483647"/>
                </a:cxn>
                <a:cxn ang="0">
                  <a:pos x="581749359" y="2147483647"/>
                </a:cxn>
                <a:cxn ang="0">
                  <a:pos x="1062848409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372895637"/>
                </a:cxn>
                <a:cxn ang="0">
                  <a:pos x="2147483647" y="0"/>
                </a:cxn>
              </a:cxnLst>
              <a:pathLst>
                <a:path w="11000" h="21246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5138" name="Google Shape;193;p3"/>
          <p:cNvSpPr/>
          <p:nvPr/>
        </p:nvSpPr>
        <p:spPr>
          <a:xfrm>
            <a:off x="8129588" y="436563"/>
            <a:ext cx="180975" cy="239712"/>
          </a:xfrm>
          <a:custGeom>
            <a:avLst/>
            <a:gdLst/>
            <a:ahLst/>
            <a:cxnLst>
              <a:cxn ang="0">
                <a:pos x="1654608815" y="733472761"/>
              </a:cxn>
              <a:cxn ang="0">
                <a:pos x="2147483647" y="2147483647"/>
              </a:cxn>
              <a:cxn ang="0">
                <a:pos x="1645832344" y="2147483647"/>
              </a:cxn>
              <a:cxn ang="0">
                <a:pos x="1654608815" y="733472761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442774089" y="2147483647"/>
              </a:cxn>
              <a:cxn ang="0">
                <a:pos x="1418939243" y="2147483647"/>
              </a:cxn>
              <a:cxn ang="0">
                <a:pos x="409258615" y="2147483647"/>
              </a:cxn>
              <a:cxn ang="0">
                <a:pos x="1442774089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870832551" y="2147483647"/>
              </a:cxn>
              <a:cxn ang="0">
                <a:pos x="1596938706" y="2147483647"/>
              </a:cxn>
              <a:cxn ang="0">
                <a:pos x="163705666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586291513" y="2147483647"/>
              </a:cxn>
              <a:cxn ang="0">
                <a:pos x="2147483647" y="2147483647"/>
              </a:cxn>
              <a:cxn ang="0">
                <a:pos x="1487257333" y="2147483647"/>
              </a:cxn>
              <a:cxn ang="0">
                <a:pos x="1586291513" y="2147483647"/>
              </a:cxn>
              <a:cxn ang="0">
                <a:pos x="1630150911" y="0"/>
              </a:cxn>
              <a:cxn ang="0">
                <a:pos x="1611974910" y="58577462"/>
              </a:cxn>
              <a:cxn ang="0">
                <a:pos x="1607608860" y="153543227"/>
              </a:cxn>
              <a:cxn ang="0">
                <a:pos x="1590679734" y="523335069"/>
              </a:cxn>
              <a:cxn ang="0">
                <a:pos x="1453421283" y="2147483647"/>
              </a:cxn>
              <a:cxn ang="0">
                <a:pos x="78964496" y="2147483647"/>
              </a:cxn>
              <a:cxn ang="0">
                <a:pos x="119082450" y="2147483647"/>
              </a:cxn>
              <a:cxn ang="0">
                <a:pos x="1413304117" y="2147483647"/>
              </a:cxn>
              <a:cxn ang="0">
                <a:pos x="1344986814" y="2147483647"/>
              </a:cxn>
              <a:cxn ang="0">
                <a:pos x="1423327492" y="2147483647"/>
              </a:cxn>
              <a:cxn ang="0">
                <a:pos x="145718568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665256797" y="222250085"/>
              </a:cxn>
              <a:cxn ang="0">
                <a:pos x="1650220566" y="187897373"/>
              </a:cxn>
              <a:cxn ang="0">
                <a:pos x="1647703854" y="66669909"/>
              </a:cxn>
              <a:cxn ang="0">
                <a:pos x="1630150911" y="0"/>
              </a:cxn>
            </a:cxnLst>
            <a:pathLst>
              <a:path w="6432" h="6358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139" name="Google Shape;194;p3"/>
          <p:cNvSpPr/>
          <p:nvPr/>
        </p:nvSpPr>
        <p:spPr>
          <a:xfrm rot="-2400990">
            <a:off x="8293100" y="1033463"/>
            <a:ext cx="274638" cy="2127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pathLst>
              <a:path w="5732" h="3324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140" name="Google Shape;195;p3"/>
          <p:cNvSpPr/>
          <p:nvPr/>
        </p:nvSpPr>
        <p:spPr>
          <a:xfrm rot="-1269684">
            <a:off x="8201025" y="3032125"/>
            <a:ext cx="400050" cy="75406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1345328956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518187738" y="2147483647"/>
              </a:cxn>
              <a:cxn ang="0">
                <a:pos x="2147483647" y="0"/>
              </a:cxn>
            </a:cxnLst>
            <a:pathLst>
              <a:path w="12330" h="17374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rgbClr val="002969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141" name="Google Shape;196;p3"/>
          <p:cNvSpPr/>
          <p:nvPr/>
        </p:nvSpPr>
        <p:spPr>
          <a:xfrm>
            <a:off x="231775" y="5534025"/>
            <a:ext cx="250825" cy="30162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1310437485"/>
              </a:cxn>
              <a:cxn ang="0">
                <a:pos x="2147483647" y="104771031"/>
              </a:cxn>
              <a:cxn ang="0">
                <a:pos x="2147483647" y="1188150946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899682537" y="2147483647"/>
              </a:cxn>
              <a:cxn ang="0">
                <a:pos x="162032500" y="2147483647"/>
              </a:cxn>
              <a:cxn ang="0">
                <a:pos x="768335889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pathLst>
              <a:path w="6135" h="5548">
                <a:moveTo>
                  <a:pt x="4708" y="0"/>
                </a:moveTo>
                <a:cubicBezTo>
                  <a:pt x="4451" y="0"/>
                  <a:pt x="4174" y="126"/>
                  <a:pt x="3951" y="285"/>
                </a:cubicBezTo>
                <a:cubicBezTo>
                  <a:pt x="3481" y="624"/>
                  <a:pt x="3308" y="1237"/>
                  <a:pt x="3223" y="1798"/>
                </a:cubicBezTo>
                <a:cubicBezTo>
                  <a:pt x="3245" y="1595"/>
                  <a:pt x="2892" y="950"/>
                  <a:pt x="2799" y="768"/>
                </a:cubicBezTo>
                <a:cubicBezTo>
                  <a:pt x="2657" y="484"/>
                  <a:pt x="2454" y="295"/>
                  <a:pt x="2160" y="150"/>
                </a:cubicBezTo>
                <a:cubicBezTo>
                  <a:pt x="1994" y="68"/>
                  <a:pt x="1802" y="12"/>
                  <a:pt x="1617" y="12"/>
                </a:cubicBezTo>
                <a:cubicBezTo>
                  <a:pt x="1468" y="12"/>
                  <a:pt x="1323" y="49"/>
                  <a:pt x="1200" y="136"/>
                </a:cubicBezTo>
                <a:cubicBezTo>
                  <a:pt x="971" y="302"/>
                  <a:pt x="883" y="612"/>
                  <a:pt x="900" y="893"/>
                </a:cubicBezTo>
                <a:cubicBezTo>
                  <a:pt x="930" y="1495"/>
                  <a:pt x="1387" y="2049"/>
                  <a:pt x="1971" y="2194"/>
                </a:cubicBezTo>
                <a:cubicBezTo>
                  <a:pt x="1362" y="2214"/>
                  <a:pt x="788" y="2333"/>
                  <a:pt x="322" y="2725"/>
                </a:cubicBezTo>
                <a:cubicBezTo>
                  <a:pt x="227" y="2802"/>
                  <a:pt x="89" y="2985"/>
                  <a:pt x="58" y="3117"/>
                </a:cubicBezTo>
                <a:cubicBezTo>
                  <a:pt x="1" y="3387"/>
                  <a:pt x="58" y="3681"/>
                  <a:pt x="275" y="3853"/>
                </a:cubicBezTo>
                <a:cubicBezTo>
                  <a:pt x="487" y="4029"/>
                  <a:pt x="771" y="4087"/>
                  <a:pt x="1048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7"/>
                  <a:pt x="1805" y="3989"/>
                </a:cubicBezTo>
                <a:cubicBezTo>
                  <a:pt x="2042" y="3917"/>
                  <a:pt x="2245" y="3763"/>
                  <a:pt x="2471" y="3688"/>
                </a:cubicBezTo>
                <a:cubicBezTo>
                  <a:pt x="2360" y="3986"/>
                  <a:pt x="2268" y="4262"/>
                  <a:pt x="2258" y="4580"/>
                </a:cubicBezTo>
                <a:cubicBezTo>
                  <a:pt x="2248" y="4854"/>
                  <a:pt x="2340" y="5141"/>
                  <a:pt x="2546" y="5324"/>
                </a:cubicBezTo>
                <a:cubicBezTo>
                  <a:pt x="2713" y="5473"/>
                  <a:pt x="2935" y="5548"/>
                  <a:pt x="3156" y="5548"/>
                </a:cubicBezTo>
                <a:cubicBezTo>
                  <a:pt x="3260" y="5548"/>
                  <a:pt x="3363" y="5531"/>
                  <a:pt x="3461" y="5499"/>
                </a:cubicBezTo>
                <a:cubicBezTo>
                  <a:pt x="3563" y="5466"/>
                  <a:pt x="3661" y="5418"/>
                  <a:pt x="3748" y="5351"/>
                </a:cubicBezTo>
                <a:cubicBezTo>
                  <a:pt x="3951" y="5192"/>
                  <a:pt x="4069" y="4942"/>
                  <a:pt x="4099" y="4685"/>
                </a:cubicBezTo>
                <a:cubicBezTo>
                  <a:pt x="4124" y="4472"/>
                  <a:pt x="4093" y="4252"/>
                  <a:pt x="4032" y="4050"/>
                </a:cubicBezTo>
                <a:cubicBezTo>
                  <a:pt x="3975" y="3861"/>
                  <a:pt x="3921" y="3685"/>
                  <a:pt x="3823" y="3509"/>
                </a:cubicBezTo>
                <a:cubicBezTo>
                  <a:pt x="4218" y="3766"/>
                  <a:pt x="4505" y="4104"/>
                  <a:pt x="5005" y="4140"/>
                </a:cubicBezTo>
                <a:cubicBezTo>
                  <a:pt x="5036" y="4143"/>
                  <a:pt x="5067" y="4144"/>
                  <a:pt x="5098" y="4144"/>
                </a:cubicBezTo>
                <a:cubicBezTo>
                  <a:pt x="5467" y="4144"/>
                  <a:pt x="5815" y="3973"/>
                  <a:pt x="5962" y="3617"/>
                </a:cubicBezTo>
                <a:cubicBezTo>
                  <a:pt x="6134" y="3205"/>
                  <a:pt x="5928" y="2671"/>
                  <a:pt x="5523" y="2482"/>
                </a:cubicBezTo>
                <a:cubicBezTo>
                  <a:pt x="5384" y="2414"/>
                  <a:pt x="5228" y="2387"/>
                  <a:pt x="5073" y="2356"/>
                </a:cubicBezTo>
                <a:cubicBezTo>
                  <a:pt x="4901" y="2326"/>
                  <a:pt x="4732" y="2295"/>
                  <a:pt x="4559" y="2265"/>
                </a:cubicBezTo>
                <a:cubicBezTo>
                  <a:pt x="5026" y="1999"/>
                  <a:pt x="5350" y="1492"/>
                  <a:pt x="5397" y="957"/>
                </a:cubicBezTo>
                <a:cubicBezTo>
                  <a:pt x="5417" y="754"/>
                  <a:pt x="5397" y="545"/>
                  <a:pt x="5300" y="369"/>
                </a:cubicBezTo>
                <a:cubicBezTo>
                  <a:pt x="5153" y="101"/>
                  <a:pt x="4938" y="0"/>
                  <a:pt x="4708" y="0"/>
                </a:cubicBezTo>
                <a:close/>
              </a:path>
            </a:pathLst>
          </a:custGeom>
          <a:solidFill>
            <a:schemeClr val="accent2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142" name="Google Shape;197;p3"/>
          <p:cNvSpPr/>
          <p:nvPr/>
        </p:nvSpPr>
        <p:spPr>
          <a:xfrm rot="-2401089">
            <a:off x="290513" y="3784600"/>
            <a:ext cx="336550" cy="2603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pathLst>
              <a:path w="5732" h="3324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5143" name="Google Shape;198;p3"/>
          <p:cNvGrpSpPr/>
          <p:nvPr/>
        </p:nvGrpSpPr>
        <p:grpSpPr>
          <a:xfrm>
            <a:off x="584200" y="5022850"/>
            <a:ext cx="882650" cy="1238250"/>
            <a:chOff x="2553549" y="1320203"/>
            <a:chExt cx="470564" cy="580913"/>
          </a:xfrm>
        </p:grpSpPr>
        <p:sp>
          <p:nvSpPr>
            <p:cNvPr id="72" name="Google Shape;199;p3"/>
            <p:cNvSpPr/>
            <p:nvPr/>
          </p:nvSpPr>
          <p:spPr>
            <a:xfrm>
              <a:off x="2562859" y="1336588"/>
              <a:ext cx="451945" cy="321736"/>
            </a:xfrm>
            <a:custGeom>
              <a:avLst/>
              <a:gdLst/>
              <a:ahLst/>
              <a:cxnLst/>
              <a:rect l="l" t="t" r="r" b="b"/>
              <a:pathLst>
                <a:path w="10021" h="7344" extrusionOk="0">
                  <a:moveTo>
                    <a:pt x="10021" y="0"/>
                  </a:moveTo>
                  <a:cubicBezTo>
                    <a:pt x="9716" y="85"/>
                    <a:pt x="1" y="1231"/>
                    <a:pt x="1" y="1231"/>
                  </a:cubicBezTo>
                  <a:lnTo>
                    <a:pt x="3216" y="3108"/>
                  </a:lnTo>
                  <a:lnTo>
                    <a:pt x="3333" y="6323"/>
                  </a:lnTo>
                  <a:lnTo>
                    <a:pt x="5212" y="5327"/>
                  </a:lnTo>
                  <a:lnTo>
                    <a:pt x="6776" y="734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grpSp>
          <p:nvGrpSpPr>
            <p:cNvPr id="5216" name="Google Shape;200;p3"/>
            <p:cNvGrpSpPr/>
            <p:nvPr/>
          </p:nvGrpSpPr>
          <p:grpSpPr>
            <a:xfrm>
              <a:off x="2553549" y="1320203"/>
              <a:ext cx="470564" cy="580913"/>
              <a:chOff x="2555011" y="1332053"/>
              <a:chExt cx="470564" cy="580913"/>
            </a:xfrm>
          </p:grpSpPr>
          <p:grpSp>
            <p:nvGrpSpPr>
              <p:cNvPr id="5217" name="Google Shape;201;p3"/>
              <p:cNvGrpSpPr/>
              <p:nvPr/>
            </p:nvGrpSpPr>
            <p:grpSpPr>
              <a:xfrm>
                <a:off x="2555011" y="1332053"/>
                <a:ext cx="470564" cy="342462"/>
                <a:chOff x="2555011" y="1332053"/>
                <a:chExt cx="470564" cy="342462"/>
              </a:xfrm>
            </p:grpSpPr>
            <p:sp>
              <p:nvSpPr>
                <p:cNvPr id="5220" name="Google Shape;202;p3"/>
                <p:cNvSpPr/>
                <p:nvPr/>
              </p:nvSpPr>
              <p:spPr>
                <a:xfrm>
                  <a:off x="2770988" y="1547372"/>
                  <a:ext cx="103209" cy="126108"/>
                </a:xfrm>
                <a:custGeom>
                  <a:avLst/>
                  <a:gdLst/>
                  <a:ahLst/>
                  <a:cxnLst>
                    <a:cxn ang="0">
                      <a:pos x="308347830" y="0"/>
                    </a:cxn>
                    <a:cxn ang="0">
                      <a:pos x="123357765" y="466877388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505755576" y="110318271"/>
                    </a:cxn>
                    <a:cxn ang="0">
                      <a:pos x="308347830" y="0"/>
                    </a:cxn>
                  </a:cxnLst>
                  <a:pathLst>
                    <a:path w="2292" h="2880">
                      <a:moveTo>
                        <a:pt x="75" y="0"/>
                      </a:moveTo>
                      <a:cubicBezTo>
                        <a:pt x="31" y="0"/>
                        <a:pt x="0" y="74"/>
                        <a:pt x="30" y="127"/>
                      </a:cubicBezTo>
                      <a:cubicBezTo>
                        <a:pt x="323" y="629"/>
                        <a:pt x="733" y="1045"/>
                        <a:pt x="1088" y="1504"/>
                      </a:cubicBezTo>
                      <a:cubicBezTo>
                        <a:pt x="1429" y="1946"/>
                        <a:pt x="1727" y="2419"/>
                        <a:pt x="2102" y="2836"/>
                      </a:cubicBezTo>
                      <a:cubicBezTo>
                        <a:pt x="2130" y="2867"/>
                        <a:pt x="2157" y="2879"/>
                        <a:pt x="2181" y="2879"/>
                      </a:cubicBezTo>
                      <a:cubicBezTo>
                        <a:pt x="2251" y="2879"/>
                        <a:pt x="2291" y="2771"/>
                        <a:pt x="2222" y="2694"/>
                      </a:cubicBezTo>
                      <a:cubicBezTo>
                        <a:pt x="1846" y="2277"/>
                        <a:pt x="1550" y="1803"/>
                        <a:pt x="1206" y="1361"/>
                      </a:cubicBezTo>
                      <a:cubicBezTo>
                        <a:pt x="855" y="910"/>
                        <a:pt x="473" y="484"/>
                        <a:pt x="123" y="30"/>
                      </a:cubicBezTo>
                      <a:cubicBezTo>
                        <a:pt x="107" y="9"/>
                        <a:pt x="90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tx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grpSp>
              <p:nvGrpSpPr>
                <p:cNvPr id="5221" name="Google Shape;203;p3"/>
                <p:cNvGrpSpPr/>
                <p:nvPr/>
              </p:nvGrpSpPr>
              <p:grpSpPr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5222" name="Google Shape;204;p3"/>
                  <p:cNvSpPr/>
                  <p:nvPr/>
                </p:nvSpPr>
                <p:spPr>
                  <a:xfrm>
                    <a:off x="2765855" y="1336081"/>
                    <a:ext cx="250412" cy="218543"/>
                  </a:xfrm>
                  <a:custGeom>
                    <a:avLst/>
                    <a:gdLst/>
                    <a:ahLst/>
                    <a:cxnLst>
                      <a:cxn ang="0">
                        <a:pos x="2147483647" y="0"/>
                      </a:cxn>
                      <a:cxn ang="0">
                        <a:pos x="2147483647" y="7387507"/>
                      </a:cxn>
                      <a:cxn ang="0">
                        <a:pos x="2147483647" y="2147483647"/>
                      </a:cxn>
                      <a:cxn ang="0">
                        <a:pos x="382396506" y="2147483647"/>
                      </a:cxn>
                      <a:cxn ang="0">
                        <a:pos x="818206823" y="2147483647"/>
                      </a:cxn>
                      <a:cxn ang="0">
                        <a:pos x="1023740949" y="2147483647"/>
                      </a:cxn>
                      <a:cxn ang="0">
                        <a:pos x="2147483647" y="2147483647"/>
                      </a:cxn>
                      <a:cxn ang="0">
                        <a:pos x="2147483647" y="297789424"/>
                      </a:cxn>
                      <a:cxn ang="0">
                        <a:pos x="2147483647" y="0"/>
                      </a:cxn>
                    </a:cxnLst>
                    <a:pathLst>
                      <a:path w="5561" h="4991">
                        <a:moveTo>
                          <a:pt x="5523" y="0"/>
                        </a:moveTo>
                        <a:cubicBezTo>
                          <a:pt x="5520" y="0"/>
                          <a:pt x="5517" y="1"/>
                          <a:pt x="5514" y="2"/>
                        </a:cubicBezTo>
                        <a:cubicBezTo>
                          <a:pt x="4834" y="215"/>
                          <a:pt x="4062" y="1273"/>
                          <a:pt x="3545" y="1751"/>
                        </a:cubicBezTo>
                        <a:cubicBezTo>
                          <a:pt x="2432" y="2780"/>
                          <a:pt x="1299" y="3833"/>
                          <a:pt x="93" y="4748"/>
                        </a:cubicBezTo>
                        <a:cubicBezTo>
                          <a:pt x="1" y="4818"/>
                          <a:pt x="102" y="4991"/>
                          <a:pt x="199" y="4991"/>
                        </a:cubicBezTo>
                        <a:cubicBezTo>
                          <a:pt x="216" y="4991"/>
                          <a:pt x="233" y="4986"/>
                          <a:pt x="249" y="4973"/>
                        </a:cubicBezTo>
                        <a:cubicBezTo>
                          <a:pt x="1455" y="4047"/>
                          <a:pt x="2585" y="2978"/>
                          <a:pt x="3694" y="1936"/>
                        </a:cubicBezTo>
                        <a:cubicBezTo>
                          <a:pt x="4245" y="1420"/>
                          <a:pt x="5230" y="772"/>
                          <a:pt x="5549" y="81"/>
                        </a:cubicBezTo>
                        <a:cubicBezTo>
                          <a:pt x="5561" y="59"/>
                          <a:pt x="5555" y="0"/>
                          <a:pt x="5523" y="0"/>
                        </a:cubicBezTo>
                        <a:close/>
                      </a:path>
                    </a:pathLst>
                  </a:custGeom>
                  <a:solidFill>
                    <a:schemeClr val="tx1">
                      <a:alpha val="100000"/>
                    </a:scheme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5223" name="Google Shape;205;p3"/>
                  <p:cNvSpPr/>
                  <p:nvPr/>
                </p:nvSpPr>
                <p:spPr>
                  <a:xfrm>
                    <a:off x="2858307" y="1334461"/>
                    <a:ext cx="163144" cy="340054"/>
                  </a:xfrm>
                  <a:custGeom>
                    <a:avLst/>
                    <a:gdLst/>
                    <a:ahLst/>
                    <a:cxnLst>
                      <a:cxn ang="0">
                        <a:pos x="2147483647" y="3694748"/>
                      </a:cxn>
                      <a:cxn ang="0">
                        <a:pos x="2147483647" y="91931099"/>
                      </a:cxn>
                      <a:cxn ang="0">
                        <a:pos x="2147483647" y="2147483647"/>
                      </a:cxn>
                      <a:cxn ang="0">
                        <a:pos x="176771590" y="2147483647"/>
                      </a:cxn>
                      <a:cxn ang="0">
                        <a:pos x="793555922" y="2147483647"/>
                      </a:cxn>
                      <a:cxn ang="0">
                        <a:pos x="1097795346" y="2147483647"/>
                      </a:cxn>
                      <a:cxn ang="0">
                        <a:pos x="2147483647" y="2147483647"/>
                      </a:cxn>
                      <a:cxn ang="0">
                        <a:pos x="2147483647" y="518343577"/>
                      </a:cxn>
                      <a:cxn ang="0">
                        <a:pos x="2147483647" y="3694748"/>
                      </a:cxn>
                    </a:cxnLst>
                    <a:pathLst>
                      <a:path w="3623" h="7766">
                        <a:moveTo>
                          <a:pt x="3549" y="1"/>
                        </a:moveTo>
                        <a:cubicBezTo>
                          <a:pt x="3538" y="1"/>
                          <a:pt x="3526" y="8"/>
                          <a:pt x="3515" y="25"/>
                        </a:cubicBezTo>
                        <a:cubicBezTo>
                          <a:pt x="2735" y="1142"/>
                          <a:pt x="2298" y="2616"/>
                          <a:pt x="1729" y="3862"/>
                        </a:cubicBezTo>
                        <a:cubicBezTo>
                          <a:pt x="1169" y="5087"/>
                          <a:pt x="603" y="6311"/>
                          <a:pt x="43" y="7535"/>
                        </a:cubicBezTo>
                        <a:cubicBezTo>
                          <a:pt x="1" y="7627"/>
                          <a:pt x="105" y="7765"/>
                          <a:pt x="193" y="7765"/>
                        </a:cubicBezTo>
                        <a:cubicBezTo>
                          <a:pt x="221" y="7765"/>
                          <a:pt x="247" y="7752"/>
                          <a:pt x="267" y="7719"/>
                        </a:cubicBezTo>
                        <a:cubicBezTo>
                          <a:pt x="909" y="6629"/>
                          <a:pt x="1369" y="5409"/>
                          <a:pt x="1893" y="4259"/>
                        </a:cubicBezTo>
                        <a:cubicBezTo>
                          <a:pt x="2507" y="2912"/>
                          <a:pt x="3206" y="1570"/>
                          <a:pt x="3612" y="141"/>
                        </a:cubicBezTo>
                        <a:cubicBezTo>
                          <a:pt x="3622" y="104"/>
                          <a:pt x="3590" y="1"/>
                          <a:pt x="3549" y="1"/>
                        </a:cubicBezTo>
                        <a:close/>
                      </a:path>
                    </a:pathLst>
                  </a:custGeom>
                  <a:solidFill>
                    <a:schemeClr val="tx1">
                      <a:alpha val="100000"/>
                    </a:scheme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5224" name="Google Shape;206;p3"/>
                  <p:cNvSpPr/>
                  <p:nvPr/>
                </p:nvSpPr>
                <p:spPr>
                  <a:xfrm>
                    <a:off x="2555011" y="1332053"/>
                    <a:ext cx="470564" cy="154044"/>
                  </a:xfrm>
                  <a:custGeom>
                    <a:avLst/>
                    <a:gdLst/>
                    <a:ahLst/>
                    <a:cxnLst>
                      <a:cxn ang="0">
                        <a:pos x="2147483647" y="1720407048"/>
                      </a:cxn>
                      <a:cxn ang="0">
                        <a:pos x="2147483647" y="1720407048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1948345534"/>
                      </a:cxn>
                      <a:cxn ang="0">
                        <a:pos x="2147483647" y="1720407048"/>
                      </a:cxn>
                      <a:cxn ang="0">
                        <a:pos x="2147483647" y="3694691"/>
                      </a:cxn>
                      <a:cxn ang="0">
                        <a:pos x="2147483647" y="44075675"/>
                      </a:cxn>
                      <a:cxn ang="0">
                        <a:pos x="2147483647" y="499952648"/>
                      </a:cxn>
                      <a:cxn ang="0">
                        <a:pos x="2147483647" y="499952648"/>
                      </a:cxn>
                      <a:cxn ang="0">
                        <a:pos x="555059958" y="2147483647"/>
                      </a:cxn>
                      <a:cxn ang="0">
                        <a:pos x="530407132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1029288467"/>
                      </a:cxn>
                      <a:cxn ang="0">
                        <a:pos x="2147483647" y="3694691"/>
                      </a:cxn>
                    </a:cxnLst>
                    <a:pathLst>
                      <a:path w="10450" h="3518">
                        <a:moveTo>
                          <a:pt x="9111" y="468"/>
                        </a:moveTo>
                        <a:lnTo>
                          <a:pt x="9111" y="468"/>
                        </a:lnTo>
                        <a:cubicBezTo>
                          <a:pt x="7421" y="1260"/>
                          <a:pt x="5759" y="2117"/>
                          <a:pt x="4083" y="2937"/>
                        </a:cubicBezTo>
                        <a:cubicBezTo>
                          <a:pt x="3940" y="3008"/>
                          <a:pt x="3386" y="3311"/>
                          <a:pt x="3388" y="3311"/>
                        </a:cubicBezTo>
                        <a:cubicBezTo>
                          <a:pt x="3367" y="3311"/>
                          <a:pt x="2790" y="2946"/>
                          <a:pt x="2617" y="2845"/>
                        </a:cubicBezTo>
                        <a:cubicBezTo>
                          <a:pt x="1945" y="2455"/>
                          <a:pt x="1273" y="2064"/>
                          <a:pt x="602" y="1673"/>
                        </a:cubicBezTo>
                        <a:cubicBezTo>
                          <a:pt x="2247" y="1508"/>
                          <a:pt x="3892" y="1213"/>
                          <a:pt x="5527" y="983"/>
                        </a:cubicBezTo>
                        <a:cubicBezTo>
                          <a:pt x="6572" y="835"/>
                          <a:pt x="7617" y="690"/>
                          <a:pt x="8660" y="530"/>
                        </a:cubicBezTo>
                        <a:cubicBezTo>
                          <a:pt x="8807" y="507"/>
                          <a:pt x="8958" y="488"/>
                          <a:pt x="9111" y="468"/>
                        </a:cubicBezTo>
                        <a:close/>
                        <a:moveTo>
                          <a:pt x="10155" y="1"/>
                        </a:moveTo>
                        <a:cubicBezTo>
                          <a:pt x="10137" y="1"/>
                          <a:pt x="10120" y="4"/>
                          <a:pt x="10103" y="12"/>
                        </a:cubicBezTo>
                        <a:cubicBezTo>
                          <a:pt x="10011" y="53"/>
                          <a:pt x="9919" y="95"/>
                          <a:pt x="9828" y="136"/>
                        </a:cubicBezTo>
                        <a:cubicBezTo>
                          <a:pt x="6634" y="664"/>
                          <a:pt x="3353" y="1152"/>
                          <a:pt x="135" y="1429"/>
                        </a:cubicBezTo>
                        <a:cubicBezTo>
                          <a:pt x="0" y="1442"/>
                          <a:pt x="45" y="1627"/>
                          <a:pt x="129" y="1676"/>
                        </a:cubicBezTo>
                        <a:cubicBezTo>
                          <a:pt x="949" y="2157"/>
                          <a:pt x="1769" y="2638"/>
                          <a:pt x="2589" y="3118"/>
                        </a:cubicBezTo>
                        <a:cubicBezTo>
                          <a:pt x="3000" y="3359"/>
                          <a:pt x="3179" y="3518"/>
                          <a:pt x="3425" y="3518"/>
                        </a:cubicBezTo>
                        <a:cubicBezTo>
                          <a:pt x="3563" y="3518"/>
                          <a:pt x="3721" y="3468"/>
                          <a:pt x="3952" y="3356"/>
                        </a:cubicBezTo>
                        <a:cubicBezTo>
                          <a:pt x="6070" y="2335"/>
                          <a:pt x="8157" y="1241"/>
                          <a:pt x="10304" y="280"/>
                        </a:cubicBezTo>
                        <a:cubicBezTo>
                          <a:pt x="10449" y="214"/>
                          <a:pt x="10297" y="1"/>
                          <a:pt x="10155" y="1"/>
                        </a:cubicBezTo>
                        <a:close/>
                      </a:path>
                    </a:pathLst>
                  </a:custGeom>
                  <a:solidFill>
                    <a:schemeClr val="tx1">
                      <a:alpha val="100000"/>
                    </a:scheme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5225" name="Google Shape;207;p3"/>
                  <p:cNvSpPr/>
                  <p:nvPr/>
                </p:nvSpPr>
                <p:spPr>
                  <a:xfrm>
                    <a:off x="2699927" y="1480240"/>
                    <a:ext cx="81820" cy="147870"/>
                  </a:xfrm>
                  <a:custGeom>
                    <a:avLst/>
                    <a:gdLst/>
                    <a:ahLst/>
                    <a:cxnLst>
                      <a:cxn ang="0">
                        <a:pos x="711297599" y="3694692"/>
                      </a:cxn>
                      <a:cxn ang="0">
                        <a:pos x="587938932" y="113926150"/>
                      </a:cxn>
                      <a:cxn ang="0">
                        <a:pos x="394729130" y="2147483647"/>
                      </a:cxn>
                      <a:cxn ang="0">
                        <a:pos x="509869458" y="2147483647"/>
                      </a:cxn>
                      <a:cxn ang="0">
                        <a:pos x="1204730334" y="2147483647"/>
                      </a:cxn>
                      <a:cxn ang="0">
                        <a:pos x="144733955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1562479885" y="2147483647"/>
                      </a:cxn>
                      <a:cxn ang="0">
                        <a:pos x="1562479885" y="2147483647"/>
                      </a:cxn>
                      <a:cxn ang="0">
                        <a:pos x="900490431" y="161780902"/>
                      </a:cxn>
                      <a:cxn ang="0">
                        <a:pos x="711297599" y="3694692"/>
                      </a:cxn>
                    </a:cxnLst>
                    <a:pathLst>
                      <a:path w="1817" h="3377">
                        <a:moveTo>
                          <a:pt x="173" y="1"/>
                        </a:moveTo>
                        <a:cubicBezTo>
                          <a:pt x="161" y="1"/>
                          <a:pt x="149" y="9"/>
                          <a:pt x="143" y="31"/>
                        </a:cubicBezTo>
                        <a:cubicBezTo>
                          <a:pt x="0" y="550"/>
                          <a:pt x="85" y="1162"/>
                          <a:pt x="96" y="1693"/>
                        </a:cubicBezTo>
                        <a:cubicBezTo>
                          <a:pt x="105" y="2197"/>
                          <a:pt x="115" y="2701"/>
                          <a:pt x="124" y="3206"/>
                        </a:cubicBezTo>
                        <a:cubicBezTo>
                          <a:pt x="125" y="3269"/>
                          <a:pt x="215" y="3377"/>
                          <a:pt x="293" y="3377"/>
                        </a:cubicBezTo>
                        <a:cubicBezTo>
                          <a:pt x="314" y="3377"/>
                          <a:pt x="334" y="3369"/>
                          <a:pt x="352" y="3349"/>
                        </a:cubicBezTo>
                        <a:cubicBezTo>
                          <a:pt x="837" y="2800"/>
                          <a:pt x="1314" y="2249"/>
                          <a:pt x="1751" y="1660"/>
                        </a:cubicBezTo>
                        <a:cubicBezTo>
                          <a:pt x="1816" y="1572"/>
                          <a:pt x="1702" y="1437"/>
                          <a:pt x="1600" y="1437"/>
                        </a:cubicBezTo>
                        <a:cubicBezTo>
                          <a:pt x="1570" y="1437"/>
                          <a:pt x="1541" y="1449"/>
                          <a:pt x="1518" y="1478"/>
                        </a:cubicBezTo>
                        <a:cubicBezTo>
                          <a:pt x="1144" y="1946"/>
                          <a:pt x="768" y="2408"/>
                          <a:pt x="380" y="2862"/>
                        </a:cubicBezTo>
                        <a:cubicBezTo>
                          <a:pt x="385" y="1932"/>
                          <a:pt x="455" y="915"/>
                          <a:pt x="219" y="44"/>
                        </a:cubicBezTo>
                        <a:cubicBezTo>
                          <a:pt x="212" y="20"/>
                          <a:pt x="192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chemeClr val="tx1">
                      <a:alpha val="100000"/>
                    </a:scheme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5226" name="Google Shape;208;p3"/>
                  <p:cNvSpPr/>
                  <p:nvPr/>
                </p:nvSpPr>
                <p:spPr>
                  <a:xfrm>
                    <a:off x="2707988" y="1577894"/>
                    <a:ext cx="91861" cy="50487"/>
                  </a:xfrm>
                  <a:custGeom>
                    <a:avLst/>
                    <a:gdLst/>
                    <a:ahLst/>
                    <a:cxnLst>
                      <a:cxn ang="0">
                        <a:pos x="2147483647" y="3694746"/>
                      </a:cxn>
                      <a:cxn ang="0">
                        <a:pos x="2147483647" y="7387522"/>
                      </a:cxn>
                      <a:cxn ang="0">
                        <a:pos x="2147483647" y="1044073568"/>
                      </a:cxn>
                      <a:cxn ang="0">
                        <a:pos x="328887597" y="2147483647"/>
                      </a:cxn>
                      <a:cxn ang="0">
                        <a:pos x="530401677" y="2147483647"/>
                      </a:cxn>
                      <a:cxn ang="0">
                        <a:pos x="637321847" y="2147483647"/>
                      </a:cxn>
                      <a:cxn ang="0">
                        <a:pos x="2147483647" y="1525645723"/>
                      </a:cxn>
                      <a:cxn ang="0">
                        <a:pos x="2147483647" y="356561175"/>
                      </a:cxn>
                      <a:cxn ang="0">
                        <a:pos x="2147483647" y="3694746"/>
                      </a:cxn>
                    </a:cxnLst>
                    <a:pathLst>
                      <a:path w="2040" h="1153">
                        <a:moveTo>
                          <a:pt x="1999" y="1"/>
                        </a:moveTo>
                        <a:cubicBezTo>
                          <a:pt x="1996" y="1"/>
                          <a:pt x="1993" y="1"/>
                          <a:pt x="1990" y="2"/>
                        </a:cubicBezTo>
                        <a:cubicBezTo>
                          <a:pt x="1776" y="48"/>
                          <a:pt x="1565" y="188"/>
                          <a:pt x="1371" y="284"/>
                        </a:cubicBezTo>
                        <a:cubicBezTo>
                          <a:pt x="936" y="498"/>
                          <a:pt x="507" y="721"/>
                          <a:pt x="80" y="948"/>
                        </a:cubicBezTo>
                        <a:cubicBezTo>
                          <a:pt x="1" y="991"/>
                          <a:pt x="57" y="1152"/>
                          <a:pt x="129" y="1152"/>
                        </a:cubicBezTo>
                        <a:cubicBezTo>
                          <a:pt x="137" y="1152"/>
                          <a:pt x="146" y="1150"/>
                          <a:pt x="155" y="1146"/>
                        </a:cubicBezTo>
                        <a:cubicBezTo>
                          <a:pt x="599" y="895"/>
                          <a:pt x="1053" y="664"/>
                          <a:pt x="1497" y="415"/>
                        </a:cubicBezTo>
                        <a:cubicBezTo>
                          <a:pt x="1665" y="322"/>
                          <a:pt x="1874" y="234"/>
                          <a:pt x="2012" y="97"/>
                        </a:cubicBezTo>
                        <a:cubicBezTo>
                          <a:pt x="2033" y="75"/>
                          <a:pt x="2040" y="1"/>
                          <a:pt x="1999" y="1"/>
                        </a:cubicBezTo>
                        <a:close/>
                      </a:path>
                    </a:pathLst>
                  </a:custGeom>
                  <a:solidFill>
                    <a:schemeClr val="tx1">
                      <a:alpha val="100000"/>
                    </a:scheme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</p:grpSp>
          <p:sp>
            <p:nvSpPr>
              <p:cNvPr id="5218" name="Google Shape;209;p3"/>
              <p:cNvSpPr/>
              <p:nvPr/>
            </p:nvSpPr>
            <p:spPr>
              <a:xfrm>
                <a:off x="2749147" y="1675022"/>
                <a:ext cx="248385" cy="157372"/>
              </a:xfrm>
              <a:custGeom>
                <a:avLst/>
                <a:gdLst/>
                <a:ahLst/>
                <a:cxnLst>
                  <a:cxn ang="0">
                    <a:pos x="2147483647" y="3694695"/>
                  </a:cxn>
                  <a:cxn ang="0">
                    <a:pos x="2147483647" y="47770503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352947476"/>
                  </a:cxn>
                  <a:cxn ang="0">
                    <a:pos x="2147483647" y="3694695"/>
                  </a:cxn>
                </a:cxnLst>
                <a:pathLst>
                  <a:path w="5516" h="3594">
                    <a:moveTo>
                      <a:pt x="845" y="1"/>
                    </a:moveTo>
                    <a:cubicBezTo>
                      <a:pt x="839" y="1"/>
                      <a:pt x="832" y="4"/>
                      <a:pt x="824" y="13"/>
                    </a:cubicBezTo>
                    <a:cubicBezTo>
                      <a:pt x="1" y="956"/>
                      <a:pt x="643" y="2582"/>
                      <a:pt x="1600" y="3159"/>
                    </a:cubicBezTo>
                    <a:cubicBezTo>
                      <a:pt x="2042" y="3425"/>
                      <a:pt x="2647" y="3593"/>
                      <a:pt x="3238" y="3593"/>
                    </a:cubicBezTo>
                    <a:cubicBezTo>
                      <a:pt x="3970" y="3593"/>
                      <a:pt x="4680" y="3335"/>
                      <a:pt x="5036" y="2684"/>
                    </a:cubicBezTo>
                    <a:cubicBezTo>
                      <a:pt x="5515" y="1808"/>
                      <a:pt x="4860" y="662"/>
                      <a:pt x="3905" y="662"/>
                    </a:cubicBezTo>
                    <a:cubicBezTo>
                      <a:pt x="3799" y="662"/>
                      <a:pt x="3689" y="676"/>
                      <a:pt x="3576" y="707"/>
                    </a:cubicBezTo>
                    <a:cubicBezTo>
                      <a:pt x="2331" y="1043"/>
                      <a:pt x="2730" y="2643"/>
                      <a:pt x="3503" y="2643"/>
                    </a:cubicBezTo>
                    <a:cubicBezTo>
                      <a:pt x="3621" y="2643"/>
                      <a:pt x="3747" y="2606"/>
                      <a:pt x="3878" y="2521"/>
                    </a:cubicBezTo>
                    <a:cubicBezTo>
                      <a:pt x="3934" y="2484"/>
                      <a:pt x="3901" y="2359"/>
                      <a:pt x="3832" y="2359"/>
                    </a:cubicBezTo>
                    <a:cubicBezTo>
                      <a:pt x="3830" y="2359"/>
                      <a:pt x="3828" y="2359"/>
                      <a:pt x="3827" y="2359"/>
                    </a:cubicBezTo>
                    <a:cubicBezTo>
                      <a:pt x="2994" y="1721"/>
                      <a:pt x="2967" y="1269"/>
                      <a:pt x="3746" y="1006"/>
                    </a:cubicBezTo>
                    <a:cubicBezTo>
                      <a:pt x="4493" y="1009"/>
                      <a:pt x="4867" y="1330"/>
                      <a:pt x="4871" y="1971"/>
                    </a:cubicBezTo>
                    <a:cubicBezTo>
                      <a:pt x="4871" y="2324"/>
                      <a:pt x="4689" y="2646"/>
                      <a:pt x="4419" y="2867"/>
                    </a:cubicBezTo>
                    <a:cubicBezTo>
                      <a:pt x="4057" y="3164"/>
                      <a:pt x="3599" y="3279"/>
                      <a:pt x="3141" y="3279"/>
                    </a:cubicBezTo>
                    <a:cubicBezTo>
                      <a:pt x="2996" y="3279"/>
                      <a:pt x="2850" y="3267"/>
                      <a:pt x="2708" y="3246"/>
                    </a:cubicBezTo>
                    <a:cubicBezTo>
                      <a:pt x="1165" y="3017"/>
                      <a:pt x="293" y="1551"/>
                      <a:pt x="882" y="96"/>
                    </a:cubicBezTo>
                    <a:cubicBezTo>
                      <a:pt x="892" y="72"/>
                      <a:pt x="874" y="1"/>
                      <a:pt x="845" y="1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19" name="Google Shape;210;p3"/>
              <p:cNvSpPr/>
              <p:nvPr/>
            </p:nvSpPr>
            <p:spPr>
              <a:xfrm>
                <a:off x="2696099" y="1718462"/>
                <a:ext cx="174311" cy="194504"/>
              </a:xfrm>
              <a:custGeom>
                <a:avLst/>
                <a:gdLst/>
                <a:ahLst/>
                <a:cxnLst>
                  <a:cxn ang="0">
                    <a:pos x="2147483647" y="0"/>
                  </a:cxn>
                  <a:cxn ang="0">
                    <a:pos x="2147483647" y="14692583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374946131"/>
                  </a:cxn>
                  <a:cxn ang="0">
                    <a:pos x="2147483647" y="0"/>
                  </a:cxn>
                </a:cxnLst>
                <a:pathLst>
                  <a:path w="3871" h="4442">
                    <a:moveTo>
                      <a:pt x="958" y="0"/>
                    </a:moveTo>
                    <a:cubicBezTo>
                      <a:pt x="953" y="0"/>
                      <a:pt x="947" y="1"/>
                      <a:pt x="941" y="4"/>
                    </a:cubicBezTo>
                    <a:cubicBezTo>
                      <a:pt x="0" y="409"/>
                      <a:pt x="299" y="2448"/>
                      <a:pt x="707" y="3131"/>
                    </a:cubicBezTo>
                    <a:cubicBezTo>
                      <a:pt x="1156" y="3886"/>
                      <a:pt x="2056" y="4441"/>
                      <a:pt x="2947" y="4441"/>
                    </a:cubicBezTo>
                    <a:cubicBezTo>
                      <a:pt x="3222" y="4441"/>
                      <a:pt x="3497" y="4388"/>
                      <a:pt x="3757" y="4271"/>
                    </a:cubicBezTo>
                    <a:cubicBezTo>
                      <a:pt x="3871" y="4219"/>
                      <a:pt x="3743" y="4037"/>
                      <a:pt x="3647" y="4037"/>
                    </a:cubicBezTo>
                    <a:cubicBezTo>
                      <a:pt x="3645" y="4037"/>
                      <a:pt x="3642" y="4037"/>
                      <a:pt x="3639" y="4038"/>
                    </a:cubicBezTo>
                    <a:cubicBezTo>
                      <a:pt x="3498" y="4055"/>
                      <a:pt x="3359" y="4063"/>
                      <a:pt x="3221" y="4063"/>
                    </a:cubicBezTo>
                    <a:cubicBezTo>
                      <a:pt x="2054" y="4063"/>
                      <a:pt x="1017" y="3453"/>
                      <a:pt x="764" y="2198"/>
                    </a:cubicBezTo>
                    <a:cubicBezTo>
                      <a:pt x="615" y="1458"/>
                      <a:pt x="753" y="796"/>
                      <a:pt x="1005" y="102"/>
                    </a:cubicBezTo>
                    <a:cubicBezTo>
                      <a:pt x="1018" y="69"/>
                      <a:pt x="998" y="0"/>
                      <a:pt x="958" y="0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</p:grpSp>
      <p:sp>
        <p:nvSpPr>
          <p:cNvPr id="5144" name="Google Shape;211;p3"/>
          <p:cNvSpPr/>
          <p:nvPr/>
        </p:nvSpPr>
        <p:spPr>
          <a:xfrm rot="-2400963">
            <a:off x="496888" y="6350000"/>
            <a:ext cx="204787" cy="158750"/>
          </a:xfrm>
          <a:custGeom>
            <a:avLst/>
            <a:gdLst/>
            <a:ahLst/>
            <a:cxnLst>
              <a:cxn ang="0">
                <a:pos x="2147483647" y="1513946836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471182305" y="2147483647"/>
              </a:cxn>
              <a:cxn ang="0">
                <a:pos x="2109844970" y="1597169900"/>
              </a:cxn>
              <a:cxn ang="0">
                <a:pos x="2147483647" y="1513946836"/>
              </a:cxn>
              <a:cxn ang="0">
                <a:pos x="2147483647" y="0"/>
              </a:cxn>
              <a:cxn ang="0">
                <a:pos x="848845045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1040524105"/>
              </a:cxn>
              <a:cxn ang="0">
                <a:pos x="2147483647" y="2147483647"/>
              </a:cxn>
              <a:cxn ang="0">
                <a:pos x="2147483647" y="0"/>
              </a:cxn>
            </a:cxnLst>
            <a:pathLst>
              <a:path w="5732" h="3324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5145" name="Google Shape;213;p3"/>
          <p:cNvGrpSpPr/>
          <p:nvPr/>
        </p:nvGrpSpPr>
        <p:grpSpPr>
          <a:xfrm>
            <a:off x="-4762" y="295275"/>
            <a:ext cx="8943975" cy="6283325"/>
            <a:chOff x="-4374" y="221400"/>
            <a:chExt cx="8942875" cy="4712774"/>
          </a:xfrm>
        </p:grpSpPr>
        <p:sp>
          <p:nvSpPr>
            <p:cNvPr id="86" name="Google Shape;214;p3"/>
            <p:cNvSpPr/>
            <p:nvPr/>
          </p:nvSpPr>
          <p:spPr>
            <a:xfrm>
              <a:off x="7649610" y="1996728"/>
              <a:ext cx="250794" cy="247665"/>
            </a:xfrm>
            <a:custGeom>
              <a:avLst/>
              <a:gdLst/>
              <a:ahLst/>
              <a:cxnLst/>
              <a:rect l="l" t="t" r="r" b="b"/>
              <a:pathLst>
                <a:path w="7151" h="6469" extrusionOk="0">
                  <a:moveTo>
                    <a:pt x="5487" y="0"/>
                  </a:moveTo>
                  <a:cubicBezTo>
                    <a:pt x="5187" y="0"/>
                    <a:pt x="4865" y="147"/>
                    <a:pt x="4607" y="332"/>
                  </a:cubicBezTo>
                  <a:cubicBezTo>
                    <a:pt x="4060" y="729"/>
                    <a:pt x="3856" y="1441"/>
                    <a:pt x="3757" y="2097"/>
                  </a:cubicBezTo>
                  <a:lnTo>
                    <a:pt x="3757" y="2097"/>
                  </a:lnTo>
                  <a:cubicBezTo>
                    <a:pt x="3783" y="1858"/>
                    <a:pt x="3368" y="1109"/>
                    <a:pt x="3265" y="897"/>
                  </a:cubicBezTo>
                  <a:cubicBezTo>
                    <a:pt x="3100" y="566"/>
                    <a:pt x="2863" y="346"/>
                    <a:pt x="2518" y="177"/>
                  </a:cubicBezTo>
                  <a:cubicBezTo>
                    <a:pt x="2324" y="80"/>
                    <a:pt x="2100" y="15"/>
                    <a:pt x="1884" y="15"/>
                  </a:cubicBezTo>
                  <a:cubicBezTo>
                    <a:pt x="1710" y="15"/>
                    <a:pt x="1542" y="57"/>
                    <a:pt x="1400" y="160"/>
                  </a:cubicBezTo>
                  <a:cubicBezTo>
                    <a:pt x="1133" y="352"/>
                    <a:pt x="1032" y="714"/>
                    <a:pt x="1048" y="1042"/>
                  </a:cubicBezTo>
                  <a:cubicBezTo>
                    <a:pt x="1082" y="1745"/>
                    <a:pt x="1616" y="2391"/>
                    <a:pt x="2298" y="2559"/>
                  </a:cubicBezTo>
                  <a:cubicBezTo>
                    <a:pt x="1589" y="2583"/>
                    <a:pt x="917" y="2718"/>
                    <a:pt x="376" y="3178"/>
                  </a:cubicBezTo>
                  <a:cubicBezTo>
                    <a:pt x="264" y="3269"/>
                    <a:pt x="102" y="3482"/>
                    <a:pt x="68" y="3634"/>
                  </a:cubicBezTo>
                  <a:cubicBezTo>
                    <a:pt x="1" y="3949"/>
                    <a:pt x="68" y="4289"/>
                    <a:pt x="318" y="4492"/>
                  </a:cubicBezTo>
                  <a:cubicBezTo>
                    <a:pt x="565" y="4699"/>
                    <a:pt x="899" y="4766"/>
                    <a:pt x="1221" y="4773"/>
                  </a:cubicBezTo>
                  <a:cubicBezTo>
                    <a:pt x="1232" y="4773"/>
                    <a:pt x="1243" y="4773"/>
                    <a:pt x="1254" y="4773"/>
                  </a:cubicBezTo>
                  <a:cubicBezTo>
                    <a:pt x="1544" y="4773"/>
                    <a:pt x="1829" y="4732"/>
                    <a:pt x="2106" y="4651"/>
                  </a:cubicBezTo>
                  <a:cubicBezTo>
                    <a:pt x="2380" y="4567"/>
                    <a:pt x="2616" y="4387"/>
                    <a:pt x="2880" y="4300"/>
                  </a:cubicBezTo>
                  <a:lnTo>
                    <a:pt x="2880" y="4300"/>
                  </a:lnTo>
                  <a:cubicBezTo>
                    <a:pt x="2751" y="4648"/>
                    <a:pt x="2643" y="4972"/>
                    <a:pt x="2633" y="5340"/>
                  </a:cubicBezTo>
                  <a:cubicBezTo>
                    <a:pt x="2623" y="5658"/>
                    <a:pt x="2728" y="5992"/>
                    <a:pt x="2968" y="6209"/>
                  </a:cubicBezTo>
                  <a:cubicBezTo>
                    <a:pt x="3161" y="6382"/>
                    <a:pt x="3419" y="6468"/>
                    <a:pt x="3677" y="6468"/>
                  </a:cubicBezTo>
                  <a:cubicBezTo>
                    <a:pt x="3798" y="6468"/>
                    <a:pt x="3918" y="6449"/>
                    <a:pt x="4032" y="6412"/>
                  </a:cubicBezTo>
                  <a:cubicBezTo>
                    <a:pt x="4154" y="6374"/>
                    <a:pt x="4268" y="6317"/>
                    <a:pt x="4370" y="6240"/>
                  </a:cubicBezTo>
                  <a:cubicBezTo>
                    <a:pt x="4607" y="6053"/>
                    <a:pt x="4745" y="5760"/>
                    <a:pt x="4779" y="5462"/>
                  </a:cubicBezTo>
                  <a:cubicBezTo>
                    <a:pt x="4809" y="5212"/>
                    <a:pt x="4772" y="4958"/>
                    <a:pt x="4698" y="4722"/>
                  </a:cubicBezTo>
                  <a:cubicBezTo>
                    <a:pt x="4633" y="4502"/>
                    <a:pt x="4573" y="4296"/>
                    <a:pt x="4454" y="4094"/>
                  </a:cubicBezTo>
                  <a:lnTo>
                    <a:pt x="4454" y="4094"/>
                  </a:lnTo>
                  <a:cubicBezTo>
                    <a:pt x="4917" y="4391"/>
                    <a:pt x="5256" y="4786"/>
                    <a:pt x="5837" y="4830"/>
                  </a:cubicBezTo>
                  <a:cubicBezTo>
                    <a:pt x="5871" y="4833"/>
                    <a:pt x="5906" y="4834"/>
                    <a:pt x="5940" y="4834"/>
                  </a:cubicBezTo>
                  <a:cubicBezTo>
                    <a:pt x="6370" y="4834"/>
                    <a:pt x="6779" y="4635"/>
                    <a:pt x="6952" y="4219"/>
                  </a:cubicBezTo>
                  <a:cubicBezTo>
                    <a:pt x="7151" y="3735"/>
                    <a:pt x="6912" y="3117"/>
                    <a:pt x="6441" y="2894"/>
                  </a:cubicBezTo>
                  <a:cubicBezTo>
                    <a:pt x="6276" y="2816"/>
                    <a:pt x="6093" y="2782"/>
                    <a:pt x="5914" y="2748"/>
                  </a:cubicBezTo>
                  <a:cubicBezTo>
                    <a:pt x="5715" y="2715"/>
                    <a:pt x="5516" y="2678"/>
                    <a:pt x="5316" y="2640"/>
                  </a:cubicBezTo>
                  <a:cubicBezTo>
                    <a:pt x="5861" y="2330"/>
                    <a:pt x="6238" y="1742"/>
                    <a:pt x="6293" y="1116"/>
                  </a:cubicBezTo>
                  <a:cubicBezTo>
                    <a:pt x="6316" y="883"/>
                    <a:pt x="6293" y="636"/>
                    <a:pt x="6178" y="434"/>
                  </a:cubicBezTo>
                  <a:cubicBezTo>
                    <a:pt x="6007" y="119"/>
                    <a:pt x="5756" y="0"/>
                    <a:pt x="5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149" name="Google Shape;215;p3"/>
            <p:cNvSpPr/>
            <p:nvPr/>
          </p:nvSpPr>
          <p:spPr>
            <a:xfrm rot="-2401048">
              <a:off x="7614045" y="3132826"/>
              <a:ext cx="330404" cy="191602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5732" h="3324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5150" name="Google Shape;216;p3"/>
            <p:cNvGrpSpPr/>
            <p:nvPr/>
          </p:nvGrpSpPr>
          <p:grpSpPr>
            <a:xfrm rot="-640298">
              <a:off x="7143312" y="799894"/>
              <a:ext cx="948154" cy="903796"/>
              <a:chOff x="984375" y="2346230"/>
              <a:chExt cx="468336" cy="446495"/>
            </a:xfrm>
          </p:grpSpPr>
          <p:sp>
            <p:nvSpPr>
              <p:cNvPr id="149" name="Google Shape;217;p3"/>
              <p:cNvSpPr/>
              <p:nvPr/>
            </p:nvSpPr>
            <p:spPr>
              <a:xfrm>
                <a:off x="1136630" y="2345393"/>
                <a:ext cx="312833" cy="368232"/>
              </a:xfrm>
              <a:custGeom>
                <a:avLst/>
                <a:gdLst/>
                <a:ahLst/>
                <a:cxnLst/>
                <a:rect l="l" t="t" r="r" b="b"/>
                <a:pathLst>
                  <a:path w="8024" h="9442" extrusionOk="0">
                    <a:moveTo>
                      <a:pt x="2655" y="2271"/>
                    </a:moveTo>
                    <a:cubicBezTo>
                      <a:pt x="3185" y="2271"/>
                      <a:pt x="3508" y="3208"/>
                      <a:pt x="3086" y="3691"/>
                    </a:cubicBezTo>
                    <a:cubicBezTo>
                      <a:pt x="2907" y="3895"/>
                      <a:pt x="2638" y="4014"/>
                      <a:pt x="2369" y="4014"/>
                    </a:cubicBezTo>
                    <a:cubicBezTo>
                      <a:pt x="2348" y="4014"/>
                      <a:pt x="2327" y="4013"/>
                      <a:pt x="2306" y="4012"/>
                    </a:cubicBezTo>
                    <a:cubicBezTo>
                      <a:pt x="2204" y="4005"/>
                      <a:pt x="2100" y="3978"/>
                      <a:pt x="2022" y="3914"/>
                    </a:cubicBezTo>
                    <a:cubicBezTo>
                      <a:pt x="1829" y="3765"/>
                      <a:pt x="1846" y="3474"/>
                      <a:pt x="1886" y="3238"/>
                    </a:cubicBezTo>
                    <a:cubicBezTo>
                      <a:pt x="1937" y="2964"/>
                      <a:pt x="2008" y="2677"/>
                      <a:pt x="2211" y="2484"/>
                    </a:cubicBezTo>
                    <a:cubicBezTo>
                      <a:pt x="2367" y="2334"/>
                      <a:pt x="2518" y="2271"/>
                      <a:pt x="2655" y="2271"/>
                    </a:cubicBezTo>
                    <a:close/>
                    <a:moveTo>
                      <a:pt x="4035" y="6913"/>
                    </a:moveTo>
                    <a:cubicBezTo>
                      <a:pt x="4604" y="6913"/>
                      <a:pt x="5210" y="7741"/>
                      <a:pt x="4695" y="8114"/>
                    </a:cubicBezTo>
                    <a:cubicBezTo>
                      <a:pt x="4582" y="8199"/>
                      <a:pt x="4435" y="8219"/>
                      <a:pt x="4293" y="8219"/>
                    </a:cubicBezTo>
                    <a:cubicBezTo>
                      <a:pt x="4281" y="8219"/>
                      <a:pt x="4270" y="8219"/>
                      <a:pt x="4259" y="8219"/>
                    </a:cubicBezTo>
                    <a:cubicBezTo>
                      <a:pt x="3951" y="8216"/>
                      <a:pt x="3606" y="8117"/>
                      <a:pt x="3468" y="7844"/>
                    </a:cubicBezTo>
                    <a:cubicBezTo>
                      <a:pt x="3390" y="7688"/>
                      <a:pt x="3397" y="7492"/>
                      <a:pt x="3471" y="7334"/>
                    </a:cubicBezTo>
                    <a:cubicBezTo>
                      <a:pt x="3613" y="7031"/>
                      <a:pt x="3821" y="6913"/>
                      <a:pt x="4035" y="6913"/>
                    </a:cubicBezTo>
                    <a:close/>
                    <a:moveTo>
                      <a:pt x="3373" y="0"/>
                    </a:moveTo>
                    <a:cubicBezTo>
                      <a:pt x="3358" y="0"/>
                      <a:pt x="3342" y="0"/>
                      <a:pt x="3326" y="1"/>
                    </a:cubicBezTo>
                    <a:cubicBezTo>
                      <a:pt x="1" y="38"/>
                      <a:pt x="18" y="4752"/>
                      <a:pt x="72" y="5918"/>
                    </a:cubicBezTo>
                    <a:cubicBezTo>
                      <a:pt x="498" y="6306"/>
                      <a:pt x="869" y="6773"/>
                      <a:pt x="1147" y="7161"/>
                    </a:cubicBezTo>
                    <a:cubicBezTo>
                      <a:pt x="1542" y="7715"/>
                      <a:pt x="1859" y="8354"/>
                      <a:pt x="2025" y="9017"/>
                    </a:cubicBezTo>
                    <a:cubicBezTo>
                      <a:pt x="2837" y="9279"/>
                      <a:pt x="3763" y="9442"/>
                      <a:pt x="4614" y="9442"/>
                    </a:cubicBezTo>
                    <a:cubicBezTo>
                      <a:pt x="5883" y="9442"/>
                      <a:pt x="6985" y="9079"/>
                      <a:pt x="7297" y="8138"/>
                    </a:cubicBezTo>
                    <a:cubicBezTo>
                      <a:pt x="8023" y="5948"/>
                      <a:pt x="4647" y="5154"/>
                      <a:pt x="4647" y="5154"/>
                    </a:cubicBezTo>
                    <a:cubicBezTo>
                      <a:pt x="4647" y="5154"/>
                      <a:pt x="7097" y="0"/>
                      <a:pt x="33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212" name="Google Shape;218;p3"/>
              <p:cNvSpPr/>
              <p:nvPr/>
            </p:nvSpPr>
            <p:spPr>
              <a:xfrm>
                <a:off x="1211160" y="2434726"/>
                <a:ext cx="65495" cy="68029"/>
              </a:xfrm>
              <a:custGeom>
                <a:avLst/>
                <a:gdLst/>
                <a:ahLst/>
                <a:cxnLst>
                  <a:cxn ang="0">
                    <a:pos x="1910315159" y="2310140"/>
                  </a:cxn>
                  <a:cxn ang="0">
                    <a:pos x="884678820" y="494331890"/>
                  </a:cxn>
                  <a:cxn ang="0">
                    <a:pos x="133966241" y="2147483647"/>
                  </a:cxn>
                  <a:cxn ang="0">
                    <a:pos x="448115542" y="2147483647"/>
                  </a:cxn>
                  <a:cxn ang="0">
                    <a:pos x="1104145157" y="2147483647"/>
                  </a:cxn>
                  <a:cxn ang="0">
                    <a:pos x="1249665223" y="2147483647"/>
                  </a:cxn>
                  <a:cxn ang="0">
                    <a:pos x="2147483647" y="2147483647"/>
                  </a:cxn>
                  <a:cxn ang="0">
                    <a:pos x="1910315159" y="2310140"/>
                  </a:cxn>
                </a:cxnLst>
                <a:pathLst>
                  <a:path w="1680" h="1745">
                    <a:moveTo>
                      <a:pt x="827" y="1"/>
                    </a:moveTo>
                    <a:cubicBezTo>
                      <a:pt x="690" y="1"/>
                      <a:pt x="539" y="64"/>
                      <a:pt x="383" y="214"/>
                    </a:cubicBezTo>
                    <a:cubicBezTo>
                      <a:pt x="180" y="407"/>
                      <a:pt x="109" y="694"/>
                      <a:pt x="58" y="968"/>
                    </a:cubicBezTo>
                    <a:cubicBezTo>
                      <a:pt x="18" y="1204"/>
                      <a:pt x="1" y="1495"/>
                      <a:pt x="194" y="1644"/>
                    </a:cubicBezTo>
                    <a:cubicBezTo>
                      <a:pt x="272" y="1708"/>
                      <a:pt x="376" y="1735"/>
                      <a:pt x="478" y="1742"/>
                    </a:cubicBezTo>
                    <a:cubicBezTo>
                      <a:pt x="499" y="1743"/>
                      <a:pt x="520" y="1744"/>
                      <a:pt x="541" y="1744"/>
                    </a:cubicBezTo>
                    <a:cubicBezTo>
                      <a:pt x="810" y="1744"/>
                      <a:pt x="1079" y="1625"/>
                      <a:pt x="1258" y="1421"/>
                    </a:cubicBezTo>
                    <a:cubicBezTo>
                      <a:pt x="1680" y="938"/>
                      <a:pt x="1357" y="1"/>
                      <a:pt x="827" y="1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13" name="Google Shape;219;p3"/>
              <p:cNvSpPr/>
              <p:nvPr/>
            </p:nvSpPr>
            <p:spPr>
              <a:xfrm>
                <a:off x="1272016" y="2615733"/>
                <a:ext cx="71031" cy="50953"/>
              </a:xfrm>
              <a:custGeom>
                <a:avLst/>
                <a:gdLst/>
                <a:ahLst/>
                <a:cxnLst>
                  <a:cxn ang="0">
                    <a:pos x="1492187748" y="0"/>
                  </a:cxn>
                  <a:cxn ang="0">
                    <a:pos x="189427319" y="972457419"/>
                  </a:cxn>
                  <a:cxn ang="0">
                    <a:pos x="182493804" y="2147483647"/>
                  </a:cxn>
                  <a:cxn ang="0">
                    <a:pos x="2009629402" y="2147483647"/>
                  </a:cxn>
                  <a:cxn ang="0">
                    <a:pos x="2088197758" y="2147483647"/>
                  </a:cxn>
                  <a:cxn ang="0">
                    <a:pos x="2147483647" y="2147483647"/>
                  </a:cxn>
                  <a:cxn ang="0">
                    <a:pos x="1492187748" y="0"/>
                  </a:cxn>
                </a:cxnLst>
                <a:pathLst>
                  <a:path w="1822" h="1307">
                    <a:moveTo>
                      <a:pt x="646" y="0"/>
                    </a:moveTo>
                    <a:cubicBezTo>
                      <a:pt x="432" y="0"/>
                      <a:pt x="224" y="118"/>
                      <a:pt x="82" y="421"/>
                    </a:cubicBezTo>
                    <a:cubicBezTo>
                      <a:pt x="8" y="579"/>
                      <a:pt x="1" y="775"/>
                      <a:pt x="79" y="931"/>
                    </a:cubicBezTo>
                    <a:cubicBezTo>
                      <a:pt x="217" y="1204"/>
                      <a:pt x="562" y="1303"/>
                      <a:pt x="870" y="1306"/>
                    </a:cubicBezTo>
                    <a:cubicBezTo>
                      <a:pt x="881" y="1306"/>
                      <a:pt x="892" y="1306"/>
                      <a:pt x="904" y="1306"/>
                    </a:cubicBezTo>
                    <a:cubicBezTo>
                      <a:pt x="1046" y="1306"/>
                      <a:pt x="1193" y="1286"/>
                      <a:pt x="1306" y="1201"/>
                    </a:cubicBezTo>
                    <a:cubicBezTo>
                      <a:pt x="1821" y="828"/>
                      <a:pt x="1215" y="0"/>
                      <a:pt x="646" y="0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14" name="Google Shape;220;p3"/>
              <p:cNvSpPr/>
              <p:nvPr/>
            </p:nvSpPr>
            <p:spPr>
              <a:xfrm>
                <a:off x="984375" y="2470319"/>
                <a:ext cx="249543" cy="322406"/>
              </a:xfrm>
              <a:custGeom>
                <a:avLst/>
                <a:gdLst/>
                <a:ahLst/>
                <a:cxnLst>
                  <a:cxn ang="0">
                    <a:pos x="2147483647" y="0"/>
                  </a:cxn>
                  <a:cxn ang="0">
                    <a:pos x="2125081600" y="9243618"/>
                  </a:cxn>
                  <a:cxn ang="0">
                    <a:pos x="1822489446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535921186"/>
                  </a:cxn>
                  <a:cxn ang="0">
                    <a:pos x="2147483647" y="632915258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030399581"/>
                  </a:cxn>
                  <a:cxn ang="0">
                    <a:pos x="2147483647" y="0"/>
                  </a:cxn>
                </a:cxnLst>
                <a:pathLst>
                  <a:path w="6401" h="8270">
                    <a:moveTo>
                      <a:pt x="1000" y="0"/>
                    </a:moveTo>
                    <a:cubicBezTo>
                      <a:pt x="974" y="0"/>
                      <a:pt x="947" y="2"/>
                      <a:pt x="920" y="4"/>
                    </a:cubicBezTo>
                    <a:cubicBezTo>
                      <a:pt x="58" y="82"/>
                      <a:pt x="1" y="1457"/>
                      <a:pt x="789" y="1457"/>
                    </a:cubicBezTo>
                    <a:cubicBezTo>
                      <a:pt x="851" y="1457"/>
                      <a:pt x="918" y="1448"/>
                      <a:pt x="990" y="1430"/>
                    </a:cubicBezTo>
                    <a:cubicBezTo>
                      <a:pt x="1031" y="1420"/>
                      <a:pt x="1024" y="1319"/>
                      <a:pt x="981" y="1319"/>
                    </a:cubicBezTo>
                    <a:cubicBezTo>
                      <a:pt x="976" y="1319"/>
                      <a:pt x="971" y="1319"/>
                      <a:pt x="966" y="1319"/>
                    </a:cubicBezTo>
                    <a:cubicBezTo>
                      <a:pt x="97" y="1319"/>
                      <a:pt x="395" y="232"/>
                      <a:pt x="1059" y="232"/>
                    </a:cubicBezTo>
                    <a:cubicBezTo>
                      <a:pt x="1131" y="232"/>
                      <a:pt x="1208" y="245"/>
                      <a:pt x="1288" y="274"/>
                    </a:cubicBezTo>
                    <a:cubicBezTo>
                      <a:pt x="1687" y="420"/>
                      <a:pt x="1869" y="913"/>
                      <a:pt x="1954" y="1288"/>
                    </a:cubicBezTo>
                    <a:cubicBezTo>
                      <a:pt x="1998" y="1491"/>
                      <a:pt x="2021" y="1701"/>
                      <a:pt x="2011" y="1907"/>
                    </a:cubicBezTo>
                    <a:cubicBezTo>
                      <a:pt x="2011" y="1991"/>
                      <a:pt x="1994" y="2072"/>
                      <a:pt x="1987" y="2157"/>
                    </a:cubicBezTo>
                    <a:cubicBezTo>
                      <a:pt x="1842" y="2316"/>
                      <a:pt x="1792" y="2542"/>
                      <a:pt x="1910" y="2796"/>
                    </a:cubicBezTo>
                    <a:cubicBezTo>
                      <a:pt x="2129" y="3272"/>
                      <a:pt x="2545" y="3482"/>
                      <a:pt x="2934" y="3809"/>
                    </a:cubicBezTo>
                    <a:cubicBezTo>
                      <a:pt x="3309" y="4123"/>
                      <a:pt x="3643" y="4479"/>
                      <a:pt x="3958" y="4853"/>
                    </a:cubicBezTo>
                    <a:cubicBezTo>
                      <a:pt x="4749" y="5800"/>
                      <a:pt x="5762" y="7063"/>
                      <a:pt x="6131" y="8236"/>
                    </a:cubicBezTo>
                    <a:cubicBezTo>
                      <a:pt x="6138" y="8260"/>
                      <a:pt x="6149" y="8269"/>
                      <a:pt x="6160" y="8269"/>
                    </a:cubicBezTo>
                    <a:cubicBezTo>
                      <a:pt x="6192" y="8269"/>
                      <a:pt x="6229" y="8194"/>
                      <a:pt x="6229" y="8161"/>
                    </a:cubicBezTo>
                    <a:cubicBezTo>
                      <a:pt x="6188" y="7350"/>
                      <a:pt x="6401" y="6668"/>
                      <a:pt x="6201" y="5854"/>
                    </a:cubicBezTo>
                    <a:cubicBezTo>
                      <a:pt x="6201" y="5847"/>
                      <a:pt x="6198" y="5840"/>
                      <a:pt x="6198" y="5834"/>
                    </a:cubicBezTo>
                    <a:cubicBezTo>
                      <a:pt x="6032" y="5171"/>
                      <a:pt x="5715" y="4532"/>
                      <a:pt x="5320" y="3978"/>
                    </a:cubicBezTo>
                    <a:cubicBezTo>
                      <a:pt x="5042" y="3590"/>
                      <a:pt x="4671" y="3123"/>
                      <a:pt x="4245" y="2735"/>
                    </a:cubicBezTo>
                    <a:cubicBezTo>
                      <a:pt x="3751" y="2286"/>
                      <a:pt x="3183" y="1934"/>
                      <a:pt x="2595" y="1917"/>
                    </a:cubicBezTo>
                    <a:cubicBezTo>
                      <a:pt x="2587" y="1916"/>
                      <a:pt x="2579" y="1916"/>
                      <a:pt x="2571" y="1916"/>
                    </a:cubicBezTo>
                    <a:cubicBezTo>
                      <a:pt x="2462" y="1916"/>
                      <a:pt x="2359" y="1936"/>
                      <a:pt x="2264" y="1971"/>
                    </a:cubicBezTo>
                    <a:cubicBezTo>
                      <a:pt x="2268" y="1582"/>
                      <a:pt x="2116" y="1089"/>
                      <a:pt x="2032" y="879"/>
                    </a:cubicBezTo>
                    <a:cubicBezTo>
                      <a:pt x="1854" y="443"/>
                      <a:pt x="1504" y="0"/>
                      <a:pt x="1000" y="0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5151" name="Google Shape;221;p3"/>
            <p:cNvGrpSpPr/>
            <p:nvPr/>
          </p:nvGrpSpPr>
          <p:grpSpPr>
            <a:xfrm>
              <a:off x="7571778" y="3329054"/>
              <a:ext cx="1156401" cy="1545073"/>
              <a:chOff x="1517975" y="4132611"/>
              <a:chExt cx="698732" cy="933635"/>
            </a:xfrm>
          </p:grpSpPr>
          <p:sp>
            <p:nvSpPr>
              <p:cNvPr id="142" name="Google Shape;222;p3"/>
              <p:cNvSpPr/>
              <p:nvPr/>
            </p:nvSpPr>
            <p:spPr>
              <a:xfrm>
                <a:off x="1597612" y="4490239"/>
                <a:ext cx="138110" cy="138143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63" extrusionOk="0">
                    <a:moveTo>
                      <a:pt x="1429" y="0"/>
                    </a:moveTo>
                    <a:cubicBezTo>
                      <a:pt x="638" y="0"/>
                      <a:pt x="0" y="642"/>
                      <a:pt x="0" y="1429"/>
                    </a:cubicBezTo>
                    <a:cubicBezTo>
                      <a:pt x="0" y="2220"/>
                      <a:pt x="638" y="2862"/>
                      <a:pt x="1429" y="2862"/>
                    </a:cubicBezTo>
                    <a:cubicBezTo>
                      <a:pt x="2220" y="2862"/>
                      <a:pt x="2859" y="2220"/>
                      <a:pt x="2859" y="1429"/>
                    </a:cubicBezTo>
                    <a:cubicBezTo>
                      <a:pt x="2859" y="642"/>
                      <a:pt x="2220" y="0"/>
                      <a:pt x="14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" name="Google Shape;223;p3"/>
              <p:cNvSpPr/>
              <p:nvPr/>
            </p:nvSpPr>
            <p:spPr>
              <a:xfrm>
                <a:off x="1932337" y="4188769"/>
                <a:ext cx="106460" cy="106486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214" extrusionOk="0">
                    <a:moveTo>
                      <a:pt x="1106" y="0"/>
                    </a:moveTo>
                    <a:cubicBezTo>
                      <a:pt x="495" y="0"/>
                      <a:pt x="1" y="494"/>
                      <a:pt x="1" y="1106"/>
                    </a:cubicBezTo>
                    <a:cubicBezTo>
                      <a:pt x="1" y="1717"/>
                      <a:pt x="495" y="2214"/>
                      <a:pt x="1106" y="2214"/>
                    </a:cubicBezTo>
                    <a:cubicBezTo>
                      <a:pt x="1718" y="2214"/>
                      <a:pt x="2214" y="1717"/>
                      <a:pt x="2214" y="1106"/>
                    </a:cubicBezTo>
                    <a:cubicBezTo>
                      <a:pt x="2214" y="494"/>
                      <a:pt x="1718" y="0"/>
                      <a:pt x="1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206" name="Google Shape;224;p3"/>
              <p:cNvSpPr/>
              <p:nvPr/>
            </p:nvSpPr>
            <p:spPr>
              <a:xfrm>
                <a:off x="1539335" y="4751068"/>
                <a:ext cx="151250" cy="63885"/>
              </a:xfrm>
              <a:custGeom>
                <a:avLst/>
                <a:gdLst/>
                <a:ahLst/>
                <a:cxnLst>
                  <a:cxn ang="0">
                    <a:pos x="2147483647" y="0"/>
                  </a:cxn>
                  <a:cxn ang="0">
                    <a:pos x="2147483647" y="5940528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</a:cxnLst>
                <a:pathLst>
                  <a:path w="3137" h="1325">
                    <a:moveTo>
                      <a:pt x="1252" y="0"/>
                    </a:moveTo>
                    <a:cubicBezTo>
                      <a:pt x="1197" y="0"/>
                      <a:pt x="1141" y="4"/>
                      <a:pt x="1085" y="11"/>
                    </a:cubicBezTo>
                    <a:cubicBezTo>
                      <a:pt x="1" y="156"/>
                      <a:pt x="400" y="992"/>
                      <a:pt x="1524" y="1228"/>
                    </a:cubicBezTo>
                    <a:cubicBezTo>
                      <a:pt x="1869" y="1299"/>
                      <a:pt x="2154" y="1324"/>
                      <a:pt x="2383" y="1324"/>
                    </a:cubicBezTo>
                    <a:cubicBezTo>
                      <a:pt x="2901" y="1324"/>
                      <a:pt x="3137" y="1198"/>
                      <a:pt x="3137" y="1198"/>
                    </a:cubicBezTo>
                    <a:cubicBezTo>
                      <a:pt x="3137" y="1198"/>
                      <a:pt x="2267" y="0"/>
                      <a:pt x="1252" y="0"/>
                    </a:cubicBez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07" name="Google Shape;225;p3"/>
              <p:cNvSpPr/>
              <p:nvPr/>
            </p:nvSpPr>
            <p:spPr>
              <a:xfrm>
                <a:off x="1829882" y="4540367"/>
                <a:ext cx="125455" cy="87848"/>
              </a:xfrm>
              <a:custGeom>
                <a:avLst/>
                <a:gdLst/>
                <a:ahLst/>
                <a:cxnLst>
                  <a:cxn ang="0">
                    <a:pos x="2147483647" y="5379364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172948412"/>
                  </a:cxn>
                  <a:cxn ang="0">
                    <a:pos x="2147483647" y="5379364"/>
                  </a:cxn>
                </a:cxnLst>
                <a:pathLst>
                  <a:path w="2602" h="1822">
                    <a:moveTo>
                      <a:pt x="755" y="1"/>
                    </a:moveTo>
                    <a:cubicBezTo>
                      <a:pt x="0" y="1"/>
                      <a:pt x="177" y="798"/>
                      <a:pt x="1068" y="1323"/>
                    </a:cubicBezTo>
                    <a:cubicBezTo>
                      <a:pt x="1820" y="1769"/>
                      <a:pt x="2317" y="1822"/>
                      <a:pt x="2511" y="1822"/>
                    </a:cubicBezTo>
                    <a:cubicBezTo>
                      <a:pt x="2571" y="1822"/>
                      <a:pt x="2601" y="1817"/>
                      <a:pt x="2601" y="1817"/>
                    </a:cubicBezTo>
                    <a:cubicBezTo>
                      <a:pt x="2601" y="1817"/>
                      <a:pt x="2119" y="242"/>
                      <a:pt x="1044" y="32"/>
                    </a:cubicBezTo>
                    <a:cubicBezTo>
                      <a:pt x="936" y="11"/>
                      <a:pt x="840" y="1"/>
                      <a:pt x="755" y="1"/>
                    </a:cubicBez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08" name="Google Shape;226;p3"/>
              <p:cNvSpPr/>
              <p:nvPr/>
            </p:nvSpPr>
            <p:spPr>
              <a:xfrm>
                <a:off x="1742853" y="4814857"/>
                <a:ext cx="125841" cy="87462"/>
              </a:xfrm>
              <a:custGeom>
                <a:avLst/>
                <a:gdLst/>
                <a:ahLst/>
                <a:cxnLst>
                  <a:cxn ang="0">
                    <a:pos x="2147483647" y="0"/>
                  </a:cxn>
                  <a:cxn ang="0">
                    <a:pos x="2147483647" y="162074752"/>
                  </a:cxn>
                  <a:cxn ang="0">
                    <a:pos x="0" y="2147483647"/>
                  </a:cxn>
                  <a:cxn ang="0">
                    <a:pos x="534978779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</a:cxnLst>
                <a:pathLst>
                  <a:path w="2610" h="1814">
                    <a:moveTo>
                      <a:pt x="1846" y="0"/>
                    </a:moveTo>
                    <a:cubicBezTo>
                      <a:pt x="1763" y="0"/>
                      <a:pt x="1670" y="10"/>
                      <a:pt x="1565" y="30"/>
                    </a:cubicBezTo>
                    <a:cubicBezTo>
                      <a:pt x="490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9" y="1813"/>
                    </a:cubicBezTo>
                    <a:cubicBezTo>
                      <a:pt x="297" y="1813"/>
                      <a:pt x="791" y="1759"/>
                      <a:pt x="1535" y="1324"/>
                    </a:cubicBezTo>
                    <a:cubicBezTo>
                      <a:pt x="2431" y="800"/>
                      <a:pt x="2609" y="0"/>
                      <a:pt x="1846" y="0"/>
                    </a:cubicBez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09" name="Google Shape;227;p3"/>
              <p:cNvSpPr/>
              <p:nvPr/>
            </p:nvSpPr>
            <p:spPr>
              <a:xfrm>
                <a:off x="1983641" y="4683036"/>
                <a:ext cx="125841" cy="87462"/>
              </a:xfrm>
              <a:custGeom>
                <a:avLst/>
                <a:gdLst/>
                <a:ahLst/>
                <a:cxnLst>
                  <a:cxn ang="0">
                    <a:pos x="2147483647" y="5379299"/>
                  </a:cxn>
                  <a:cxn ang="0">
                    <a:pos x="2147483647" y="162074752"/>
                  </a:cxn>
                  <a:cxn ang="0">
                    <a:pos x="0" y="2147483647"/>
                  </a:cxn>
                  <a:cxn ang="0">
                    <a:pos x="529599438" y="2147483647"/>
                  </a:cxn>
                  <a:cxn ang="0">
                    <a:pos x="2147483647" y="2147483647"/>
                  </a:cxn>
                  <a:cxn ang="0">
                    <a:pos x="2147483647" y="5379299"/>
                  </a:cxn>
                </a:cxnLst>
                <a:pathLst>
                  <a:path w="2610" h="1814">
                    <a:moveTo>
                      <a:pt x="1849" y="1"/>
                    </a:moveTo>
                    <a:cubicBezTo>
                      <a:pt x="1766" y="1"/>
                      <a:pt x="1671" y="10"/>
                      <a:pt x="1566" y="30"/>
                    </a:cubicBezTo>
                    <a:cubicBezTo>
                      <a:pt x="491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8" y="1813"/>
                    </a:cubicBezTo>
                    <a:cubicBezTo>
                      <a:pt x="296" y="1813"/>
                      <a:pt x="791" y="1759"/>
                      <a:pt x="1535" y="1321"/>
                    </a:cubicBezTo>
                    <a:cubicBezTo>
                      <a:pt x="2431" y="797"/>
                      <a:pt x="2610" y="1"/>
                      <a:pt x="1849" y="1"/>
                    </a:cubicBez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10" name="Google Shape;228;p3"/>
              <p:cNvSpPr/>
              <p:nvPr/>
            </p:nvSpPr>
            <p:spPr>
              <a:xfrm>
                <a:off x="1517975" y="4132611"/>
                <a:ext cx="698732" cy="933635"/>
              </a:xfrm>
              <a:custGeom>
                <a:avLst/>
                <a:gdLst/>
                <a:ahLst/>
                <a:cxnLst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91326750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1799631606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1097083901"/>
                  </a:cxn>
                  <a:cxn ang="0">
                    <a:pos x="2147483647" y="0"/>
                  </a:cxn>
                </a:cxnLst>
                <a:pathLst>
                  <a:path w="14492" h="19364">
                    <a:moveTo>
                      <a:pt x="9912" y="0"/>
                    </a:moveTo>
                    <a:cubicBezTo>
                      <a:pt x="9056" y="0"/>
                      <a:pt x="8186" y="459"/>
                      <a:pt x="7688" y="1146"/>
                    </a:cubicBezTo>
                    <a:cubicBezTo>
                      <a:pt x="6969" y="2143"/>
                      <a:pt x="7270" y="3674"/>
                      <a:pt x="8401" y="4232"/>
                    </a:cubicBezTo>
                    <a:cubicBezTo>
                      <a:pt x="8764" y="4408"/>
                      <a:pt x="9190" y="4493"/>
                      <a:pt x="9619" y="4493"/>
                    </a:cubicBezTo>
                    <a:cubicBezTo>
                      <a:pt x="9643" y="4493"/>
                      <a:pt x="9666" y="4492"/>
                      <a:pt x="9689" y="4492"/>
                    </a:cubicBezTo>
                    <a:cubicBezTo>
                      <a:pt x="9602" y="5597"/>
                      <a:pt x="9625" y="6705"/>
                      <a:pt x="9521" y="7810"/>
                    </a:cubicBezTo>
                    <a:cubicBezTo>
                      <a:pt x="9412" y="9000"/>
                      <a:pt x="9345" y="10189"/>
                      <a:pt x="9223" y="11375"/>
                    </a:cubicBezTo>
                    <a:cubicBezTo>
                      <a:pt x="8986" y="13657"/>
                      <a:pt x="8777" y="15940"/>
                      <a:pt x="8733" y="18232"/>
                    </a:cubicBezTo>
                    <a:cubicBezTo>
                      <a:pt x="8480" y="18229"/>
                      <a:pt x="8228" y="18227"/>
                      <a:pt x="7979" y="18227"/>
                    </a:cubicBezTo>
                    <a:cubicBezTo>
                      <a:pt x="7876" y="18227"/>
                      <a:pt x="7774" y="18227"/>
                      <a:pt x="7671" y="18228"/>
                    </a:cubicBezTo>
                    <a:cubicBezTo>
                      <a:pt x="6698" y="18242"/>
                      <a:pt x="5725" y="18232"/>
                      <a:pt x="4756" y="18286"/>
                    </a:cubicBezTo>
                    <a:cubicBezTo>
                      <a:pt x="4404" y="16025"/>
                      <a:pt x="4289" y="13727"/>
                      <a:pt x="3904" y="11467"/>
                    </a:cubicBezTo>
                    <a:cubicBezTo>
                      <a:pt x="5104" y="11257"/>
                      <a:pt x="5941" y="10483"/>
                      <a:pt x="5979" y="9057"/>
                    </a:cubicBezTo>
                    <a:cubicBezTo>
                      <a:pt x="6012" y="7678"/>
                      <a:pt x="4926" y="6282"/>
                      <a:pt x="3504" y="6282"/>
                    </a:cubicBezTo>
                    <a:cubicBezTo>
                      <a:pt x="3481" y="6282"/>
                      <a:pt x="3457" y="6282"/>
                      <a:pt x="3434" y="6283"/>
                    </a:cubicBezTo>
                    <a:cubicBezTo>
                      <a:pt x="3276" y="6289"/>
                      <a:pt x="3373" y="6515"/>
                      <a:pt x="3488" y="6529"/>
                    </a:cubicBezTo>
                    <a:cubicBezTo>
                      <a:pt x="4708" y="6637"/>
                      <a:pt x="5577" y="7841"/>
                      <a:pt x="5563" y="9017"/>
                    </a:cubicBezTo>
                    <a:cubicBezTo>
                      <a:pt x="5550" y="10368"/>
                      <a:pt x="4661" y="11112"/>
                      <a:pt x="3326" y="11115"/>
                    </a:cubicBezTo>
                    <a:cubicBezTo>
                      <a:pt x="3318" y="11115"/>
                      <a:pt x="3310" y="11115"/>
                      <a:pt x="3303" y="11115"/>
                    </a:cubicBezTo>
                    <a:cubicBezTo>
                      <a:pt x="2056" y="11115"/>
                      <a:pt x="750" y="10529"/>
                      <a:pt x="656" y="9131"/>
                    </a:cubicBezTo>
                    <a:cubicBezTo>
                      <a:pt x="565" y="7746"/>
                      <a:pt x="1258" y="6715"/>
                      <a:pt x="2684" y="6506"/>
                    </a:cubicBezTo>
                    <a:cubicBezTo>
                      <a:pt x="2860" y="6482"/>
                      <a:pt x="2724" y="6252"/>
                      <a:pt x="2599" y="6245"/>
                    </a:cubicBezTo>
                    <a:cubicBezTo>
                      <a:pt x="2548" y="6243"/>
                      <a:pt x="2498" y="6241"/>
                      <a:pt x="2449" y="6241"/>
                    </a:cubicBezTo>
                    <a:cubicBezTo>
                      <a:pt x="1058" y="6241"/>
                      <a:pt x="300" y="7287"/>
                      <a:pt x="169" y="8635"/>
                    </a:cubicBezTo>
                    <a:cubicBezTo>
                      <a:pt x="1" y="10416"/>
                      <a:pt x="1319" y="11456"/>
                      <a:pt x="3015" y="11520"/>
                    </a:cubicBezTo>
                    <a:cubicBezTo>
                      <a:pt x="3071" y="11522"/>
                      <a:pt x="3126" y="11523"/>
                      <a:pt x="3180" y="11523"/>
                    </a:cubicBezTo>
                    <a:cubicBezTo>
                      <a:pt x="3346" y="11523"/>
                      <a:pt x="3506" y="11514"/>
                      <a:pt x="3664" y="11497"/>
                    </a:cubicBezTo>
                    <a:cubicBezTo>
                      <a:pt x="3559" y="12740"/>
                      <a:pt x="3941" y="14129"/>
                      <a:pt x="4073" y="15360"/>
                    </a:cubicBezTo>
                    <a:cubicBezTo>
                      <a:pt x="4168" y="16221"/>
                      <a:pt x="4036" y="17478"/>
                      <a:pt x="4431" y="18313"/>
                    </a:cubicBezTo>
                    <a:cubicBezTo>
                      <a:pt x="4195" y="18330"/>
                      <a:pt x="3961" y="18347"/>
                      <a:pt x="3728" y="18373"/>
                    </a:cubicBezTo>
                    <a:cubicBezTo>
                      <a:pt x="2748" y="18489"/>
                      <a:pt x="1504" y="18553"/>
                      <a:pt x="595" y="18952"/>
                    </a:cubicBezTo>
                    <a:cubicBezTo>
                      <a:pt x="527" y="18981"/>
                      <a:pt x="560" y="19121"/>
                      <a:pt x="635" y="19121"/>
                    </a:cubicBezTo>
                    <a:cubicBezTo>
                      <a:pt x="638" y="19121"/>
                      <a:pt x="640" y="19121"/>
                      <a:pt x="643" y="19120"/>
                    </a:cubicBezTo>
                    <a:cubicBezTo>
                      <a:pt x="2905" y="18774"/>
                      <a:pt x="5224" y="18541"/>
                      <a:pt x="7535" y="18541"/>
                    </a:cubicBezTo>
                    <a:cubicBezTo>
                      <a:pt x="9846" y="18541"/>
                      <a:pt x="12151" y="18774"/>
                      <a:pt x="14387" y="19361"/>
                    </a:cubicBezTo>
                    <a:cubicBezTo>
                      <a:pt x="14394" y="19362"/>
                      <a:pt x="14401" y="19363"/>
                      <a:pt x="14408" y="19363"/>
                    </a:cubicBezTo>
                    <a:cubicBezTo>
                      <a:pt x="14491" y="19363"/>
                      <a:pt x="14466" y="19210"/>
                      <a:pt x="14396" y="19181"/>
                    </a:cubicBezTo>
                    <a:cubicBezTo>
                      <a:pt x="12761" y="18512"/>
                      <a:pt x="10899" y="18292"/>
                      <a:pt x="9101" y="18242"/>
                    </a:cubicBezTo>
                    <a:cubicBezTo>
                      <a:pt x="9148" y="15917"/>
                      <a:pt x="9375" y="13605"/>
                      <a:pt x="9594" y="11291"/>
                    </a:cubicBezTo>
                    <a:cubicBezTo>
                      <a:pt x="9808" y="9054"/>
                      <a:pt x="10115" y="6729"/>
                      <a:pt x="9889" y="4478"/>
                    </a:cubicBezTo>
                    <a:cubicBezTo>
                      <a:pt x="10659" y="4411"/>
                      <a:pt x="11402" y="4056"/>
                      <a:pt x="11778" y="3397"/>
                    </a:cubicBezTo>
                    <a:cubicBezTo>
                      <a:pt x="12345" y="2407"/>
                      <a:pt x="12041" y="838"/>
                      <a:pt x="10821" y="568"/>
                    </a:cubicBezTo>
                    <a:cubicBezTo>
                      <a:pt x="10810" y="566"/>
                      <a:pt x="10799" y="564"/>
                      <a:pt x="10790" y="564"/>
                    </a:cubicBezTo>
                    <a:cubicBezTo>
                      <a:pt x="10669" y="564"/>
                      <a:pt x="10710" y="751"/>
                      <a:pt x="10798" y="798"/>
                    </a:cubicBezTo>
                    <a:cubicBezTo>
                      <a:pt x="11642" y="1261"/>
                      <a:pt x="11778" y="2650"/>
                      <a:pt x="11230" y="3377"/>
                    </a:cubicBezTo>
                    <a:cubicBezTo>
                      <a:pt x="10874" y="3847"/>
                      <a:pt x="10212" y="4095"/>
                      <a:pt x="9571" y="4095"/>
                    </a:cubicBezTo>
                    <a:cubicBezTo>
                      <a:pt x="9178" y="4095"/>
                      <a:pt x="8792" y="4002"/>
                      <a:pt x="8490" y="3809"/>
                    </a:cubicBezTo>
                    <a:cubicBezTo>
                      <a:pt x="7668" y="3285"/>
                      <a:pt x="7554" y="2099"/>
                      <a:pt x="8097" y="1345"/>
                    </a:cubicBezTo>
                    <a:cubicBezTo>
                      <a:pt x="8585" y="670"/>
                      <a:pt x="9386" y="333"/>
                      <a:pt x="10197" y="333"/>
                    </a:cubicBezTo>
                    <a:cubicBezTo>
                      <a:pt x="10410" y="333"/>
                      <a:pt x="10623" y="356"/>
                      <a:pt x="10831" y="403"/>
                    </a:cubicBezTo>
                    <a:cubicBezTo>
                      <a:pt x="10838" y="404"/>
                      <a:pt x="10844" y="405"/>
                      <a:pt x="10850" y="405"/>
                    </a:cubicBezTo>
                    <a:cubicBezTo>
                      <a:pt x="10942" y="405"/>
                      <a:pt x="10908" y="235"/>
                      <a:pt x="10842" y="203"/>
                    </a:cubicBezTo>
                    <a:cubicBezTo>
                      <a:pt x="10547" y="64"/>
                      <a:pt x="10231" y="0"/>
                      <a:pt x="9912" y="0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5152" name="Google Shape;229;p3"/>
            <p:cNvGrpSpPr/>
            <p:nvPr/>
          </p:nvGrpSpPr>
          <p:grpSpPr>
            <a:xfrm>
              <a:off x="430034" y="329700"/>
              <a:ext cx="1099080" cy="1113371"/>
              <a:chOff x="918850" y="1629150"/>
              <a:chExt cx="442250" cy="453124"/>
            </a:xfrm>
          </p:grpSpPr>
          <p:sp>
            <p:nvSpPr>
              <p:cNvPr id="130" name="Google Shape;230;p3"/>
              <p:cNvSpPr/>
              <p:nvPr/>
            </p:nvSpPr>
            <p:spPr>
              <a:xfrm>
                <a:off x="1016140" y="1742082"/>
                <a:ext cx="267616" cy="245205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7687" extrusionOk="0">
                    <a:moveTo>
                      <a:pt x="3609" y="0"/>
                    </a:moveTo>
                    <a:cubicBezTo>
                      <a:pt x="2511" y="0"/>
                      <a:pt x="1440" y="451"/>
                      <a:pt x="763" y="1473"/>
                    </a:cubicBezTo>
                    <a:cubicBezTo>
                      <a:pt x="753" y="1488"/>
                      <a:pt x="742" y="1494"/>
                      <a:pt x="732" y="1494"/>
                    </a:cubicBezTo>
                    <a:cubicBezTo>
                      <a:pt x="716" y="1494"/>
                      <a:pt x="702" y="1480"/>
                      <a:pt x="690" y="1460"/>
                    </a:cubicBezTo>
                    <a:cubicBezTo>
                      <a:pt x="199" y="2305"/>
                      <a:pt x="0" y="3343"/>
                      <a:pt x="0" y="4282"/>
                    </a:cubicBezTo>
                    <a:cubicBezTo>
                      <a:pt x="0" y="4508"/>
                      <a:pt x="24" y="4731"/>
                      <a:pt x="64" y="4945"/>
                    </a:cubicBezTo>
                    <a:cubicBezTo>
                      <a:pt x="111" y="4099"/>
                      <a:pt x="433" y="3241"/>
                      <a:pt x="913" y="2619"/>
                    </a:cubicBezTo>
                    <a:cubicBezTo>
                      <a:pt x="1503" y="1857"/>
                      <a:pt x="2437" y="1440"/>
                      <a:pt x="3379" y="1440"/>
                    </a:cubicBezTo>
                    <a:cubicBezTo>
                      <a:pt x="3844" y="1440"/>
                      <a:pt x="4312" y="1542"/>
                      <a:pt x="4741" y="1754"/>
                    </a:cubicBezTo>
                    <a:cubicBezTo>
                      <a:pt x="5985" y="2365"/>
                      <a:pt x="6505" y="4059"/>
                      <a:pt x="5403" y="5082"/>
                    </a:cubicBezTo>
                    <a:cubicBezTo>
                      <a:pt x="5075" y="5387"/>
                      <a:pt x="4597" y="5552"/>
                      <a:pt x="4131" y="5552"/>
                    </a:cubicBezTo>
                    <a:cubicBezTo>
                      <a:pt x="3511" y="5552"/>
                      <a:pt x="2912" y="5260"/>
                      <a:pt x="2713" y="4616"/>
                    </a:cubicBezTo>
                    <a:cubicBezTo>
                      <a:pt x="2506" y="3952"/>
                      <a:pt x="2911" y="3302"/>
                      <a:pt x="3480" y="3302"/>
                    </a:cubicBezTo>
                    <a:cubicBezTo>
                      <a:pt x="3644" y="3302"/>
                      <a:pt x="3821" y="3355"/>
                      <a:pt x="4001" y="3477"/>
                    </a:cubicBezTo>
                    <a:cubicBezTo>
                      <a:pt x="4070" y="3525"/>
                      <a:pt x="4072" y="3671"/>
                      <a:pt x="3988" y="3671"/>
                    </a:cubicBezTo>
                    <a:cubicBezTo>
                      <a:pt x="3977" y="3671"/>
                      <a:pt x="3964" y="3669"/>
                      <a:pt x="3950" y="3663"/>
                    </a:cubicBezTo>
                    <a:cubicBezTo>
                      <a:pt x="3859" y="3628"/>
                      <a:pt x="3775" y="3612"/>
                      <a:pt x="3699" y="3612"/>
                    </a:cubicBezTo>
                    <a:cubicBezTo>
                      <a:pt x="2974" y="3612"/>
                      <a:pt x="2903" y="5041"/>
                      <a:pt x="4045" y="5041"/>
                    </a:cubicBezTo>
                    <a:cubicBezTo>
                      <a:pt x="4151" y="5041"/>
                      <a:pt x="4268" y="5028"/>
                      <a:pt x="4396" y="5001"/>
                    </a:cubicBezTo>
                    <a:cubicBezTo>
                      <a:pt x="5322" y="4809"/>
                      <a:pt x="5745" y="3886"/>
                      <a:pt x="5346" y="3008"/>
                    </a:cubicBezTo>
                    <a:cubicBezTo>
                      <a:pt x="4990" y="2221"/>
                      <a:pt x="4271" y="1890"/>
                      <a:pt x="3513" y="1890"/>
                    </a:cubicBezTo>
                    <a:cubicBezTo>
                      <a:pt x="2620" y="1890"/>
                      <a:pt x="1673" y="2349"/>
                      <a:pt x="1203" y="3065"/>
                    </a:cubicBezTo>
                    <a:cubicBezTo>
                      <a:pt x="520" y="4106"/>
                      <a:pt x="297" y="5823"/>
                      <a:pt x="1233" y="6790"/>
                    </a:cubicBezTo>
                    <a:cubicBezTo>
                      <a:pt x="1869" y="7448"/>
                      <a:pt x="2849" y="7687"/>
                      <a:pt x="3753" y="7687"/>
                    </a:cubicBezTo>
                    <a:cubicBezTo>
                      <a:pt x="3874" y="7687"/>
                      <a:pt x="3992" y="7682"/>
                      <a:pt x="4109" y="7674"/>
                    </a:cubicBezTo>
                    <a:cubicBezTo>
                      <a:pt x="6732" y="7499"/>
                      <a:pt x="8384" y="5073"/>
                      <a:pt x="7468" y="2545"/>
                    </a:cubicBezTo>
                    <a:cubicBezTo>
                      <a:pt x="6901" y="977"/>
                      <a:pt x="5225" y="0"/>
                      <a:pt x="36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93" name="Google Shape;231;p3"/>
              <p:cNvSpPr/>
              <p:nvPr/>
            </p:nvSpPr>
            <p:spPr>
              <a:xfrm>
                <a:off x="1016680" y="1729347"/>
                <a:ext cx="282406" cy="275153"/>
              </a:xfrm>
              <a:custGeom>
                <a:avLst/>
                <a:gdLst/>
                <a:ahLst/>
                <a:cxnLst>
                  <a:cxn ang="0">
                    <a:pos x="2147483647" y="1043262"/>
                  </a:cxn>
                  <a:cxn ang="0">
                    <a:pos x="665860055" y="1827716039"/>
                  </a:cxn>
                  <a:cxn ang="0">
                    <a:pos x="687745035" y="1929832756"/>
                  </a:cxn>
                  <a:cxn ang="0">
                    <a:pos x="731512949" y="1965284105"/>
                  </a:cxn>
                  <a:cxn ang="0">
                    <a:pos x="763801932" y="1943400176"/>
                  </a:cxn>
                  <a:cxn ang="0">
                    <a:pos x="2147483647" y="408463734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1253575664" y="2147483647"/>
                  </a:cxn>
                  <a:cxn ang="0">
                    <a:pos x="1222298281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1908992088"/>
                  </a:cxn>
                  <a:cxn ang="0">
                    <a:pos x="920123478" y="2147483647"/>
                  </a:cxn>
                  <a:cxn ang="0">
                    <a:pos x="35419796" y="2147483647"/>
                  </a:cxn>
                  <a:cxn ang="0">
                    <a:pos x="344899454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5015727"/>
                  </a:cxn>
                  <a:cxn ang="0">
                    <a:pos x="2147483647" y="1043262"/>
                  </a:cxn>
                </a:cxnLst>
                <a:pathLst>
                  <a:path w="8839" h="8612">
                    <a:moveTo>
                      <a:pt x="3937" y="1"/>
                    </a:moveTo>
                    <a:cubicBezTo>
                      <a:pt x="2672" y="1"/>
                      <a:pt x="1101" y="550"/>
                      <a:pt x="639" y="1754"/>
                    </a:cubicBezTo>
                    <a:cubicBezTo>
                      <a:pt x="632" y="1778"/>
                      <a:pt x="643" y="1822"/>
                      <a:pt x="660" y="1852"/>
                    </a:cubicBezTo>
                    <a:cubicBezTo>
                      <a:pt x="672" y="1872"/>
                      <a:pt x="686" y="1886"/>
                      <a:pt x="702" y="1886"/>
                    </a:cubicBezTo>
                    <a:cubicBezTo>
                      <a:pt x="712" y="1886"/>
                      <a:pt x="723" y="1880"/>
                      <a:pt x="733" y="1865"/>
                    </a:cubicBezTo>
                    <a:cubicBezTo>
                      <a:pt x="1410" y="843"/>
                      <a:pt x="2481" y="392"/>
                      <a:pt x="3579" y="392"/>
                    </a:cubicBezTo>
                    <a:cubicBezTo>
                      <a:pt x="5195" y="392"/>
                      <a:pt x="6871" y="1369"/>
                      <a:pt x="7438" y="2937"/>
                    </a:cubicBezTo>
                    <a:cubicBezTo>
                      <a:pt x="8354" y="5465"/>
                      <a:pt x="6702" y="7891"/>
                      <a:pt x="4079" y="8066"/>
                    </a:cubicBezTo>
                    <a:cubicBezTo>
                      <a:pt x="3962" y="8074"/>
                      <a:pt x="3844" y="8079"/>
                      <a:pt x="3723" y="8079"/>
                    </a:cubicBezTo>
                    <a:cubicBezTo>
                      <a:pt x="2819" y="8079"/>
                      <a:pt x="1839" y="7840"/>
                      <a:pt x="1203" y="7182"/>
                    </a:cubicBezTo>
                    <a:cubicBezTo>
                      <a:pt x="267" y="6215"/>
                      <a:pt x="490" y="4498"/>
                      <a:pt x="1173" y="3457"/>
                    </a:cubicBezTo>
                    <a:cubicBezTo>
                      <a:pt x="1643" y="2741"/>
                      <a:pt x="2590" y="2282"/>
                      <a:pt x="3483" y="2282"/>
                    </a:cubicBezTo>
                    <a:cubicBezTo>
                      <a:pt x="4241" y="2282"/>
                      <a:pt x="4960" y="2613"/>
                      <a:pt x="5316" y="3400"/>
                    </a:cubicBezTo>
                    <a:cubicBezTo>
                      <a:pt x="5715" y="4278"/>
                      <a:pt x="5292" y="5201"/>
                      <a:pt x="4366" y="5393"/>
                    </a:cubicBezTo>
                    <a:cubicBezTo>
                      <a:pt x="4238" y="5420"/>
                      <a:pt x="4121" y="5433"/>
                      <a:pt x="4015" y="5433"/>
                    </a:cubicBezTo>
                    <a:cubicBezTo>
                      <a:pt x="2873" y="5433"/>
                      <a:pt x="2944" y="4004"/>
                      <a:pt x="3669" y="4004"/>
                    </a:cubicBezTo>
                    <a:cubicBezTo>
                      <a:pt x="3745" y="4004"/>
                      <a:pt x="3829" y="4020"/>
                      <a:pt x="3920" y="4055"/>
                    </a:cubicBezTo>
                    <a:cubicBezTo>
                      <a:pt x="3934" y="4061"/>
                      <a:pt x="3947" y="4063"/>
                      <a:pt x="3958" y="4063"/>
                    </a:cubicBezTo>
                    <a:cubicBezTo>
                      <a:pt x="4042" y="4063"/>
                      <a:pt x="4040" y="3917"/>
                      <a:pt x="3971" y="3869"/>
                    </a:cubicBezTo>
                    <a:cubicBezTo>
                      <a:pt x="3791" y="3747"/>
                      <a:pt x="3614" y="3694"/>
                      <a:pt x="3450" y="3694"/>
                    </a:cubicBezTo>
                    <a:cubicBezTo>
                      <a:pt x="2881" y="3694"/>
                      <a:pt x="2476" y="4344"/>
                      <a:pt x="2683" y="5008"/>
                    </a:cubicBezTo>
                    <a:cubicBezTo>
                      <a:pt x="2882" y="5652"/>
                      <a:pt x="3481" y="5944"/>
                      <a:pt x="4101" y="5944"/>
                    </a:cubicBezTo>
                    <a:cubicBezTo>
                      <a:pt x="4567" y="5944"/>
                      <a:pt x="5045" y="5779"/>
                      <a:pt x="5373" y="5474"/>
                    </a:cubicBezTo>
                    <a:cubicBezTo>
                      <a:pt x="6475" y="4451"/>
                      <a:pt x="5955" y="2757"/>
                      <a:pt x="4711" y="2146"/>
                    </a:cubicBezTo>
                    <a:cubicBezTo>
                      <a:pt x="4282" y="1934"/>
                      <a:pt x="3814" y="1832"/>
                      <a:pt x="3349" y="1832"/>
                    </a:cubicBezTo>
                    <a:cubicBezTo>
                      <a:pt x="2407" y="1832"/>
                      <a:pt x="1473" y="2249"/>
                      <a:pt x="883" y="3011"/>
                    </a:cubicBezTo>
                    <a:cubicBezTo>
                      <a:pt x="403" y="3633"/>
                      <a:pt x="81" y="4491"/>
                      <a:pt x="34" y="5337"/>
                    </a:cubicBezTo>
                    <a:cubicBezTo>
                      <a:pt x="0" y="5894"/>
                      <a:pt x="85" y="6448"/>
                      <a:pt x="331" y="6928"/>
                    </a:cubicBezTo>
                    <a:cubicBezTo>
                      <a:pt x="913" y="8057"/>
                      <a:pt x="2210" y="8540"/>
                      <a:pt x="3413" y="8604"/>
                    </a:cubicBezTo>
                    <a:cubicBezTo>
                      <a:pt x="3505" y="8609"/>
                      <a:pt x="3596" y="8611"/>
                      <a:pt x="3687" y="8611"/>
                    </a:cubicBezTo>
                    <a:cubicBezTo>
                      <a:pt x="6555" y="8611"/>
                      <a:pt x="8838" y="6266"/>
                      <a:pt x="8121" y="3281"/>
                    </a:cubicBezTo>
                    <a:cubicBezTo>
                      <a:pt x="7685" y="1474"/>
                      <a:pt x="6215" y="230"/>
                      <a:pt x="4377" y="24"/>
                    </a:cubicBezTo>
                    <a:cubicBezTo>
                      <a:pt x="4236" y="9"/>
                      <a:pt x="4089" y="1"/>
                      <a:pt x="3937" y="1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94" name="Google Shape;232;p3"/>
              <p:cNvSpPr/>
              <p:nvPr/>
            </p:nvSpPr>
            <p:spPr>
              <a:xfrm>
                <a:off x="1150678" y="1629150"/>
                <a:ext cx="11694" cy="53037"/>
              </a:xfrm>
              <a:custGeom>
                <a:avLst/>
                <a:gdLst/>
                <a:ahLst/>
                <a:cxnLst>
                  <a:cxn ang="0">
                    <a:pos x="128185698" y="0"/>
                  </a:cxn>
                  <a:cxn ang="0">
                    <a:pos x="31280012" y="106291068"/>
                  </a:cxn>
                  <a:cxn ang="0">
                    <a:pos x="109430535" y="1627666519"/>
                  </a:cxn>
                  <a:cxn ang="0">
                    <a:pos x="218861070" y="1729782489"/>
                  </a:cxn>
                  <a:cxn ang="0">
                    <a:pos x="267819247" y="1676653825"/>
                  </a:cxn>
                  <a:cxn ang="0">
                    <a:pos x="344959101" y="190698144"/>
                  </a:cxn>
                  <a:cxn ang="0">
                    <a:pos x="128185698" y="0"/>
                  </a:cxn>
                </a:cxnLst>
                <a:pathLst>
                  <a:path w="366" h="1660">
                    <a:moveTo>
                      <a:pt x="123" y="0"/>
                    </a:moveTo>
                    <a:cubicBezTo>
                      <a:pt x="74" y="0"/>
                      <a:pt x="34" y="29"/>
                      <a:pt x="30" y="102"/>
                    </a:cubicBezTo>
                    <a:cubicBezTo>
                      <a:pt x="0" y="581"/>
                      <a:pt x="34" y="1088"/>
                      <a:pt x="105" y="1562"/>
                    </a:cubicBezTo>
                    <a:cubicBezTo>
                      <a:pt x="112" y="1606"/>
                      <a:pt x="167" y="1660"/>
                      <a:pt x="210" y="1660"/>
                    </a:cubicBezTo>
                    <a:cubicBezTo>
                      <a:pt x="232" y="1660"/>
                      <a:pt x="250" y="1645"/>
                      <a:pt x="257" y="1609"/>
                    </a:cubicBezTo>
                    <a:cubicBezTo>
                      <a:pt x="334" y="1149"/>
                      <a:pt x="365" y="649"/>
                      <a:pt x="331" y="183"/>
                    </a:cubicBezTo>
                    <a:cubicBezTo>
                      <a:pt x="325" y="88"/>
                      <a:pt x="209" y="0"/>
                      <a:pt x="123" y="0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95" name="Google Shape;233;p3"/>
              <p:cNvSpPr/>
              <p:nvPr/>
            </p:nvSpPr>
            <p:spPr>
              <a:xfrm>
                <a:off x="1248317" y="1682188"/>
                <a:ext cx="31151" cy="46296"/>
              </a:xfrm>
              <a:custGeom>
                <a:avLst/>
                <a:gdLst/>
                <a:ahLst/>
                <a:cxnLst>
                  <a:cxn ang="0">
                    <a:pos x="786711700" y="0"/>
                  </a:cxn>
                  <a:cxn ang="0">
                    <a:pos x="709612751" y="41682215"/>
                  </a:cxn>
                  <a:cxn ang="0">
                    <a:pos x="6261511" y="1397414950"/>
                  </a:cxn>
                  <a:cxn ang="0">
                    <a:pos x="68782622" y="1508927541"/>
                  </a:cxn>
                  <a:cxn ang="0">
                    <a:pos x="105245075" y="1492261588"/>
                  </a:cxn>
                  <a:cxn ang="0">
                    <a:pos x="512657151" y="914932448"/>
                  </a:cxn>
                  <a:cxn ang="0">
                    <a:pos x="946127853" y="263631470"/>
                  </a:cxn>
                  <a:cxn ang="0">
                    <a:pos x="786711700" y="0"/>
                  </a:cxn>
                </a:cxnLst>
                <a:pathLst>
                  <a:path w="975" h="1449">
                    <a:moveTo>
                      <a:pt x="755" y="0"/>
                    </a:moveTo>
                    <a:cubicBezTo>
                      <a:pt x="727" y="0"/>
                      <a:pt x="701" y="12"/>
                      <a:pt x="681" y="40"/>
                    </a:cubicBezTo>
                    <a:cubicBezTo>
                      <a:pt x="414" y="412"/>
                      <a:pt x="84" y="881"/>
                      <a:pt x="6" y="1341"/>
                    </a:cubicBezTo>
                    <a:cubicBezTo>
                      <a:pt x="1" y="1381"/>
                      <a:pt x="27" y="1448"/>
                      <a:pt x="66" y="1448"/>
                    </a:cubicBezTo>
                    <a:cubicBezTo>
                      <a:pt x="77" y="1448"/>
                      <a:pt x="88" y="1444"/>
                      <a:pt x="101" y="1432"/>
                    </a:cubicBezTo>
                    <a:cubicBezTo>
                      <a:pt x="263" y="1281"/>
                      <a:pt x="374" y="1064"/>
                      <a:pt x="492" y="878"/>
                    </a:cubicBezTo>
                    <a:cubicBezTo>
                      <a:pt x="624" y="669"/>
                      <a:pt x="770" y="462"/>
                      <a:pt x="908" y="253"/>
                    </a:cubicBezTo>
                    <a:cubicBezTo>
                      <a:pt x="974" y="153"/>
                      <a:pt x="854" y="0"/>
                      <a:pt x="755" y="0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96" name="Google Shape;234;p3"/>
              <p:cNvSpPr/>
              <p:nvPr/>
            </p:nvSpPr>
            <p:spPr>
              <a:xfrm>
                <a:off x="1308638" y="1782322"/>
                <a:ext cx="52462" cy="28084"/>
              </a:xfrm>
              <a:custGeom>
                <a:avLst/>
                <a:gdLst/>
                <a:ahLst/>
                <a:cxnLst>
                  <a:cxn ang="0">
                    <a:pos x="1480746021" y="0"/>
                  </a:cxn>
                  <a:cxn ang="0">
                    <a:pos x="1422397765" y="18753083"/>
                  </a:cxn>
                  <a:cxn ang="0">
                    <a:pos x="584588251" y="427216588"/>
                  </a:cxn>
                  <a:cxn ang="0">
                    <a:pos x="0" y="863859207"/>
                  </a:cxn>
                  <a:cxn ang="0">
                    <a:pos x="31277512" y="912813645"/>
                  </a:cxn>
                  <a:cxn ang="0">
                    <a:pos x="66697445" y="915944452"/>
                  </a:cxn>
                  <a:cxn ang="0">
                    <a:pos x="327191915" y="832581938"/>
                  </a:cxn>
                  <a:cxn ang="0">
                    <a:pos x="788822019" y="677304128"/>
                  </a:cxn>
                  <a:cxn ang="0">
                    <a:pos x="1630806606" y="262579074"/>
                  </a:cxn>
                  <a:cxn ang="0">
                    <a:pos x="1480746021" y="0"/>
                  </a:cxn>
                </a:cxnLst>
                <a:pathLst>
                  <a:path w="1642" h="879">
                    <a:moveTo>
                      <a:pt x="1421" y="0"/>
                    </a:moveTo>
                    <a:cubicBezTo>
                      <a:pt x="1402" y="0"/>
                      <a:pt x="1383" y="6"/>
                      <a:pt x="1365" y="18"/>
                    </a:cubicBezTo>
                    <a:cubicBezTo>
                      <a:pt x="1112" y="201"/>
                      <a:pt x="855" y="309"/>
                      <a:pt x="561" y="410"/>
                    </a:cubicBezTo>
                    <a:cubicBezTo>
                      <a:pt x="351" y="485"/>
                      <a:pt x="17" y="566"/>
                      <a:pt x="0" y="829"/>
                    </a:cubicBezTo>
                    <a:cubicBezTo>
                      <a:pt x="0" y="846"/>
                      <a:pt x="7" y="876"/>
                      <a:pt x="30" y="876"/>
                    </a:cubicBezTo>
                    <a:cubicBezTo>
                      <a:pt x="41" y="878"/>
                      <a:pt x="53" y="879"/>
                      <a:pt x="64" y="879"/>
                    </a:cubicBezTo>
                    <a:cubicBezTo>
                      <a:pt x="153" y="879"/>
                      <a:pt x="230" y="832"/>
                      <a:pt x="314" y="799"/>
                    </a:cubicBezTo>
                    <a:cubicBezTo>
                      <a:pt x="459" y="742"/>
                      <a:pt x="608" y="698"/>
                      <a:pt x="757" y="650"/>
                    </a:cubicBezTo>
                    <a:cubicBezTo>
                      <a:pt x="1031" y="563"/>
                      <a:pt x="1372" y="478"/>
                      <a:pt x="1565" y="252"/>
                    </a:cubicBezTo>
                    <a:cubicBezTo>
                      <a:pt x="1641" y="163"/>
                      <a:pt x="1526" y="0"/>
                      <a:pt x="1421" y="0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97" name="Google Shape;235;p3"/>
              <p:cNvSpPr/>
              <p:nvPr/>
            </p:nvSpPr>
            <p:spPr>
              <a:xfrm>
                <a:off x="1297711" y="1901817"/>
                <a:ext cx="51056" cy="23004"/>
              </a:xfrm>
              <a:custGeom>
                <a:avLst/>
                <a:gdLst/>
                <a:ahLst/>
                <a:cxnLst>
                  <a:cxn ang="0">
                    <a:pos x="87537557" y="1043263"/>
                  </a:cxn>
                  <a:cxn ang="0">
                    <a:pos x="21883886" y="142754134"/>
                  </a:cxn>
                  <a:cxn ang="0">
                    <a:pos x="14579044" y="151103276"/>
                  </a:cxn>
                  <a:cxn ang="0">
                    <a:pos x="32287872" y="171943973"/>
                  </a:cxn>
                  <a:cxn ang="0">
                    <a:pos x="100028033" y="249045202"/>
                  </a:cxn>
                  <a:cxn ang="0">
                    <a:pos x="106290636" y="253220268"/>
                  </a:cxn>
                  <a:cxn ang="0">
                    <a:pos x="504349987" y="422033429"/>
                  </a:cxn>
                  <a:cxn ang="0">
                    <a:pos x="1426523043" y="731514228"/>
                  </a:cxn>
                  <a:cxn ang="0">
                    <a:pos x="1506787388" y="750267377"/>
                  </a:cxn>
                  <a:cxn ang="0">
                    <a:pos x="1497395033" y="442874158"/>
                  </a:cxn>
                  <a:cxn ang="0">
                    <a:pos x="124000487" y="6261593"/>
                  </a:cxn>
                  <a:cxn ang="0">
                    <a:pos x="87537557" y="1043263"/>
                  </a:cxn>
                </a:cxnLst>
                <a:pathLst>
                  <a:path w="1598" h="720">
                    <a:moveTo>
                      <a:pt x="84" y="1"/>
                    </a:moveTo>
                    <a:cubicBezTo>
                      <a:pt x="16" y="1"/>
                      <a:pt x="1" y="70"/>
                      <a:pt x="21" y="137"/>
                    </a:cubicBezTo>
                    <a:cubicBezTo>
                      <a:pt x="18" y="141"/>
                      <a:pt x="14" y="145"/>
                      <a:pt x="14" y="145"/>
                    </a:cubicBezTo>
                    <a:cubicBezTo>
                      <a:pt x="18" y="154"/>
                      <a:pt x="27" y="158"/>
                      <a:pt x="31" y="165"/>
                    </a:cubicBezTo>
                    <a:cubicBezTo>
                      <a:pt x="44" y="198"/>
                      <a:pt x="68" y="226"/>
                      <a:pt x="96" y="239"/>
                    </a:cubicBezTo>
                    <a:cubicBezTo>
                      <a:pt x="99" y="239"/>
                      <a:pt x="99" y="243"/>
                      <a:pt x="102" y="243"/>
                    </a:cubicBezTo>
                    <a:cubicBezTo>
                      <a:pt x="210" y="324"/>
                      <a:pt x="375" y="368"/>
                      <a:pt x="484" y="405"/>
                    </a:cubicBezTo>
                    <a:cubicBezTo>
                      <a:pt x="774" y="513"/>
                      <a:pt x="1082" y="577"/>
                      <a:pt x="1369" y="702"/>
                    </a:cubicBezTo>
                    <a:cubicBezTo>
                      <a:pt x="1398" y="714"/>
                      <a:pt x="1424" y="720"/>
                      <a:pt x="1446" y="720"/>
                    </a:cubicBezTo>
                    <a:cubicBezTo>
                      <a:pt x="1589" y="720"/>
                      <a:pt x="1597" y="498"/>
                      <a:pt x="1437" y="425"/>
                    </a:cubicBezTo>
                    <a:cubicBezTo>
                      <a:pt x="1024" y="239"/>
                      <a:pt x="551" y="137"/>
                      <a:pt x="119" y="6"/>
                    </a:cubicBezTo>
                    <a:cubicBezTo>
                      <a:pt x="106" y="2"/>
                      <a:pt x="94" y="1"/>
                      <a:pt x="84" y="1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98" name="Google Shape;236;p3"/>
              <p:cNvSpPr/>
              <p:nvPr/>
            </p:nvSpPr>
            <p:spPr>
              <a:xfrm>
                <a:off x="1208444" y="2023454"/>
                <a:ext cx="40321" cy="45401"/>
              </a:xfrm>
              <a:custGeom>
                <a:avLst/>
                <a:gdLst/>
                <a:ahLst/>
                <a:cxnLst>
                  <a:cxn ang="0">
                    <a:pos x="149017502" y="0"/>
                  </a:cxn>
                  <a:cxn ang="0">
                    <a:pos x="28146742" y="141711186"/>
                  </a:cxn>
                  <a:cxn ang="0">
                    <a:pos x="454325718" y="972213436"/>
                  </a:cxn>
                  <a:cxn ang="0">
                    <a:pos x="1038914656" y="1475524257"/>
                  </a:cxn>
                  <a:cxn ang="0">
                    <a:pos x="1082683805" y="1479698337"/>
                  </a:cxn>
                  <a:cxn ang="0">
                    <a:pos x="1173352953" y="1194189468"/>
                  </a:cxn>
                  <a:cxn ang="0">
                    <a:pos x="703372144" y="683572728"/>
                  </a:cxn>
                  <a:cxn ang="0">
                    <a:pos x="264669888" y="42725792"/>
                  </a:cxn>
                  <a:cxn ang="0">
                    <a:pos x="149017502" y="0"/>
                  </a:cxn>
                </a:cxnLst>
                <a:pathLst>
                  <a:path w="1262" h="1421">
                    <a:moveTo>
                      <a:pt x="143" y="0"/>
                    </a:moveTo>
                    <a:cubicBezTo>
                      <a:pt x="69" y="0"/>
                      <a:pt x="0" y="46"/>
                      <a:pt x="27" y="136"/>
                    </a:cubicBezTo>
                    <a:cubicBezTo>
                      <a:pt x="104" y="410"/>
                      <a:pt x="277" y="697"/>
                      <a:pt x="436" y="933"/>
                    </a:cubicBezTo>
                    <a:cubicBezTo>
                      <a:pt x="571" y="1129"/>
                      <a:pt x="747" y="1366"/>
                      <a:pt x="997" y="1416"/>
                    </a:cubicBezTo>
                    <a:cubicBezTo>
                      <a:pt x="1011" y="1419"/>
                      <a:pt x="1025" y="1420"/>
                      <a:pt x="1039" y="1420"/>
                    </a:cubicBezTo>
                    <a:cubicBezTo>
                      <a:pt x="1190" y="1420"/>
                      <a:pt x="1262" y="1255"/>
                      <a:pt x="1126" y="1146"/>
                    </a:cubicBezTo>
                    <a:cubicBezTo>
                      <a:pt x="936" y="998"/>
                      <a:pt x="808" y="862"/>
                      <a:pt x="675" y="656"/>
                    </a:cubicBezTo>
                    <a:cubicBezTo>
                      <a:pt x="544" y="450"/>
                      <a:pt x="432" y="210"/>
                      <a:pt x="254" y="41"/>
                    </a:cubicBezTo>
                    <a:cubicBezTo>
                      <a:pt x="225" y="14"/>
                      <a:pt x="184" y="0"/>
                      <a:pt x="143" y="0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99" name="Google Shape;237;p3"/>
              <p:cNvSpPr/>
              <p:nvPr/>
            </p:nvSpPr>
            <p:spPr>
              <a:xfrm>
                <a:off x="1102721" y="2034636"/>
                <a:ext cx="14282" cy="47637"/>
              </a:xfrm>
              <a:custGeom>
                <a:avLst/>
                <a:gdLst/>
                <a:ahLst/>
                <a:cxnLst>
                  <a:cxn ang="0">
                    <a:pos x="177176102" y="1043253"/>
                  </a:cxn>
                  <a:cxn ang="0">
                    <a:pos x="106299328" y="65651678"/>
                  </a:cxn>
                  <a:cxn ang="0">
                    <a:pos x="50035054" y="916967520"/>
                  </a:cxn>
                  <a:cxn ang="0">
                    <a:pos x="184449666" y="1523386243"/>
                  </a:cxn>
                  <a:cxn ang="0">
                    <a:pos x="238658994" y="1552575551"/>
                  </a:cxn>
                  <a:cxn ang="0">
                    <a:pos x="271993916" y="1541128485"/>
                  </a:cxn>
                  <a:cxn ang="0">
                    <a:pos x="394959668" y="977400950"/>
                  </a:cxn>
                  <a:cxn ang="0">
                    <a:pos x="338695393" y="132346577"/>
                  </a:cxn>
                  <a:cxn ang="0">
                    <a:pos x="177176102" y="1043253"/>
                  </a:cxn>
                </a:cxnLst>
                <a:pathLst>
                  <a:path w="447" h="1491">
                    <a:moveTo>
                      <a:pt x="170" y="1"/>
                    </a:moveTo>
                    <a:cubicBezTo>
                      <a:pt x="140" y="1"/>
                      <a:pt x="113" y="18"/>
                      <a:pt x="102" y="63"/>
                    </a:cubicBezTo>
                    <a:cubicBezTo>
                      <a:pt x="38" y="327"/>
                      <a:pt x="55" y="610"/>
                      <a:pt x="48" y="880"/>
                    </a:cubicBezTo>
                    <a:cubicBezTo>
                      <a:pt x="44" y="1117"/>
                      <a:pt x="1" y="1289"/>
                      <a:pt x="177" y="1462"/>
                    </a:cubicBezTo>
                    <a:cubicBezTo>
                      <a:pt x="192" y="1478"/>
                      <a:pt x="209" y="1490"/>
                      <a:pt x="229" y="1490"/>
                    </a:cubicBezTo>
                    <a:cubicBezTo>
                      <a:pt x="239" y="1490"/>
                      <a:pt x="250" y="1487"/>
                      <a:pt x="261" y="1479"/>
                    </a:cubicBezTo>
                    <a:cubicBezTo>
                      <a:pt x="447" y="1350"/>
                      <a:pt x="383" y="1147"/>
                      <a:pt x="379" y="938"/>
                    </a:cubicBezTo>
                    <a:cubicBezTo>
                      <a:pt x="372" y="671"/>
                      <a:pt x="386" y="387"/>
                      <a:pt x="325" y="127"/>
                    </a:cubicBezTo>
                    <a:cubicBezTo>
                      <a:pt x="312" y="71"/>
                      <a:pt x="232" y="1"/>
                      <a:pt x="170" y="1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00" name="Google Shape;238;p3"/>
              <p:cNvSpPr/>
              <p:nvPr/>
            </p:nvSpPr>
            <p:spPr>
              <a:xfrm>
                <a:off x="950896" y="2001408"/>
                <a:ext cx="62271" cy="34059"/>
              </a:xfrm>
              <a:custGeom>
                <a:avLst/>
                <a:gdLst/>
                <a:ahLst/>
                <a:cxnLst>
                  <a:cxn ang="0">
                    <a:pos x="1732951608" y="1043273"/>
                  </a:cxn>
                  <a:cxn ang="0">
                    <a:pos x="952466384" y="314706694"/>
                  </a:cxn>
                  <a:cxn ang="0">
                    <a:pos x="145888045" y="832608742"/>
                  </a:cxn>
                  <a:cxn ang="0">
                    <a:pos x="331371564" y="1110851730"/>
                  </a:cxn>
                  <a:cxn ang="0">
                    <a:pos x="413693347" y="1088966362"/>
                  </a:cxn>
                  <a:cxn ang="0">
                    <a:pos x="1867391215" y="268849413"/>
                  </a:cxn>
                  <a:cxn ang="0">
                    <a:pos x="1741300875" y="1043273"/>
                  </a:cxn>
                  <a:cxn ang="0">
                    <a:pos x="1732951608" y="1043273"/>
                  </a:cxn>
                </a:cxnLst>
                <a:pathLst>
                  <a:path w="1949" h="1066">
                    <a:moveTo>
                      <a:pt x="1663" y="1"/>
                    </a:moveTo>
                    <a:cubicBezTo>
                      <a:pt x="1399" y="1"/>
                      <a:pt x="1135" y="172"/>
                      <a:pt x="914" y="302"/>
                    </a:cubicBezTo>
                    <a:cubicBezTo>
                      <a:pt x="650" y="454"/>
                      <a:pt x="390" y="620"/>
                      <a:pt x="140" y="799"/>
                    </a:cubicBezTo>
                    <a:cubicBezTo>
                      <a:pt x="0" y="895"/>
                      <a:pt x="172" y="1066"/>
                      <a:pt x="318" y="1066"/>
                    </a:cubicBezTo>
                    <a:cubicBezTo>
                      <a:pt x="346" y="1066"/>
                      <a:pt x="373" y="1059"/>
                      <a:pt x="397" y="1045"/>
                    </a:cubicBezTo>
                    <a:cubicBezTo>
                      <a:pt x="846" y="775"/>
                      <a:pt x="1272" y="386"/>
                      <a:pt x="1792" y="258"/>
                    </a:cubicBezTo>
                    <a:cubicBezTo>
                      <a:pt x="1948" y="217"/>
                      <a:pt x="1772" y="1"/>
                      <a:pt x="1671" y="1"/>
                    </a:cubicBezTo>
                    <a:cubicBezTo>
                      <a:pt x="1668" y="1"/>
                      <a:pt x="1666" y="1"/>
                      <a:pt x="1663" y="1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01" name="Google Shape;239;p3"/>
              <p:cNvSpPr/>
              <p:nvPr/>
            </p:nvSpPr>
            <p:spPr>
              <a:xfrm>
                <a:off x="923483" y="1883030"/>
                <a:ext cx="68724" cy="14026"/>
              </a:xfrm>
              <a:custGeom>
                <a:avLst/>
                <a:gdLst/>
                <a:ahLst/>
                <a:cxnLst>
                  <a:cxn ang="0">
                    <a:pos x="1828732509" y="1043260"/>
                  </a:cxn>
                  <a:cxn ang="0">
                    <a:pos x="208403278" y="129217353"/>
                  </a:cxn>
                  <a:cxn ang="0">
                    <a:pos x="257389943" y="432433370"/>
                  </a:cxn>
                  <a:cxn ang="0">
                    <a:pos x="661672467" y="457447958"/>
                  </a:cxn>
                  <a:cxn ang="0">
                    <a:pos x="1990236656" y="361594242"/>
                  </a:cxn>
                  <a:cxn ang="0">
                    <a:pos x="1941249991" y="3130769"/>
                  </a:cxn>
                  <a:cxn ang="0">
                    <a:pos x="1828732509" y="1043260"/>
                  </a:cxn>
                </a:cxnLst>
                <a:pathLst>
                  <a:path w="2151" h="439">
                    <a:moveTo>
                      <a:pt x="1755" y="1"/>
                    </a:moveTo>
                    <a:cubicBezTo>
                      <a:pt x="1237" y="1"/>
                      <a:pt x="718" y="108"/>
                      <a:pt x="200" y="124"/>
                    </a:cubicBezTo>
                    <a:cubicBezTo>
                      <a:pt x="1" y="128"/>
                      <a:pt x="99" y="398"/>
                      <a:pt x="247" y="415"/>
                    </a:cubicBezTo>
                    <a:cubicBezTo>
                      <a:pt x="376" y="432"/>
                      <a:pt x="505" y="439"/>
                      <a:pt x="635" y="439"/>
                    </a:cubicBezTo>
                    <a:cubicBezTo>
                      <a:pt x="1060" y="439"/>
                      <a:pt x="1491" y="365"/>
                      <a:pt x="1910" y="347"/>
                    </a:cubicBezTo>
                    <a:cubicBezTo>
                      <a:pt x="2150" y="334"/>
                      <a:pt x="2069" y="6"/>
                      <a:pt x="1863" y="3"/>
                    </a:cubicBezTo>
                    <a:cubicBezTo>
                      <a:pt x="1827" y="2"/>
                      <a:pt x="1791" y="1"/>
                      <a:pt x="1755" y="1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02" name="Google Shape;240;p3"/>
              <p:cNvSpPr/>
              <p:nvPr/>
            </p:nvSpPr>
            <p:spPr>
              <a:xfrm>
                <a:off x="918850" y="1768104"/>
                <a:ext cx="74507" cy="19170"/>
              </a:xfrm>
              <a:custGeom>
                <a:avLst/>
                <a:gdLst/>
                <a:ahLst/>
                <a:cxnLst>
                  <a:cxn ang="0">
                    <a:pos x="494952206" y="1043263"/>
                  </a:cxn>
                  <a:cxn ang="0">
                    <a:pos x="141708320" y="29189840"/>
                  </a:cxn>
                  <a:cxn ang="0">
                    <a:pos x="233419312" y="282377455"/>
                  </a:cxn>
                  <a:cxn ang="0">
                    <a:pos x="2147483647" y="621048062"/>
                  </a:cxn>
                  <a:cxn ang="0">
                    <a:pos x="2147483647" y="625223160"/>
                  </a:cxn>
                  <a:cxn ang="0">
                    <a:pos x="2147483647" y="299076761"/>
                  </a:cxn>
                  <a:cxn ang="0">
                    <a:pos x="494952206" y="1043263"/>
                  </a:cxn>
                </a:cxnLst>
                <a:pathLst>
                  <a:path w="2332" h="600">
                    <a:moveTo>
                      <a:pt x="475" y="1"/>
                    </a:moveTo>
                    <a:cubicBezTo>
                      <a:pt x="362" y="1"/>
                      <a:pt x="249" y="9"/>
                      <a:pt x="136" y="28"/>
                    </a:cubicBezTo>
                    <a:cubicBezTo>
                      <a:pt x="1" y="51"/>
                      <a:pt x="126" y="267"/>
                      <a:pt x="224" y="271"/>
                    </a:cubicBezTo>
                    <a:cubicBezTo>
                      <a:pt x="866" y="301"/>
                      <a:pt x="1454" y="480"/>
                      <a:pt x="2083" y="596"/>
                    </a:cubicBezTo>
                    <a:cubicBezTo>
                      <a:pt x="2098" y="598"/>
                      <a:pt x="2113" y="600"/>
                      <a:pt x="2127" y="600"/>
                    </a:cubicBezTo>
                    <a:cubicBezTo>
                      <a:pt x="2327" y="600"/>
                      <a:pt x="2332" y="325"/>
                      <a:pt x="2123" y="287"/>
                    </a:cubicBezTo>
                    <a:cubicBezTo>
                      <a:pt x="1587" y="198"/>
                      <a:pt x="1030" y="1"/>
                      <a:pt x="475" y="1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03" name="Google Shape;241;p3"/>
              <p:cNvSpPr/>
              <p:nvPr/>
            </p:nvSpPr>
            <p:spPr>
              <a:xfrm>
                <a:off x="1011505" y="1660877"/>
                <a:ext cx="34921" cy="38691"/>
              </a:xfrm>
              <a:custGeom>
                <a:avLst/>
                <a:gdLst/>
                <a:ahLst/>
                <a:cxnLst>
                  <a:cxn ang="0">
                    <a:pos x="142750243" y="1043251"/>
                  </a:cxn>
                  <a:cxn ang="0">
                    <a:pos x="122953199" y="4174986"/>
                  </a:cxn>
                  <a:cxn ang="0">
                    <a:pos x="60433362" y="26058436"/>
                  </a:cxn>
                  <a:cxn ang="0">
                    <a:pos x="11447059" y="141705516"/>
                  </a:cxn>
                  <a:cxn ang="0">
                    <a:pos x="700215636" y="1152430637"/>
                  </a:cxn>
                  <a:cxn ang="0">
                    <a:pos x="919052955" y="1260805693"/>
                  </a:cxn>
                  <a:cxn ang="0">
                    <a:pos x="1059715701" y="1068026524"/>
                  </a:cxn>
                  <a:cxn ang="0">
                    <a:pos x="560596142" y="476190233"/>
                  </a:cxn>
                  <a:cxn ang="0">
                    <a:pos x="328224300" y="201094444"/>
                  </a:cxn>
                  <a:cxn ang="0">
                    <a:pos x="142750243" y="1043251"/>
                  </a:cxn>
                </a:cxnLst>
                <a:pathLst>
                  <a:path w="1093" h="1211">
                    <a:moveTo>
                      <a:pt x="137" y="1"/>
                    </a:moveTo>
                    <a:cubicBezTo>
                      <a:pt x="131" y="1"/>
                      <a:pt x="125" y="2"/>
                      <a:pt x="118" y="4"/>
                    </a:cubicBezTo>
                    <a:cubicBezTo>
                      <a:pt x="98" y="11"/>
                      <a:pt x="78" y="18"/>
                      <a:pt x="58" y="25"/>
                    </a:cubicBezTo>
                    <a:cubicBezTo>
                      <a:pt x="17" y="42"/>
                      <a:pt x="0" y="99"/>
                      <a:pt x="11" y="136"/>
                    </a:cubicBezTo>
                    <a:cubicBezTo>
                      <a:pt x="108" y="531"/>
                      <a:pt x="470" y="772"/>
                      <a:pt x="672" y="1106"/>
                    </a:cubicBezTo>
                    <a:cubicBezTo>
                      <a:pt x="714" y="1177"/>
                      <a:pt x="803" y="1210"/>
                      <a:pt x="882" y="1210"/>
                    </a:cubicBezTo>
                    <a:cubicBezTo>
                      <a:pt x="996" y="1210"/>
                      <a:pt x="1093" y="1143"/>
                      <a:pt x="1017" y="1025"/>
                    </a:cubicBezTo>
                    <a:cubicBezTo>
                      <a:pt x="882" y="812"/>
                      <a:pt x="706" y="639"/>
                      <a:pt x="538" y="457"/>
                    </a:cubicBezTo>
                    <a:cubicBezTo>
                      <a:pt x="460" y="372"/>
                      <a:pt x="379" y="288"/>
                      <a:pt x="315" y="193"/>
                    </a:cubicBezTo>
                    <a:cubicBezTo>
                      <a:pt x="286" y="153"/>
                      <a:pt x="210" y="1"/>
                      <a:pt x="137" y="1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5153" name="Google Shape;242;p3"/>
            <p:cNvSpPr/>
            <p:nvPr/>
          </p:nvSpPr>
          <p:spPr>
            <a:xfrm>
              <a:off x="430078" y="3408216"/>
              <a:ext cx="181622" cy="179557"/>
            </a:xfrm>
            <a:custGeom>
              <a:avLst/>
              <a:gdLst/>
              <a:ahLst/>
              <a:cxnLst>
                <a:cxn ang="0">
                  <a:pos x="957323129" y="454732"/>
                </a:cxn>
                <a:cxn ang="0">
                  <a:pos x="950632744" y="909439"/>
                </a:cxn>
                <a:cxn ang="0">
                  <a:pos x="832445843" y="1140003785"/>
                </a:cxn>
                <a:cxn ang="0">
                  <a:pos x="831540245" y="1140003785"/>
                </a:cxn>
                <a:cxn ang="0">
                  <a:pos x="828498757" y="1139549053"/>
                </a:cxn>
                <a:cxn ang="0">
                  <a:pos x="19449965" y="1661440869"/>
                </a:cxn>
                <a:cxn ang="0">
                  <a:pos x="819388639" y="2006804328"/>
                </a:cxn>
                <a:cxn ang="0">
                  <a:pos x="806021086" y="2147483647"/>
                </a:cxn>
                <a:cxn ang="0">
                  <a:pos x="823038077" y="2147483647"/>
                </a:cxn>
                <a:cxn ang="0">
                  <a:pos x="1333740781" y="2147483647"/>
                </a:cxn>
                <a:cxn ang="0">
                  <a:pos x="2022493829" y="2147483647"/>
                </a:cxn>
                <a:cxn ang="0">
                  <a:pos x="2085993515" y="2147483647"/>
                </a:cxn>
                <a:cxn ang="0">
                  <a:pos x="1716550655" y="1661440869"/>
                </a:cxn>
                <a:cxn ang="0">
                  <a:pos x="2147483647" y="808715877"/>
                </a:cxn>
                <a:cxn ang="0">
                  <a:pos x="2147483647" y="748812283"/>
                </a:cxn>
                <a:cxn ang="0">
                  <a:pos x="1491733210" y="962111256"/>
                </a:cxn>
                <a:cxn ang="0">
                  <a:pos x="957323129" y="454732"/>
                </a:cxn>
              </a:cxnLst>
              <a:pathLst>
                <a:path w="7736" h="6918">
                  <a:moveTo>
                    <a:pt x="3151" y="1"/>
                  </a:moveTo>
                  <a:cubicBezTo>
                    <a:pt x="3143" y="1"/>
                    <a:pt x="3136" y="1"/>
                    <a:pt x="3129" y="2"/>
                  </a:cubicBezTo>
                  <a:cubicBezTo>
                    <a:pt x="2720" y="28"/>
                    <a:pt x="2867" y="2512"/>
                    <a:pt x="2740" y="2512"/>
                  </a:cubicBezTo>
                  <a:cubicBezTo>
                    <a:pt x="2739" y="2512"/>
                    <a:pt x="2738" y="2512"/>
                    <a:pt x="2737" y="2512"/>
                  </a:cubicBezTo>
                  <a:cubicBezTo>
                    <a:pt x="2735" y="2511"/>
                    <a:pt x="2731" y="2511"/>
                    <a:pt x="2727" y="2511"/>
                  </a:cubicBezTo>
                  <a:cubicBezTo>
                    <a:pt x="2509" y="2511"/>
                    <a:pt x="124" y="3290"/>
                    <a:pt x="64" y="3661"/>
                  </a:cubicBezTo>
                  <a:cubicBezTo>
                    <a:pt x="0" y="4043"/>
                    <a:pt x="2697" y="4422"/>
                    <a:pt x="2697" y="4422"/>
                  </a:cubicBezTo>
                  <a:cubicBezTo>
                    <a:pt x="2697" y="4422"/>
                    <a:pt x="2173" y="6736"/>
                    <a:pt x="2653" y="6908"/>
                  </a:cubicBezTo>
                  <a:cubicBezTo>
                    <a:pt x="2671" y="6915"/>
                    <a:pt x="2689" y="6918"/>
                    <a:pt x="2709" y="6918"/>
                  </a:cubicBezTo>
                  <a:cubicBezTo>
                    <a:pt x="3220" y="6918"/>
                    <a:pt x="4390" y="4813"/>
                    <a:pt x="4390" y="4813"/>
                  </a:cubicBezTo>
                  <a:cubicBezTo>
                    <a:pt x="4390" y="4813"/>
                    <a:pt x="6002" y="5796"/>
                    <a:pt x="6657" y="5796"/>
                  </a:cubicBezTo>
                  <a:cubicBezTo>
                    <a:pt x="6747" y="5796"/>
                    <a:pt x="6819" y="5778"/>
                    <a:pt x="6866" y="5736"/>
                  </a:cubicBezTo>
                  <a:cubicBezTo>
                    <a:pt x="7256" y="5388"/>
                    <a:pt x="5650" y="3661"/>
                    <a:pt x="5650" y="3661"/>
                  </a:cubicBezTo>
                  <a:cubicBezTo>
                    <a:pt x="5650" y="3661"/>
                    <a:pt x="7735" y="2218"/>
                    <a:pt x="7515" y="1782"/>
                  </a:cubicBezTo>
                  <a:cubicBezTo>
                    <a:pt x="7468" y="1687"/>
                    <a:pt x="7316" y="1650"/>
                    <a:pt x="7109" y="1650"/>
                  </a:cubicBezTo>
                  <a:cubicBezTo>
                    <a:pt x="6367" y="1650"/>
                    <a:pt x="4910" y="2120"/>
                    <a:pt x="4910" y="2120"/>
                  </a:cubicBezTo>
                  <a:cubicBezTo>
                    <a:pt x="4910" y="2120"/>
                    <a:pt x="3847" y="1"/>
                    <a:pt x="3151" y="1"/>
                  </a:cubicBezTo>
                  <a:close/>
                </a:path>
              </a:pathLst>
            </a:custGeom>
            <a:solidFill>
              <a:srgbClr val="FECE5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" name="Google Shape;243;p3"/>
            <p:cNvSpPr/>
            <p:nvPr/>
          </p:nvSpPr>
          <p:spPr>
            <a:xfrm>
              <a:off x="-4374" y="1171575"/>
              <a:ext cx="723812" cy="1113301"/>
            </a:xfrm>
            <a:custGeom>
              <a:avLst/>
              <a:gdLst/>
              <a:ahLst/>
              <a:cxnLst/>
              <a:rect l="l" t="t" r="r" b="b"/>
              <a:pathLst>
                <a:path w="8313" h="12788" extrusionOk="0">
                  <a:moveTo>
                    <a:pt x="278" y="0"/>
                  </a:moveTo>
                  <a:cubicBezTo>
                    <a:pt x="186" y="0"/>
                    <a:pt x="93" y="3"/>
                    <a:pt x="0" y="10"/>
                  </a:cubicBezTo>
                  <a:lnTo>
                    <a:pt x="0" y="12773"/>
                  </a:lnTo>
                  <a:cubicBezTo>
                    <a:pt x="108" y="12782"/>
                    <a:pt x="218" y="12787"/>
                    <a:pt x="329" y="12787"/>
                  </a:cubicBezTo>
                  <a:cubicBezTo>
                    <a:pt x="630" y="12787"/>
                    <a:pt x="944" y="12751"/>
                    <a:pt x="1274" y="12662"/>
                  </a:cubicBezTo>
                  <a:cubicBezTo>
                    <a:pt x="4124" y="11881"/>
                    <a:pt x="3640" y="8941"/>
                    <a:pt x="3640" y="8941"/>
                  </a:cubicBezTo>
                  <a:lnTo>
                    <a:pt x="3640" y="8941"/>
                  </a:lnTo>
                  <a:cubicBezTo>
                    <a:pt x="3640" y="8941"/>
                    <a:pt x="3724" y="8946"/>
                    <a:pt x="3869" y="8946"/>
                  </a:cubicBezTo>
                  <a:cubicBezTo>
                    <a:pt x="4761" y="8946"/>
                    <a:pt x="7963" y="8756"/>
                    <a:pt x="8158" y="6035"/>
                  </a:cubicBezTo>
                  <a:cubicBezTo>
                    <a:pt x="8313" y="3883"/>
                    <a:pt x="6209" y="3539"/>
                    <a:pt x="4852" y="3539"/>
                  </a:cubicBezTo>
                  <a:cubicBezTo>
                    <a:pt x="4217" y="3539"/>
                    <a:pt x="3745" y="3615"/>
                    <a:pt x="3745" y="3615"/>
                  </a:cubicBezTo>
                  <a:cubicBezTo>
                    <a:pt x="3745" y="3615"/>
                    <a:pt x="3927" y="1006"/>
                    <a:pt x="1410" y="175"/>
                  </a:cubicBezTo>
                  <a:cubicBezTo>
                    <a:pt x="1064" y="60"/>
                    <a:pt x="678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155" name="Google Shape;244;p3"/>
            <p:cNvSpPr/>
            <p:nvPr/>
          </p:nvSpPr>
          <p:spPr>
            <a:xfrm>
              <a:off x="1022381" y="1609177"/>
              <a:ext cx="282477" cy="279259"/>
            </a:xfrm>
            <a:custGeom>
              <a:avLst/>
              <a:gdLst/>
              <a:ahLst/>
              <a:cxnLst>
                <a:cxn ang="0">
                  <a:pos x="2147483647" y="1351006508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351006508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107951260"/>
                </a:cxn>
                <a:cxn ang="0">
                  <a:pos x="2147483647" y="282843248"/>
                </a:cxn>
                <a:cxn ang="0">
                  <a:pos x="2147483647" y="963939171"/>
                </a:cxn>
                <a:cxn ang="0">
                  <a:pos x="2147483647" y="2147483647"/>
                </a:cxn>
                <a:cxn ang="0">
                  <a:pos x="468759514" y="2147483647"/>
                </a:cxn>
                <a:cxn ang="0">
                  <a:pos x="706781696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409351309"/>
                </a:cxn>
                <a:cxn ang="0">
                  <a:pos x="2147483647" y="346139730"/>
                </a:cxn>
                <a:cxn ang="0">
                  <a:pos x="2147483647" y="122780888"/>
                </a:cxn>
                <a:cxn ang="0">
                  <a:pos x="2147483647" y="0"/>
                </a:cxn>
              </a:cxnLst>
              <a:pathLst>
                <a:path w="6432" h="6358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" name="Google Shape;245;p3"/>
            <p:cNvSpPr/>
            <p:nvPr/>
          </p:nvSpPr>
          <p:spPr>
            <a:xfrm>
              <a:off x="719438" y="2178904"/>
              <a:ext cx="282540" cy="245283"/>
            </a:xfrm>
            <a:custGeom>
              <a:avLst/>
              <a:gdLst/>
              <a:ahLst/>
              <a:cxnLst/>
              <a:rect l="l" t="t" r="r" b="b"/>
              <a:pathLst>
                <a:path w="8119" h="7056" extrusionOk="0">
                  <a:moveTo>
                    <a:pt x="4366" y="0"/>
                  </a:moveTo>
                  <a:cubicBezTo>
                    <a:pt x="4363" y="0"/>
                    <a:pt x="4360" y="0"/>
                    <a:pt x="4357" y="0"/>
                  </a:cubicBezTo>
                  <a:cubicBezTo>
                    <a:pt x="3867" y="24"/>
                    <a:pt x="3232" y="2454"/>
                    <a:pt x="3232" y="2454"/>
                  </a:cubicBezTo>
                  <a:cubicBezTo>
                    <a:pt x="3232" y="2454"/>
                    <a:pt x="2054" y="2337"/>
                    <a:pt x="1183" y="2337"/>
                  </a:cubicBezTo>
                  <a:cubicBezTo>
                    <a:pt x="748" y="2337"/>
                    <a:pt x="389" y="2366"/>
                    <a:pt x="292" y="2454"/>
                  </a:cubicBezTo>
                  <a:cubicBezTo>
                    <a:pt x="1" y="2721"/>
                    <a:pt x="2546" y="4430"/>
                    <a:pt x="2546" y="4430"/>
                  </a:cubicBezTo>
                  <a:cubicBezTo>
                    <a:pt x="2546" y="4430"/>
                    <a:pt x="1613" y="6684"/>
                    <a:pt x="2056" y="6975"/>
                  </a:cubicBezTo>
                  <a:cubicBezTo>
                    <a:pt x="2088" y="6997"/>
                    <a:pt x="2128" y="7007"/>
                    <a:pt x="2174" y="7007"/>
                  </a:cubicBezTo>
                  <a:cubicBezTo>
                    <a:pt x="2757" y="7007"/>
                    <a:pt x="4357" y="5411"/>
                    <a:pt x="4357" y="5411"/>
                  </a:cubicBezTo>
                  <a:cubicBezTo>
                    <a:pt x="4357" y="5411"/>
                    <a:pt x="6235" y="7055"/>
                    <a:pt x="6745" y="7055"/>
                  </a:cubicBezTo>
                  <a:cubicBezTo>
                    <a:pt x="6794" y="7055"/>
                    <a:pt x="6830" y="7041"/>
                    <a:pt x="6851" y="7008"/>
                  </a:cubicBezTo>
                  <a:cubicBezTo>
                    <a:pt x="7097" y="6634"/>
                    <a:pt x="6070" y="4089"/>
                    <a:pt x="6070" y="4089"/>
                  </a:cubicBezTo>
                  <a:cubicBezTo>
                    <a:pt x="6070" y="4089"/>
                    <a:pt x="8118" y="2876"/>
                    <a:pt x="8047" y="2454"/>
                  </a:cubicBezTo>
                  <a:cubicBezTo>
                    <a:pt x="8014" y="2260"/>
                    <a:pt x="7474" y="2207"/>
                    <a:pt x="6903" y="2207"/>
                  </a:cubicBezTo>
                  <a:cubicBezTo>
                    <a:pt x="6240" y="2207"/>
                    <a:pt x="5536" y="2278"/>
                    <a:pt x="5536" y="2278"/>
                  </a:cubicBezTo>
                  <a:cubicBezTo>
                    <a:pt x="5536" y="2278"/>
                    <a:pt x="4947" y="0"/>
                    <a:pt x="43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157" name="Google Shape;246;p3"/>
            <p:cNvSpPr/>
            <p:nvPr/>
          </p:nvSpPr>
          <p:spPr>
            <a:xfrm>
              <a:off x="8381244" y="2954433"/>
              <a:ext cx="215369" cy="249248"/>
            </a:xfrm>
            <a:custGeom>
              <a:avLst/>
              <a:gdLst/>
              <a:ahLst/>
              <a:cxnLst>
                <a:cxn ang="0">
                  <a:pos x="2147483647" y="1519246"/>
                </a:cxn>
                <a:cxn ang="0">
                  <a:pos x="2147483647" y="30517276"/>
                </a:cxn>
                <a:cxn ang="0">
                  <a:pos x="2147483647" y="2147483647"/>
                </a:cxn>
                <a:cxn ang="0">
                  <a:pos x="82392419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519246"/>
                </a:cxn>
              </a:cxnLst>
              <a:pathLst>
                <a:path w="6128" h="7092">
                  <a:moveTo>
                    <a:pt x="2717" y="1"/>
                  </a:moveTo>
                  <a:cubicBezTo>
                    <a:pt x="2679" y="1"/>
                    <a:pt x="2638" y="7"/>
                    <a:pt x="2596" y="20"/>
                  </a:cubicBezTo>
                  <a:cubicBezTo>
                    <a:pt x="2167" y="152"/>
                    <a:pt x="2528" y="1263"/>
                    <a:pt x="1886" y="2413"/>
                  </a:cubicBezTo>
                  <a:cubicBezTo>
                    <a:pt x="1247" y="3562"/>
                    <a:pt x="1" y="3646"/>
                    <a:pt x="54" y="4082"/>
                  </a:cubicBezTo>
                  <a:cubicBezTo>
                    <a:pt x="109" y="4521"/>
                    <a:pt x="1859" y="4082"/>
                    <a:pt x="2406" y="5014"/>
                  </a:cubicBezTo>
                  <a:cubicBezTo>
                    <a:pt x="2938" y="5923"/>
                    <a:pt x="3005" y="7092"/>
                    <a:pt x="3364" y="7092"/>
                  </a:cubicBezTo>
                  <a:cubicBezTo>
                    <a:pt x="3373" y="7092"/>
                    <a:pt x="3381" y="7091"/>
                    <a:pt x="3390" y="7090"/>
                  </a:cubicBezTo>
                  <a:cubicBezTo>
                    <a:pt x="3772" y="7036"/>
                    <a:pt x="3552" y="4903"/>
                    <a:pt x="4427" y="4356"/>
                  </a:cubicBezTo>
                  <a:cubicBezTo>
                    <a:pt x="5303" y="3812"/>
                    <a:pt x="6127" y="3886"/>
                    <a:pt x="6070" y="3366"/>
                  </a:cubicBezTo>
                  <a:cubicBezTo>
                    <a:pt x="6015" y="2845"/>
                    <a:pt x="4306" y="2825"/>
                    <a:pt x="3870" y="2169"/>
                  </a:cubicBezTo>
                  <a:cubicBezTo>
                    <a:pt x="3457" y="1549"/>
                    <a:pt x="3322" y="1"/>
                    <a:pt x="2717" y="1"/>
                  </a:cubicBezTo>
                  <a:close/>
                </a:path>
              </a:pathLst>
            </a:custGeom>
            <a:solidFill>
              <a:srgbClr val="FECE5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58" name="Google Shape;247;p3"/>
            <p:cNvSpPr/>
            <p:nvPr/>
          </p:nvSpPr>
          <p:spPr>
            <a:xfrm>
              <a:off x="8600826" y="3205752"/>
              <a:ext cx="136503" cy="157977"/>
            </a:xfrm>
            <a:custGeom>
              <a:avLst/>
              <a:gdLst/>
              <a:ahLst/>
              <a:cxnLst>
                <a:cxn ang="0">
                  <a:pos x="2147483647" y="1519250"/>
                </a:cxn>
                <a:cxn ang="0">
                  <a:pos x="2147483647" y="19838151"/>
                </a:cxn>
                <a:cxn ang="0">
                  <a:pos x="1826211606" y="2147483647"/>
                </a:cxn>
                <a:cxn ang="0">
                  <a:pos x="5339383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096238179"/>
                </a:cxn>
                <a:cxn ang="0">
                  <a:pos x="2147483647" y="1519250"/>
                </a:cxn>
              </a:cxnLst>
              <a:pathLst>
                <a:path w="3884" h="4495">
                  <a:moveTo>
                    <a:pt x="1723" y="1"/>
                  </a:moveTo>
                  <a:cubicBezTo>
                    <a:pt x="1699" y="1"/>
                    <a:pt x="1673" y="4"/>
                    <a:pt x="1647" y="13"/>
                  </a:cubicBezTo>
                  <a:cubicBezTo>
                    <a:pt x="1373" y="97"/>
                    <a:pt x="1603" y="800"/>
                    <a:pt x="1197" y="1530"/>
                  </a:cubicBezTo>
                  <a:cubicBezTo>
                    <a:pt x="792" y="2257"/>
                    <a:pt x="1" y="2311"/>
                    <a:pt x="35" y="2588"/>
                  </a:cubicBezTo>
                  <a:cubicBezTo>
                    <a:pt x="72" y="2865"/>
                    <a:pt x="1180" y="2588"/>
                    <a:pt x="1525" y="3176"/>
                  </a:cubicBezTo>
                  <a:cubicBezTo>
                    <a:pt x="1865" y="3754"/>
                    <a:pt x="1905" y="4495"/>
                    <a:pt x="2135" y="4495"/>
                  </a:cubicBezTo>
                  <a:cubicBezTo>
                    <a:pt x="2140" y="4495"/>
                    <a:pt x="2145" y="4494"/>
                    <a:pt x="2150" y="4494"/>
                  </a:cubicBezTo>
                  <a:cubicBezTo>
                    <a:pt x="2394" y="4460"/>
                    <a:pt x="2255" y="3108"/>
                    <a:pt x="2809" y="2760"/>
                  </a:cubicBezTo>
                  <a:cubicBezTo>
                    <a:pt x="3364" y="2416"/>
                    <a:pt x="3883" y="2463"/>
                    <a:pt x="3850" y="2135"/>
                  </a:cubicBezTo>
                  <a:cubicBezTo>
                    <a:pt x="3816" y="1804"/>
                    <a:pt x="2732" y="1790"/>
                    <a:pt x="2454" y="1374"/>
                  </a:cubicBezTo>
                  <a:cubicBezTo>
                    <a:pt x="2193" y="984"/>
                    <a:pt x="2109" y="1"/>
                    <a:pt x="1723" y="1"/>
                  </a:cubicBezTo>
                  <a:close/>
                </a:path>
              </a:pathLst>
            </a:custGeom>
            <a:solidFill>
              <a:srgbClr val="FECE5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59" name="Google Shape;248;p3"/>
            <p:cNvSpPr/>
            <p:nvPr/>
          </p:nvSpPr>
          <p:spPr>
            <a:xfrm rot="737986">
              <a:off x="883061" y="2833044"/>
              <a:ext cx="373567" cy="493002"/>
            </a:xfrm>
            <a:custGeom>
              <a:avLst/>
              <a:gdLst/>
              <a:ahLst/>
              <a:cxnLst>
                <a:cxn ang="0">
                  <a:pos x="2147483647" y="459012392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678525638" y="2147483647"/>
                </a:cxn>
                <a:cxn ang="0">
                  <a:pos x="1405667857" y="2147483647"/>
                </a:cxn>
                <a:cxn ang="0">
                  <a:pos x="2147483647" y="2147483647"/>
                </a:cxn>
                <a:cxn ang="0">
                  <a:pos x="2147483647" y="459012392"/>
                </a:cxn>
                <a:cxn ang="0">
                  <a:pos x="2147483647" y="2072080"/>
                </a:cxn>
                <a:cxn ang="0">
                  <a:pos x="2147483647" y="24810389"/>
                </a:cxn>
                <a:cxn ang="0">
                  <a:pos x="2147483647" y="8288357"/>
                </a:cxn>
                <a:cxn ang="0">
                  <a:pos x="2147483647" y="2147483647"/>
                </a:cxn>
                <a:cxn ang="0">
                  <a:pos x="357631364" y="2147483647"/>
                </a:cxn>
                <a:cxn ang="0">
                  <a:pos x="1426329995" y="2147483647"/>
                </a:cxn>
                <a:cxn ang="0">
                  <a:pos x="1922488664" y="2147483647"/>
                </a:cxn>
                <a:cxn ang="0">
                  <a:pos x="1963812939" y="2147483647"/>
                </a:cxn>
                <a:cxn ang="0">
                  <a:pos x="2147483647" y="2147483647"/>
                </a:cxn>
                <a:cxn ang="0">
                  <a:pos x="2147483647" y="248099607"/>
                </a:cxn>
                <a:cxn ang="0">
                  <a:pos x="2147483647" y="2072080"/>
                </a:cxn>
              </a:cxnLst>
              <a:pathLst>
                <a:path w="9852" h="13001">
                  <a:moveTo>
                    <a:pt x="9327" y="222"/>
                  </a:moveTo>
                  <a:cubicBezTo>
                    <a:pt x="9344" y="3338"/>
                    <a:pt x="9324" y="6524"/>
                    <a:pt x="7479" y="9201"/>
                  </a:cubicBezTo>
                  <a:cubicBezTo>
                    <a:pt x="5989" y="11357"/>
                    <a:pt x="3580" y="12283"/>
                    <a:pt x="1069" y="12618"/>
                  </a:cubicBezTo>
                  <a:cubicBezTo>
                    <a:pt x="1302" y="11526"/>
                    <a:pt x="1691" y="10458"/>
                    <a:pt x="2177" y="9434"/>
                  </a:cubicBezTo>
                  <a:cubicBezTo>
                    <a:pt x="3046" y="9386"/>
                    <a:pt x="3904" y="9150"/>
                    <a:pt x="4749" y="8957"/>
                  </a:cubicBezTo>
                  <a:cubicBezTo>
                    <a:pt x="5573" y="8775"/>
                    <a:pt x="6387" y="8542"/>
                    <a:pt x="7101" y="8079"/>
                  </a:cubicBezTo>
                  <a:cubicBezTo>
                    <a:pt x="7132" y="8060"/>
                    <a:pt x="7123" y="7979"/>
                    <a:pt x="7086" y="7979"/>
                  </a:cubicBezTo>
                  <a:cubicBezTo>
                    <a:pt x="7083" y="7979"/>
                    <a:pt x="7080" y="7980"/>
                    <a:pt x="7077" y="7981"/>
                  </a:cubicBezTo>
                  <a:cubicBezTo>
                    <a:pt x="5570" y="8458"/>
                    <a:pt x="3948" y="8957"/>
                    <a:pt x="2352" y="9082"/>
                  </a:cubicBezTo>
                  <a:cubicBezTo>
                    <a:pt x="2803" y="8177"/>
                    <a:pt x="3316" y="7302"/>
                    <a:pt x="3857" y="6477"/>
                  </a:cubicBezTo>
                  <a:cubicBezTo>
                    <a:pt x="4096" y="6109"/>
                    <a:pt x="4350" y="5757"/>
                    <a:pt x="4603" y="5403"/>
                  </a:cubicBezTo>
                  <a:cubicBezTo>
                    <a:pt x="5344" y="5321"/>
                    <a:pt x="6091" y="5017"/>
                    <a:pt x="6790" y="4781"/>
                  </a:cubicBezTo>
                  <a:cubicBezTo>
                    <a:pt x="7340" y="4595"/>
                    <a:pt x="7817" y="4399"/>
                    <a:pt x="8237" y="3993"/>
                  </a:cubicBezTo>
                  <a:cubicBezTo>
                    <a:pt x="8257" y="3973"/>
                    <a:pt x="8260" y="3911"/>
                    <a:pt x="8231" y="3911"/>
                  </a:cubicBezTo>
                  <a:cubicBezTo>
                    <a:pt x="8227" y="3911"/>
                    <a:pt x="8222" y="3913"/>
                    <a:pt x="8216" y="3916"/>
                  </a:cubicBezTo>
                  <a:cubicBezTo>
                    <a:pt x="7655" y="4223"/>
                    <a:pt x="7053" y="4419"/>
                    <a:pt x="6438" y="4592"/>
                  </a:cubicBezTo>
                  <a:cubicBezTo>
                    <a:pt x="5952" y="4730"/>
                    <a:pt x="5374" y="4818"/>
                    <a:pt x="4877" y="5011"/>
                  </a:cubicBezTo>
                  <a:cubicBezTo>
                    <a:pt x="5222" y="4548"/>
                    <a:pt x="5576" y="4091"/>
                    <a:pt x="5941" y="3639"/>
                  </a:cubicBezTo>
                  <a:cubicBezTo>
                    <a:pt x="6682" y="2726"/>
                    <a:pt x="7588" y="1999"/>
                    <a:pt x="8374" y="1131"/>
                  </a:cubicBezTo>
                  <a:cubicBezTo>
                    <a:pt x="8386" y="1120"/>
                    <a:pt x="8386" y="1082"/>
                    <a:pt x="8369" y="1082"/>
                  </a:cubicBezTo>
                  <a:cubicBezTo>
                    <a:pt x="8366" y="1082"/>
                    <a:pt x="8363" y="1084"/>
                    <a:pt x="8358" y="1087"/>
                  </a:cubicBezTo>
                  <a:cubicBezTo>
                    <a:pt x="7563" y="1733"/>
                    <a:pt x="6833" y="2395"/>
                    <a:pt x="6151" y="3091"/>
                  </a:cubicBezTo>
                  <a:cubicBezTo>
                    <a:pt x="6164" y="2909"/>
                    <a:pt x="6148" y="2726"/>
                    <a:pt x="6151" y="2544"/>
                  </a:cubicBezTo>
                  <a:cubicBezTo>
                    <a:pt x="6158" y="2236"/>
                    <a:pt x="6178" y="1925"/>
                    <a:pt x="6209" y="1625"/>
                  </a:cubicBezTo>
                  <a:cubicBezTo>
                    <a:pt x="6211" y="1595"/>
                    <a:pt x="6193" y="1576"/>
                    <a:pt x="6175" y="1576"/>
                  </a:cubicBezTo>
                  <a:cubicBezTo>
                    <a:pt x="6162" y="1576"/>
                    <a:pt x="6150" y="1585"/>
                    <a:pt x="6144" y="1608"/>
                  </a:cubicBezTo>
                  <a:cubicBezTo>
                    <a:pt x="6060" y="1952"/>
                    <a:pt x="6013" y="2300"/>
                    <a:pt x="5992" y="2655"/>
                  </a:cubicBezTo>
                  <a:cubicBezTo>
                    <a:pt x="5982" y="2845"/>
                    <a:pt x="5908" y="3101"/>
                    <a:pt x="5966" y="3291"/>
                  </a:cubicBezTo>
                  <a:cubicBezTo>
                    <a:pt x="5256" y="4038"/>
                    <a:pt x="4600" y="4832"/>
                    <a:pt x="3992" y="5693"/>
                  </a:cubicBezTo>
                  <a:cubicBezTo>
                    <a:pt x="3938" y="5399"/>
                    <a:pt x="3820" y="5098"/>
                    <a:pt x="3756" y="4824"/>
                  </a:cubicBezTo>
                  <a:cubicBezTo>
                    <a:pt x="3667" y="4443"/>
                    <a:pt x="3654" y="3987"/>
                    <a:pt x="3495" y="3625"/>
                  </a:cubicBezTo>
                  <a:lnTo>
                    <a:pt x="3492" y="3625"/>
                  </a:lnTo>
                  <a:cubicBezTo>
                    <a:pt x="3343" y="3905"/>
                    <a:pt x="3424" y="4321"/>
                    <a:pt x="3464" y="4622"/>
                  </a:cubicBezTo>
                  <a:cubicBezTo>
                    <a:pt x="3525" y="5058"/>
                    <a:pt x="3606" y="5538"/>
                    <a:pt x="3820" y="5933"/>
                  </a:cubicBezTo>
                  <a:cubicBezTo>
                    <a:pt x="3610" y="6237"/>
                    <a:pt x="3404" y="6548"/>
                    <a:pt x="3204" y="6869"/>
                  </a:cubicBezTo>
                  <a:cubicBezTo>
                    <a:pt x="2917" y="7335"/>
                    <a:pt x="2630" y="7822"/>
                    <a:pt x="2360" y="8319"/>
                  </a:cubicBezTo>
                  <a:cubicBezTo>
                    <a:pt x="2296" y="8025"/>
                    <a:pt x="2177" y="7734"/>
                    <a:pt x="2123" y="7444"/>
                  </a:cubicBezTo>
                  <a:cubicBezTo>
                    <a:pt x="2045" y="7055"/>
                    <a:pt x="1995" y="6660"/>
                    <a:pt x="1992" y="6261"/>
                  </a:cubicBezTo>
                  <a:cubicBezTo>
                    <a:pt x="1992" y="6230"/>
                    <a:pt x="1974" y="6210"/>
                    <a:pt x="1956" y="6210"/>
                  </a:cubicBezTo>
                  <a:cubicBezTo>
                    <a:pt x="1942" y="6210"/>
                    <a:pt x="1928" y="6222"/>
                    <a:pt x="1920" y="6248"/>
                  </a:cubicBezTo>
                  <a:cubicBezTo>
                    <a:pt x="1741" y="6953"/>
                    <a:pt x="1914" y="7927"/>
                    <a:pt x="2211" y="8606"/>
                  </a:cubicBezTo>
                  <a:cubicBezTo>
                    <a:pt x="2116" y="8785"/>
                    <a:pt x="2025" y="8968"/>
                    <a:pt x="1934" y="9150"/>
                  </a:cubicBezTo>
                  <a:cubicBezTo>
                    <a:pt x="1914" y="9171"/>
                    <a:pt x="1900" y="9194"/>
                    <a:pt x="1900" y="9224"/>
                  </a:cubicBezTo>
                  <a:cubicBezTo>
                    <a:pt x="1417" y="10225"/>
                    <a:pt x="1025" y="11269"/>
                    <a:pt x="812" y="12334"/>
                  </a:cubicBezTo>
                  <a:cubicBezTo>
                    <a:pt x="275" y="11100"/>
                    <a:pt x="464" y="9363"/>
                    <a:pt x="680" y="8123"/>
                  </a:cubicBezTo>
                  <a:cubicBezTo>
                    <a:pt x="933" y="6663"/>
                    <a:pt x="1532" y="5264"/>
                    <a:pt x="2397" y="4064"/>
                  </a:cubicBezTo>
                  <a:cubicBezTo>
                    <a:pt x="4086" y="1712"/>
                    <a:pt x="6509" y="523"/>
                    <a:pt x="9327" y="222"/>
                  </a:cubicBezTo>
                  <a:close/>
                  <a:moveTo>
                    <a:pt x="9392" y="1"/>
                  </a:moveTo>
                  <a:cubicBezTo>
                    <a:pt x="9378" y="1"/>
                    <a:pt x="9365" y="4"/>
                    <a:pt x="9355" y="12"/>
                  </a:cubicBezTo>
                  <a:cubicBezTo>
                    <a:pt x="9237" y="7"/>
                    <a:pt x="9119" y="4"/>
                    <a:pt x="9002" y="4"/>
                  </a:cubicBezTo>
                  <a:cubicBezTo>
                    <a:pt x="5921" y="4"/>
                    <a:pt x="3055" y="2028"/>
                    <a:pt x="1535" y="4626"/>
                  </a:cubicBezTo>
                  <a:cubicBezTo>
                    <a:pt x="755" y="5957"/>
                    <a:pt x="284" y="7450"/>
                    <a:pt x="173" y="8991"/>
                  </a:cubicBezTo>
                  <a:cubicBezTo>
                    <a:pt x="86" y="10222"/>
                    <a:pt x="1" y="11705"/>
                    <a:pt x="690" y="12789"/>
                  </a:cubicBezTo>
                  <a:cubicBezTo>
                    <a:pt x="697" y="12886"/>
                    <a:pt x="800" y="13000"/>
                    <a:pt x="930" y="13000"/>
                  </a:cubicBezTo>
                  <a:cubicBezTo>
                    <a:pt x="937" y="13000"/>
                    <a:pt x="943" y="13000"/>
                    <a:pt x="950" y="13000"/>
                  </a:cubicBezTo>
                  <a:cubicBezTo>
                    <a:pt x="3600" y="12776"/>
                    <a:pt x="6242" y="11698"/>
                    <a:pt x="7807" y="9461"/>
                  </a:cubicBezTo>
                  <a:cubicBezTo>
                    <a:pt x="9733" y="6707"/>
                    <a:pt x="9851" y="3344"/>
                    <a:pt x="9530" y="120"/>
                  </a:cubicBezTo>
                  <a:cubicBezTo>
                    <a:pt x="9525" y="59"/>
                    <a:pt x="9448" y="1"/>
                    <a:pt x="9392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60" name="Google Shape;249;p3"/>
            <p:cNvSpPr/>
            <p:nvPr/>
          </p:nvSpPr>
          <p:spPr>
            <a:xfrm>
              <a:off x="180524" y="221400"/>
              <a:ext cx="181624" cy="179534"/>
            </a:xfrm>
            <a:custGeom>
              <a:avLst/>
              <a:gdLst/>
              <a:ahLst/>
              <a:cxnLst>
                <a:cxn ang="0">
                  <a:pos x="1678463371" y="230781977"/>
                </a:cxn>
                <a:cxn ang="0">
                  <a:pos x="2147483647" y="1157108151"/>
                </a:cxn>
                <a:cxn ang="0">
                  <a:pos x="1669569612" y="1429858982"/>
                </a:cxn>
                <a:cxn ang="0">
                  <a:pos x="1678463371" y="230781977"/>
                </a:cxn>
                <a:cxn ang="0">
                  <a:pos x="2147483647" y="956834585"/>
                </a:cxn>
                <a:cxn ang="0">
                  <a:pos x="2147483647" y="1660011066"/>
                </a:cxn>
                <a:cxn ang="0">
                  <a:pos x="2147483647" y="1242937150"/>
                </a:cxn>
                <a:cxn ang="0">
                  <a:pos x="2147483647" y="956834585"/>
                </a:cxn>
                <a:cxn ang="0">
                  <a:pos x="1463574874" y="1677190081"/>
                </a:cxn>
                <a:cxn ang="0">
                  <a:pos x="1439415662" y="2147483647"/>
                </a:cxn>
                <a:cxn ang="0">
                  <a:pos x="415162984" y="2026853893"/>
                </a:cxn>
                <a:cxn ang="0">
                  <a:pos x="1463574874" y="1677190081"/>
                </a:cxn>
                <a:cxn ang="0">
                  <a:pos x="2147483647" y="1294451943"/>
                </a:cxn>
                <a:cxn ang="0">
                  <a:pos x="2147483647" y="1597711215"/>
                </a:cxn>
                <a:cxn ang="0">
                  <a:pos x="2147483647" y="1789068734"/>
                </a:cxn>
                <a:cxn ang="0">
                  <a:pos x="2147483647" y="2147483647"/>
                </a:cxn>
                <a:cxn ang="0">
                  <a:pos x="1897809112" y="2147483647"/>
                </a:cxn>
                <a:cxn ang="0">
                  <a:pos x="1619967454" y="2147483647"/>
                </a:cxn>
                <a:cxn ang="0">
                  <a:pos x="1660675853" y="1612323583"/>
                </a:cxn>
                <a:cxn ang="0">
                  <a:pos x="2147483647" y="1294451943"/>
                </a:cxn>
                <a:cxn ang="0">
                  <a:pos x="2147483647" y="1906689144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906689144"/>
                </a:cxn>
                <a:cxn ang="0">
                  <a:pos x="1609160035" y="2147483647"/>
                </a:cxn>
                <a:cxn ang="0">
                  <a:pos x="2147483647" y="2147483647"/>
                </a:cxn>
                <a:cxn ang="0">
                  <a:pos x="1508718998" y="2147483647"/>
                </a:cxn>
                <a:cxn ang="0">
                  <a:pos x="1609160035" y="2147483647"/>
                </a:cxn>
                <a:cxn ang="0">
                  <a:pos x="1653673446" y="0"/>
                </a:cxn>
                <a:cxn ang="0">
                  <a:pos x="1635232906" y="18440469"/>
                </a:cxn>
                <a:cxn ang="0">
                  <a:pos x="1630774844" y="48318196"/>
                </a:cxn>
                <a:cxn ang="0">
                  <a:pos x="1613618069" y="164677180"/>
                </a:cxn>
                <a:cxn ang="0">
                  <a:pos x="1474382264" y="1496617619"/>
                </a:cxn>
                <a:cxn ang="0">
                  <a:pos x="80109964" y="1958181602"/>
                </a:cxn>
                <a:cxn ang="0">
                  <a:pos x="120796027" y="2113312842"/>
                </a:cxn>
                <a:cxn ang="0">
                  <a:pos x="1433696991" y="2147483647"/>
                </a:cxn>
                <a:cxn ang="0">
                  <a:pos x="1364394446" y="2147483647"/>
                </a:cxn>
                <a:cxn ang="0">
                  <a:pos x="1443873696" y="2147483647"/>
                </a:cxn>
                <a:cxn ang="0">
                  <a:pos x="1478187275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778261369"/>
                </a:cxn>
                <a:cxn ang="0">
                  <a:pos x="2147483647" y="862742589"/>
                </a:cxn>
                <a:cxn ang="0">
                  <a:pos x="2147483647" y="729226870"/>
                </a:cxn>
                <a:cxn ang="0">
                  <a:pos x="2147483647" y="731771237"/>
                </a:cxn>
                <a:cxn ang="0">
                  <a:pos x="2147483647" y="1105615693"/>
                </a:cxn>
                <a:cxn ang="0">
                  <a:pos x="1689270790" y="69932926"/>
                </a:cxn>
                <a:cxn ang="0">
                  <a:pos x="1674027646" y="59125561"/>
                </a:cxn>
                <a:cxn ang="0">
                  <a:pos x="1671483272" y="20984018"/>
                </a:cxn>
                <a:cxn ang="0">
                  <a:pos x="1653673446" y="0"/>
                </a:cxn>
              </a:cxnLst>
              <a:pathLst>
                <a:path w="6432" h="6358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rgbClr val="00296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9" name="Google Shape;250;p3"/>
            <p:cNvSpPr/>
            <p:nvPr/>
          </p:nvSpPr>
          <p:spPr>
            <a:xfrm>
              <a:off x="7571831" y="267838"/>
              <a:ext cx="274604" cy="239329"/>
            </a:xfrm>
            <a:custGeom>
              <a:avLst/>
              <a:gdLst/>
              <a:ahLst/>
              <a:cxnLst/>
              <a:rect l="l" t="t" r="r" b="b"/>
              <a:pathLst>
                <a:path w="8119" h="7056" extrusionOk="0">
                  <a:moveTo>
                    <a:pt x="4366" y="0"/>
                  </a:moveTo>
                  <a:cubicBezTo>
                    <a:pt x="4363" y="0"/>
                    <a:pt x="4360" y="0"/>
                    <a:pt x="4357" y="0"/>
                  </a:cubicBezTo>
                  <a:cubicBezTo>
                    <a:pt x="3867" y="24"/>
                    <a:pt x="3232" y="2454"/>
                    <a:pt x="3232" y="2454"/>
                  </a:cubicBezTo>
                  <a:cubicBezTo>
                    <a:pt x="3232" y="2454"/>
                    <a:pt x="2054" y="2337"/>
                    <a:pt x="1183" y="2337"/>
                  </a:cubicBezTo>
                  <a:cubicBezTo>
                    <a:pt x="748" y="2337"/>
                    <a:pt x="389" y="2366"/>
                    <a:pt x="292" y="2454"/>
                  </a:cubicBezTo>
                  <a:cubicBezTo>
                    <a:pt x="1" y="2721"/>
                    <a:pt x="2546" y="4430"/>
                    <a:pt x="2546" y="4430"/>
                  </a:cubicBezTo>
                  <a:cubicBezTo>
                    <a:pt x="2546" y="4430"/>
                    <a:pt x="1613" y="6684"/>
                    <a:pt x="2056" y="6975"/>
                  </a:cubicBezTo>
                  <a:cubicBezTo>
                    <a:pt x="2088" y="6997"/>
                    <a:pt x="2128" y="7007"/>
                    <a:pt x="2174" y="7007"/>
                  </a:cubicBezTo>
                  <a:cubicBezTo>
                    <a:pt x="2757" y="7007"/>
                    <a:pt x="4357" y="5411"/>
                    <a:pt x="4357" y="5411"/>
                  </a:cubicBezTo>
                  <a:cubicBezTo>
                    <a:pt x="4357" y="5411"/>
                    <a:pt x="6235" y="7055"/>
                    <a:pt x="6745" y="7055"/>
                  </a:cubicBezTo>
                  <a:cubicBezTo>
                    <a:pt x="6794" y="7055"/>
                    <a:pt x="6830" y="7041"/>
                    <a:pt x="6851" y="7008"/>
                  </a:cubicBezTo>
                  <a:cubicBezTo>
                    <a:pt x="7097" y="6634"/>
                    <a:pt x="6070" y="4089"/>
                    <a:pt x="6070" y="4089"/>
                  </a:cubicBezTo>
                  <a:cubicBezTo>
                    <a:pt x="6070" y="4089"/>
                    <a:pt x="8118" y="2876"/>
                    <a:pt x="8047" y="2454"/>
                  </a:cubicBezTo>
                  <a:cubicBezTo>
                    <a:pt x="8014" y="2260"/>
                    <a:pt x="7474" y="2207"/>
                    <a:pt x="6903" y="2207"/>
                  </a:cubicBezTo>
                  <a:cubicBezTo>
                    <a:pt x="6240" y="2207"/>
                    <a:pt x="5536" y="2278"/>
                    <a:pt x="5536" y="2278"/>
                  </a:cubicBezTo>
                  <a:cubicBezTo>
                    <a:pt x="5536" y="2278"/>
                    <a:pt x="4947" y="0"/>
                    <a:pt x="43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grpSp>
          <p:nvGrpSpPr>
            <p:cNvPr id="5162" name="Google Shape;251;p3"/>
            <p:cNvGrpSpPr/>
            <p:nvPr/>
          </p:nvGrpSpPr>
          <p:grpSpPr>
            <a:xfrm rot="-3165896" flipH="1">
              <a:off x="8296524" y="1549869"/>
              <a:ext cx="445159" cy="715100"/>
              <a:chOff x="304350" y="3911000"/>
              <a:chExt cx="581394" cy="933655"/>
            </a:xfrm>
          </p:grpSpPr>
          <p:sp>
            <p:nvSpPr>
              <p:cNvPr id="120" name="Google Shape;252;p3"/>
              <p:cNvSpPr/>
              <p:nvPr/>
            </p:nvSpPr>
            <p:spPr>
              <a:xfrm>
                <a:off x="318149" y="4004635"/>
                <a:ext cx="90195" cy="113984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602" extrusionOk="0">
                    <a:moveTo>
                      <a:pt x="688" y="0"/>
                    </a:moveTo>
                    <a:cubicBezTo>
                      <a:pt x="328" y="0"/>
                      <a:pt x="1" y="379"/>
                      <a:pt x="201" y="1026"/>
                    </a:cubicBezTo>
                    <a:cubicBezTo>
                      <a:pt x="438" y="1797"/>
                      <a:pt x="1472" y="2405"/>
                      <a:pt x="2084" y="2601"/>
                    </a:cubicBezTo>
                    <a:cubicBezTo>
                      <a:pt x="2060" y="2375"/>
                      <a:pt x="2040" y="2145"/>
                      <a:pt x="2023" y="1915"/>
                    </a:cubicBezTo>
                    <a:cubicBezTo>
                      <a:pt x="1746" y="1273"/>
                      <a:pt x="1344" y="418"/>
                      <a:pt x="1084" y="168"/>
                    </a:cubicBezTo>
                    <a:cubicBezTo>
                      <a:pt x="965" y="54"/>
                      <a:pt x="824" y="0"/>
                      <a:pt x="6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1" name="Google Shape;253;p3"/>
              <p:cNvSpPr/>
              <p:nvPr/>
            </p:nvSpPr>
            <p:spPr>
              <a:xfrm>
                <a:off x="440732" y="4040936"/>
                <a:ext cx="96416" cy="155432"/>
              </a:xfrm>
              <a:custGeom>
                <a:avLst/>
                <a:gdLst/>
                <a:ahLst/>
                <a:cxnLst/>
                <a:rect l="l" t="t" r="r" b="b"/>
                <a:pathLst>
                  <a:path w="2208" h="3540" extrusionOk="0">
                    <a:moveTo>
                      <a:pt x="1702" y="0"/>
                    </a:moveTo>
                    <a:cubicBezTo>
                      <a:pt x="1282" y="0"/>
                      <a:pt x="653" y="806"/>
                      <a:pt x="389" y="1549"/>
                    </a:cubicBezTo>
                    <a:cubicBezTo>
                      <a:pt x="224" y="2013"/>
                      <a:pt x="92" y="2537"/>
                      <a:pt x="1" y="2952"/>
                    </a:cubicBezTo>
                    <a:cubicBezTo>
                      <a:pt x="41" y="3148"/>
                      <a:pt x="85" y="3344"/>
                      <a:pt x="129" y="3540"/>
                    </a:cubicBezTo>
                    <a:cubicBezTo>
                      <a:pt x="754" y="3125"/>
                      <a:pt x="1667" y="2120"/>
                      <a:pt x="1916" y="1431"/>
                    </a:cubicBezTo>
                    <a:cubicBezTo>
                      <a:pt x="2208" y="634"/>
                      <a:pt x="2150" y="43"/>
                      <a:pt x="1734" y="2"/>
                    </a:cubicBezTo>
                    <a:cubicBezTo>
                      <a:pt x="1723" y="1"/>
                      <a:pt x="1713" y="0"/>
                      <a:pt x="17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2" name="Google Shape;254;p3"/>
              <p:cNvSpPr/>
              <p:nvPr/>
            </p:nvSpPr>
            <p:spPr>
              <a:xfrm>
                <a:off x="298784" y="4186458"/>
                <a:ext cx="144623" cy="109838"/>
              </a:xfrm>
              <a:custGeom>
                <a:avLst/>
                <a:gdLst/>
                <a:ahLst/>
                <a:cxnLst/>
                <a:rect l="l" t="t" r="r" b="b"/>
                <a:pathLst>
                  <a:path w="3292" h="2482" extrusionOk="0">
                    <a:moveTo>
                      <a:pt x="575" y="1"/>
                    </a:moveTo>
                    <a:cubicBezTo>
                      <a:pt x="471" y="1"/>
                      <a:pt x="393" y="22"/>
                      <a:pt x="348" y="65"/>
                    </a:cubicBezTo>
                    <a:cubicBezTo>
                      <a:pt x="0" y="404"/>
                      <a:pt x="189" y="1336"/>
                      <a:pt x="1203" y="1901"/>
                    </a:cubicBezTo>
                    <a:cubicBezTo>
                      <a:pt x="1991" y="2340"/>
                      <a:pt x="2916" y="2451"/>
                      <a:pt x="3292" y="2481"/>
                    </a:cubicBezTo>
                    <a:cubicBezTo>
                      <a:pt x="3180" y="2154"/>
                      <a:pt x="3082" y="1826"/>
                      <a:pt x="2987" y="1495"/>
                    </a:cubicBezTo>
                    <a:cubicBezTo>
                      <a:pt x="2292" y="556"/>
                      <a:pt x="1104" y="1"/>
                      <a:pt x="5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" name="Google Shape;255;p3"/>
              <p:cNvSpPr/>
              <p:nvPr/>
            </p:nvSpPr>
            <p:spPr>
              <a:xfrm>
                <a:off x="505805" y="4204865"/>
                <a:ext cx="111967" cy="188592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4294" extrusionOk="0">
                    <a:moveTo>
                      <a:pt x="1792" y="0"/>
                    </a:moveTo>
                    <a:cubicBezTo>
                      <a:pt x="1287" y="0"/>
                      <a:pt x="754" y="628"/>
                      <a:pt x="389" y="1716"/>
                    </a:cubicBezTo>
                    <a:cubicBezTo>
                      <a:pt x="136" y="2480"/>
                      <a:pt x="38" y="3263"/>
                      <a:pt x="1" y="3804"/>
                    </a:cubicBezTo>
                    <a:cubicBezTo>
                      <a:pt x="75" y="3966"/>
                      <a:pt x="156" y="4132"/>
                      <a:pt x="238" y="4294"/>
                    </a:cubicBezTo>
                    <a:cubicBezTo>
                      <a:pt x="2546" y="2513"/>
                      <a:pt x="2356" y="245"/>
                      <a:pt x="2153" y="114"/>
                    </a:cubicBezTo>
                    <a:cubicBezTo>
                      <a:pt x="2036" y="37"/>
                      <a:pt x="1915" y="0"/>
                      <a:pt x="17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4" name="Google Shape;256;p3"/>
              <p:cNvSpPr/>
              <p:nvPr/>
            </p:nvSpPr>
            <p:spPr>
              <a:xfrm>
                <a:off x="311183" y="4386319"/>
                <a:ext cx="234818" cy="118128"/>
              </a:xfrm>
              <a:custGeom>
                <a:avLst/>
                <a:gdLst/>
                <a:ahLst/>
                <a:cxnLst/>
                <a:rect l="l" t="t" r="r" b="b"/>
                <a:pathLst>
                  <a:path w="5326" h="2681" extrusionOk="0">
                    <a:moveTo>
                      <a:pt x="764" y="0"/>
                    </a:moveTo>
                    <a:cubicBezTo>
                      <a:pt x="0" y="0"/>
                      <a:pt x="446" y="930"/>
                      <a:pt x="1074" y="1516"/>
                    </a:cubicBezTo>
                    <a:cubicBezTo>
                      <a:pt x="1680" y="2086"/>
                      <a:pt x="3818" y="2680"/>
                      <a:pt x="5176" y="2680"/>
                    </a:cubicBezTo>
                    <a:cubicBezTo>
                      <a:pt x="5227" y="2680"/>
                      <a:pt x="5277" y="2679"/>
                      <a:pt x="5325" y="2678"/>
                    </a:cubicBezTo>
                    <a:cubicBezTo>
                      <a:pt x="5230" y="2526"/>
                      <a:pt x="5133" y="2377"/>
                      <a:pt x="5041" y="2225"/>
                    </a:cubicBezTo>
                    <a:cubicBezTo>
                      <a:pt x="3970" y="1525"/>
                      <a:pt x="1838" y="184"/>
                      <a:pt x="1024" y="28"/>
                    </a:cubicBezTo>
                    <a:cubicBezTo>
                      <a:pt x="925" y="9"/>
                      <a:pt x="839" y="0"/>
                      <a:pt x="7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5" name="Google Shape;257;p3"/>
              <p:cNvSpPr/>
              <p:nvPr/>
            </p:nvSpPr>
            <p:spPr>
              <a:xfrm>
                <a:off x="604353" y="4329242"/>
                <a:ext cx="116631" cy="219678"/>
              </a:xfrm>
              <a:custGeom>
                <a:avLst/>
                <a:gdLst/>
                <a:ahLst/>
                <a:cxnLst/>
                <a:rect l="l" t="t" r="r" b="b"/>
                <a:pathLst>
                  <a:path w="2614" h="5006" extrusionOk="0">
                    <a:moveTo>
                      <a:pt x="2283" y="1"/>
                    </a:moveTo>
                    <a:cubicBezTo>
                      <a:pt x="1944" y="1"/>
                      <a:pt x="1332" y="587"/>
                      <a:pt x="923" y="1285"/>
                    </a:cubicBezTo>
                    <a:cubicBezTo>
                      <a:pt x="179" y="2549"/>
                      <a:pt x="24" y="3985"/>
                      <a:pt x="0" y="4755"/>
                    </a:cubicBezTo>
                    <a:cubicBezTo>
                      <a:pt x="61" y="4840"/>
                      <a:pt x="122" y="4921"/>
                      <a:pt x="183" y="5005"/>
                    </a:cubicBezTo>
                    <a:cubicBezTo>
                      <a:pt x="899" y="3775"/>
                      <a:pt x="2085" y="2450"/>
                      <a:pt x="2454" y="926"/>
                    </a:cubicBezTo>
                    <a:cubicBezTo>
                      <a:pt x="2613" y="262"/>
                      <a:pt x="2509" y="1"/>
                      <a:pt x="22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6" name="Google Shape;258;p3"/>
              <p:cNvSpPr/>
              <p:nvPr/>
            </p:nvSpPr>
            <p:spPr>
              <a:xfrm>
                <a:off x="350618" y="4537385"/>
                <a:ext cx="298578" cy="103622"/>
              </a:xfrm>
              <a:custGeom>
                <a:avLst/>
                <a:gdLst/>
                <a:ahLst/>
                <a:cxnLst/>
                <a:rect l="l" t="t" r="r" b="b"/>
                <a:pathLst>
                  <a:path w="6777" h="2373" extrusionOk="0">
                    <a:moveTo>
                      <a:pt x="721" y="1"/>
                    </a:moveTo>
                    <a:cubicBezTo>
                      <a:pt x="456" y="1"/>
                      <a:pt x="264" y="66"/>
                      <a:pt x="207" y="230"/>
                    </a:cubicBezTo>
                    <a:cubicBezTo>
                      <a:pt x="1" y="808"/>
                      <a:pt x="1555" y="1626"/>
                      <a:pt x="3569" y="2075"/>
                    </a:cubicBezTo>
                    <a:cubicBezTo>
                      <a:pt x="4660" y="2316"/>
                      <a:pt x="5634" y="2373"/>
                      <a:pt x="6299" y="2373"/>
                    </a:cubicBezTo>
                    <a:cubicBezTo>
                      <a:pt x="6483" y="2373"/>
                      <a:pt x="6644" y="2368"/>
                      <a:pt x="6776" y="2362"/>
                    </a:cubicBezTo>
                    <a:cubicBezTo>
                      <a:pt x="6699" y="2272"/>
                      <a:pt x="6624" y="2180"/>
                      <a:pt x="6547" y="2089"/>
                    </a:cubicBezTo>
                    <a:cubicBezTo>
                      <a:pt x="5547" y="1714"/>
                      <a:pt x="3691" y="1011"/>
                      <a:pt x="3103" y="714"/>
                    </a:cubicBezTo>
                    <a:cubicBezTo>
                      <a:pt x="2513" y="416"/>
                      <a:pt x="1387" y="1"/>
                      <a:pt x="7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7" name="Google Shape;259;p3"/>
              <p:cNvSpPr/>
              <p:nvPr/>
            </p:nvSpPr>
            <p:spPr>
              <a:xfrm>
                <a:off x="727985" y="4506504"/>
                <a:ext cx="129072" cy="190664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4412" extrusionOk="0">
                    <a:moveTo>
                      <a:pt x="2220" y="1"/>
                    </a:moveTo>
                    <a:cubicBezTo>
                      <a:pt x="1691" y="1"/>
                      <a:pt x="820" y="789"/>
                      <a:pt x="447" y="1661"/>
                    </a:cubicBezTo>
                    <a:cubicBezTo>
                      <a:pt x="85" y="2503"/>
                      <a:pt x="1" y="3510"/>
                      <a:pt x="21" y="4196"/>
                    </a:cubicBezTo>
                    <a:cubicBezTo>
                      <a:pt x="88" y="4270"/>
                      <a:pt x="157" y="4341"/>
                      <a:pt x="224" y="4412"/>
                    </a:cubicBezTo>
                    <a:cubicBezTo>
                      <a:pt x="491" y="3912"/>
                      <a:pt x="1041" y="2902"/>
                      <a:pt x="1457" y="2293"/>
                    </a:cubicBezTo>
                    <a:cubicBezTo>
                      <a:pt x="2160" y="1266"/>
                      <a:pt x="2924" y="712"/>
                      <a:pt x="2542" y="161"/>
                    </a:cubicBezTo>
                    <a:cubicBezTo>
                      <a:pt x="2465" y="50"/>
                      <a:pt x="2353" y="1"/>
                      <a:pt x="2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8" name="Google Shape;260;p3"/>
              <p:cNvSpPr/>
              <p:nvPr/>
            </p:nvSpPr>
            <p:spPr>
              <a:xfrm>
                <a:off x="435799" y="4684143"/>
                <a:ext cx="329680" cy="87042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1983" extrusionOk="0">
                    <a:moveTo>
                      <a:pt x="1488" y="1"/>
                    </a:moveTo>
                    <a:cubicBezTo>
                      <a:pt x="721" y="1"/>
                      <a:pt x="209" y="211"/>
                      <a:pt x="129" y="550"/>
                    </a:cubicBezTo>
                    <a:cubicBezTo>
                      <a:pt x="0" y="1104"/>
                      <a:pt x="1288" y="1550"/>
                      <a:pt x="3715" y="1878"/>
                    </a:cubicBezTo>
                    <a:cubicBezTo>
                      <a:pt x="4269" y="1953"/>
                      <a:pt x="4787" y="1982"/>
                      <a:pt x="5256" y="1982"/>
                    </a:cubicBezTo>
                    <a:cubicBezTo>
                      <a:pt x="6280" y="1982"/>
                      <a:pt x="7072" y="1844"/>
                      <a:pt x="7506" y="1746"/>
                    </a:cubicBezTo>
                    <a:cubicBezTo>
                      <a:pt x="7449" y="1692"/>
                      <a:pt x="7391" y="1634"/>
                      <a:pt x="7333" y="1580"/>
                    </a:cubicBezTo>
                    <a:cubicBezTo>
                      <a:pt x="6303" y="1364"/>
                      <a:pt x="4596" y="681"/>
                      <a:pt x="3214" y="276"/>
                    </a:cubicBezTo>
                    <a:cubicBezTo>
                      <a:pt x="2566" y="86"/>
                      <a:pt x="1975" y="1"/>
                      <a:pt x="14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91" name="Google Shape;261;p3"/>
              <p:cNvSpPr/>
              <p:nvPr/>
            </p:nvSpPr>
            <p:spPr>
              <a:xfrm>
                <a:off x="402349" y="3911000"/>
                <a:ext cx="483395" cy="933655"/>
              </a:xfrm>
              <a:custGeom>
                <a:avLst/>
                <a:gdLst/>
                <a:ahLst/>
                <a:cxnLst>
                  <a:cxn ang="0">
                    <a:pos x="2147483647" y="0"/>
                  </a:cxn>
                  <a:cxn ang="0">
                    <a:pos x="2147483647" y="123053584"/>
                  </a:cxn>
                  <a:cxn ang="0">
                    <a:pos x="354310474" y="2147483647"/>
                  </a:cxn>
                  <a:cxn ang="0">
                    <a:pos x="581749359" y="2147483647"/>
                  </a:cxn>
                  <a:cxn ang="0">
                    <a:pos x="1062848409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372895637"/>
                  </a:cxn>
                  <a:cxn ang="0">
                    <a:pos x="2147483647" y="0"/>
                  </a:cxn>
                </a:cxnLst>
                <a:pathLst>
                  <a:path w="11000" h="21246">
                    <a:moveTo>
                      <a:pt x="638" y="0"/>
                    </a:moveTo>
                    <a:cubicBezTo>
                      <a:pt x="624" y="0"/>
                      <a:pt x="609" y="10"/>
                      <a:pt x="598" y="33"/>
                    </a:cubicBezTo>
                    <a:cubicBezTo>
                      <a:pt x="71" y="1216"/>
                      <a:pt x="1" y="2655"/>
                      <a:pt x="95" y="4027"/>
                    </a:cubicBezTo>
                    <a:cubicBezTo>
                      <a:pt x="112" y="4257"/>
                      <a:pt x="132" y="4487"/>
                      <a:pt x="156" y="4713"/>
                    </a:cubicBezTo>
                    <a:cubicBezTo>
                      <a:pt x="193" y="5058"/>
                      <a:pt x="237" y="5396"/>
                      <a:pt x="285" y="5717"/>
                    </a:cubicBezTo>
                    <a:cubicBezTo>
                      <a:pt x="392" y="6443"/>
                      <a:pt x="558" y="7164"/>
                      <a:pt x="757" y="7873"/>
                    </a:cubicBezTo>
                    <a:cubicBezTo>
                      <a:pt x="852" y="8204"/>
                      <a:pt x="950" y="8532"/>
                      <a:pt x="1062" y="8859"/>
                    </a:cubicBezTo>
                    <a:cubicBezTo>
                      <a:pt x="1423" y="9918"/>
                      <a:pt x="1873" y="10948"/>
                      <a:pt x="2386" y="11928"/>
                    </a:cubicBezTo>
                    <a:cubicBezTo>
                      <a:pt x="2609" y="12347"/>
                      <a:pt x="2846" y="12760"/>
                      <a:pt x="3092" y="13165"/>
                    </a:cubicBezTo>
                    <a:cubicBezTo>
                      <a:pt x="3184" y="13317"/>
                      <a:pt x="3281" y="13466"/>
                      <a:pt x="3376" y="13618"/>
                    </a:cubicBezTo>
                    <a:cubicBezTo>
                      <a:pt x="3988" y="14577"/>
                      <a:pt x="4664" y="15494"/>
                      <a:pt x="5384" y="16372"/>
                    </a:cubicBezTo>
                    <a:cubicBezTo>
                      <a:pt x="5461" y="16463"/>
                      <a:pt x="5536" y="16555"/>
                      <a:pt x="5613" y="16645"/>
                    </a:cubicBezTo>
                    <a:cubicBezTo>
                      <a:pt x="5745" y="16804"/>
                      <a:pt x="5873" y="16967"/>
                      <a:pt x="6009" y="17119"/>
                    </a:cubicBezTo>
                    <a:cubicBezTo>
                      <a:pt x="6675" y="17882"/>
                      <a:pt x="7367" y="18640"/>
                      <a:pt x="8100" y="19342"/>
                    </a:cubicBezTo>
                    <a:cubicBezTo>
                      <a:pt x="8158" y="19396"/>
                      <a:pt x="8216" y="19454"/>
                      <a:pt x="8273" y="19508"/>
                    </a:cubicBezTo>
                    <a:cubicBezTo>
                      <a:pt x="8337" y="19565"/>
                      <a:pt x="8401" y="19630"/>
                      <a:pt x="8465" y="19691"/>
                    </a:cubicBezTo>
                    <a:cubicBezTo>
                      <a:pt x="9094" y="20262"/>
                      <a:pt x="9844" y="21059"/>
                      <a:pt x="10702" y="21241"/>
                    </a:cubicBezTo>
                    <a:cubicBezTo>
                      <a:pt x="10714" y="21244"/>
                      <a:pt x="10727" y="21245"/>
                      <a:pt x="10741" y="21245"/>
                    </a:cubicBezTo>
                    <a:cubicBezTo>
                      <a:pt x="10857" y="21245"/>
                      <a:pt x="10999" y="21156"/>
                      <a:pt x="10902" y="21029"/>
                    </a:cubicBezTo>
                    <a:cubicBezTo>
                      <a:pt x="10435" y="20421"/>
                      <a:pt x="9746" y="19967"/>
                      <a:pt x="9178" y="19457"/>
                    </a:cubicBezTo>
                    <a:cubicBezTo>
                      <a:pt x="8688" y="19022"/>
                      <a:pt x="8225" y="18555"/>
                      <a:pt x="7773" y="18082"/>
                    </a:cubicBezTo>
                    <a:cubicBezTo>
                      <a:pt x="7706" y="18011"/>
                      <a:pt x="7637" y="17940"/>
                      <a:pt x="7570" y="17866"/>
                    </a:cubicBezTo>
                    <a:cubicBezTo>
                      <a:pt x="7300" y="17578"/>
                      <a:pt x="7032" y="17288"/>
                      <a:pt x="6769" y="16997"/>
                    </a:cubicBezTo>
                    <a:cubicBezTo>
                      <a:pt x="6100" y="16254"/>
                      <a:pt x="5471" y="15477"/>
                      <a:pt x="4877" y="14672"/>
                    </a:cubicBezTo>
                    <a:cubicBezTo>
                      <a:pt x="4816" y="14588"/>
                      <a:pt x="4755" y="14507"/>
                      <a:pt x="4694" y="14422"/>
                    </a:cubicBezTo>
                    <a:cubicBezTo>
                      <a:pt x="4086" y="13577"/>
                      <a:pt x="3525" y="12696"/>
                      <a:pt x="3028" y="11779"/>
                    </a:cubicBezTo>
                    <a:cubicBezTo>
                      <a:pt x="2886" y="11516"/>
                      <a:pt x="2751" y="11249"/>
                      <a:pt x="2620" y="10982"/>
                    </a:cubicBezTo>
                    <a:cubicBezTo>
                      <a:pt x="2538" y="10820"/>
                      <a:pt x="2457" y="10654"/>
                      <a:pt x="2383" y="10492"/>
                    </a:cubicBezTo>
                    <a:cubicBezTo>
                      <a:pt x="1788" y="9208"/>
                      <a:pt x="1322" y="7883"/>
                      <a:pt x="1004" y="6528"/>
                    </a:cubicBezTo>
                    <a:cubicBezTo>
                      <a:pt x="960" y="6332"/>
                      <a:pt x="916" y="6136"/>
                      <a:pt x="876" y="5940"/>
                    </a:cubicBezTo>
                    <a:cubicBezTo>
                      <a:pt x="497" y="4038"/>
                      <a:pt x="416" y="2081"/>
                      <a:pt x="706" y="100"/>
                    </a:cubicBezTo>
                    <a:cubicBezTo>
                      <a:pt x="714" y="57"/>
                      <a:pt x="675" y="0"/>
                      <a:pt x="638" y="0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5163" name="Google Shape;262;p3"/>
            <p:cNvSpPr/>
            <p:nvPr/>
          </p:nvSpPr>
          <p:spPr>
            <a:xfrm>
              <a:off x="8129686" y="327349"/>
              <a:ext cx="181624" cy="179534"/>
            </a:xfrm>
            <a:custGeom>
              <a:avLst/>
              <a:gdLst/>
              <a:ahLst/>
              <a:cxnLst>
                <a:cxn ang="0">
                  <a:pos x="1678463371" y="230781977"/>
                </a:cxn>
                <a:cxn ang="0">
                  <a:pos x="2147483647" y="1157108151"/>
                </a:cxn>
                <a:cxn ang="0">
                  <a:pos x="1669569612" y="1429858982"/>
                </a:cxn>
                <a:cxn ang="0">
                  <a:pos x="1678463371" y="230781977"/>
                </a:cxn>
                <a:cxn ang="0">
                  <a:pos x="2147483647" y="956834585"/>
                </a:cxn>
                <a:cxn ang="0">
                  <a:pos x="2147483647" y="1660011066"/>
                </a:cxn>
                <a:cxn ang="0">
                  <a:pos x="2147483647" y="1242937150"/>
                </a:cxn>
                <a:cxn ang="0">
                  <a:pos x="2147483647" y="956834585"/>
                </a:cxn>
                <a:cxn ang="0">
                  <a:pos x="1463574874" y="1677190081"/>
                </a:cxn>
                <a:cxn ang="0">
                  <a:pos x="1439415662" y="2147483647"/>
                </a:cxn>
                <a:cxn ang="0">
                  <a:pos x="415162984" y="2026853893"/>
                </a:cxn>
                <a:cxn ang="0">
                  <a:pos x="1463574874" y="1677190081"/>
                </a:cxn>
                <a:cxn ang="0">
                  <a:pos x="2147483647" y="1294451943"/>
                </a:cxn>
                <a:cxn ang="0">
                  <a:pos x="2147483647" y="1597711215"/>
                </a:cxn>
                <a:cxn ang="0">
                  <a:pos x="2147483647" y="1789068734"/>
                </a:cxn>
                <a:cxn ang="0">
                  <a:pos x="2147483647" y="2147483647"/>
                </a:cxn>
                <a:cxn ang="0">
                  <a:pos x="1897809112" y="2147483647"/>
                </a:cxn>
                <a:cxn ang="0">
                  <a:pos x="1619967454" y="2147483647"/>
                </a:cxn>
                <a:cxn ang="0">
                  <a:pos x="1660675853" y="1612323583"/>
                </a:cxn>
                <a:cxn ang="0">
                  <a:pos x="2147483647" y="1294451943"/>
                </a:cxn>
                <a:cxn ang="0">
                  <a:pos x="2147483647" y="1906689144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906689144"/>
                </a:cxn>
                <a:cxn ang="0">
                  <a:pos x="1609160035" y="2147483647"/>
                </a:cxn>
                <a:cxn ang="0">
                  <a:pos x="2147483647" y="2147483647"/>
                </a:cxn>
                <a:cxn ang="0">
                  <a:pos x="1508718998" y="2147483647"/>
                </a:cxn>
                <a:cxn ang="0">
                  <a:pos x="1609160035" y="2147483647"/>
                </a:cxn>
                <a:cxn ang="0">
                  <a:pos x="1653673446" y="0"/>
                </a:cxn>
                <a:cxn ang="0">
                  <a:pos x="1635232906" y="18440469"/>
                </a:cxn>
                <a:cxn ang="0">
                  <a:pos x="1630774844" y="48318196"/>
                </a:cxn>
                <a:cxn ang="0">
                  <a:pos x="1613618069" y="164677180"/>
                </a:cxn>
                <a:cxn ang="0">
                  <a:pos x="1474382264" y="1496617619"/>
                </a:cxn>
                <a:cxn ang="0">
                  <a:pos x="80109964" y="1958181602"/>
                </a:cxn>
                <a:cxn ang="0">
                  <a:pos x="120796027" y="2113312842"/>
                </a:cxn>
                <a:cxn ang="0">
                  <a:pos x="1433696991" y="2147483647"/>
                </a:cxn>
                <a:cxn ang="0">
                  <a:pos x="1364394446" y="2147483647"/>
                </a:cxn>
                <a:cxn ang="0">
                  <a:pos x="1443873696" y="2147483647"/>
                </a:cxn>
                <a:cxn ang="0">
                  <a:pos x="1478187275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778261369"/>
                </a:cxn>
                <a:cxn ang="0">
                  <a:pos x="2147483647" y="862742589"/>
                </a:cxn>
                <a:cxn ang="0">
                  <a:pos x="2147483647" y="729226870"/>
                </a:cxn>
                <a:cxn ang="0">
                  <a:pos x="2147483647" y="731771237"/>
                </a:cxn>
                <a:cxn ang="0">
                  <a:pos x="2147483647" y="1105615693"/>
                </a:cxn>
                <a:cxn ang="0">
                  <a:pos x="1689270790" y="69932926"/>
                </a:cxn>
                <a:cxn ang="0">
                  <a:pos x="1674027646" y="59125561"/>
                </a:cxn>
                <a:cxn ang="0">
                  <a:pos x="1671483272" y="20984018"/>
                </a:cxn>
                <a:cxn ang="0">
                  <a:pos x="1653673446" y="0"/>
                </a:cxn>
              </a:cxnLst>
              <a:pathLst>
                <a:path w="6432" h="6358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64" name="Google Shape;263;p3"/>
            <p:cNvSpPr/>
            <p:nvPr/>
          </p:nvSpPr>
          <p:spPr>
            <a:xfrm rot="-2400990">
              <a:off x="8293721" y="775507"/>
              <a:ext cx="274116" cy="158960"/>
            </a:xfrm>
            <a:custGeom>
              <a:avLst/>
              <a:gdLst/>
              <a:ahLst/>
              <a:cxnLst>
                <a:cxn ang="0">
                  <a:pos x="2147483647" y="1521931866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605594800"/>
                </a:cxn>
                <a:cxn ang="0">
                  <a:pos x="2147483647" y="1521931866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045972820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5732" h="3324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65" name="Google Shape;264;p3"/>
            <p:cNvSpPr/>
            <p:nvPr/>
          </p:nvSpPr>
          <p:spPr>
            <a:xfrm rot="-1269684">
              <a:off x="8200397" y="2273670"/>
              <a:ext cx="401241" cy="56538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136141221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36336364" y="2147483647"/>
                </a:cxn>
                <a:cxn ang="0">
                  <a:pos x="2147483647" y="0"/>
                </a:cxn>
              </a:cxnLst>
              <a:pathLst>
                <a:path w="12330" h="17374">
                  <a:moveTo>
                    <a:pt x="5744" y="2943"/>
                  </a:moveTo>
                  <a:cubicBezTo>
                    <a:pt x="6000" y="2943"/>
                    <a:pt x="6253" y="3008"/>
                    <a:pt x="6486" y="3160"/>
                  </a:cubicBezTo>
                  <a:cubicBezTo>
                    <a:pt x="7064" y="3542"/>
                    <a:pt x="6932" y="4475"/>
                    <a:pt x="6557" y="4917"/>
                  </a:cubicBezTo>
                  <a:cubicBezTo>
                    <a:pt x="6236" y="5296"/>
                    <a:pt x="5799" y="5401"/>
                    <a:pt x="5317" y="5451"/>
                  </a:cubicBezTo>
                  <a:cubicBezTo>
                    <a:pt x="5119" y="5474"/>
                    <a:pt x="4907" y="5486"/>
                    <a:pt x="4688" y="5486"/>
                  </a:cubicBezTo>
                  <a:cubicBezTo>
                    <a:pt x="4214" y="5486"/>
                    <a:pt x="3705" y="5430"/>
                    <a:pt x="3224" y="5303"/>
                  </a:cubicBezTo>
                  <a:cubicBezTo>
                    <a:pt x="3411" y="4721"/>
                    <a:pt x="3711" y="4174"/>
                    <a:pt x="4087" y="3762"/>
                  </a:cubicBezTo>
                  <a:cubicBezTo>
                    <a:pt x="4479" y="3328"/>
                    <a:pt x="5119" y="2943"/>
                    <a:pt x="5744" y="2943"/>
                  </a:cubicBezTo>
                  <a:close/>
                  <a:moveTo>
                    <a:pt x="7668" y="7415"/>
                  </a:moveTo>
                  <a:cubicBezTo>
                    <a:pt x="7916" y="7415"/>
                    <a:pt x="8150" y="7471"/>
                    <a:pt x="8341" y="7611"/>
                  </a:cubicBezTo>
                  <a:cubicBezTo>
                    <a:pt x="9486" y="8449"/>
                    <a:pt x="7439" y="9199"/>
                    <a:pt x="6911" y="9307"/>
                  </a:cubicBezTo>
                  <a:cubicBezTo>
                    <a:pt x="6670" y="9357"/>
                    <a:pt x="6423" y="9382"/>
                    <a:pt x="6177" y="9382"/>
                  </a:cubicBezTo>
                  <a:cubicBezTo>
                    <a:pt x="5805" y="9382"/>
                    <a:pt x="5435" y="9325"/>
                    <a:pt x="5083" y="9216"/>
                  </a:cubicBezTo>
                  <a:cubicBezTo>
                    <a:pt x="5330" y="8726"/>
                    <a:pt x="5685" y="8290"/>
                    <a:pt x="6117" y="7972"/>
                  </a:cubicBezTo>
                  <a:cubicBezTo>
                    <a:pt x="6485" y="7701"/>
                    <a:pt x="7111" y="7415"/>
                    <a:pt x="7668" y="7415"/>
                  </a:cubicBezTo>
                  <a:close/>
                  <a:moveTo>
                    <a:pt x="9861" y="12548"/>
                  </a:moveTo>
                  <a:cubicBezTo>
                    <a:pt x="10332" y="12548"/>
                    <a:pt x="10823" y="12858"/>
                    <a:pt x="10639" y="13386"/>
                  </a:cubicBezTo>
                  <a:cubicBezTo>
                    <a:pt x="10386" y="14119"/>
                    <a:pt x="9312" y="14414"/>
                    <a:pt x="8609" y="14414"/>
                  </a:cubicBezTo>
                  <a:cubicBezTo>
                    <a:pt x="8589" y="14414"/>
                    <a:pt x="8570" y="14413"/>
                    <a:pt x="8550" y="14413"/>
                  </a:cubicBezTo>
                  <a:cubicBezTo>
                    <a:pt x="8527" y="14413"/>
                    <a:pt x="8503" y="14410"/>
                    <a:pt x="8483" y="14410"/>
                  </a:cubicBezTo>
                  <a:cubicBezTo>
                    <a:pt x="8513" y="14102"/>
                    <a:pt x="8588" y="13801"/>
                    <a:pt x="8716" y="13524"/>
                  </a:cubicBezTo>
                  <a:cubicBezTo>
                    <a:pt x="8872" y="13187"/>
                    <a:pt x="9098" y="12828"/>
                    <a:pt x="9439" y="12646"/>
                  </a:cubicBezTo>
                  <a:cubicBezTo>
                    <a:pt x="9563" y="12580"/>
                    <a:pt x="9711" y="12548"/>
                    <a:pt x="9861" y="12548"/>
                  </a:cubicBezTo>
                  <a:close/>
                  <a:moveTo>
                    <a:pt x="3123" y="0"/>
                  </a:moveTo>
                  <a:cubicBezTo>
                    <a:pt x="3122" y="0"/>
                    <a:pt x="3121" y="0"/>
                    <a:pt x="3120" y="0"/>
                  </a:cubicBezTo>
                  <a:cubicBezTo>
                    <a:pt x="1112" y="48"/>
                    <a:pt x="1" y="3069"/>
                    <a:pt x="1214" y="4546"/>
                  </a:cubicBezTo>
                  <a:cubicBezTo>
                    <a:pt x="1549" y="4951"/>
                    <a:pt x="2065" y="5289"/>
                    <a:pt x="2664" y="5532"/>
                  </a:cubicBezTo>
                  <a:cubicBezTo>
                    <a:pt x="2464" y="6468"/>
                    <a:pt x="2563" y="7455"/>
                    <a:pt x="3049" y="8209"/>
                  </a:cubicBezTo>
                  <a:cubicBezTo>
                    <a:pt x="3411" y="8766"/>
                    <a:pt x="3931" y="9175"/>
                    <a:pt x="4522" y="9439"/>
                  </a:cubicBezTo>
                  <a:cubicBezTo>
                    <a:pt x="4174" y="10389"/>
                    <a:pt x="4181" y="11466"/>
                    <a:pt x="4671" y="12362"/>
                  </a:cubicBezTo>
                  <a:cubicBezTo>
                    <a:pt x="5313" y="13544"/>
                    <a:pt x="6648" y="14488"/>
                    <a:pt x="8034" y="14714"/>
                  </a:cubicBezTo>
                  <a:cubicBezTo>
                    <a:pt x="8047" y="15312"/>
                    <a:pt x="8220" y="15904"/>
                    <a:pt x="8571" y="16367"/>
                  </a:cubicBezTo>
                  <a:cubicBezTo>
                    <a:pt x="9169" y="17154"/>
                    <a:pt x="9912" y="17373"/>
                    <a:pt x="10724" y="17373"/>
                  </a:cubicBezTo>
                  <a:cubicBezTo>
                    <a:pt x="11173" y="17373"/>
                    <a:pt x="11643" y="17306"/>
                    <a:pt x="12122" y="17231"/>
                  </a:cubicBezTo>
                  <a:cubicBezTo>
                    <a:pt x="12329" y="17199"/>
                    <a:pt x="12214" y="16934"/>
                    <a:pt x="12047" y="16934"/>
                  </a:cubicBezTo>
                  <a:cubicBezTo>
                    <a:pt x="12042" y="16934"/>
                    <a:pt x="12037" y="16934"/>
                    <a:pt x="12031" y="16934"/>
                  </a:cubicBezTo>
                  <a:cubicBezTo>
                    <a:pt x="11605" y="16982"/>
                    <a:pt x="11179" y="17046"/>
                    <a:pt x="10767" y="17046"/>
                  </a:cubicBezTo>
                  <a:cubicBezTo>
                    <a:pt x="10208" y="17046"/>
                    <a:pt x="9674" y="16927"/>
                    <a:pt x="9196" y="16484"/>
                  </a:cubicBezTo>
                  <a:cubicBezTo>
                    <a:pt x="8713" y="16042"/>
                    <a:pt x="8480" y="15403"/>
                    <a:pt x="8466" y="14761"/>
                  </a:cubicBezTo>
                  <a:cubicBezTo>
                    <a:pt x="8527" y="14764"/>
                    <a:pt x="8589" y="14765"/>
                    <a:pt x="8650" y="14765"/>
                  </a:cubicBezTo>
                  <a:cubicBezTo>
                    <a:pt x="9094" y="14765"/>
                    <a:pt x="9533" y="14686"/>
                    <a:pt x="9946" y="14508"/>
                  </a:cubicBezTo>
                  <a:cubicBezTo>
                    <a:pt x="10713" y="14183"/>
                    <a:pt x="11609" y="13196"/>
                    <a:pt x="10798" y="12393"/>
                  </a:cubicBezTo>
                  <a:cubicBezTo>
                    <a:pt x="10589" y="12183"/>
                    <a:pt x="10331" y="12098"/>
                    <a:pt x="10064" y="12098"/>
                  </a:cubicBezTo>
                  <a:cubicBezTo>
                    <a:pt x="9562" y="12098"/>
                    <a:pt x="9026" y="12399"/>
                    <a:pt x="8713" y="12747"/>
                  </a:cubicBezTo>
                  <a:cubicBezTo>
                    <a:pt x="8318" y="13183"/>
                    <a:pt x="8101" y="13764"/>
                    <a:pt x="8047" y="14359"/>
                  </a:cubicBezTo>
                  <a:cubicBezTo>
                    <a:pt x="6682" y="14119"/>
                    <a:pt x="5276" y="13071"/>
                    <a:pt x="4846" y="11791"/>
                  </a:cubicBezTo>
                  <a:cubicBezTo>
                    <a:pt x="4607" y="11081"/>
                    <a:pt x="4661" y="10297"/>
                    <a:pt x="4924" y="9590"/>
                  </a:cubicBezTo>
                  <a:cubicBezTo>
                    <a:pt x="5343" y="9725"/>
                    <a:pt x="5787" y="9793"/>
                    <a:pt x="6231" y="9793"/>
                  </a:cubicBezTo>
                  <a:cubicBezTo>
                    <a:pt x="6987" y="9793"/>
                    <a:pt x="7743" y="9596"/>
                    <a:pt x="8371" y="9196"/>
                  </a:cubicBezTo>
                  <a:cubicBezTo>
                    <a:pt x="8929" y="8837"/>
                    <a:pt x="9426" y="8097"/>
                    <a:pt x="8865" y="7516"/>
                  </a:cubicBezTo>
                  <a:cubicBezTo>
                    <a:pt x="8558" y="7195"/>
                    <a:pt x="8089" y="7075"/>
                    <a:pt x="7622" y="7075"/>
                  </a:cubicBezTo>
                  <a:cubicBezTo>
                    <a:pt x="7296" y="7075"/>
                    <a:pt x="6971" y="7133"/>
                    <a:pt x="6702" y="7222"/>
                  </a:cubicBezTo>
                  <a:cubicBezTo>
                    <a:pt x="5796" y="7519"/>
                    <a:pt x="5094" y="8219"/>
                    <a:pt x="4681" y="9063"/>
                  </a:cubicBezTo>
                  <a:cubicBezTo>
                    <a:pt x="3968" y="8736"/>
                    <a:pt x="3387" y="8161"/>
                    <a:pt x="3140" y="7347"/>
                  </a:cubicBezTo>
                  <a:cubicBezTo>
                    <a:pt x="2985" y="6830"/>
                    <a:pt x="2998" y="6252"/>
                    <a:pt x="3120" y="5691"/>
                  </a:cubicBezTo>
                  <a:cubicBezTo>
                    <a:pt x="3657" y="5856"/>
                    <a:pt x="4233" y="5947"/>
                    <a:pt x="4783" y="5947"/>
                  </a:cubicBezTo>
                  <a:cubicBezTo>
                    <a:pt x="5500" y="5947"/>
                    <a:pt x="6175" y="5792"/>
                    <a:pt x="6668" y="5445"/>
                  </a:cubicBezTo>
                  <a:cubicBezTo>
                    <a:pt x="7334" y="4972"/>
                    <a:pt x="7567" y="3961"/>
                    <a:pt x="7117" y="3261"/>
                  </a:cubicBezTo>
                  <a:cubicBezTo>
                    <a:pt x="6808" y="2776"/>
                    <a:pt x="6260" y="2579"/>
                    <a:pt x="5700" y="2579"/>
                  </a:cubicBezTo>
                  <a:cubicBezTo>
                    <a:pt x="5336" y="2579"/>
                    <a:pt x="4966" y="2663"/>
                    <a:pt x="4654" y="2805"/>
                  </a:cubicBezTo>
                  <a:cubicBezTo>
                    <a:pt x="3745" y="3221"/>
                    <a:pt x="3076" y="4133"/>
                    <a:pt x="2765" y="5150"/>
                  </a:cubicBezTo>
                  <a:cubicBezTo>
                    <a:pt x="2170" y="4921"/>
                    <a:pt x="1660" y="4552"/>
                    <a:pt x="1370" y="4008"/>
                  </a:cubicBezTo>
                  <a:cubicBezTo>
                    <a:pt x="707" y="2762"/>
                    <a:pt x="1674" y="376"/>
                    <a:pt x="3208" y="298"/>
                  </a:cubicBezTo>
                  <a:cubicBezTo>
                    <a:pt x="3426" y="288"/>
                    <a:pt x="3294" y="0"/>
                    <a:pt x="3123" y="0"/>
                  </a:cubicBezTo>
                  <a:close/>
                </a:path>
              </a:pathLst>
            </a:custGeom>
            <a:solidFill>
              <a:srgbClr val="00296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66" name="Google Shape;265;p3"/>
            <p:cNvSpPr/>
            <p:nvPr/>
          </p:nvSpPr>
          <p:spPr>
            <a:xfrm>
              <a:off x="232439" y="4150249"/>
              <a:ext cx="250093" cy="226164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787031601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20814387"/>
                </a:cxn>
                <a:cxn ang="0">
                  <a:pos x="2147483647" y="414245700"/>
                </a:cxn>
                <a:cxn ang="0">
                  <a:pos x="2147483647" y="33125974"/>
                </a:cxn>
                <a:cxn ang="0">
                  <a:pos x="2147483647" y="37556440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889187745" y="2147483647"/>
                </a:cxn>
                <a:cxn ang="0">
                  <a:pos x="160142558" y="2147483647"/>
                </a:cxn>
                <a:cxn ang="0">
                  <a:pos x="75939261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018983125"/>
                </a:cxn>
                <a:cxn ang="0">
                  <a:pos x="2147483647" y="0"/>
                </a:cxn>
              </a:cxnLst>
              <a:pathLst>
                <a:path w="6135" h="5548">
                  <a:moveTo>
                    <a:pt x="4708" y="0"/>
                  </a:moveTo>
                  <a:cubicBezTo>
                    <a:pt x="4451" y="0"/>
                    <a:pt x="4174" y="126"/>
                    <a:pt x="3951" y="285"/>
                  </a:cubicBezTo>
                  <a:cubicBezTo>
                    <a:pt x="3481" y="624"/>
                    <a:pt x="3308" y="1237"/>
                    <a:pt x="3223" y="1798"/>
                  </a:cubicBezTo>
                  <a:cubicBezTo>
                    <a:pt x="3245" y="1595"/>
                    <a:pt x="2892" y="950"/>
                    <a:pt x="2799" y="768"/>
                  </a:cubicBezTo>
                  <a:cubicBezTo>
                    <a:pt x="2657" y="484"/>
                    <a:pt x="2454" y="295"/>
                    <a:pt x="2160" y="150"/>
                  </a:cubicBezTo>
                  <a:cubicBezTo>
                    <a:pt x="1994" y="68"/>
                    <a:pt x="1802" y="12"/>
                    <a:pt x="1617" y="12"/>
                  </a:cubicBezTo>
                  <a:cubicBezTo>
                    <a:pt x="1468" y="12"/>
                    <a:pt x="1323" y="49"/>
                    <a:pt x="1200" y="136"/>
                  </a:cubicBezTo>
                  <a:cubicBezTo>
                    <a:pt x="971" y="302"/>
                    <a:pt x="883" y="612"/>
                    <a:pt x="900" y="893"/>
                  </a:cubicBezTo>
                  <a:cubicBezTo>
                    <a:pt x="930" y="1495"/>
                    <a:pt x="1387" y="2049"/>
                    <a:pt x="1971" y="2194"/>
                  </a:cubicBezTo>
                  <a:cubicBezTo>
                    <a:pt x="1362" y="2214"/>
                    <a:pt x="788" y="2333"/>
                    <a:pt x="322" y="2725"/>
                  </a:cubicBezTo>
                  <a:cubicBezTo>
                    <a:pt x="227" y="2802"/>
                    <a:pt x="89" y="2985"/>
                    <a:pt x="58" y="3117"/>
                  </a:cubicBezTo>
                  <a:cubicBezTo>
                    <a:pt x="1" y="3387"/>
                    <a:pt x="58" y="3681"/>
                    <a:pt x="275" y="3853"/>
                  </a:cubicBezTo>
                  <a:cubicBezTo>
                    <a:pt x="487" y="4029"/>
                    <a:pt x="771" y="4087"/>
                    <a:pt x="1048" y="4090"/>
                  </a:cubicBezTo>
                  <a:cubicBezTo>
                    <a:pt x="1069" y="4091"/>
                    <a:pt x="1090" y="4091"/>
                    <a:pt x="1111" y="4091"/>
                  </a:cubicBezTo>
                  <a:cubicBezTo>
                    <a:pt x="1347" y="4091"/>
                    <a:pt x="1582" y="4057"/>
                    <a:pt x="1805" y="3989"/>
                  </a:cubicBezTo>
                  <a:cubicBezTo>
                    <a:pt x="2042" y="3917"/>
                    <a:pt x="2245" y="3763"/>
                    <a:pt x="2471" y="3688"/>
                  </a:cubicBezTo>
                  <a:cubicBezTo>
                    <a:pt x="2360" y="3986"/>
                    <a:pt x="2268" y="4262"/>
                    <a:pt x="2258" y="4580"/>
                  </a:cubicBezTo>
                  <a:cubicBezTo>
                    <a:pt x="2248" y="4854"/>
                    <a:pt x="2340" y="5141"/>
                    <a:pt x="2546" y="5324"/>
                  </a:cubicBezTo>
                  <a:cubicBezTo>
                    <a:pt x="2713" y="5473"/>
                    <a:pt x="2935" y="5548"/>
                    <a:pt x="3156" y="5548"/>
                  </a:cubicBezTo>
                  <a:cubicBezTo>
                    <a:pt x="3260" y="5548"/>
                    <a:pt x="3363" y="5531"/>
                    <a:pt x="3461" y="5499"/>
                  </a:cubicBezTo>
                  <a:cubicBezTo>
                    <a:pt x="3563" y="5466"/>
                    <a:pt x="3661" y="5418"/>
                    <a:pt x="3748" y="5351"/>
                  </a:cubicBezTo>
                  <a:cubicBezTo>
                    <a:pt x="3951" y="5192"/>
                    <a:pt x="4069" y="4942"/>
                    <a:pt x="4099" y="4685"/>
                  </a:cubicBezTo>
                  <a:cubicBezTo>
                    <a:pt x="4124" y="4472"/>
                    <a:pt x="4093" y="4252"/>
                    <a:pt x="4032" y="4050"/>
                  </a:cubicBezTo>
                  <a:cubicBezTo>
                    <a:pt x="3975" y="3861"/>
                    <a:pt x="3921" y="3685"/>
                    <a:pt x="3823" y="3509"/>
                  </a:cubicBezTo>
                  <a:cubicBezTo>
                    <a:pt x="4218" y="3766"/>
                    <a:pt x="4505" y="4104"/>
                    <a:pt x="5005" y="4140"/>
                  </a:cubicBezTo>
                  <a:cubicBezTo>
                    <a:pt x="5036" y="4143"/>
                    <a:pt x="5067" y="4144"/>
                    <a:pt x="5098" y="4144"/>
                  </a:cubicBezTo>
                  <a:cubicBezTo>
                    <a:pt x="5467" y="4144"/>
                    <a:pt x="5815" y="3973"/>
                    <a:pt x="5962" y="3617"/>
                  </a:cubicBezTo>
                  <a:cubicBezTo>
                    <a:pt x="6134" y="3205"/>
                    <a:pt x="5928" y="2671"/>
                    <a:pt x="5523" y="2482"/>
                  </a:cubicBezTo>
                  <a:cubicBezTo>
                    <a:pt x="5384" y="2414"/>
                    <a:pt x="5228" y="2387"/>
                    <a:pt x="5073" y="2356"/>
                  </a:cubicBezTo>
                  <a:cubicBezTo>
                    <a:pt x="4901" y="2326"/>
                    <a:pt x="4732" y="2295"/>
                    <a:pt x="4559" y="2265"/>
                  </a:cubicBezTo>
                  <a:cubicBezTo>
                    <a:pt x="5026" y="1999"/>
                    <a:pt x="5350" y="1492"/>
                    <a:pt x="5397" y="957"/>
                  </a:cubicBezTo>
                  <a:cubicBezTo>
                    <a:pt x="5417" y="754"/>
                    <a:pt x="5397" y="545"/>
                    <a:pt x="5300" y="369"/>
                  </a:cubicBezTo>
                  <a:cubicBezTo>
                    <a:pt x="5153" y="101"/>
                    <a:pt x="4938" y="0"/>
                    <a:pt x="4708" y="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67" name="Google Shape;266;p3"/>
            <p:cNvSpPr/>
            <p:nvPr/>
          </p:nvSpPr>
          <p:spPr>
            <a:xfrm rot="-2401089">
              <a:off x="289995" y="2838395"/>
              <a:ext cx="336282" cy="195011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5732" h="3324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5168" name="Google Shape;267;p3"/>
            <p:cNvGrpSpPr/>
            <p:nvPr/>
          </p:nvGrpSpPr>
          <p:grpSpPr>
            <a:xfrm>
              <a:off x="584943" y="3766648"/>
              <a:ext cx="881836" cy="929636"/>
              <a:chOff x="2553549" y="1320203"/>
              <a:chExt cx="470564" cy="580913"/>
            </a:xfrm>
          </p:grpSpPr>
          <p:sp>
            <p:nvSpPr>
              <p:cNvPr id="108" name="Google Shape;268;p3"/>
              <p:cNvSpPr/>
              <p:nvPr/>
            </p:nvSpPr>
            <p:spPr>
              <a:xfrm>
                <a:off x="2562639" y="1336231"/>
                <a:ext cx="452306" cy="322171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7344" extrusionOk="0">
                    <a:moveTo>
                      <a:pt x="10021" y="0"/>
                    </a:moveTo>
                    <a:cubicBezTo>
                      <a:pt x="9716" y="85"/>
                      <a:pt x="1" y="1231"/>
                      <a:pt x="1" y="1231"/>
                    </a:cubicBezTo>
                    <a:lnTo>
                      <a:pt x="3216" y="3108"/>
                    </a:lnTo>
                    <a:lnTo>
                      <a:pt x="3333" y="6323"/>
                    </a:lnTo>
                    <a:lnTo>
                      <a:pt x="5212" y="5327"/>
                    </a:lnTo>
                    <a:lnTo>
                      <a:pt x="6776" y="7344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5171" name="Google Shape;269;p3"/>
              <p:cNvGrpSpPr/>
              <p:nvPr/>
            </p:nvGrpSpPr>
            <p:grpSpPr>
              <a:xfrm>
                <a:off x="2553549" y="1320203"/>
                <a:ext cx="470564" cy="580913"/>
                <a:chOff x="2555011" y="1332053"/>
                <a:chExt cx="470564" cy="580913"/>
              </a:xfrm>
            </p:grpSpPr>
            <p:grpSp>
              <p:nvGrpSpPr>
                <p:cNvPr id="5172" name="Google Shape;270;p3"/>
                <p:cNvGrpSpPr/>
                <p:nvPr/>
              </p:nvGrpSpPr>
              <p:grpSpPr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5175" name="Google Shape;271;p3"/>
                  <p:cNvSpPr/>
                  <p:nvPr/>
                </p:nvSpPr>
                <p:spPr>
                  <a:xfrm>
                    <a:off x="2770988" y="1547372"/>
                    <a:ext cx="103209" cy="126108"/>
                  </a:xfrm>
                  <a:custGeom>
                    <a:avLst/>
                    <a:gdLst/>
                    <a:ahLst/>
                    <a:cxnLst>
                      <a:cxn ang="0">
                        <a:pos x="308347830" y="0"/>
                      </a:cxn>
                      <a:cxn ang="0">
                        <a:pos x="123357765" y="466877388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505755576" y="110318271"/>
                      </a:cxn>
                      <a:cxn ang="0">
                        <a:pos x="308347830" y="0"/>
                      </a:cxn>
                    </a:cxnLst>
                    <a:pathLst>
                      <a:path w="2292" h="2880">
                        <a:moveTo>
                          <a:pt x="75" y="0"/>
                        </a:moveTo>
                        <a:cubicBezTo>
                          <a:pt x="31" y="0"/>
                          <a:pt x="0" y="74"/>
                          <a:pt x="30" y="127"/>
                        </a:cubicBezTo>
                        <a:cubicBezTo>
                          <a:pt x="323" y="629"/>
                          <a:pt x="733" y="1045"/>
                          <a:pt x="1088" y="1504"/>
                        </a:cubicBezTo>
                        <a:cubicBezTo>
                          <a:pt x="1429" y="1946"/>
                          <a:pt x="1727" y="2419"/>
                          <a:pt x="2102" y="2836"/>
                        </a:cubicBezTo>
                        <a:cubicBezTo>
                          <a:pt x="2130" y="2867"/>
                          <a:pt x="2157" y="2879"/>
                          <a:pt x="2181" y="2879"/>
                        </a:cubicBezTo>
                        <a:cubicBezTo>
                          <a:pt x="2251" y="2879"/>
                          <a:pt x="2291" y="2771"/>
                          <a:pt x="2222" y="2694"/>
                        </a:cubicBezTo>
                        <a:cubicBezTo>
                          <a:pt x="1846" y="2277"/>
                          <a:pt x="1550" y="1803"/>
                          <a:pt x="1206" y="1361"/>
                        </a:cubicBezTo>
                        <a:cubicBezTo>
                          <a:pt x="855" y="910"/>
                          <a:pt x="473" y="484"/>
                          <a:pt x="123" y="30"/>
                        </a:cubicBezTo>
                        <a:cubicBezTo>
                          <a:pt x="107" y="9"/>
                          <a:pt x="90" y="0"/>
                          <a:pt x="75" y="0"/>
                        </a:cubicBezTo>
                        <a:close/>
                      </a:path>
                    </a:pathLst>
                  </a:custGeom>
                  <a:solidFill>
                    <a:schemeClr val="tx1">
                      <a:alpha val="100000"/>
                    </a:scheme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grpSp>
                <p:nvGrpSpPr>
                  <p:cNvPr id="5176" name="Google Shape;272;p3"/>
                  <p:cNvGrpSpPr/>
                  <p:nvPr/>
                </p:nvGrpSpPr>
                <p:grpSpPr>
                  <a:xfrm>
                    <a:off x="2555011" y="1332053"/>
                    <a:ext cx="470564" cy="342462"/>
                    <a:chOff x="2555011" y="1332053"/>
                    <a:chExt cx="470564" cy="342462"/>
                  </a:xfrm>
                </p:grpSpPr>
                <p:sp>
                  <p:nvSpPr>
                    <p:cNvPr id="5177" name="Google Shape;273;p3"/>
                    <p:cNvSpPr/>
                    <p:nvPr/>
                  </p:nvSpPr>
                  <p:spPr>
                    <a:xfrm>
                      <a:off x="2765855" y="1336081"/>
                      <a:ext cx="250412" cy="218543"/>
                    </a:xfrm>
                    <a:custGeom>
                      <a:avLst/>
                      <a:gdLst/>
                      <a:ahLst/>
                      <a:cxnLst>
                        <a:cxn ang="0">
                          <a:pos x="2147483647" y="0"/>
                        </a:cxn>
                        <a:cxn ang="0">
                          <a:pos x="2147483647" y="7387507"/>
                        </a:cxn>
                        <a:cxn ang="0">
                          <a:pos x="2147483647" y="2147483647"/>
                        </a:cxn>
                        <a:cxn ang="0">
                          <a:pos x="382396506" y="2147483647"/>
                        </a:cxn>
                        <a:cxn ang="0">
                          <a:pos x="818206823" y="2147483647"/>
                        </a:cxn>
                        <a:cxn ang="0">
                          <a:pos x="1023740949" y="2147483647"/>
                        </a:cxn>
                        <a:cxn ang="0">
                          <a:pos x="2147483647" y="2147483647"/>
                        </a:cxn>
                        <a:cxn ang="0">
                          <a:pos x="2147483647" y="297789424"/>
                        </a:cxn>
                        <a:cxn ang="0">
                          <a:pos x="2147483647" y="0"/>
                        </a:cxn>
                      </a:cxnLst>
                      <a:pathLst>
                        <a:path w="5561" h="4991">
                          <a:moveTo>
                            <a:pt x="5523" y="0"/>
                          </a:moveTo>
                          <a:cubicBezTo>
                            <a:pt x="5520" y="0"/>
                            <a:pt x="5517" y="1"/>
                            <a:pt x="5514" y="2"/>
                          </a:cubicBezTo>
                          <a:cubicBezTo>
                            <a:pt x="4834" y="215"/>
                            <a:pt x="4062" y="1273"/>
                            <a:pt x="3545" y="1751"/>
                          </a:cubicBezTo>
                          <a:cubicBezTo>
                            <a:pt x="2432" y="2780"/>
                            <a:pt x="1299" y="3833"/>
                            <a:pt x="93" y="4748"/>
                          </a:cubicBezTo>
                          <a:cubicBezTo>
                            <a:pt x="1" y="4818"/>
                            <a:pt x="102" y="4991"/>
                            <a:pt x="199" y="4991"/>
                          </a:cubicBezTo>
                          <a:cubicBezTo>
                            <a:pt x="216" y="4991"/>
                            <a:pt x="233" y="4986"/>
                            <a:pt x="249" y="4973"/>
                          </a:cubicBezTo>
                          <a:cubicBezTo>
                            <a:pt x="1455" y="4047"/>
                            <a:pt x="2585" y="2978"/>
                            <a:pt x="3694" y="1936"/>
                          </a:cubicBezTo>
                          <a:cubicBezTo>
                            <a:pt x="4245" y="1420"/>
                            <a:pt x="5230" y="772"/>
                            <a:pt x="5549" y="81"/>
                          </a:cubicBezTo>
                          <a:cubicBezTo>
                            <a:pt x="5561" y="59"/>
                            <a:pt x="5555" y="0"/>
                            <a:pt x="5523" y="0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alpha val="100000"/>
                      </a:schemeClr>
                    </a:soli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5178" name="Google Shape;274;p3"/>
                    <p:cNvSpPr/>
                    <p:nvPr/>
                  </p:nvSpPr>
                  <p:spPr>
                    <a:xfrm>
                      <a:off x="2858307" y="1334461"/>
                      <a:ext cx="163144" cy="340054"/>
                    </a:xfrm>
                    <a:custGeom>
                      <a:avLst/>
                      <a:gdLst/>
                      <a:ahLst/>
                      <a:cxnLst>
                        <a:cxn ang="0">
                          <a:pos x="2147483647" y="3694748"/>
                        </a:cxn>
                        <a:cxn ang="0">
                          <a:pos x="2147483647" y="91931099"/>
                        </a:cxn>
                        <a:cxn ang="0">
                          <a:pos x="2147483647" y="2147483647"/>
                        </a:cxn>
                        <a:cxn ang="0">
                          <a:pos x="176771590" y="2147483647"/>
                        </a:cxn>
                        <a:cxn ang="0">
                          <a:pos x="793555922" y="2147483647"/>
                        </a:cxn>
                        <a:cxn ang="0">
                          <a:pos x="1097795346" y="2147483647"/>
                        </a:cxn>
                        <a:cxn ang="0">
                          <a:pos x="2147483647" y="2147483647"/>
                        </a:cxn>
                        <a:cxn ang="0">
                          <a:pos x="2147483647" y="518343577"/>
                        </a:cxn>
                        <a:cxn ang="0">
                          <a:pos x="2147483647" y="3694748"/>
                        </a:cxn>
                      </a:cxnLst>
                      <a:pathLst>
                        <a:path w="3623" h="7766">
                          <a:moveTo>
                            <a:pt x="3549" y="1"/>
                          </a:moveTo>
                          <a:cubicBezTo>
                            <a:pt x="3538" y="1"/>
                            <a:pt x="3526" y="8"/>
                            <a:pt x="3515" y="25"/>
                          </a:cubicBezTo>
                          <a:cubicBezTo>
                            <a:pt x="2735" y="1142"/>
                            <a:pt x="2298" y="2616"/>
                            <a:pt x="1729" y="3862"/>
                          </a:cubicBezTo>
                          <a:cubicBezTo>
                            <a:pt x="1169" y="5087"/>
                            <a:pt x="603" y="6311"/>
                            <a:pt x="43" y="7535"/>
                          </a:cubicBezTo>
                          <a:cubicBezTo>
                            <a:pt x="1" y="7627"/>
                            <a:pt x="105" y="7765"/>
                            <a:pt x="193" y="7765"/>
                          </a:cubicBezTo>
                          <a:cubicBezTo>
                            <a:pt x="221" y="7765"/>
                            <a:pt x="247" y="7752"/>
                            <a:pt x="267" y="7719"/>
                          </a:cubicBezTo>
                          <a:cubicBezTo>
                            <a:pt x="909" y="6629"/>
                            <a:pt x="1369" y="5409"/>
                            <a:pt x="1893" y="4259"/>
                          </a:cubicBezTo>
                          <a:cubicBezTo>
                            <a:pt x="2507" y="2912"/>
                            <a:pt x="3206" y="1570"/>
                            <a:pt x="3612" y="141"/>
                          </a:cubicBezTo>
                          <a:cubicBezTo>
                            <a:pt x="3622" y="104"/>
                            <a:pt x="3590" y="1"/>
                            <a:pt x="3549" y="1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alpha val="100000"/>
                      </a:schemeClr>
                    </a:soli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5179" name="Google Shape;275;p3"/>
                    <p:cNvSpPr/>
                    <p:nvPr/>
                  </p:nvSpPr>
                  <p:spPr>
                    <a:xfrm>
                      <a:off x="2555011" y="1332053"/>
                      <a:ext cx="470564" cy="154044"/>
                    </a:xfrm>
                    <a:custGeom>
                      <a:avLst/>
                      <a:gdLst/>
                      <a:ahLst/>
                      <a:cxnLst>
                        <a:cxn ang="0">
                          <a:pos x="2147483647" y="1720407048"/>
                        </a:cxn>
                        <a:cxn ang="0">
                          <a:pos x="2147483647" y="1720407048"/>
                        </a:cxn>
                        <a:cxn ang="0">
                          <a:pos x="2147483647" y="2147483647"/>
                        </a:cxn>
                        <a:cxn ang="0">
                          <a:pos x="2147483647" y="2147483647"/>
                        </a:cxn>
                        <a:cxn ang="0">
                          <a:pos x="2147483647" y="2147483647"/>
                        </a:cxn>
                        <a:cxn ang="0">
                          <a:pos x="2147483647" y="2147483647"/>
                        </a:cxn>
                        <a:cxn ang="0">
                          <a:pos x="2147483647" y="2147483647"/>
                        </a:cxn>
                        <a:cxn ang="0">
                          <a:pos x="2147483647" y="2147483647"/>
                        </a:cxn>
                        <a:cxn ang="0">
                          <a:pos x="2147483647" y="1948345534"/>
                        </a:cxn>
                        <a:cxn ang="0">
                          <a:pos x="2147483647" y="1720407048"/>
                        </a:cxn>
                        <a:cxn ang="0">
                          <a:pos x="2147483647" y="3694691"/>
                        </a:cxn>
                        <a:cxn ang="0">
                          <a:pos x="2147483647" y="44075675"/>
                        </a:cxn>
                        <a:cxn ang="0">
                          <a:pos x="2147483647" y="499952648"/>
                        </a:cxn>
                        <a:cxn ang="0">
                          <a:pos x="2147483647" y="499952648"/>
                        </a:cxn>
                        <a:cxn ang="0">
                          <a:pos x="555059958" y="2147483647"/>
                        </a:cxn>
                        <a:cxn ang="0">
                          <a:pos x="530407132" y="2147483647"/>
                        </a:cxn>
                        <a:cxn ang="0">
                          <a:pos x="2147483647" y="2147483647"/>
                        </a:cxn>
                        <a:cxn ang="0">
                          <a:pos x="2147483647" y="2147483647"/>
                        </a:cxn>
                        <a:cxn ang="0">
                          <a:pos x="2147483647" y="2147483647"/>
                        </a:cxn>
                        <a:cxn ang="0">
                          <a:pos x="2147483647" y="1029288467"/>
                        </a:cxn>
                        <a:cxn ang="0">
                          <a:pos x="2147483647" y="3694691"/>
                        </a:cxn>
                      </a:cxnLst>
                      <a:pathLst>
                        <a:path w="10450" h="3518">
                          <a:moveTo>
                            <a:pt x="9111" y="468"/>
                          </a:moveTo>
                          <a:lnTo>
                            <a:pt x="9111" y="468"/>
                          </a:lnTo>
                          <a:cubicBezTo>
                            <a:pt x="7421" y="1260"/>
                            <a:pt x="5759" y="2117"/>
                            <a:pt x="4083" y="2937"/>
                          </a:cubicBezTo>
                          <a:cubicBezTo>
                            <a:pt x="3940" y="3008"/>
                            <a:pt x="3386" y="3311"/>
                            <a:pt x="3388" y="3311"/>
                          </a:cubicBezTo>
                          <a:cubicBezTo>
                            <a:pt x="3367" y="3311"/>
                            <a:pt x="2790" y="2946"/>
                            <a:pt x="2617" y="2845"/>
                          </a:cubicBezTo>
                          <a:cubicBezTo>
                            <a:pt x="1945" y="2455"/>
                            <a:pt x="1273" y="2064"/>
                            <a:pt x="602" y="1673"/>
                          </a:cubicBezTo>
                          <a:cubicBezTo>
                            <a:pt x="2247" y="1508"/>
                            <a:pt x="3892" y="1213"/>
                            <a:pt x="5527" y="983"/>
                          </a:cubicBezTo>
                          <a:cubicBezTo>
                            <a:pt x="6572" y="835"/>
                            <a:pt x="7617" y="690"/>
                            <a:pt x="8660" y="530"/>
                          </a:cubicBezTo>
                          <a:cubicBezTo>
                            <a:pt x="8807" y="507"/>
                            <a:pt x="8958" y="488"/>
                            <a:pt x="9111" y="468"/>
                          </a:cubicBezTo>
                          <a:close/>
                          <a:moveTo>
                            <a:pt x="10155" y="1"/>
                          </a:moveTo>
                          <a:cubicBezTo>
                            <a:pt x="10137" y="1"/>
                            <a:pt x="10120" y="4"/>
                            <a:pt x="10103" y="12"/>
                          </a:cubicBezTo>
                          <a:cubicBezTo>
                            <a:pt x="10011" y="53"/>
                            <a:pt x="9919" y="95"/>
                            <a:pt x="9828" y="136"/>
                          </a:cubicBezTo>
                          <a:cubicBezTo>
                            <a:pt x="6634" y="664"/>
                            <a:pt x="3353" y="1152"/>
                            <a:pt x="135" y="1429"/>
                          </a:cubicBezTo>
                          <a:cubicBezTo>
                            <a:pt x="0" y="1442"/>
                            <a:pt x="45" y="1627"/>
                            <a:pt x="129" y="1676"/>
                          </a:cubicBezTo>
                          <a:cubicBezTo>
                            <a:pt x="949" y="2157"/>
                            <a:pt x="1769" y="2638"/>
                            <a:pt x="2589" y="3118"/>
                          </a:cubicBezTo>
                          <a:cubicBezTo>
                            <a:pt x="3000" y="3359"/>
                            <a:pt x="3179" y="3518"/>
                            <a:pt x="3425" y="3518"/>
                          </a:cubicBezTo>
                          <a:cubicBezTo>
                            <a:pt x="3563" y="3518"/>
                            <a:pt x="3721" y="3468"/>
                            <a:pt x="3952" y="3356"/>
                          </a:cubicBezTo>
                          <a:cubicBezTo>
                            <a:pt x="6070" y="2335"/>
                            <a:pt x="8157" y="1241"/>
                            <a:pt x="10304" y="280"/>
                          </a:cubicBezTo>
                          <a:cubicBezTo>
                            <a:pt x="10449" y="214"/>
                            <a:pt x="10297" y="1"/>
                            <a:pt x="10155" y="1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alpha val="100000"/>
                      </a:schemeClr>
                    </a:soli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5180" name="Google Shape;276;p3"/>
                    <p:cNvSpPr/>
                    <p:nvPr/>
                  </p:nvSpPr>
                  <p:spPr>
                    <a:xfrm>
                      <a:off x="2699927" y="1480240"/>
                      <a:ext cx="81820" cy="147870"/>
                    </a:xfrm>
                    <a:custGeom>
                      <a:avLst/>
                      <a:gdLst/>
                      <a:ahLst/>
                      <a:cxnLst>
                        <a:cxn ang="0">
                          <a:pos x="711297599" y="3694692"/>
                        </a:cxn>
                        <a:cxn ang="0">
                          <a:pos x="587938932" y="113926150"/>
                        </a:cxn>
                        <a:cxn ang="0">
                          <a:pos x="394729130" y="2147483647"/>
                        </a:cxn>
                        <a:cxn ang="0">
                          <a:pos x="509869458" y="2147483647"/>
                        </a:cxn>
                        <a:cxn ang="0">
                          <a:pos x="1204730334" y="2147483647"/>
                        </a:cxn>
                        <a:cxn ang="0">
                          <a:pos x="1447339557" y="2147483647"/>
                        </a:cxn>
                        <a:cxn ang="0">
                          <a:pos x="2147483647" y="2147483647"/>
                        </a:cxn>
                        <a:cxn ang="0">
                          <a:pos x="2147483647" y="2147483647"/>
                        </a:cxn>
                        <a:cxn ang="0">
                          <a:pos x="2147483647" y="2147483647"/>
                        </a:cxn>
                        <a:cxn ang="0">
                          <a:pos x="1562479885" y="2147483647"/>
                        </a:cxn>
                        <a:cxn ang="0">
                          <a:pos x="1562479885" y="2147483647"/>
                        </a:cxn>
                        <a:cxn ang="0">
                          <a:pos x="900490431" y="161780902"/>
                        </a:cxn>
                        <a:cxn ang="0">
                          <a:pos x="711297599" y="3694692"/>
                        </a:cxn>
                      </a:cxnLst>
                      <a:pathLst>
                        <a:path w="1817" h="3377">
                          <a:moveTo>
                            <a:pt x="173" y="1"/>
                          </a:moveTo>
                          <a:cubicBezTo>
                            <a:pt x="161" y="1"/>
                            <a:pt x="149" y="9"/>
                            <a:pt x="143" y="31"/>
                          </a:cubicBezTo>
                          <a:cubicBezTo>
                            <a:pt x="0" y="550"/>
                            <a:pt x="85" y="1162"/>
                            <a:pt x="96" y="1693"/>
                          </a:cubicBezTo>
                          <a:cubicBezTo>
                            <a:pt x="105" y="2197"/>
                            <a:pt x="115" y="2701"/>
                            <a:pt x="124" y="3206"/>
                          </a:cubicBezTo>
                          <a:cubicBezTo>
                            <a:pt x="125" y="3269"/>
                            <a:pt x="215" y="3377"/>
                            <a:pt x="293" y="3377"/>
                          </a:cubicBezTo>
                          <a:cubicBezTo>
                            <a:pt x="314" y="3377"/>
                            <a:pt x="334" y="3369"/>
                            <a:pt x="352" y="3349"/>
                          </a:cubicBezTo>
                          <a:cubicBezTo>
                            <a:pt x="837" y="2800"/>
                            <a:pt x="1314" y="2249"/>
                            <a:pt x="1751" y="1660"/>
                          </a:cubicBezTo>
                          <a:cubicBezTo>
                            <a:pt x="1816" y="1572"/>
                            <a:pt x="1702" y="1437"/>
                            <a:pt x="1600" y="1437"/>
                          </a:cubicBezTo>
                          <a:cubicBezTo>
                            <a:pt x="1570" y="1437"/>
                            <a:pt x="1541" y="1449"/>
                            <a:pt x="1518" y="1478"/>
                          </a:cubicBezTo>
                          <a:cubicBezTo>
                            <a:pt x="1144" y="1946"/>
                            <a:pt x="768" y="2408"/>
                            <a:pt x="380" y="2862"/>
                          </a:cubicBezTo>
                          <a:cubicBezTo>
                            <a:pt x="385" y="1932"/>
                            <a:pt x="455" y="915"/>
                            <a:pt x="219" y="44"/>
                          </a:cubicBezTo>
                          <a:cubicBezTo>
                            <a:pt x="212" y="20"/>
                            <a:pt x="192" y="1"/>
                            <a:pt x="173" y="1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alpha val="100000"/>
                      </a:schemeClr>
                    </a:soli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5181" name="Google Shape;277;p3"/>
                    <p:cNvSpPr/>
                    <p:nvPr/>
                  </p:nvSpPr>
                  <p:spPr>
                    <a:xfrm>
                      <a:off x="2707988" y="1577894"/>
                      <a:ext cx="91861" cy="50487"/>
                    </a:xfrm>
                    <a:custGeom>
                      <a:avLst/>
                      <a:gdLst/>
                      <a:ahLst/>
                      <a:cxnLst>
                        <a:cxn ang="0">
                          <a:pos x="2147483647" y="3694746"/>
                        </a:cxn>
                        <a:cxn ang="0">
                          <a:pos x="2147483647" y="7387522"/>
                        </a:cxn>
                        <a:cxn ang="0">
                          <a:pos x="2147483647" y="1044073568"/>
                        </a:cxn>
                        <a:cxn ang="0">
                          <a:pos x="328887597" y="2147483647"/>
                        </a:cxn>
                        <a:cxn ang="0">
                          <a:pos x="530401677" y="2147483647"/>
                        </a:cxn>
                        <a:cxn ang="0">
                          <a:pos x="637321847" y="2147483647"/>
                        </a:cxn>
                        <a:cxn ang="0">
                          <a:pos x="2147483647" y="1525645723"/>
                        </a:cxn>
                        <a:cxn ang="0">
                          <a:pos x="2147483647" y="356561175"/>
                        </a:cxn>
                        <a:cxn ang="0">
                          <a:pos x="2147483647" y="3694746"/>
                        </a:cxn>
                      </a:cxnLst>
                      <a:pathLst>
                        <a:path w="2040" h="1153">
                          <a:moveTo>
                            <a:pt x="1999" y="1"/>
                          </a:moveTo>
                          <a:cubicBezTo>
                            <a:pt x="1996" y="1"/>
                            <a:pt x="1993" y="1"/>
                            <a:pt x="1990" y="2"/>
                          </a:cubicBezTo>
                          <a:cubicBezTo>
                            <a:pt x="1776" y="48"/>
                            <a:pt x="1565" y="188"/>
                            <a:pt x="1371" y="284"/>
                          </a:cubicBezTo>
                          <a:cubicBezTo>
                            <a:pt x="936" y="498"/>
                            <a:pt x="507" y="721"/>
                            <a:pt x="80" y="948"/>
                          </a:cubicBezTo>
                          <a:cubicBezTo>
                            <a:pt x="1" y="991"/>
                            <a:pt x="57" y="1152"/>
                            <a:pt x="129" y="1152"/>
                          </a:cubicBezTo>
                          <a:cubicBezTo>
                            <a:pt x="137" y="1152"/>
                            <a:pt x="146" y="1150"/>
                            <a:pt x="155" y="1146"/>
                          </a:cubicBezTo>
                          <a:cubicBezTo>
                            <a:pt x="599" y="895"/>
                            <a:pt x="1053" y="664"/>
                            <a:pt x="1497" y="415"/>
                          </a:cubicBezTo>
                          <a:cubicBezTo>
                            <a:pt x="1665" y="322"/>
                            <a:pt x="1874" y="234"/>
                            <a:pt x="2012" y="97"/>
                          </a:cubicBezTo>
                          <a:cubicBezTo>
                            <a:pt x="2033" y="75"/>
                            <a:pt x="2040" y="1"/>
                            <a:pt x="1999" y="1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alpha val="100000"/>
                      </a:schemeClr>
                    </a:soli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5173" name="Google Shape;278;p3"/>
                <p:cNvSpPr/>
                <p:nvPr/>
              </p:nvSpPr>
              <p:spPr>
                <a:xfrm>
                  <a:off x="2749147" y="1675022"/>
                  <a:ext cx="248385" cy="157372"/>
                </a:xfrm>
                <a:custGeom>
                  <a:avLst/>
                  <a:gdLst/>
                  <a:ahLst/>
                  <a:cxnLst>
                    <a:cxn ang="0">
                      <a:pos x="2147483647" y="3694695"/>
                    </a:cxn>
                    <a:cxn ang="0">
                      <a:pos x="2147483647" y="47770503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352947476"/>
                    </a:cxn>
                    <a:cxn ang="0">
                      <a:pos x="2147483647" y="3694695"/>
                    </a:cxn>
                  </a:cxnLst>
                  <a:pathLst>
                    <a:path w="5516" h="3594">
                      <a:moveTo>
                        <a:pt x="845" y="1"/>
                      </a:moveTo>
                      <a:cubicBezTo>
                        <a:pt x="839" y="1"/>
                        <a:pt x="832" y="4"/>
                        <a:pt x="824" y="13"/>
                      </a:cubicBezTo>
                      <a:cubicBezTo>
                        <a:pt x="1" y="956"/>
                        <a:pt x="643" y="2582"/>
                        <a:pt x="1600" y="3159"/>
                      </a:cubicBezTo>
                      <a:cubicBezTo>
                        <a:pt x="2042" y="3425"/>
                        <a:pt x="2647" y="3593"/>
                        <a:pt x="3238" y="3593"/>
                      </a:cubicBezTo>
                      <a:cubicBezTo>
                        <a:pt x="3970" y="3593"/>
                        <a:pt x="4680" y="3335"/>
                        <a:pt x="5036" y="2684"/>
                      </a:cubicBezTo>
                      <a:cubicBezTo>
                        <a:pt x="5515" y="1808"/>
                        <a:pt x="4860" y="662"/>
                        <a:pt x="3905" y="662"/>
                      </a:cubicBezTo>
                      <a:cubicBezTo>
                        <a:pt x="3799" y="662"/>
                        <a:pt x="3689" y="676"/>
                        <a:pt x="3576" y="707"/>
                      </a:cubicBezTo>
                      <a:cubicBezTo>
                        <a:pt x="2331" y="1043"/>
                        <a:pt x="2730" y="2643"/>
                        <a:pt x="3503" y="2643"/>
                      </a:cubicBezTo>
                      <a:cubicBezTo>
                        <a:pt x="3621" y="2643"/>
                        <a:pt x="3747" y="2606"/>
                        <a:pt x="3878" y="2521"/>
                      </a:cubicBezTo>
                      <a:cubicBezTo>
                        <a:pt x="3934" y="2484"/>
                        <a:pt x="3901" y="2359"/>
                        <a:pt x="3832" y="2359"/>
                      </a:cubicBezTo>
                      <a:cubicBezTo>
                        <a:pt x="3830" y="2359"/>
                        <a:pt x="3828" y="2359"/>
                        <a:pt x="3827" y="2359"/>
                      </a:cubicBezTo>
                      <a:cubicBezTo>
                        <a:pt x="2994" y="1721"/>
                        <a:pt x="2967" y="1269"/>
                        <a:pt x="3746" y="1006"/>
                      </a:cubicBezTo>
                      <a:cubicBezTo>
                        <a:pt x="4493" y="1009"/>
                        <a:pt x="4867" y="1330"/>
                        <a:pt x="4871" y="1971"/>
                      </a:cubicBezTo>
                      <a:cubicBezTo>
                        <a:pt x="4871" y="2324"/>
                        <a:pt x="4689" y="2646"/>
                        <a:pt x="4419" y="2867"/>
                      </a:cubicBezTo>
                      <a:cubicBezTo>
                        <a:pt x="4057" y="3164"/>
                        <a:pt x="3599" y="3279"/>
                        <a:pt x="3141" y="3279"/>
                      </a:cubicBezTo>
                      <a:cubicBezTo>
                        <a:pt x="2996" y="3279"/>
                        <a:pt x="2850" y="3267"/>
                        <a:pt x="2708" y="3246"/>
                      </a:cubicBezTo>
                      <a:cubicBezTo>
                        <a:pt x="1165" y="3017"/>
                        <a:pt x="293" y="1551"/>
                        <a:pt x="882" y="96"/>
                      </a:cubicBezTo>
                      <a:cubicBezTo>
                        <a:pt x="892" y="72"/>
                        <a:pt x="874" y="1"/>
                        <a:pt x="845" y="1"/>
                      </a:cubicBezTo>
                      <a:close/>
                    </a:path>
                  </a:pathLst>
                </a:custGeom>
                <a:solidFill>
                  <a:schemeClr val="tx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5174" name="Google Shape;279;p3"/>
                <p:cNvSpPr/>
                <p:nvPr/>
              </p:nvSpPr>
              <p:spPr>
                <a:xfrm>
                  <a:off x="2696099" y="1718462"/>
                  <a:ext cx="174311" cy="194504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14692583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374946131"/>
                    </a:cxn>
                    <a:cxn ang="0">
                      <a:pos x="2147483647" y="0"/>
                    </a:cxn>
                  </a:cxnLst>
                  <a:pathLst>
                    <a:path w="3871" h="4442">
                      <a:moveTo>
                        <a:pt x="958" y="0"/>
                      </a:moveTo>
                      <a:cubicBezTo>
                        <a:pt x="953" y="0"/>
                        <a:pt x="947" y="1"/>
                        <a:pt x="941" y="4"/>
                      </a:cubicBezTo>
                      <a:cubicBezTo>
                        <a:pt x="0" y="409"/>
                        <a:pt x="299" y="2448"/>
                        <a:pt x="707" y="3131"/>
                      </a:cubicBezTo>
                      <a:cubicBezTo>
                        <a:pt x="1156" y="3886"/>
                        <a:pt x="2056" y="4441"/>
                        <a:pt x="2947" y="4441"/>
                      </a:cubicBezTo>
                      <a:cubicBezTo>
                        <a:pt x="3222" y="4441"/>
                        <a:pt x="3497" y="4388"/>
                        <a:pt x="3757" y="4271"/>
                      </a:cubicBezTo>
                      <a:cubicBezTo>
                        <a:pt x="3871" y="4219"/>
                        <a:pt x="3743" y="4037"/>
                        <a:pt x="3647" y="4037"/>
                      </a:cubicBezTo>
                      <a:cubicBezTo>
                        <a:pt x="3645" y="4037"/>
                        <a:pt x="3642" y="4037"/>
                        <a:pt x="3639" y="4038"/>
                      </a:cubicBezTo>
                      <a:cubicBezTo>
                        <a:pt x="3498" y="4055"/>
                        <a:pt x="3359" y="4063"/>
                        <a:pt x="3221" y="4063"/>
                      </a:cubicBezTo>
                      <a:cubicBezTo>
                        <a:pt x="2054" y="4063"/>
                        <a:pt x="1017" y="3453"/>
                        <a:pt x="764" y="2198"/>
                      </a:cubicBezTo>
                      <a:cubicBezTo>
                        <a:pt x="615" y="1458"/>
                        <a:pt x="753" y="796"/>
                        <a:pt x="1005" y="102"/>
                      </a:cubicBezTo>
                      <a:cubicBezTo>
                        <a:pt x="1018" y="69"/>
                        <a:pt x="998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tx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</p:grpSp>
        </p:grpSp>
        <p:sp>
          <p:nvSpPr>
            <p:cNvPr id="5169" name="Google Shape;280;p3"/>
            <p:cNvSpPr/>
            <p:nvPr/>
          </p:nvSpPr>
          <p:spPr>
            <a:xfrm rot="-2400963">
              <a:off x="497042" y="4763077"/>
              <a:ext cx="205277" cy="119040"/>
            </a:xfrm>
            <a:custGeom>
              <a:avLst/>
              <a:gdLst/>
              <a:ahLst/>
              <a:cxnLst>
                <a:cxn ang="0">
                  <a:pos x="2147483647" y="478636096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090560536"/>
                </a:cxn>
                <a:cxn ang="0">
                  <a:pos x="2147483647" y="917818061"/>
                </a:cxn>
                <a:cxn ang="0">
                  <a:pos x="2147483647" y="197218460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485350350" y="2147483647"/>
                </a:cxn>
                <a:cxn ang="0">
                  <a:pos x="2130124118" y="504953391"/>
                </a:cxn>
                <a:cxn ang="0">
                  <a:pos x="2147483647" y="478636096"/>
                </a:cxn>
                <a:cxn ang="0">
                  <a:pos x="2147483647" y="0"/>
                </a:cxn>
                <a:cxn ang="0">
                  <a:pos x="856973781" y="817507093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123445587"/>
                </a:cxn>
                <a:cxn ang="0">
                  <a:pos x="2147483647" y="328950745"/>
                </a:cxn>
                <a:cxn ang="0">
                  <a:pos x="2147483647" y="1801096580"/>
                </a:cxn>
                <a:cxn ang="0">
                  <a:pos x="2147483647" y="0"/>
                </a:cxn>
              </a:cxnLst>
              <a:pathLst>
                <a:path w="5732" h="3324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143" name="Google Shape;143;p3"/>
          <p:cNvSpPr txBox="1">
            <a:spLocks noGrp="1"/>
          </p:cNvSpPr>
          <p:nvPr>
            <p:ph type="title"/>
          </p:nvPr>
        </p:nvSpPr>
        <p:spPr>
          <a:xfrm>
            <a:off x="2073700" y="3734767"/>
            <a:ext cx="4996500" cy="11224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4" name="Google Shape;144;p3"/>
          <p:cNvSpPr txBox="1">
            <a:spLocks noGrp="1"/>
          </p:cNvSpPr>
          <p:nvPr>
            <p:ph type="subTitle" idx="1"/>
          </p:nvPr>
        </p:nvSpPr>
        <p:spPr>
          <a:xfrm>
            <a:off x="3031050" y="4734500"/>
            <a:ext cx="3081900" cy="791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3"/>
          <p:cNvSpPr txBox="1">
            <a:spLocks noGrp="1"/>
          </p:cNvSpPr>
          <p:nvPr>
            <p:ph type="title" idx="2"/>
          </p:nvPr>
        </p:nvSpPr>
        <p:spPr>
          <a:xfrm>
            <a:off x="2920200" y="1584533"/>
            <a:ext cx="3303600" cy="14944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bg>
      <p:bgPr>
        <a:solidFill>
          <a:schemeClr val="bg1"/>
        </a:solidFill>
        <a:effectLst/>
      </p:bgPr>
    </p:bg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532;p13"/>
          <p:cNvSpPr/>
          <p:nvPr/>
        </p:nvSpPr>
        <p:spPr>
          <a:xfrm rot="20699981">
            <a:off x="1136650" y="1687513"/>
            <a:ext cx="673100" cy="800100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Google Shape;533;p13"/>
          <p:cNvSpPr/>
          <p:nvPr/>
        </p:nvSpPr>
        <p:spPr>
          <a:xfrm rot="20699981">
            <a:off x="1136650" y="3278188"/>
            <a:ext cx="673100" cy="801688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Google Shape;534;p13"/>
          <p:cNvSpPr/>
          <p:nvPr/>
        </p:nvSpPr>
        <p:spPr>
          <a:xfrm rot="20699981">
            <a:off x="1136650" y="4814888"/>
            <a:ext cx="673100" cy="800100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Google Shape;535;p13"/>
          <p:cNvSpPr/>
          <p:nvPr/>
        </p:nvSpPr>
        <p:spPr>
          <a:xfrm rot="20699981">
            <a:off x="4984750" y="1687513"/>
            <a:ext cx="673100" cy="800100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" name="Google Shape;536;p13"/>
          <p:cNvSpPr/>
          <p:nvPr/>
        </p:nvSpPr>
        <p:spPr>
          <a:xfrm rot="20670211">
            <a:off x="4995863" y="3279775"/>
            <a:ext cx="652463" cy="798513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Google Shape;537;p13"/>
          <p:cNvSpPr/>
          <p:nvPr/>
        </p:nvSpPr>
        <p:spPr>
          <a:xfrm>
            <a:off x="-4762" y="439738"/>
            <a:ext cx="641350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" name="Google Shape;538;p13"/>
          <p:cNvSpPr/>
          <p:nvPr/>
        </p:nvSpPr>
        <p:spPr>
          <a:xfrm rot="10800000">
            <a:off x="8502650" y="5414963"/>
            <a:ext cx="641350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154" name="Google Shape;539;p13"/>
          <p:cNvSpPr/>
          <p:nvPr/>
        </p:nvSpPr>
        <p:spPr>
          <a:xfrm>
            <a:off x="130175" y="247650"/>
            <a:ext cx="250825" cy="3286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510142959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06964375"/>
              </a:cxn>
              <a:cxn ang="0">
                <a:pos x="2147483647" y="542331876"/>
              </a:cxn>
              <a:cxn ang="0">
                <a:pos x="2147483647" y="1848176831"/>
              </a:cxn>
              <a:cxn ang="0">
                <a:pos x="2147483647" y="2147483647"/>
              </a:cxn>
              <a:cxn ang="0">
                <a:pos x="291412751" y="2147483647"/>
              </a:cxn>
              <a:cxn ang="0">
                <a:pos x="439374349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784915822"/>
              </a:cxn>
              <a:cxn ang="0">
                <a:pos x="2147483647" y="663693288"/>
              </a:cxn>
              <a:cxn ang="0">
                <a:pos x="2147483647" y="235545023"/>
              </a:cxn>
              <a:cxn ang="0">
                <a:pos x="2147483647" y="0"/>
              </a:cxn>
            </a:cxnLst>
            <a:pathLst>
              <a:path w="6432" h="6358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6155" name="Google Shape;540;p13"/>
          <p:cNvGrpSpPr/>
          <p:nvPr/>
        </p:nvGrpSpPr>
        <p:grpSpPr>
          <a:xfrm>
            <a:off x="242888" y="657225"/>
            <a:ext cx="939800" cy="785813"/>
            <a:chOff x="6925510" y="205316"/>
            <a:chExt cx="905688" cy="530354"/>
          </a:xfrm>
        </p:grpSpPr>
        <p:sp>
          <p:nvSpPr>
            <p:cNvPr id="27" name="Google Shape;541;p13"/>
            <p:cNvSpPr/>
            <p:nvPr/>
          </p:nvSpPr>
          <p:spPr>
            <a:xfrm>
              <a:off x="7093797" y="213887"/>
              <a:ext cx="567584" cy="515354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173" name="Google Shape;542;p13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>
                <a:cxn ang="0">
                  <a:pos x="2147483647" y="3694700"/>
                </a:cxn>
                <a:cxn ang="0">
                  <a:pos x="2147483647" y="147006580"/>
                </a:cxn>
                <a:cxn ang="0">
                  <a:pos x="2147483647" y="114700292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746193960"/>
                </a:cxn>
                <a:cxn ang="0">
                  <a:pos x="2147483647" y="896981301"/>
                </a:cxn>
                <a:cxn ang="0">
                  <a:pos x="2147483647" y="893288527"/>
                </a:cxn>
                <a:cxn ang="0">
                  <a:pos x="155414363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3694700"/>
                </a:cxn>
              </a:cxnLst>
              <a:pathLst>
                <a:path w="13866" h="12112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74" name="Google Shape;543;p13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>
                <a:cxn ang="0">
                  <a:pos x="2147483647" y="3694747"/>
                </a:cxn>
                <a:cxn ang="0">
                  <a:pos x="2147483647" y="220552445"/>
                </a:cxn>
                <a:cxn ang="0">
                  <a:pos x="2147483647" y="1194775616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3694747"/>
                </a:cxn>
              </a:cxnLst>
              <a:pathLst>
                <a:path w="20113" h="593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75" name="Google Shape;544;p13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>
                <a:cxn ang="0">
                  <a:pos x="2147483647" y="1569759743"/>
                </a:cxn>
                <a:cxn ang="0">
                  <a:pos x="2147483647" y="1569759743"/>
                </a:cxn>
                <a:cxn ang="0">
                  <a:pos x="2147483647" y="1602922693"/>
                </a:cxn>
                <a:cxn ang="0">
                  <a:pos x="2147483647" y="1595533143"/>
                </a:cxn>
                <a:cxn ang="0">
                  <a:pos x="2147483647" y="1595533143"/>
                </a:cxn>
                <a:cxn ang="0">
                  <a:pos x="2147483647" y="1569759743"/>
                </a:cxn>
                <a:cxn ang="0">
                  <a:pos x="1998251090" y="0"/>
                </a:cxn>
                <a:cxn ang="0">
                  <a:pos x="102812166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771991267"/>
                </a:cxn>
                <a:cxn ang="0">
                  <a:pos x="2147483647" y="760993202"/>
                </a:cxn>
                <a:cxn ang="0">
                  <a:pos x="2147483647" y="1595533143"/>
                </a:cxn>
                <a:cxn ang="0">
                  <a:pos x="2147483647" y="1595533143"/>
                </a:cxn>
                <a:cxn ang="0">
                  <a:pos x="2147483647" y="1724240843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365036964" y="1897027105"/>
                </a:cxn>
                <a:cxn ang="0">
                  <a:pos x="2147483647" y="363956374"/>
                </a:cxn>
                <a:cxn ang="0">
                  <a:pos x="2147483647" y="51466230"/>
                </a:cxn>
                <a:cxn ang="0">
                  <a:pos x="1998251090" y="0"/>
                </a:cxn>
              </a:cxnLst>
              <a:pathLst>
                <a:path w="1404" h="1268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76" name="Google Shape;545;p13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>
                <a:cxn ang="0">
                  <a:pos x="2027009795" y="3694701"/>
                </a:cxn>
                <a:cxn ang="0">
                  <a:pos x="115138370" y="2128528378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066070313"/>
                </a:cxn>
                <a:cxn ang="0">
                  <a:pos x="2147483647" y="1055070502"/>
                </a:cxn>
                <a:cxn ang="0">
                  <a:pos x="2147483647" y="159549317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039336142" y="2147483647"/>
                </a:cxn>
                <a:cxn ang="0">
                  <a:pos x="1295094437" y="1805047455"/>
                </a:cxn>
                <a:cxn ang="0">
                  <a:pos x="2147483647" y="610273445"/>
                </a:cxn>
                <a:cxn ang="0">
                  <a:pos x="2147483647" y="58852884"/>
                </a:cxn>
                <a:cxn ang="0">
                  <a:pos x="2027009795" y="3694701"/>
                </a:cxn>
              </a:cxnLst>
              <a:pathLst>
                <a:path w="1840" h="1407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77" name="Google Shape;546;p13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>
                <a:cxn ang="0">
                  <a:pos x="1525409679" y="0"/>
                </a:cxn>
                <a:cxn ang="0">
                  <a:pos x="45198017" y="1408031464"/>
                </a:cxn>
                <a:cxn ang="0">
                  <a:pos x="140615909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183783548"/>
                </a:cxn>
                <a:cxn ang="0">
                  <a:pos x="2147483647" y="1169006504"/>
                </a:cxn>
                <a:cxn ang="0">
                  <a:pos x="2147483647" y="157711901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352744720" y="2147483647"/>
                </a:cxn>
                <a:cxn ang="0">
                  <a:pos x="2014734454" y="492656278"/>
                </a:cxn>
                <a:cxn ang="0">
                  <a:pos x="1998299707" y="58853154"/>
                </a:cxn>
                <a:cxn ang="0">
                  <a:pos x="1525409679" y="0"/>
                </a:cxn>
              </a:cxnLst>
              <a:pathLst>
                <a:path w="1288" h="1064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6156" name="Google Shape;547;p13"/>
          <p:cNvSpPr/>
          <p:nvPr/>
        </p:nvSpPr>
        <p:spPr>
          <a:xfrm>
            <a:off x="1069975" y="365125"/>
            <a:ext cx="160338" cy="211138"/>
          </a:xfrm>
          <a:custGeom>
            <a:avLst/>
            <a:gdLst/>
            <a:ahLst/>
            <a:cxnLst>
              <a:cxn ang="0">
                <a:pos x="1019443537" y="441473319"/>
              </a:cxn>
              <a:cxn ang="0">
                <a:pos x="1516432232" y="2147483647"/>
              </a:cxn>
              <a:cxn ang="0">
                <a:pos x="1014037240" y="2147483647"/>
              </a:cxn>
              <a:cxn ang="0">
                <a:pos x="1019443537" y="441473319"/>
              </a:cxn>
              <a:cxn ang="0">
                <a:pos x="2147483647" y="1830275157"/>
              </a:cxn>
              <a:cxn ang="0">
                <a:pos x="1879409944" y="2147483647"/>
              </a:cxn>
              <a:cxn ang="0">
                <a:pos x="1677070791" y="2147483647"/>
              </a:cxn>
              <a:cxn ang="0">
                <a:pos x="2147483647" y="1830275157"/>
              </a:cxn>
              <a:cxn ang="0">
                <a:pos x="888934213" y="2147483647"/>
              </a:cxn>
              <a:cxn ang="0">
                <a:pos x="874248978" y="2147483647"/>
              </a:cxn>
              <a:cxn ang="0">
                <a:pos x="252157879" y="2147483647"/>
              </a:cxn>
              <a:cxn ang="0">
                <a:pos x="888934213" y="2147483647"/>
              </a:cxn>
              <a:cxn ang="0">
                <a:pos x="1584389420" y="2147483647"/>
              </a:cxn>
              <a:cxn ang="0">
                <a:pos x="1733069486" y="2147483647"/>
              </a:cxn>
              <a:cxn ang="0">
                <a:pos x="1821877593" y="2147483647"/>
              </a:cxn>
              <a:cxn ang="0">
                <a:pos x="1504844721" y="2147483647"/>
              </a:cxn>
              <a:cxn ang="0">
                <a:pos x="1152678981" y="2147483647"/>
              </a:cxn>
              <a:cxn ang="0">
                <a:pos x="983923535" y="2147483647"/>
              </a:cxn>
              <a:cxn ang="0">
                <a:pos x="1008630943" y="2147483647"/>
              </a:cxn>
              <a:cxn ang="0">
                <a:pos x="1584389420" y="2147483647"/>
              </a:cxn>
              <a:cxn ang="0">
                <a:pos x="1877876911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797170185" y="2147483647"/>
              </a:cxn>
              <a:cxn ang="0">
                <a:pos x="1598687521" y="2147483647"/>
              </a:cxn>
              <a:cxn ang="0">
                <a:pos x="1877876911" y="2147483647"/>
              </a:cxn>
              <a:cxn ang="0">
                <a:pos x="977355186" y="2147483647"/>
              </a:cxn>
              <a:cxn ang="0">
                <a:pos x="1447312370" y="2147483647"/>
              </a:cxn>
              <a:cxn ang="0">
                <a:pos x="916352859" y="2147483647"/>
              </a:cxn>
              <a:cxn ang="0">
                <a:pos x="977355186" y="2147483647"/>
              </a:cxn>
              <a:cxn ang="0">
                <a:pos x="1004386672" y="0"/>
              </a:cxn>
              <a:cxn ang="0">
                <a:pos x="993186943" y="35267153"/>
              </a:cxn>
              <a:cxn ang="0">
                <a:pos x="990491236" y="92433414"/>
              </a:cxn>
              <a:cxn ang="0">
                <a:pos x="980066399" y="314982529"/>
              </a:cxn>
              <a:cxn ang="0">
                <a:pos x="895487032" y="2147483647"/>
              </a:cxn>
              <a:cxn ang="0">
                <a:pos x="48656077" y="2147483647"/>
              </a:cxn>
              <a:cxn ang="0">
                <a:pos x="73364108" y="2147483647"/>
              </a:cxn>
              <a:cxn ang="0">
                <a:pos x="870779001" y="2147483647"/>
              </a:cxn>
              <a:cxn ang="0">
                <a:pos x="828690650" y="2147483647"/>
              </a:cxn>
              <a:cxn ang="0">
                <a:pos x="876960190" y="2147483647"/>
              </a:cxn>
              <a:cxn ang="0">
                <a:pos x="897810487" y="2147483647"/>
              </a:cxn>
              <a:cxn ang="0">
                <a:pos x="154113964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935409262" y="2147483647"/>
              </a:cxn>
              <a:cxn ang="0">
                <a:pos x="2147483647" y="1650316807"/>
              </a:cxn>
              <a:cxn ang="0">
                <a:pos x="2147483647" y="1394917866"/>
              </a:cxn>
              <a:cxn ang="0">
                <a:pos x="2147483647" y="1399788884"/>
              </a:cxn>
              <a:cxn ang="0">
                <a:pos x="1610258854" y="2114862648"/>
              </a:cxn>
              <a:cxn ang="0">
                <a:pos x="1026011886" y="133779136"/>
              </a:cxn>
              <a:cxn ang="0">
                <a:pos x="1016747854" y="113087545"/>
              </a:cxn>
              <a:cxn ang="0">
                <a:pos x="1015199292" y="40137042"/>
              </a:cxn>
              <a:cxn ang="0">
                <a:pos x="1004386672" y="0"/>
              </a:cxn>
            </a:cxnLst>
            <a:pathLst>
              <a:path w="6432" h="6358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6157" name="Google Shape;548;p13"/>
          <p:cNvSpPr/>
          <p:nvPr/>
        </p:nvSpPr>
        <p:spPr>
          <a:xfrm>
            <a:off x="242888" y="1609725"/>
            <a:ext cx="161925" cy="212725"/>
          </a:xfrm>
          <a:custGeom>
            <a:avLst/>
            <a:gdLst/>
            <a:ahLst/>
            <a:cxnLst>
              <a:cxn ang="0">
                <a:pos x="1060418050" y="454874940"/>
              </a:cxn>
              <a:cxn ang="0">
                <a:pos x="1577368144" y="2147483647"/>
              </a:cxn>
              <a:cxn ang="0">
                <a:pos x="1054785668" y="2147483647"/>
              </a:cxn>
              <a:cxn ang="0">
                <a:pos x="1060418050" y="454874940"/>
              </a:cxn>
              <a:cxn ang="0">
                <a:pos x="2147483647" y="1885940020"/>
              </a:cxn>
              <a:cxn ang="0">
                <a:pos x="1954933188" y="2147483647"/>
              </a:cxn>
              <a:cxn ang="0">
                <a:pos x="1744466965" y="2147483647"/>
              </a:cxn>
              <a:cxn ang="0">
                <a:pos x="2147483647" y="1885940020"/>
              </a:cxn>
              <a:cxn ang="0">
                <a:pos x="924654360" y="2147483647"/>
              </a:cxn>
              <a:cxn ang="0">
                <a:pos x="909385427" y="2147483647"/>
              </a:cxn>
              <a:cxn ang="0">
                <a:pos x="262288164" y="2147483647"/>
              </a:cxn>
              <a:cxn ang="0">
                <a:pos x="924654360" y="2147483647"/>
              </a:cxn>
              <a:cxn ang="0">
                <a:pos x="1648065853" y="2147483647"/>
              </a:cxn>
              <a:cxn ang="0">
                <a:pos x="1802704001" y="2147483647"/>
              </a:cxn>
              <a:cxn ang="0">
                <a:pos x="1895085084" y="2147483647"/>
              </a:cxn>
              <a:cxn ang="0">
                <a:pos x="1565321976" y="2147483647"/>
              </a:cxn>
              <a:cxn ang="0">
                <a:pos x="1198989346" y="2147483647"/>
              </a:cxn>
              <a:cxn ang="0">
                <a:pos x="1023465743" y="2147483647"/>
              </a:cxn>
              <a:cxn ang="0">
                <a:pos x="1049169147" y="2147483647"/>
              </a:cxn>
              <a:cxn ang="0">
                <a:pos x="1648065853" y="2147483647"/>
              </a:cxn>
              <a:cxn ang="0">
                <a:pos x="1953337351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869381051" y="2147483647"/>
              </a:cxn>
              <a:cxn ang="0">
                <a:pos x="1662919652" y="2147483647"/>
              </a:cxn>
              <a:cxn ang="0">
                <a:pos x="1953337351" y="2147483647"/>
              </a:cxn>
              <a:cxn ang="0">
                <a:pos x="1016636798" y="2147483647"/>
              </a:cxn>
              <a:cxn ang="0">
                <a:pos x="1505473243" y="2147483647"/>
              </a:cxn>
              <a:cxn ang="0">
                <a:pos x="953166679" y="2147483647"/>
              </a:cxn>
              <a:cxn ang="0">
                <a:pos x="1016636798" y="2147483647"/>
              </a:cxn>
              <a:cxn ang="0">
                <a:pos x="1044749843" y="0"/>
              </a:cxn>
              <a:cxn ang="0">
                <a:pos x="1033102294" y="36329904"/>
              </a:cxn>
              <a:cxn ang="0">
                <a:pos x="1030294034" y="95244256"/>
              </a:cxn>
              <a:cxn ang="0">
                <a:pos x="1019444429" y="324573550"/>
              </a:cxn>
              <a:cxn ang="0">
                <a:pos x="931483305" y="2147483647"/>
              </a:cxn>
              <a:cxn ang="0">
                <a:pos x="50610172" y="2147483647"/>
              </a:cxn>
              <a:cxn ang="0">
                <a:pos x="76314230" y="2147483647"/>
              </a:cxn>
              <a:cxn ang="0">
                <a:pos x="905763412" y="2147483647"/>
              </a:cxn>
              <a:cxn ang="0">
                <a:pos x="861982160" y="2147483647"/>
              </a:cxn>
              <a:cxn ang="0">
                <a:pos x="912193687" y="2147483647"/>
              </a:cxn>
              <a:cxn ang="0">
                <a:pos x="933892921" y="2147483647"/>
              </a:cxn>
              <a:cxn ang="0">
                <a:pos x="1603071573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013185430" y="2147483647"/>
              </a:cxn>
              <a:cxn ang="0">
                <a:pos x="2147483647" y="1700469883"/>
              </a:cxn>
              <a:cxn ang="0">
                <a:pos x="2147483647" y="1437320426"/>
              </a:cxn>
              <a:cxn ang="0">
                <a:pos x="2147483647" y="1442339940"/>
              </a:cxn>
              <a:cxn ang="0">
                <a:pos x="1674966474" y="2147483647"/>
              </a:cxn>
              <a:cxn ang="0">
                <a:pos x="1067246970" y="137829539"/>
              </a:cxn>
              <a:cxn ang="0">
                <a:pos x="1057609789" y="116555935"/>
              </a:cxn>
              <a:cxn ang="0">
                <a:pos x="1055998092" y="41348313"/>
              </a:cxn>
              <a:cxn ang="0">
                <a:pos x="1044749843" y="0"/>
              </a:cxn>
            </a:cxnLst>
            <a:pathLst>
              <a:path w="6432" h="6358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6158" name="Google Shape;549;p13"/>
          <p:cNvSpPr/>
          <p:nvPr/>
        </p:nvSpPr>
        <p:spPr>
          <a:xfrm>
            <a:off x="8505825" y="5086350"/>
            <a:ext cx="249238" cy="3286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472291452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06964375"/>
              </a:cxn>
              <a:cxn ang="0">
                <a:pos x="2147483647" y="542331876"/>
              </a:cxn>
              <a:cxn ang="0">
                <a:pos x="2147483647" y="1848176831"/>
              </a:cxn>
              <a:cxn ang="0">
                <a:pos x="2147483647" y="2147483647"/>
              </a:cxn>
              <a:cxn ang="0">
                <a:pos x="284055022" y="2147483647"/>
              </a:cxn>
              <a:cxn ang="0">
                <a:pos x="428351385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784915822"/>
              </a:cxn>
              <a:cxn ang="0">
                <a:pos x="2147483647" y="663693288"/>
              </a:cxn>
              <a:cxn ang="0">
                <a:pos x="2147483647" y="235545023"/>
              </a:cxn>
              <a:cxn ang="0">
                <a:pos x="2147483647" y="0"/>
              </a:cxn>
            </a:cxnLst>
            <a:pathLst>
              <a:path w="6432" h="6358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6" name="Google Shape;550;p13"/>
          <p:cNvSpPr/>
          <p:nvPr/>
        </p:nvSpPr>
        <p:spPr>
          <a:xfrm>
            <a:off x="285750" y="6303963"/>
            <a:ext cx="149225" cy="185738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6160" name="Google Shape;551;p13"/>
          <p:cNvGrpSpPr/>
          <p:nvPr/>
        </p:nvGrpSpPr>
        <p:grpSpPr>
          <a:xfrm rot="-932354">
            <a:off x="7658100" y="5553075"/>
            <a:ext cx="963613" cy="779463"/>
            <a:chOff x="478326" y="2825649"/>
            <a:chExt cx="1012293" cy="613511"/>
          </a:xfrm>
        </p:grpSpPr>
        <p:sp>
          <p:nvSpPr>
            <p:cNvPr id="6167" name="Google Shape;552;p13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>
                <a:cxn ang="0">
                  <a:pos x="2147483647" y="2735151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343510338"/>
                </a:cxn>
                <a:cxn ang="0">
                  <a:pos x="2147483647" y="2735151"/>
                </a:cxn>
              </a:cxnLst>
              <a:pathLst>
                <a:path w="19195" h="10901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9" name="Google Shape;553;p13"/>
            <p:cNvSpPr/>
            <p:nvPr/>
          </p:nvSpPr>
          <p:spPr>
            <a:xfrm>
              <a:off x="477751" y="2825079"/>
              <a:ext cx="1012292" cy="58977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169" name="Google Shape;554;p13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>
                <a:cxn ang="0">
                  <a:pos x="2147483647" y="2735151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735149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27250975"/>
                </a:cxn>
                <a:cxn ang="0">
                  <a:pos x="2147483647" y="2735151"/>
                </a:cxn>
              </a:cxnLst>
              <a:pathLst>
                <a:path w="14336" h="7445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70" name="Google Shape;555;p13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>
                <a:cxn ang="0">
                  <a:pos x="2147483647" y="273515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489587066" y="2147483647"/>
                </a:cxn>
                <a:cxn ang="0">
                  <a:pos x="78441096" y="2147483647"/>
                </a:cxn>
                <a:cxn ang="0">
                  <a:pos x="251597691" y="2147483647"/>
                </a:cxn>
                <a:cxn ang="0">
                  <a:pos x="335440025" y="2147483647"/>
                </a:cxn>
                <a:cxn ang="0">
                  <a:pos x="1057681049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322748593"/>
                </a:cxn>
                <a:cxn ang="0">
                  <a:pos x="2147483647" y="154726417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0974715"/>
                </a:cxn>
                <a:cxn ang="0">
                  <a:pos x="2147483647" y="2735150"/>
                </a:cxn>
              </a:cxnLst>
              <a:pathLst>
                <a:path w="15706" h="8312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71" name="Google Shape;556;p13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706032485" y="2147483647"/>
                </a:cxn>
                <a:cxn ang="0">
                  <a:pos x="83843961" y="2147483647"/>
                </a:cxn>
                <a:cxn ang="0">
                  <a:pos x="492322287" y="2147483647"/>
                </a:cxn>
                <a:cxn ang="0">
                  <a:pos x="697894473" y="2147483647"/>
                </a:cxn>
                <a:cxn ang="0">
                  <a:pos x="1136122293" y="2147483647"/>
                </a:cxn>
                <a:cxn ang="0">
                  <a:pos x="2147483647" y="1720417120"/>
                </a:cxn>
                <a:cxn ang="0">
                  <a:pos x="2147483647" y="2061259172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627589750"/>
                </a:cxn>
                <a:cxn ang="0">
                  <a:pos x="2147483647" y="0"/>
                </a:cxn>
              </a:cxnLst>
              <a:pathLst>
                <a:path w="20486" h="12127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6161" name="Google Shape;557;p13"/>
          <p:cNvSpPr/>
          <p:nvPr/>
        </p:nvSpPr>
        <p:spPr>
          <a:xfrm>
            <a:off x="8350250" y="6432550"/>
            <a:ext cx="160338" cy="211138"/>
          </a:xfrm>
          <a:custGeom>
            <a:avLst/>
            <a:gdLst/>
            <a:ahLst/>
            <a:cxnLst>
              <a:cxn ang="0">
                <a:pos x="1019443537" y="441473319"/>
              </a:cxn>
              <a:cxn ang="0">
                <a:pos x="1516432232" y="2147483647"/>
              </a:cxn>
              <a:cxn ang="0">
                <a:pos x="1014037240" y="2147483647"/>
              </a:cxn>
              <a:cxn ang="0">
                <a:pos x="1019443537" y="441473319"/>
              </a:cxn>
              <a:cxn ang="0">
                <a:pos x="2147483647" y="1830275157"/>
              </a:cxn>
              <a:cxn ang="0">
                <a:pos x="1879409944" y="2147483647"/>
              </a:cxn>
              <a:cxn ang="0">
                <a:pos x="1677070791" y="2147483647"/>
              </a:cxn>
              <a:cxn ang="0">
                <a:pos x="2147483647" y="1830275157"/>
              </a:cxn>
              <a:cxn ang="0">
                <a:pos x="888934213" y="2147483647"/>
              </a:cxn>
              <a:cxn ang="0">
                <a:pos x="874248978" y="2147483647"/>
              </a:cxn>
              <a:cxn ang="0">
                <a:pos x="252157879" y="2147483647"/>
              </a:cxn>
              <a:cxn ang="0">
                <a:pos x="888934213" y="2147483647"/>
              </a:cxn>
              <a:cxn ang="0">
                <a:pos x="1584389420" y="2147483647"/>
              </a:cxn>
              <a:cxn ang="0">
                <a:pos x="1733069486" y="2147483647"/>
              </a:cxn>
              <a:cxn ang="0">
                <a:pos x="1821877593" y="2147483647"/>
              </a:cxn>
              <a:cxn ang="0">
                <a:pos x="1504844721" y="2147483647"/>
              </a:cxn>
              <a:cxn ang="0">
                <a:pos x="1152678981" y="2147483647"/>
              </a:cxn>
              <a:cxn ang="0">
                <a:pos x="983923535" y="2147483647"/>
              </a:cxn>
              <a:cxn ang="0">
                <a:pos x="1008630943" y="2147483647"/>
              </a:cxn>
              <a:cxn ang="0">
                <a:pos x="1584389420" y="2147483647"/>
              </a:cxn>
              <a:cxn ang="0">
                <a:pos x="1877876911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797170185" y="2147483647"/>
              </a:cxn>
              <a:cxn ang="0">
                <a:pos x="1598687521" y="2147483647"/>
              </a:cxn>
              <a:cxn ang="0">
                <a:pos x="1877876911" y="2147483647"/>
              </a:cxn>
              <a:cxn ang="0">
                <a:pos x="977355186" y="2147483647"/>
              </a:cxn>
              <a:cxn ang="0">
                <a:pos x="1447312370" y="2147483647"/>
              </a:cxn>
              <a:cxn ang="0">
                <a:pos x="916352859" y="2147483647"/>
              </a:cxn>
              <a:cxn ang="0">
                <a:pos x="977355186" y="2147483647"/>
              </a:cxn>
              <a:cxn ang="0">
                <a:pos x="1004386672" y="0"/>
              </a:cxn>
              <a:cxn ang="0">
                <a:pos x="993186943" y="35267153"/>
              </a:cxn>
              <a:cxn ang="0">
                <a:pos x="990491236" y="92433414"/>
              </a:cxn>
              <a:cxn ang="0">
                <a:pos x="980066399" y="314982529"/>
              </a:cxn>
              <a:cxn ang="0">
                <a:pos x="895487032" y="2147483647"/>
              </a:cxn>
              <a:cxn ang="0">
                <a:pos x="48656077" y="2147483647"/>
              </a:cxn>
              <a:cxn ang="0">
                <a:pos x="73364108" y="2147483647"/>
              </a:cxn>
              <a:cxn ang="0">
                <a:pos x="870779001" y="2147483647"/>
              </a:cxn>
              <a:cxn ang="0">
                <a:pos x="828690650" y="2147483647"/>
              </a:cxn>
              <a:cxn ang="0">
                <a:pos x="876960190" y="2147483647"/>
              </a:cxn>
              <a:cxn ang="0">
                <a:pos x="897810487" y="2147483647"/>
              </a:cxn>
              <a:cxn ang="0">
                <a:pos x="154113964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935409262" y="2147483647"/>
              </a:cxn>
              <a:cxn ang="0">
                <a:pos x="2147483647" y="1650316807"/>
              </a:cxn>
              <a:cxn ang="0">
                <a:pos x="2147483647" y="1394917866"/>
              </a:cxn>
              <a:cxn ang="0">
                <a:pos x="2147483647" y="1399788884"/>
              </a:cxn>
              <a:cxn ang="0">
                <a:pos x="1610258854" y="2114862648"/>
              </a:cxn>
              <a:cxn ang="0">
                <a:pos x="1026011886" y="133779136"/>
              </a:cxn>
              <a:cxn ang="0">
                <a:pos x="1016747854" y="113087545"/>
              </a:cxn>
              <a:cxn ang="0">
                <a:pos x="1015199292" y="40137042"/>
              </a:cxn>
              <a:cxn ang="0">
                <a:pos x="1004386672" y="0"/>
              </a:cxn>
            </a:cxnLst>
            <a:pathLst>
              <a:path w="6432" h="6358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6162" name="Google Shape;558;p13"/>
          <p:cNvSpPr/>
          <p:nvPr/>
        </p:nvSpPr>
        <p:spPr>
          <a:xfrm>
            <a:off x="7321550" y="6132513"/>
            <a:ext cx="160338" cy="212725"/>
          </a:xfrm>
          <a:custGeom>
            <a:avLst/>
            <a:gdLst/>
            <a:ahLst/>
            <a:cxnLst>
              <a:cxn ang="0">
                <a:pos x="1019443537" y="454874940"/>
              </a:cxn>
              <a:cxn ang="0">
                <a:pos x="1516432232" y="2147483647"/>
              </a:cxn>
              <a:cxn ang="0">
                <a:pos x="1014037240" y="2147483647"/>
              </a:cxn>
              <a:cxn ang="0">
                <a:pos x="1019443537" y="454874940"/>
              </a:cxn>
              <a:cxn ang="0">
                <a:pos x="2147483647" y="1885940020"/>
              </a:cxn>
              <a:cxn ang="0">
                <a:pos x="1879409944" y="2147483647"/>
              </a:cxn>
              <a:cxn ang="0">
                <a:pos x="1677070791" y="2147483647"/>
              </a:cxn>
              <a:cxn ang="0">
                <a:pos x="2147483647" y="1885940020"/>
              </a:cxn>
              <a:cxn ang="0">
                <a:pos x="888934213" y="2147483647"/>
              </a:cxn>
              <a:cxn ang="0">
                <a:pos x="874248978" y="2147483647"/>
              </a:cxn>
              <a:cxn ang="0">
                <a:pos x="252157879" y="2147483647"/>
              </a:cxn>
              <a:cxn ang="0">
                <a:pos x="888934213" y="2147483647"/>
              </a:cxn>
              <a:cxn ang="0">
                <a:pos x="1584389420" y="2147483647"/>
              </a:cxn>
              <a:cxn ang="0">
                <a:pos x="1733069486" y="2147483647"/>
              </a:cxn>
              <a:cxn ang="0">
                <a:pos x="1821877593" y="2147483647"/>
              </a:cxn>
              <a:cxn ang="0">
                <a:pos x="1504844721" y="2147483647"/>
              </a:cxn>
              <a:cxn ang="0">
                <a:pos x="1152678981" y="2147483647"/>
              </a:cxn>
              <a:cxn ang="0">
                <a:pos x="983923535" y="2147483647"/>
              </a:cxn>
              <a:cxn ang="0">
                <a:pos x="1008630943" y="2147483647"/>
              </a:cxn>
              <a:cxn ang="0">
                <a:pos x="1584389420" y="2147483647"/>
              </a:cxn>
              <a:cxn ang="0">
                <a:pos x="1877876911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797170185" y="2147483647"/>
              </a:cxn>
              <a:cxn ang="0">
                <a:pos x="1598687521" y="2147483647"/>
              </a:cxn>
              <a:cxn ang="0">
                <a:pos x="1877876911" y="2147483647"/>
              </a:cxn>
              <a:cxn ang="0">
                <a:pos x="977355186" y="2147483647"/>
              </a:cxn>
              <a:cxn ang="0">
                <a:pos x="1447312370" y="2147483647"/>
              </a:cxn>
              <a:cxn ang="0">
                <a:pos x="916352859" y="2147483647"/>
              </a:cxn>
              <a:cxn ang="0">
                <a:pos x="977355186" y="2147483647"/>
              </a:cxn>
              <a:cxn ang="0">
                <a:pos x="1004386672" y="0"/>
              </a:cxn>
              <a:cxn ang="0">
                <a:pos x="993186943" y="36329904"/>
              </a:cxn>
              <a:cxn ang="0">
                <a:pos x="990491236" y="95244256"/>
              </a:cxn>
              <a:cxn ang="0">
                <a:pos x="980066399" y="324573550"/>
              </a:cxn>
              <a:cxn ang="0">
                <a:pos x="895487032" y="2147483647"/>
              </a:cxn>
              <a:cxn ang="0">
                <a:pos x="48656077" y="2147483647"/>
              </a:cxn>
              <a:cxn ang="0">
                <a:pos x="73364108" y="2147483647"/>
              </a:cxn>
              <a:cxn ang="0">
                <a:pos x="870779001" y="2147483647"/>
              </a:cxn>
              <a:cxn ang="0">
                <a:pos x="828690650" y="2147483647"/>
              </a:cxn>
              <a:cxn ang="0">
                <a:pos x="876960190" y="2147483647"/>
              </a:cxn>
              <a:cxn ang="0">
                <a:pos x="897810487" y="2147483647"/>
              </a:cxn>
              <a:cxn ang="0">
                <a:pos x="154113964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935409262" y="2147483647"/>
              </a:cxn>
              <a:cxn ang="0">
                <a:pos x="2147483647" y="1700469883"/>
              </a:cxn>
              <a:cxn ang="0">
                <a:pos x="2147483647" y="1437320426"/>
              </a:cxn>
              <a:cxn ang="0">
                <a:pos x="2147483647" y="1442339940"/>
              </a:cxn>
              <a:cxn ang="0">
                <a:pos x="1610258854" y="2147483647"/>
              </a:cxn>
              <a:cxn ang="0">
                <a:pos x="1026011886" y="137829539"/>
              </a:cxn>
              <a:cxn ang="0">
                <a:pos x="1016747854" y="116555935"/>
              </a:cxn>
              <a:cxn ang="0">
                <a:pos x="1015199292" y="41348313"/>
              </a:cxn>
              <a:cxn ang="0">
                <a:pos x="1004386672" y="0"/>
              </a:cxn>
            </a:cxnLst>
            <a:pathLst>
              <a:path w="6432" h="6358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6163" name="Google Shape;559;p13"/>
          <p:cNvSpPr/>
          <p:nvPr/>
        </p:nvSpPr>
        <p:spPr>
          <a:xfrm>
            <a:off x="8194675" y="306388"/>
            <a:ext cx="160338" cy="211137"/>
          </a:xfrm>
          <a:custGeom>
            <a:avLst/>
            <a:gdLst/>
            <a:ahLst/>
            <a:cxnLst>
              <a:cxn ang="0">
                <a:pos x="1019443537" y="441466944"/>
              </a:cxn>
              <a:cxn ang="0">
                <a:pos x="1516432232" y="2147483647"/>
              </a:cxn>
              <a:cxn ang="0">
                <a:pos x="1014037240" y="2147483647"/>
              </a:cxn>
              <a:cxn ang="0">
                <a:pos x="1019443537" y="441466944"/>
              </a:cxn>
              <a:cxn ang="0">
                <a:pos x="2147483647" y="1830250084"/>
              </a:cxn>
              <a:cxn ang="0">
                <a:pos x="1879409944" y="2147483647"/>
              </a:cxn>
              <a:cxn ang="0">
                <a:pos x="1677070791" y="2147483647"/>
              </a:cxn>
              <a:cxn ang="0">
                <a:pos x="2147483647" y="1830250084"/>
              </a:cxn>
              <a:cxn ang="0">
                <a:pos x="888934213" y="2147483647"/>
              </a:cxn>
              <a:cxn ang="0">
                <a:pos x="874248978" y="2147483647"/>
              </a:cxn>
              <a:cxn ang="0">
                <a:pos x="252157879" y="2147483647"/>
              </a:cxn>
              <a:cxn ang="0">
                <a:pos x="888934213" y="2147483647"/>
              </a:cxn>
              <a:cxn ang="0">
                <a:pos x="1584389420" y="2147483647"/>
              </a:cxn>
              <a:cxn ang="0">
                <a:pos x="1733069486" y="2147483647"/>
              </a:cxn>
              <a:cxn ang="0">
                <a:pos x="1821877593" y="2147483647"/>
              </a:cxn>
              <a:cxn ang="0">
                <a:pos x="1504844721" y="2147483647"/>
              </a:cxn>
              <a:cxn ang="0">
                <a:pos x="1152678981" y="2147483647"/>
              </a:cxn>
              <a:cxn ang="0">
                <a:pos x="983923535" y="2147483647"/>
              </a:cxn>
              <a:cxn ang="0">
                <a:pos x="1008630943" y="2147483647"/>
              </a:cxn>
              <a:cxn ang="0">
                <a:pos x="1584389420" y="2147483647"/>
              </a:cxn>
              <a:cxn ang="0">
                <a:pos x="1877876911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797170185" y="2147483647"/>
              </a:cxn>
              <a:cxn ang="0">
                <a:pos x="1598687521" y="2147483647"/>
              </a:cxn>
              <a:cxn ang="0">
                <a:pos x="1877876911" y="2147483647"/>
              </a:cxn>
              <a:cxn ang="0">
                <a:pos x="977355186" y="2147483647"/>
              </a:cxn>
              <a:cxn ang="0">
                <a:pos x="1447312370" y="2147483647"/>
              </a:cxn>
              <a:cxn ang="0">
                <a:pos x="916352859" y="2147483647"/>
              </a:cxn>
              <a:cxn ang="0">
                <a:pos x="977355186" y="2147483647"/>
              </a:cxn>
              <a:cxn ang="0">
                <a:pos x="1004386672" y="0"/>
              </a:cxn>
              <a:cxn ang="0">
                <a:pos x="993186943" y="35265690"/>
              </a:cxn>
              <a:cxn ang="0">
                <a:pos x="990491236" y="92431448"/>
              </a:cxn>
              <a:cxn ang="0">
                <a:pos x="980066399" y="314978447"/>
              </a:cxn>
              <a:cxn ang="0">
                <a:pos x="895487032" y="2147483647"/>
              </a:cxn>
              <a:cxn ang="0">
                <a:pos x="48656077" y="2147483647"/>
              </a:cxn>
              <a:cxn ang="0">
                <a:pos x="73364108" y="2147483647"/>
              </a:cxn>
              <a:cxn ang="0">
                <a:pos x="870779001" y="2147483647"/>
              </a:cxn>
              <a:cxn ang="0">
                <a:pos x="828690650" y="2147483647"/>
              </a:cxn>
              <a:cxn ang="0">
                <a:pos x="876960190" y="2147483647"/>
              </a:cxn>
              <a:cxn ang="0">
                <a:pos x="897810487" y="2147483647"/>
              </a:cxn>
              <a:cxn ang="0">
                <a:pos x="154113964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935409262" y="2147483647"/>
              </a:cxn>
              <a:cxn ang="0">
                <a:pos x="2147483647" y="1650257053"/>
              </a:cxn>
              <a:cxn ang="0">
                <a:pos x="2147483647" y="1394898043"/>
              </a:cxn>
              <a:cxn ang="0">
                <a:pos x="2147483647" y="1399769005"/>
              </a:cxn>
              <a:cxn ang="0">
                <a:pos x="1610258854" y="2114832673"/>
              </a:cxn>
              <a:cxn ang="0">
                <a:pos x="1026011886" y="133776742"/>
              </a:cxn>
              <a:cxn ang="0">
                <a:pos x="1016747854" y="113086445"/>
              </a:cxn>
              <a:cxn ang="0">
                <a:pos x="1015199292" y="40136652"/>
              </a:cxn>
              <a:cxn ang="0">
                <a:pos x="1004386672" y="0"/>
              </a:cxn>
            </a:cxnLst>
            <a:pathLst>
              <a:path w="6432" h="6358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6164" name="Google Shape;560;p13"/>
          <p:cNvSpPr/>
          <p:nvPr/>
        </p:nvSpPr>
        <p:spPr>
          <a:xfrm rot="2209237">
            <a:off x="8772525" y="762000"/>
            <a:ext cx="161925" cy="212725"/>
          </a:xfrm>
          <a:custGeom>
            <a:avLst/>
            <a:gdLst/>
            <a:ahLst/>
            <a:cxnLst>
              <a:cxn ang="0">
                <a:pos x="1060418050" y="454874940"/>
              </a:cxn>
              <a:cxn ang="0">
                <a:pos x="1577368144" y="2147483647"/>
              </a:cxn>
              <a:cxn ang="0">
                <a:pos x="1054785668" y="2147483647"/>
              </a:cxn>
              <a:cxn ang="0">
                <a:pos x="1060418050" y="454874940"/>
              </a:cxn>
              <a:cxn ang="0">
                <a:pos x="2147483647" y="1885940020"/>
              </a:cxn>
              <a:cxn ang="0">
                <a:pos x="1954933188" y="2147483647"/>
              </a:cxn>
              <a:cxn ang="0">
                <a:pos x="1744466965" y="2147483647"/>
              </a:cxn>
              <a:cxn ang="0">
                <a:pos x="2147483647" y="1885940020"/>
              </a:cxn>
              <a:cxn ang="0">
                <a:pos x="924654360" y="2147483647"/>
              </a:cxn>
              <a:cxn ang="0">
                <a:pos x="909385427" y="2147483647"/>
              </a:cxn>
              <a:cxn ang="0">
                <a:pos x="262288164" y="2147483647"/>
              </a:cxn>
              <a:cxn ang="0">
                <a:pos x="924654360" y="2147483647"/>
              </a:cxn>
              <a:cxn ang="0">
                <a:pos x="1648065853" y="2147483647"/>
              </a:cxn>
              <a:cxn ang="0">
                <a:pos x="1802704001" y="2147483647"/>
              </a:cxn>
              <a:cxn ang="0">
                <a:pos x="1895085084" y="2147483647"/>
              </a:cxn>
              <a:cxn ang="0">
                <a:pos x="1565321976" y="2147483647"/>
              </a:cxn>
              <a:cxn ang="0">
                <a:pos x="1198989346" y="2147483647"/>
              </a:cxn>
              <a:cxn ang="0">
                <a:pos x="1023465743" y="2147483647"/>
              </a:cxn>
              <a:cxn ang="0">
                <a:pos x="1049169147" y="2147483647"/>
              </a:cxn>
              <a:cxn ang="0">
                <a:pos x="1648065853" y="2147483647"/>
              </a:cxn>
              <a:cxn ang="0">
                <a:pos x="1953337351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869381051" y="2147483647"/>
              </a:cxn>
              <a:cxn ang="0">
                <a:pos x="1662919652" y="2147483647"/>
              </a:cxn>
              <a:cxn ang="0">
                <a:pos x="1953337351" y="2147483647"/>
              </a:cxn>
              <a:cxn ang="0">
                <a:pos x="1016636798" y="2147483647"/>
              </a:cxn>
              <a:cxn ang="0">
                <a:pos x="1505473243" y="2147483647"/>
              </a:cxn>
              <a:cxn ang="0">
                <a:pos x="953166679" y="2147483647"/>
              </a:cxn>
              <a:cxn ang="0">
                <a:pos x="1016636798" y="2147483647"/>
              </a:cxn>
              <a:cxn ang="0">
                <a:pos x="1044749843" y="0"/>
              </a:cxn>
              <a:cxn ang="0">
                <a:pos x="1033102294" y="36329904"/>
              </a:cxn>
              <a:cxn ang="0">
                <a:pos x="1030294034" y="95244256"/>
              </a:cxn>
              <a:cxn ang="0">
                <a:pos x="1019444429" y="324573550"/>
              </a:cxn>
              <a:cxn ang="0">
                <a:pos x="931483305" y="2147483647"/>
              </a:cxn>
              <a:cxn ang="0">
                <a:pos x="50610172" y="2147483647"/>
              </a:cxn>
              <a:cxn ang="0">
                <a:pos x="76314230" y="2147483647"/>
              </a:cxn>
              <a:cxn ang="0">
                <a:pos x="905763412" y="2147483647"/>
              </a:cxn>
              <a:cxn ang="0">
                <a:pos x="861982160" y="2147483647"/>
              </a:cxn>
              <a:cxn ang="0">
                <a:pos x="912193687" y="2147483647"/>
              </a:cxn>
              <a:cxn ang="0">
                <a:pos x="933892921" y="2147483647"/>
              </a:cxn>
              <a:cxn ang="0">
                <a:pos x="1603071573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013185430" y="2147483647"/>
              </a:cxn>
              <a:cxn ang="0">
                <a:pos x="2147483647" y="1700469883"/>
              </a:cxn>
              <a:cxn ang="0">
                <a:pos x="2147483647" y="1437320426"/>
              </a:cxn>
              <a:cxn ang="0">
                <a:pos x="2147483647" y="1442339940"/>
              </a:cxn>
              <a:cxn ang="0">
                <a:pos x="1674966474" y="2147483647"/>
              </a:cxn>
              <a:cxn ang="0">
                <a:pos x="1067246970" y="137829539"/>
              </a:cxn>
              <a:cxn ang="0">
                <a:pos x="1057609789" y="116555935"/>
              </a:cxn>
              <a:cxn ang="0">
                <a:pos x="1055998092" y="41348313"/>
              </a:cxn>
              <a:cxn ang="0">
                <a:pos x="1044749843" y="0"/>
              </a:cxn>
            </a:cxnLst>
            <a:pathLst>
              <a:path w="6432" h="6358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61" name="Google Shape;561;p13"/>
          <p:cNvSpPr txBox="1">
            <a:spLocks noGrp="1"/>
          </p:cNvSpPr>
          <p:nvPr>
            <p:ph type="subTitle" idx="1"/>
          </p:nvPr>
        </p:nvSpPr>
        <p:spPr>
          <a:xfrm>
            <a:off x="5221925" y="3959683"/>
            <a:ext cx="2713800" cy="749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2" name="Google Shape;562;p13"/>
          <p:cNvSpPr txBox="1">
            <a:spLocks noGrp="1"/>
          </p:cNvSpPr>
          <p:nvPr>
            <p:ph type="subTitle" idx="2"/>
          </p:nvPr>
        </p:nvSpPr>
        <p:spPr>
          <a:xfrm>
            <a:off x="5221924" y="2392633"/>
            <a:ext cx="2713800" cy="749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3" name="Google Shape;563;p13"/>
          <p:cNvSpPr txBox="1">
            <a:spLocks noGrp="1"/>
          </p:cNvSpPr>
          <p:nvPr>
            <p:ph type="subTitle" idx="3"/>
          </p:nvPr>
        </p:nvSpPr>
        <p:spPr>
          <a:xfrm>
            <a:off x="5133898" y="1719072"/>
            <a:ext cx="2808000" cy="487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564" name="Google Shape;564;p13"/>
          <p:cNvSpPr txBox="1">
            <a:spLocks noGrp="1"/>
          </p:cNvSpPr>
          <p:nvPr>
            <p:ph type="subTitle" idx="4"/>
          </p:nvPr>
        </p:nvSpPr>
        <p:spPr>
          <a:xfrm>
            <a:off x="5133898" y="3284229"/>
            <a:ext cx="2808000" cy="487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565" name="Google Shape;565;p13"/>
          <p:cNvSpPr txBox="1">
            <a:spLocks noGrp="1"/>
          </p:cNvSpPr>
          <p:nvPr>
            <p:ph type="subTitle" idx="5"/>
          </p:nvPr>
        </p:nvSpPr>
        <p:spPr>
          <a:xfrm>
            <a:off x="1361999" y="3284229"/>
            <a:ext cx="2808000" cy="487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566" name="Google Shape;566;p13"/>
          <p:cNvSpPr txBox="1">
            <a:spLocks noGrp="1"/>
          </p:cNvSpPr>
          <p:nvPr>
            <p:ph type="subTitle" idx="6"/>
          </p:nvPr>
        </p:nvSpPr>
        <p:spPr>
          <a:xfrm>
            <a:off x="1475000" y="2392633"/>
            <a:ext cx="2713800" cy="749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7" name="Google Shape;567;p13"/>
          <p:cNvSpPr txBox="1">
            <a:spLocks noGrp="1"/>
          </p:cNvSpPr>
          <p:nvPr>
            <p:ph type="title"/>
          </p:nvPr>
        </p:nvSpPr>
        <p:spPr>
          <a:xfrm>
            <a:off x="713225" y="464655"/>
            <a:ext cx="7360800" cy="1007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568" name="Google Shape;568;p13"/>
          <p:cNvSpPr txBox="1">
            <a:spLocks noGrp="1"/>
          </p:cNvSpPr>
          <p:nvPr>
            <p:ph type="subTitle" idx="7"/>
          </p:nvPr>
        </p:nvSpPr>
        <p:spPr>
          <a:xfrm>
            <a:off x="1302562" y="1719072"/>
            <a:ext cx="2808000" cy="487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569" name="Google Shape;569;p13"/>
          <p:cNvSpPr txBox="1">
            <a:spLocks noGrp="1"/>
          </p:cNvSpPr>
          <p:nvPr>
            <p:ph type="subTitle" idx="8"/>
          </p:nvPr>
        </p:nvSpPr>
        <p:spPr>
          <a:xfrm>
            <a:off x="1302562" y="4852416"/>
            <a:ext cx="2808000" cy="487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570" name="Google Shape;570;p13"/>
          <p:cNvSpPr txBox="1">
            <a:spLocks noGrp="1"/>
          </p:cNvSpPr>
          <p:nvPr>
            <p:ph type="subTitle" idx="9"/>
          </p:nvPr>
        </p:nvSpPr>
        <p:spPr>
          <a:xfrm>
            <a:off x="1475000" y="3956099"/>
            <a:ext cx="2713800" cy="749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3"/>
          <p:cNvSpPr txBox="1">
            <a:spLocks noGrp="1"/>
          </p:cNvSpPr>
          <p:nvPr>
            <p:ph type="subTitle" idx="13"/>
          </p:nvPr>
        </p:nvSpPr>
        <p:spPr>
          <a:xfrm>
            <a:off x="1475000" y="5547465"/>
            <a:ext cx="2713800" cy="749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bg1"/>
        </a:solidFill>
        <a:effectLst/>
      </p:bgPr>
    </p:bg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857;p23"/>
          <p:cNvSpPr/>
          <p:nvPr/>
        </p:nvSpPr>
        <p:spPr>
          <a:xfrm flipH="1">
            <a:off x="8382000" y="476250"/>
            <a:ext cx="762000" cy="156210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Google Shape;858;p23"/>
          <p:cNvSpPr/>
          <p:nvPr/>
        </p:nvSpPr>
        <p:spPr>
          <a:xfrm rot="10800000" flipH="1">
            <a:off x="-4762" y="5414963"/>
            <a:ext cx="641350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173" name="Google Shape;859;p23"/>
          <p:cNvSpPr/>
          <p:nvPr/>
        </p:nvSpPr>
        <p:spPr>
          <a:xfrm flipH="1">
            <a:off x="8686800" y="247650"/>
            <a:ext cx="296863" cy="3905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412714903"/>
              </a:cxn>
              <a:cxn ang="0">
                <a:pos x="2147483647" y="108172317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571715445" y="2147483647"/>
              </a:cxn>
              <a:cxn ang="0">
                <a:pos x="862144568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1565576827"/>
              </a:cxn>
              <a:cxn ang="0">
                <a:pos x="2147483647" y="1323650029"/>
              </a:cxn>
              <a:cxn ang="0">
                <a:pos x="2147483647" y="469720989"/>
              </a:cxn>
              <a:cxn ang="0">
                <a:pos x="2147483647" y="0"/>
              </a:cxn>
            </a:cxnLst>
            <a:pathLst>
              <a:path w="6432" h="6358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7174" name="Google Shape;860;p23"/>
          <p:cNvSpPr/>
          <p:nvPr/>
        </p:nvSpPr>
        <p:spPr>
          <a:xfrm flipH="1">
            <a:off x="8143875" y="1355725"/>
            <a:ext cx="190500" cy="252413"/>
          </a:xfrm>
          <a:custGeom>
            <a:avLst/>
            <a:gdLst/>
            <a:ahLst/>
            <a:cxnLst>
              <a:cxn ang="0">
                <a:pos x="2031411944" y="901712333"/>
              </a:cxn>
              <a:cxn ang="0">
                <a:pos x="2147483647" y="2147483647"/>
              </a:cxn>
              <a:cxn ang="0">
                <a:pos x="2020656602" y="2147483647"/>
              </a:cxn>
              <a:cxn ang="0">
                <a:pos x="2031411944" y="901712333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771348020" y="2147483647"/>
              </a:cxn>
              <a:cxn ang="0">
                <a:pos x="1742093445" y="2147483647"/>
              </a:cxn>
              <a:cxn ang="0">
                <a:pos x="502461935" y="2147483647"/>
              </a:cxn>
              <a:cxn ang="0">
                <a:pos x="177134802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960615012" y="2147483647"/>
              </a:cxn>
              <a:cxn ang="0">
                <a:pos x="2009874071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947547369" y="2147483647"/>
              </a:cxn>
              <a:cxn ang="0">
                <a:pos x="2147483647" y="2147483647"/>
              </a:cxn>
              <a:cxn ang="0">
                <a:pos x="1825958878" y="2147483647"/>
              </a:cxn>
              <a:cxn ang="0">
                <a:pos x="1947547369" y="2147483647"/>
              </a:cxn>
              <a:cxn ang="0">
                <a:pos x="2001404729" y="0"/>
              </a:cxn>
              <a:cxn ang="0">
                <a:pos x="1979087914" y="72019646"/>
              </a:cxn>
              <a:cxn ang="0">
                <a:pos x="1973709814" y="188776777"/>
              </a:cxn>
              <a:cxn ang="0">
                <a:pos x="1952925470" y="643355677"/>
              </a:cxn>
              <a:cxn ang="0">
                <a:pos x="1784415632" y="2147483647"/>
              </a:cxn>
              <a:cxn ang="0">
                <a:pos x="96959376" y="2147483647"/>
              </a:cxn>
              <a:cxn ang="0">
                <a:pos x="146192164" y="2147483647"/>
              </a:cxn>
              <a:cxn ang="0">
                <a:pos x="1735182874" y="2147483647"/>
              </a:cxn>
              <a:cxn ang="0">
                <a:pos x="1651291999" y="2147483647"/>
              </a:cxn>
              <a:cxn ang="0">
                <a:pos x="1747471546" y="2147483647"/>
              </a:cxn>
              <a:cxn ang="0">
                <a:pos x="1789040233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044505887" y="273247593"/>
              </a:cxn>
              <a:cxn ang="0">
                <a:pos x="2026033843" y="231012959"/>
              </a:cxn>
              <a:cxn ang="0">
                <a:pos x="2022968902" y="81967966"/>
              </a:cxn>
              <a:cxn ang="0">
                <a:pos x="2001404729" y="0"/>
              </a:cxn>
            </a:cxnLst>
            <a:pathLst>
              <a:path w="6432" h="6358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7175" name="Google Shape;861;p23"/>
          <p:cNvSpPr/>
          <p:nvPr/>
        </p:nvSpPr>
        <p:spPr>
          <a:xfrm flipH="1">
            <a:off x="8658225" y="1866900"/>
            <a:ext cx="190500" cy="250825"/>
          </a:xfrm>
          <a:custGeom>
            <a:avLst/>
            <a:gdLst/>
            <a:ahLst/>
            <a:cxnLst>
              <a:cxn ang="0">
                <a:pos x="2031411944" y="879212162"/>
              </a:cxn>
              <a:cxn ang="0">
                <a:pos x="2147483647" y="2147483647"/>
              </a:cxn>
              <a:cxn ang="0">
                <a:pos x="2020656602" y="2147483647"/>
              </a:cxn>
              <a:cxn ang="0">
                <a:pos x="2031411944" y="879212162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771348020" y="2147483647"/>
              </a:cxn>
              <a:cxn ang="0">
                <a:pos x="1742093445" y="2147483647"/>
              </a:cxn>
              <a:cxn ang="0">
                <a:pos x="502461935" y="2147483647"/>
              </a:cxn>
              <a:cxn ang="0">
                <a:pos x="177134802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960615012" y="2147483647"/>
              </a:cxn>
              <a:cxn ang="0">
                <a:pos x="2009874071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947547369" y="2147483647"/>
              </a:cxn>
              <a:cxn ang="0">
                <a:pos x="2147483647" y="2147483647"/>
              </a:cxn>
              <a:cxn ang="0">
                <a:pos x="1825958878" y="2147483647"/>
              </a:cxn>
              <a:cxn ang="0">
                <a:pos x="1947547369" y="2147483647"/>
              </a:cxn>
              <a:cxn ang="0">
                <a:pos x="2001404729" y="0"/>
              </a:cxn>
              <a:cxn ang="0">
                <a:pos x="1979087914" y="70238535"/>
              </a:cxn>
              <a:cxn ang="0">
                <a:pos x="1973709814" y="184069808"/>
              </a:cxn>
              <a:cxn ang="0">
                <a:pos x="1952925470" y="627359719"/>
              </a:cxn>
              <a:cxn ang="0">
                <a:pos x="1784415632" y="2147483647"/>
              </a:cxn>
              <a:cxn ang="0">
                <a:pos x="96959376" y="2147483647"/>
              </a:cxn>
              <a:cxn ang="0">
                <a:pos x="146192164" y="2147483647"/>
              </a:cxn>
              <a:cxn ang="0">
                <a:pos x="1735182874" y="2147483647"/>
              </a:cxn>
              <a:cxn ang="0">
                <a:pos x="1651291999" y="2147483647"/>
              </a:cxn>
              <a:cxn ang="0">
                <a:pos x="1747471546" y="2147483647"/>
              </a:cxn>
              <a:cxn ang="0">
                <a:pos x="1789040233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044505887" y="266464795"/>
              </a:cxn>
              <a:cxn ang="0">
                <a:pos x="2026033843" y="225267321"/>
              </a:cxn>
              <a:cxn ang="0">
                <a:pos x="2022968902" y="79939127"/>
              </a:cxn>
              <a:cxn ang="0">
                <a:pos x="2001404729" y="0"/>
              </a:cxn>
            </a:cxnLst>
            <a:pathLst>
              <a:path w="6432" h="6358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7176" name="Google Shape;862;p23"/>
          <p:cNvSpPr/>
          <p:nvPr/>
        </p:nvSpPr>
        <p:spPr>
          <a:xfrm flipH="1">
            <a:off x="384175" y="5086350"/>
            <a:ext cx="249238" cy="3286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472291452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06964375"/>
              </a:cxn>
              <a:cxn ang="0">
                <a:pos x="2147483647" y="542331876"/>
              </a:cxn>
              <a:cxn ang="0">
                <a:pos x="2147483647" y="1848176831"/>
              </a:cxn>
              <a:cxn ang="0">
                <a:pos x="2147483647" y="2147483647"/>
              </a:cxn>
              <a:cxn ang="0">
                <a:pos x="284055022" y="2147483647"/>
              </a:cxn>
              <a:cxn ang="0">
                <a:pos x="428351385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784915822"/>
              </a:cxn>
              <a:cxn ang="0">
                <a:pos x="2147483647" y="663693288"/>
              </a:cxn>
              <a:cxn ang="0">
                <a:pos x="2147483647" y="235545023"/>
              </a:cxn>
              <a:cxn ang="0">
                <a:pos x="2147483647" y="0"/>
              </a:cxn>
            </a:cxnLst>
            <a:pathLst>
              <a:path w="6432" h="6358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4" name="Google Shape;863;p23"/>
          <p:cNvSpPr/>
          <p:nvPr/>
        </p:nvSpPr>
        <p:spPr>
          <a:xfrm flipH="1">
            <a:off x="8704263" y="6303963"/>
            <a:ext cx="150813" cy="185738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7178" name="Google Shape;864;p23"/>
          <p:cNvGrpSpPr/>
          <p:nvPr/>
        </p:nvGrpSpPr>
        <p:grpSpPr>
          <a:xfrm rot="-932503">
            <a:off x="7539038" y="493713"/>
            <a:ext cx="1147762" cy="927100"/>
            <a:chOff x="478326" y="2825649"/>
            <a:chExt cx="1012293" cy="613511"/>
          </a:xfrm>
        </p:grpSpPr>
        <p:sp>
          <p:nvSpPr>
            <p:cNvPr id="7207" name="Google Shape;865;p23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>
                <a:cxn ang="0">
                  <a:pos x="2147483647" y="2735151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343510338"/>
                </a:cxn>
                <a:cxn ang="0">
                  <a:pos x="2147483647" y="2735151"/>
                </a:cxn>
              </a:cxnLst>
              <a:pathLst>
                <a:path w="19195" h="10901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7" name="Google Shape;866;p23"/>
            <p:cNvSpPr/>
            <p:nvPr/>
          </p:nvSpPr>
          <p:spPr>
            <a:xfrm>
              <a:off x="478593" y="2825246"/>
              <a:ext cx="1012294" cy="589348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209" name="Google Shape;867;p23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>
                <a:cxn ang="0">
                  <a:pos x="2147483647" y="2735151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735149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27250975"/>
                </a:cxn>
                <a:cxn ang="0">
                  <a:pos x="2147483647" y="2735151"/>
                </a:cxn>
              </a:cxnLst>
              <a:pathLst>
                <a:path w="14336" h="7445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10" name="Google Shape;868;p23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>
                <a:cxn ang="0">
                  <a:pos x="2147483647" y="273515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489587066" y="2147483647"/>
                </a:cxn>
                <a:cxn ang="0">
                  <a:pos x="78441096" y="2147483647"/>
                </a:cxn>
                <a:cxn ang="0">
                  <a:pos x="251597691" y="2147483647"/>
                </a:cxn>
                <a:cxn ang="0">
                  <a:pos x="335440025" y="2147483647"/>
                </a:cxn>
                <a:cxn ang="0">
                  <a:pos x="1057681049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322748593"/>
                </a:cxn>
                <a:cxn ang="0">
                  <a:pos x="2147483647" y="154726417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0974715"/>
                </a:cxn>
                <a:cxn ang="0">
                  <a:pos x="2147483647" y="2735150"/>
                </a:cxn>
              </a:cxnLst>
              <a:pathLst>
                <a:path w="15706" h="8312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11" name="Google Shape;869;p23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706032485" y="2147483647"/>
                </a:cxn>
                <a:cxn ang="0">
                  <a:pos x="83843961" y="2147483647"/>
                </a:cxn>
                <a:cxn ang="0">
                  <a:pos x="492322287" y="2147483647"/>
                </a:cxn>
                <a:cxn ang="0">
                  <a:pos x="697894473" y="2147483647"/>
                </a:cxn>
                <a:cxn ang="0">
                  <a:pos x="1136122293" y="2147483647"/>
                </a:cxn>
                <a:cxn ang="0">
                  <a:pos x="2147483647" y="1720417120"/>
                </a:cxn>
                <a:cxn ang="0">
                  <a:pos x="2147483647" y="2061259172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627589750"/>
                </a:cxn>
                <a:cxn ang="0">
                  <a:pos x="2147483647" y="0"/>
                </a:cxn>
              </a:cxnLst>
              <a:pathLst>
                <a:path w="20486" h="12127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7179" name="Google Shape;870;p23"/>
          <p:cNvSpPr/>
          <p:nvPr/>
        </p:nvSpPr>
        <p:spPr>
          <a:xfrm flipH="1">
            <a:off x="628650" y="6432550"/>
            <a:ext cx="160338" cy="211138"/>
          </a:xfrm>
          <a:custGeom>
            <a:avLst/>
            <a:gdLst/>
            <a:ahLst/>
            <a:cxnLst>
              <a:cxn ang="0">
                <a:pos x="1019443537" y="441473319"/>
              </a:cxn>
              <a:cxn ang="0">
                <a:pos x="1516432232" y="2147483647"/>
              </a:cxn>
              <a:cxn ang="0">
                <a:pos x="1014037240" y="2147483647"/>
              </a:cxn>
              <a:cxn ang="0">
                <a:pos x="1019443537" y="441473319"/>
              </a:cxn>
              <a:cxn ang="0">
                <a:pos x="2147483647" y="1830275157"/>
              </a:cxn>
              <a:cxn ang="0">
                <a:pos x="1879409944" y="2147483647"/>
              </a:cxn>
              <a:cxn ang="0">
                <a:pos x="1677070791" y="2147483647"/>
              </a:cxn>
              <a:cxn ang="0">
                <a:pos x="2147483647" y="1830275157"/>
              </a:cxn>
              <a:cxn ang="0">
                <a:pos x="888934213" y="2147483647"/>
              </a:cxn>
              <a:cxn ang="0">
                <a:pos x="874248978" y="2147483647"/>
              </a:cxn>
              <a:cxn ang="0">
                <a:pos x="252157879" y="2147483647"/>
              </a:cxn>
              <a:cxn ang="0">
                <a:pos x="888934213" y="2147483647"/>
              </a:cxn>
              <a:cxn ang="0">
                <a:pos x="1584389420" y="2147483647"/>
              </a:cxn>
              <a:cxn ang="0">
                <a:pos x="1733069486" y="2147483647"/>
              </a:cxn>
              <a:cxn ang="0">
                <a:pos x="1821877593" y="2147483647"/>
              </a:cxn>
              <a:cxn ang="0">
                <a:pos x="1504844721" y="2147483647"/>
              </a:cxn>
              <a:cxn ang="0">
                <a:pos x="1152678981" y="2147483647"/>
              </a:cxn>
              <a:cxn ang="0">
                <a:pos x="983923535" y="2147483647"/>
              </a:cxn>
              <a:cxn ang="0">
                <a:pos x="1008630943" y="2147483647"/>
              </a:cxn>
              <a:cxn ang="0">
                <a:pos x="1584389420" y="2147483647"/>
              </a:cxn>
              <a:cxn ang="0">
                <a:pos x="1877876911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797170185" y="2147483647"/>
              </a:cxn>
              <a:cxn ang="0">
                <a:pos x="1598687521" y="2147483647"/>
              </a:cxn>
              <a:cxn ang="0">
                <a:pos x="1877876911" y="2147483647"/>
              </a:cxn>
              <a:cxn ang="0">
                <a:pos x="977355186" y="2147483647"/>
              </a:cxn>
              <a:cxn ang="0">
                <a:pos x="1447312370" y="2147483647"/>
              </a:cxn>
              <a:cxn ang="0">
                <a:pos x="916352859" y="2147483647"/>
              </a:cxn>
              <a:cxn ang="0">
                <a:pos x="977355186" y="2147483647"/>
              </a:cxn>
              <a:cxn ang="0">
                <a:pos x="1004386672" y="0"/>
              </a:cxn>
              <a:cxn ang="0">
                <a:pos x="993186943" y="35267153"/>
              </a:cxn>
              <a:cxn ang="0">
                <a:pos x="990491236" y="92433414"/>
              </a:cxn>
              <a:cxn ang="0">
                <a:pos x="980066399" y="314982529"/>
              </a:cxn>
              <a:cxn ang="0">
                <a:pos x="895487032" y="2147483647"/>
              </a:cxn>
              <a:cxn ang="0">
                <a:pos x="48656077" y="2147483647"/>
              </a:cxn>
              <a:cxn ang="0">
                <a:pos x="73364108" y="2147483647"/>
              </a:cxn>
              <a:cxn ang="0">
                <a:pos x="870779001" y="2147483647"/>
              </a:cxn>
              <a:cxn ang="0">
                <a:pos x="828690650" y="2147483647"/>
              </a:cxn>
              <a:cxn ang="0">
                <a:pos x="876960190" y="2147483647"/>
              </a:cxn>
              <a:cxn ang="0">
                <a:pos x="897810487" y="2147483647"/>
              </a:cxn>
              <a:cxn ang="0">
                <a:pos x="154113964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935409262" y="2147483647"/>
              </a:cxn>
              <a:cxn ang="0">
                <a:pos x="2147483647" y="1650316807"/>
              </a:cxn>
              <a:cxn ang="0">
                <a:pos x="2147483647" y="1394917866"/>
              </a:cxn>
              <a:cxn ang="0">
                <a:pos x="2147483647" y="1399788884"/>
              </a:cxn>
              <a:cxn ang="0">
                <a:pos x="1610258854" y="2114862648"/>
              </a:cxn>
              <a:cxn ang="0">
                <a:pos x="1026011886" y="133779136"/>
              </a:cxn>
              <a:cxn ang="0">
                <a:pos x="1016747854" y="113087545"/>
              </a:cxn>
              <a:cxn ang="0">
                <a:pos x="1015199292" y="40137042"/>
              </a:cxn>
              <a:cxn ang="0">
                <a:pos x="1004386672" y="0"/>
              </a:cxn>
            </a:cxnLst>
            <a:pathLst>
              <a:path w="6432" h="6358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7180" name="Google Shape;871;p23"/>
          <p:cNvSpPr/>
          <p:nvPr/>
        </p:nvSpPr>
        <p:spPr>
          <a:xfrm flipH="1">
            <a:off x="1657350" y="6132513"/>
            <a:ext cx="160338" cy="212725"/>
          </a:xfrm>
          <a:custGeom>
            <a:avLst/>
            <a:gdLst/>
            <a:ahLst/>
            <a:cxnLst>
              <a:cxn ang="0">
                <a:pos x="1019443537" y="454874940"/>
              </a:cxn>
              <a:cxn ang="0">
                <a:pos x="1516432232" y="2147483647"/>
              </a:cxn>
              <a:cxn ang="0">
                <a:pos x="1014037240" y="2147483647"/>
              </a:cxn>
              <a:cxn ang="0">
                <a:pos x="1019443537" y="454874940"/>
              </a:cxn>
              <a:cxn ang="0">
                <a:pos x="2147483647" y="1885940020"/>
              </a:cxn>
              <a:cxn ang="0">
                <a:pos x="1879409944" y="2147483647"/>
              </a:cxn>
              <a:cxn ang="0">
                <a:pos x="1677070791" y="2147483647"/>
              </a:cxn>
              <a:cxn ang="0">
                <a:pos x="2147483647" y="1885940020"/>
              </a:cxn>
              <a:cxn ang="0">
                <a:pos x="888934213" y="2147483647"/>
              </a:cxn>
              <a:cxn ang="0">
                <a:pos x="874248978" y="2147483647"/>
              </a:cxn>
              <a:cxn ang="0">
                <a:pos x="252157879" y="2147483647"/>
              </a:cxn>
              <a:cxn ang="0">
                <a:pos x="888934213" y="2147483647"/>
              </a:cxn>
              <a:cxn ang="0">
                <a:pos x="1584389420" y="2147483647"/>
              </a:cxn>
              <a:cxn ang="0">
                <a:pos x="1733069486" y="2147483647"/>
              </a:cxn>
              <a:cxn ang="0">
                <a:pos x="1821877593" y="2147483647"/>
              </a:cxn>
              <a:cxn ang="0">
                <a:pos x="1504844721" y="2147483647"/>
              </a:cxn>
              <a:cxn ang="0">
                <a:pos x="1152678981" y="2147483647"/>
              </a:cxn>
              <a:cxn ang="0">
                <a:pos x="983923535" y="2147483647"/>
              </a:cxn>
              <a:cxn ang="0">
                <a:pos x="1008630943" y="2147483647"/>
              </a:cxn>
              <a:cxn ang="0">
                <a:pos x="1584389420" y="2147483647"/>
              </a:cxn>
              <a:cxn ang="0">
                <a:pos x="1877876911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797170185" y="2147483647"/>
              </a:cxn>
              <a:cxn ang="0">
                <a:pos x="1598687521" y="2147483647"/>
              </a:cxn>
              <a:cxn ang="0">
                <a:pos x="1877876911" y="2147483647"/>
              </a:cxn>
              <a:cxn ang="0">
                <a:pos x="977355186" y="2147483647"/>
              </a:cxn>
              <a:cxn ang="0">
                <a:pos x="1447312370" y="2147483647"/>
              </a:cxn>
              <a:cxn ang="0">
                <a:pos x="916352859" y="2147483647"/>
              </a:cxn>
              <a:cxn ang="0">
                <a:pos x="977355186" y="2147483647"/>
              </a:cxn>
              <a:cxn ang="0">
                <a:pos x="1004386672" y="0"/>
              </a:cxn>
              <a:cxn ang="0">
                <a:pos x="993186943" y="36329904"/>
              </a:cxn>
              <a:cxn ang="0">
                <a:pos x="990491236" y="95244256"/>
              </a:cxn>
              <a:cxn ang="0">
                <a:pos x="980066399" y="324573550"/>
              </a:cxn>
              <a:cxn ang="0">
                <a:pos x="895487032" y="2147483647"/>
              </a:cxn>
              <a:cxn ang="0">
                <a:pos x="48656077" y="2147483647"/>
              </a:cxn>
              <a:cxn ang="0">
                <a:pos x="73364108" y="2147483647"/>
              </a:cxn>
              <a:cxn ang="0">
                <a:pos x="870779001" y="2147483647"/>
              </a:cxn>
              <a:cxn ang="0">
                <a:pos x="828690650" y="2147483647"/>
              </a:cxn>
              <a:cxn ang="0">
                <a:pos x="876960190" y="2147483647"/>
              </a:cxn>
              <a:cxn ang="0">
                <a:pos x="897810487" y="2147483647"/>
              </a:cxn>
              <a:cxn ang="0">
                <a:pos x="154113964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935409262" y="2147483647"/>
              </a:cxn>
              <a:cxn ang="0">
                <a:pos x="2147483647" y="1700469883"/>
              </a:cxn>
              <a:cxn ang="0">
                <a:pos x="2147483647" y="1437320426"/>
              </a:cxn>
              <a:cxn ang="0">
                <a:pos x="2147483647" y="1442339940"/>
              </a:cxn>
              <a:cxn ang="0">
                <a:pos x="1610258854" y="2147483647"/>
              </a:cxn>
              <a:cxn ang="0">
                <a:pos x="1026011886" y="137829539"/>
              </a:cxn>
              <a:cxn ang="0">
                <a:pos x="1016747854" y="116555935"/>
              </a:cxn>
              <a:cxn ang="0">
                <a:pos x="1015199292" y="41348313"/>
              </a:cxn>
              <a:cxn ang="0">
                <a:pos x="1004386672" y="0"/>
              </a:cxn>
            </a:cxnLst>
            <a:pathLst>
              <a:path w="6432" h="6358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7181" name="Google Shape;872;p23"/>
          <p:cNvSpPr/>
          <p:nvPr/>
        </p:nvSpPr>
        <p:spPr>
          <a:xfrm flipH="1">
            <a:off x="784225" y="306388"/>
            <a:ext cx="160338" cy="211137"/>
          </a:xfrm>
          <a:custGeom>
            <a:avLst/>
            <a:gdLst/>
            <a:ahLst/>
            <a:cxnLst>
              <a:cxn ang="0">
                <a:pos x="1019443537" y="441466944"/>
              </a:cxn>
              <a:cxn ang="0">
                <a:pos x="1516432232" y="2147483647"/>
              </a:cxn>
              <a:cxn ang="0">
                <a:pos x="1014037240" y="2147483647"/>
              </a:cxn>
              <a:cxn ang="0">
                <a:pos x="1019443537" y="441466944"/>
              </a:cxn>
              <a:cxn ang="0">
                <a:pos x="2147483647" y="1830250084"/>
              </a:cxn>
              <a:cxn ang="0">
                <a:pos x="1879409944" y="2147483647"/>
              </a:cxn>
              <a:cxn ang="0">
                <a:pos x="1677070791" y="2147483647"/>
              </a:cxn>
              <a:cxn ang="0">
                <a:pos x="2147483647" y="1830250084"/>
              </a:cxn>
              <a:cxn ang="0">
                <a:pos x="888934213" y="2147483647"/>
              </a:cxn>
              <a:cxn ang="0">
                <a:pos x="874248978" y="2147483647"/>
              </a:cxn>
              <a:cxn ang="0">
                <a:pos x="252157879" y="2147483647"/>
              </a:cxn>
              <a:cxn ang="0">
                <a:pos x="888934213" y="2147483647"/>
              </a:cxn>
              <a:cxn ang="0">
                <a:pos x="1584389420" y="2147483647"/>
              </a:cxn>
              <a:cxn ang="0">
                <a:pos x="1733069486" y="2147483647"/>
              </a:cxn>
              <a:cxn ang="0">
                <a:pos x="1821877593" y="2147483647"/>
              </a:cxn>
              <a:cxn ang="0">
                <a:pos x="1504844721" y="2147483647"/>
              </a:cxn>
              <a:cxn ang="0">
                <a:pos x="1152678981" y="2147483647"/>
              </a:cxn>
              <a:cxn ang="0">
                <a:pos x="983923535" y="2147483647"/>
              </a:cxn>
              <a:cxn ang="0">
                <a:pos x="1008630943" y="2147483647"/>
              </a:cxn>
              <a:cxn ang="0">
                <a:pos x="1584389420" y="2147483647"/>
              </a:cxn>
              <a:cxn ang="0">
                <a:pos x="1877876911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797170185" y="2147483647"/>
              </a:cxn>
              <a:cxn ang="0">
                <a:pos x="1598687521" y="2147483647"/>
              </a:cxn>
              <a:cxn ang="0">
                <a:pos x="1877876911" y="2147483647"/>
              </a:cxn>
              <a:cxn ang="0">
                <a:pos x="977355186" y="2147483647"/>
              </a:cxn>
              <a:cxn ang="0">
                <a:pos x="1447312370" y="2147483647"/>
              </a:cxn>
              <a:cxn ang="0">
                <a:pos x="916352859" y="2147483647"/>
              </a:cxn>
              <a:cxn ang="0">
                <a:pos x="977355186" y="2147483647"/>
              </a:cxn>
              <a:cxn ang="0">
                <a:pos x="1004386672" y="0"/>
              </a:cxn>
              <a:cxn ang="0">
                <a:pos x="993186943" y="35265690"/>
              </a:cxn>
              <a:cxn ang="0">
                <a:pos x="990491236" y="92431448"/>
              </a:cxn>
              <a:cxn ang="0">
                <a:pos x="980066399" y="314978447"/>
              </a:cxn>
              <a:cxn ang="0">
                <a:pos x="895487032" y="2147483647"/>
              </a:cxn>
              <a:cxn ang="0">
                <a:pos x="48656077" y="2147483647"/>
              </a:cxn>
              <a:cxn ang="0">
                <a:pos x="73364108" y="2147483647"/>
              </a:cxn>
              <a:cxn ang="0">
                <a:pos x="870779001" y="2147483647"/>
              </a:cxn>
              <a:cxn ang="0">
                <a:pos x="828690650" y="2147483647"/>
              </a:cxn>
              <a:cxn ang="0">
                <a:pos x="876960190" y="2147483647"/>
              </a:cxn>
              <a:cxn ang="0">
                <a:pos x="897810487" y="2147483647"/>
              </a:cxn>
              <a:cxn ang="0">
                <a:pos x="154113964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935409262" y="2147483647"/>
              </a:cxn>
              <a:cxn ang="0">
                <a:pos x="2147483647" y="1650257053"/>
              </a:cxn>
              <a:cxn ang="0">
                <a:pos x="2147483647" y="1394898043"/>
              </a:cxn>
              <a:cxn ang="0">
                <a:pos x="2147483647" y="1399769005"/>
              </a:cxn>
              <a:cxn ang="0">
                <a:pos x="1610258854" y="2114832673"/>
              </a:cxn>
              <a:cxn ang="0">
                <a:pos x="1026011886" y="133776742"/>
              </a:cxn>
              <a:cxn ang="0">
                <a:pos x="1016747854" y="113086445"/>
              </a:cxn>
              <a:cxn ang="0">
                <a:pos x="1015199292" y="40136652"/>
              </a:cxn>
              <a:cxn ang="0">
                <a:pos x="1004386672" y="0"/>
              </a:cxn>
            </a:cxnLst>
            <a:pathLst>
              <a:path w="6432" h="6358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7182" name="Google Shape;873;p23"/>
          <p:cNvSpPr/>
          <p:nvPr/>
        </p:nvSpPr>
        <p:spPr>
          <a:xfrm rot="-2209237" flipH="1">
            <a:off x="206375" y="762000"/>
            <a:ext cx="160338" cy="212725"/>
          </a:xfrm>
          <a:custGeom>
            <a:avLst/>
            <a:gdLst/>
            <a:ahLst/>
            <a:cxnLst>
              <a:cxn ang="0">
                <a:pos x="1019443537" y="454874940"/>
              </a:cxn>
              <a:cxn ang="0">
                <a:pos x="1516432232" y="2147483647"/>
              </a:cxn>
              <a:cxn ang="0">
                <a:pos x="1014037240" y="2147483647"/>
              </a:cxn>
              <a:cxn ang="0">
                <a:pos x="1019443537" y="454874940"/>
              </a:cxn>
              <a:cxn ang="0">
                <a:pos x="2147483647" y="1885940020"/>
              </a:cxn>
              <a:cxn ang="0">
                <a:pos x="1879409944" y="2147483647"/>
              </a:cxn>
              <a:cxn ang="0">
                <a:pos x="1677070791" y="2147483647"/>
              </a:cxn>
              <a:cxn ang="0">
                <a:pos x="2147483647" y="1885940020"/>
              </a:cxn>
              <a:cxn ang="0">
                <a:pos x="888934213" y="2147483647"/>
              </a:cxn>
              <a:cxn ang="0">
                <a:pos x="874248978" y="2147483647"/>
              </a:cxn>
              <a:cxn ang="0">
                <a:pos x="252157879" y="2147483647"/>
              </a:cxn>
              <a:cxn ang="0">
                <a:pos x="888934213" y="2147483647"/>
              </a:cxn>
              <a:cxn ang="0">
                <a:pos x="1584389420" y="2147483647"/>
              </a:cxn>
              <a:cxn ang="0">
                <a:pos x="1733069486" y="2147483647"/>
              </a:cxn>
              <a:cxn ang="0">
                <a:pos x="1821877593" y="2147483647"/>
              </a:cxn>
              <a:cxn ang="0">
                <a:pos x="1504844721" y="2147483647"/>
              </a:cxn>
              <a:cxn ang="0">
                <a:pos x="1152678981" y="2147483647"/>
              </a:cxn>
              <a:cxn ang="0">
                <a:pos x="983923535" y="2147483647"/>
              </a:cxn>
              <a:cxn ang="0">
                <a:pos x="1008630943" y="2147483647"/>
              </a:cxn>
              <a:cxn ang="0">
                <a:pos x="1584389420" y="2147483647"/>
              </a:cxn>
              <a:cxn ang="0">
                <a:pos x="1877876911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797170185" y="2147483647"/>
              </a:cxn>
              <a:cxn ang="0">
                <a:pos x="1598687521" y="2147483647"/>
              </a:cxn>
              <a:cxn ang="0">
                <a:pos x="1877876911" y="2147483647"/>
              </a:cxn>
              <a:cxn ang="0">
                <a:pos x="977355186" y="2147483647"/>
              </a:cxn>
              <a:cxn ang="0">
                <a:pos x="1447312370" y="2147483647"/>
              </a:cxn>
              <a:cxn ang="0">
                <a:pos x="916352859" y="2147483647"/>
              </a:cxn>
              <a:cxn ang="0">
                <a:pos x="977355186" y="2147483647"/>
              </a:cxn>
              <a:cxn ang="0">
                <a:pos x="1004386672" y="0"/>
              </a:cxn>
              <a:cxn ang="0">
                <a:pos x="993186943" y="36329904"/>
              </a:cxn>
              <a:cxn ang="0">
                <a:pos x="990491236" y="95244256"/>
              </a:cxn>
              <a:cxn ang="0">
                <a:pos x="980066399" y="324573550"/>
              </a:cxn>
              <a:cxn ang="0">
                <a:pos x="895487032" y="2147483647"/>
              </a:cxn>
              <a:cxn ang="0">
                <a:pos x="48656077" y="2147483647"/>
              </a:cxn>
              <a:cxn ang="0">
                <a:pos x="73364108" y="2147483647"/>
              </a:cxn>
              <a:cxn ang="0">
                <a:pos x="870779001" y="2147483647"/>
              </a:cxn>
              <a:cxn ang="0">
                <a:pos x="828690650" y="2147483647"/>
              </a:cxn>
              <a:cxn ang="0">
                <a:pos x="876960190" y="2147483647"/>
              </a:cxn>
              <a:cxn ang="0">
                <a:pos x="897810487" y="2147483647"/>
              </a:cxn>
              <a:cxn ang="0">
                <a:pos x="154113964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935409262" y="2147483647"/>
              </a:cxn>
              <a:cxn ang="0">
                <a:pos x="2147483647" y="1700469883"/>
              </a:cxn>
              <a:cxn ang="0">
                <a:pos x="2147483647" y="1437320426"/>
              </a:cxn>
              <a:cxn ang="0">
                <a:pos x="2147483647" y="1442339940"/>
              </a:cxn>
              <a:cxn ang="0">
                <a:pos x="1610258854" y="2147483647"/>
              </a:cxn>
              <a:cxn ang="0">
                <a:pos x="1026011886" y="137829539"/>
              </a:cxn>
              <a:cxn ang="0">
                <a:pos x="1016747854" y="116555935"/>
              </a:cxn>
              <a:cxn ang="0">
                <a:pos x="1015199292" y="41348313"/>
              </a:cxn>
              <a:cxn ang="0">
                <a:pos x="1004386672" y="0"/>
              </a:cxn>
            </a:cxnLst>
            <a:pathLst>
              <a:path w="6432" h="6358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7183" name="Google Shape;874;p23"/>
          <p:cNvGrpSpPr/>
          <p:nvPr/>
        </p:nvGrpSpPr>
        <p:grpSpPr>
          <a:xfrm flipH="1">
            <a:off x="617538" y="977900"/>
            <a:ext cx="904875" cy="1008063"/>
            <a:chOff x="-304950" y="1799125"/>
            <a:chExt cx="1469422" cy="1228432"/>
          </a:xfrm>
        </p:grpSpPr>
        <p:sp>
          <p:nvSpPr>
            <p:cNvPr id="36" name="Google Shape;875;p23"/>
            <p:cNvSpPr/>
            <p:nvPr/>
          </p:nvSpPr>
          <p:spPr>
            <a:xfrm>
              <a:off x="-304950" y="2354338"/>
              <a:ext cx="1180693" cy="673219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" name="Google Shape;876;p23"/>
            <p:cNvSpPr/>
            <p:nvPr/>
          </p:nvSpPr>
          <p:spPr>
            <a:xfrm>
              <a:off x="-21377" y="2114455"/>
              <a:ext cx="51559" cy="32887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" name="Google Shape;877;p23"/>
            <p:cNvSpPr/>
            <p:nvPr/>
          </p:nvSpPr>
          <p:spPr>
            <a:xfrm>
              <a:off x="422027" y="2290498"/>
              <a:ext cx="51559" cy="25150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" name="Google Shape;878;p23"/>
            <p:cNvSpPr/>
            <p:nvPr/>
          </p:nvSpPr>
          <p:spPr>
            <a:xfrm>
              <a:off x="839652" y="2338862"/>
              <a:ext cx="64449" cy="38691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197" name="Google Shape;879;p23"/>
            <p:cNvSpPr/>
            <p:nvPr/>
          </p:nvSpPr>
          <p:spPr>
            <a:xfrm>
              <a:off x="-216496" y="2018117"/>
              <a:ext cx="1366458" cy="43519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164393406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945070002"/>
                </a:cxn>
                <a:cxn ang="0">
                  <a:pos x="2147483647" y="945070002"/>
                </a:cxn>
                <a:cxn ang="0">
                  <a:pos x="2147483647" y="953357891"/>
                </a:cxn>
                <a:cxn ang="0">
                  <a:pos x="2147483647" y="0"/>
                </a:cxn>
              </a:cxnLst>
              <a:pathLst>
                <a:path w="25521" h="8128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98" name="Google Shape;880;p23"/>
            <p:cNvSpPr/>
            <p:nvPr/>
          </p:nvSpPr>
          <p:spPr>
            <a:xfrm>
              <a:off x="589067" y="2438216"/>
              <a:ext cx="176423" cy="24362"/>
            </a:xfrm>
            <a:custGeom>
              <a:avLst/>
              <a:gdLst/>
              <a:ahLst/>
              <a:cxnLst>
                <a:cxn ang="0">
                  <a:pos x="8287972" y="8288006"/>
                </a:cxn>
                <a:cxn ang="0">
                  <a:pos x="8287972" y="8288006"/>
                </a:cxn>
                <a:cxn ang="0">
                  <a:pos x="2147483647" y="2147483647"/>
                </a:cxn>
                <a:cxn ang="0">
                  <a:pos x="2147483647" y="624586424"/>
                </a:cxn>
                <a:cxn ang="0">
                  <a:pos x="8287972" y="8288006"/>
                </a:cxn>
              </a:cxnLst>
              <a:pathLst>
                <a:path w="3295" h="455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99" name="Google Shape;881;p23"/>
            <p:cNvSpPr/>
            <p:nvPr/>
          </p:nvSpPr>
          <p:spPr>
            <a:xfrm>
              <a:off x="-229507" y="1799125"/>
              <a:ext cx="1393979" cy="67361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8287895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914858542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567012450"/>
                </a:cxn>
                <a:cxn ang="0">
                  <a:pos x="2147483647" y="8287895"/>
                </a:cxn>
              </a:cxnLst>
              <a:pathLst>
                <a:path w="26035" h="12581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00" name="Google Shape;882;p23"/>
            <p:cNvSpPr/>
            <p:nvPr/>
          </p:nvSpPr>
          <p:spPr>
            <a:xfrm>
              <a:off x="238143" y="2057953"/>
              <a:ext cx="581150" cy="144832"/>
            </a:xfrm>
            <a:custGeom>
              <a:avLst/>
              <a:gdLst/>
              <a:ahLst/>
              <a:cxnLst>
                <a:cxn ang="0">
                  <a:pos x="230089086" y="8287871"/>
                </a:cxn>
                <a:cxn ang="0">
                  <a:pos x="123257931" y="443751916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87651474" y="24711659"/>
                </a:cxn>
                <a:cxn ang="0">
                  <a:pos x="230089086" y="8287871"/>
                </a:cxn>
              </a:cxnLst>
              <a:pathLst>
                <a:path w="10854" h="2705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01" name="Google Shape;883;p23"/>
            <p:cNvSpPr/>
            <p:nvPr/>
          </p:nvSpPr>
          <p:spPr>
            <a:xfrm>
              <a:off x="-42426" y="2098003"/>
              <a:ext cx="92147" cy="65536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8287895"/>
                </a:cxn>
                <a:cxn ang="0">
                  <a:pos x="2147483647" y="213665297"/>
                </a:cxn>
                <a:cxn ang="0">
                  <a:pos x="1454694063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567012439"/>
                </a:cxn>
                <a:cxn ang="0">
                  <a:pos x="2147483647" y="8287895"/>
                </a:cxn>
              </a:cxnLst>
              <a:pathLst>
                <a:path w="1721" h="1224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02" name="Google Shape;884;p23"/>
            <p:cNvSpPr/>
            <p:nvPr/>
          </p:nvSpPr>
          <p:spPr>
            <a:xfrm>
              <a:off x="407929" y="2278443"/>
              <a:ext cx="79029" cy="50383"/>
            </a:xfrm>
            <a:custGeom>
              <a:avLst/>
              <a:gdLst/>
              <a:ahLst/>
              <a:cxnLst>
                <a:cxn ang="0">
                  <a:pos x="2147483647" y="1849106751"/>
                </a:cxn>
                <a:cxn ang="0">
                  <a:pos x="2147483647" y="1865530324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849106751"/>
                </a:cxn>
                <a:cxn ang="0">
                  <a:pos x="2147483647" y="0"/>
                </a:cxn>
                <a:cxn ang="0">
                  <a:pos x="2147483647" y="205525428"/>
                </a:cxn>
                <a:cxn ang="0">
                  <a:pos x="2147483647" y="180811255"/>
                </a:cxn>
                <a:cxn ang="0">
                  <a:pos x="2147483647" y="509589403"/>
                </a:cxn>
                <a:cxn ang="0">
                  <a:pos x="509611439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476" h="941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03" name="Google Shape;885;p23"/>
            <p:cNvSpPr/>
            <p:nvPr/>
          </p:nvSpPr>
          <p:spPr>
            <a:xfrm>
              <a:off x="828086" y="2327435"/>
              <a:ext cx="89577" cy="64465"/>
            </a:xfrm>
            <a:custGeom>
              <a:avLst/>
              <a:gdLst/>
              <a:ahLst/>
              <a:cxnLst>
                <a:cxn ang="0">
                  <a:pos x="2147483647" y="1709466272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709466272"/>
                </a:cxn>
                <a:cxn ang="0">
                  <a:pos x="2147483647" y="8287875"/>
                </a:cxn>
                <a:cxn ang="0">
                  <a:pos x="2147483647" y="73983118"/>
                </a:cxn>
                <a:cxn ang="0">
                  <a:pos x="2147483647" y="180816668"/>
                </a:cxn>
                <a:cxn ang="0">
                  <a:pos x="2147483647" y="156104996"/>
                </a:cxn>
                <a:cxn ang="0">
                  <a:pos x="2030007199" y="2071099609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8287875"/>
                </a:cxn>
              </a:cxnLst>
              <a:pathLst>
                <a:path w="1673" h="1204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04" name="Google Shape;886;p23"/>
            <p:cNvSpPr/>
            <p:nvPr/>
          </p:nvSpPr>
          <p:spPr>
            <a:xfrm>
              <a:off x="243658" y="2462900"/>
              <a:ext cx="177333" cy="474333"/>
            </a:xfrm>
            <a:custGeom>
              <a:avLst/>
              <a:gdLst/>
              <a:ahLst/>
              <a:cxnLst>
                <a:cxn ang="0">
                  <a:pos x="2147483647" y="8287897"/>
                </a:cxn>
                <a:cxn ang="0">
                  <a:pos x="2147483647" y="246513200"/>
                </a:cxn>
                <a:cxn ang="0">
                  <a:pos x="2147483647" y="854664540"/>
                </a:cxn>
                <a:cxn ang="0">
                  <a:pos x="2147483647" y="2147483647"/>
                </a:cxn>
                <a:cxn ang="0">
                  <a:pos x="139682291" y="2147483647"/>
                </a:cxn>
                <a:cxn ang="0">
                  <a:pos x="558881173" y="2147483647"/>
                </a:cxn>
                <a:cxn ang="0">
                  <a:pos x="862954796" y="2147483647"/>
                </a:cxn>
                <a:cxn ang="0">
                  <a:pos x="2147483647" y="2147483647"/>
                </a:cxn>
                <a:cxn ang="0">
                  <a:pos x="2147483647" y="1191739897"/>
                </a:cxn>
                <a:cxn ang="0">
                  <a:pos x="2147483647" y="1109465637"/>
                </a:cxn>
                <a:cxn ang="0">
                  <a:pos x="2147483647" y="8287897"/>
                </a:cxn>
              </a:cxnLst>
              <a:pathLst>
                <a:path w="3312" h="8859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05" name="Google Shape;887;p23"/>
            <p:cNvSpPr/>
            <p:nvPr/>
          </p:nvSpPr>
          <p:spPr>
            <a:xfrm>
              <a:off x="791194" y="2507394"/>
              <a:ext cx="78868" cy="434283"/>
            </a:xfrm>
            <a:custGeom>
              <a:avLst/>
              <a:gdLst/>
              <a:ahLst/>
              <a:cxnLst>
                <a:cxn ang="0">
                  <a:pos x="1709473698" y="8287893"/>
                </a:cxn>
                <a:cxn ang="0">
                  <a:pos x="1528656574" y="82119376"/>
                </a:cxn>
                <a:cxn ang="0">
                  <a:pos x="1249141475" y="526028456"/>
                </a:cxn>
                <a:cxn ang="0">
                  <a:pos x="1577928085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029972422" y="246512973"/>
                </a:cxn>
                <a:cxn ang="0">
                  <a:pos x="1709473698" y="8287893"/>
                </a:cxn>
              </a:cxnLst>
              <a:pathLst>
                <a:path w="1473" h="8111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06" name="Google Shape;888;p23"/>
            <p:cNvSpPr/>
            <p:nvPr/>
          </p:nvSpPr>
          <p:spPr>
            <a:xfrm>
              <a:off x="-301523" y="2365398"/>
              <a:ext cx="379991" cy="306156"/>
            </a:xfrm>
            <a:custGeom>
              <a:avLst/>
              <a:gdLst/>
              <a:ahLst/>
              <a:cxnLst>
                <a:cxn ang="0">
                  <a:pos x="2147483647" y="8287897"/>
                </a:cxn>
                <a:cxn ang="0">
                  <a:pos x="2147483647" y="82119467"/>
                </a:cxn>
                <a:cxn ang="0">
                  <a:pos x="2147483647" y="2147483647"/>
                </a:cxn>
                <a:cxn ang="0">
                  <a:pos x="279360795" y="2147483647"/>
                </a:cxn>
                <a:cxn ang="0">
                  <a:pos x="254803803" y="2147483647"/>
                </a:cxn>
                <a:cxn ang="0">
                  <a:pos x="452045207" y="2147483647"/>
                </a:cxn>
                <a:cxn ang="0">
                  <a:pos x="591724213" y="2147483647"/>
                </a:cxn>
                <a:cxn ang="0">
                  <a:pos x="2147483647" y="2147483647"/>
                </a:cxn>
                <a:cxn ang="0">
                  <a:pos x="2147483647" y="879376248"/>
                </a:cxn>
                <a:cxn ang="0">
                  <a:pos x="2147483647" y="271227873"/>
                </a:cxn>
                <a:cxn ang="0">
                  <a:pos x="2147483647" y="8287897"/>
                </a:cxn>
              </a:cxnLst>
              <a:pathLst>
                <a:path w="7097" h="5718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7184" name="Google Shape;889;p23"/>
          <p:cNvGrpSpPr/>
          <p:nvPr/>
        </p:nvGrpSpPr>
        <p:grpSpPr>
          <a:xfrm>
            <a:off x="712788" y="5019675"/>
            <a:ext cx="977900" cy="817563"/>
            <a:chOff x="6925510" y="205316"/>
            <a:chExt cx="905688" cy="530354"/>
          </a:xfrm>
        </p:grpSpPr>
        <p:sp>
          <p:nvSpPr>
            <p:cNvPr id="7187" name="Google Shape;890;p23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2626" h="11775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88" name="Google Shape;891;p23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>
                <a:cxn ang="0">
                  <a:pos x="2147483647" y="3694700"/>
                </a:cxn>
                <a:cxn ang="0">
                  <a:pos x="2147483647" y="147006580"/>
                </a:cxn>
                <a:cxn ang="0">
                  <a:pos x="2147483647" y="114700292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746193960"/>
                </a:cxn>
                <a:cxn ang="0">
                  <a:pos x="2147483647" y="896981301"/>
                </a:cxn>
                <a:cxn ang="0">
                  <a:pos x="2147483647" y="893288527"/>
                </a:cxn>
                <a:cxn ang="0">
                  <a:pos x="155414363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3694700"/>
                </a:cxn>
              </a:cxnLst>
              <a:pathLst>
                <a:path w="13866" h="12112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89" name="Google Shape;892;p23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>
                <a:cxn ang="0">
                  <a:pos x="2147483647" y="3694747"/>
                </a:cxn>
                <a:cxn ang="0">
                  <a:pos x="2147483647" y="220552445"/>
                </a:cxn>
                <a:cxn ang="0">
                  <a:pos x="2147483647" y="1194775616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3694747"/>
                </a:cxn>
              </a:cxnLst>
              <a:pathLst>
                <a:path w="20113" h="593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90" name="Google Shape;893;p23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>
                <a:cxn ang="0">
                  <a:pos x="2147483647" y="1569759743"/>
                </a:cxn>
                <a:cxn ang="0">
                  <a:pos x="2147483647" y="1569759743"/>
                </a:cxn>
                <a:cxn ang="0">
                  <a:pos x="2147483647" y="1602922693"/>
                </a:cxn>
                <a:cxn ang="0">
                  <a:pos x="2147483647" y="1595533143"/>
                </a:cxn>
                <a:cxn ang="0">
                  <a:pos x="2147483647" y="1595533143"/>
                </a:cxn>
                <a:cxn ang="0">
                  <a:pos x="2147483647" y="1569759743"/>
                </a:cxn>
                <a:cxn ang="0">
                  <a:pos x="1998251090" y="0"/>
                </a:cxn>
                <a:cxn ang="0">
                  <a:pos x="102812166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771991267"/>
                </a:cxn>
                <a:cxn ang="0">
                  <a:pos x="2147483647" y="760993202"/>
                </a:cxn>
                <a:cxn ang="0">
                  <a:pos x="2147483647" y="1595533143"/>
                </a:cxn>
                <a:cxn ang="0">
                  <a:pos x="2147483647" y="1595533143"/>
                </a:cxn>
                <a:cxn ang="0">
                  <a:pos x="2147483647" y="1724240843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365036964" y="1897027105"/>
                </a:cxn>
                <a:cxn ang="0">
                  <a:pos x="2147483647" y="363956374"/>
                </a:cxn>
                <a:cxn ang="0">
                  <a:pos x="2147483647" y="51466230"/>
                </a:cxn>
                <a:cxn ang="0">
                  <a:pos x="1998251090" y="0"/>
                </a:cxn>
              </a:cxnLst>
              <a:pathLst>
                <a:path w="1404" h="1268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91" name="Google Shape;894;p23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>
                <a:cxn ang="0">
                  <a:pos x="2027009795" y="3694701"/>
                </a:cxn>
                <a:cxn ang="0">
                  <a:pos x="115138370" y="2128528378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066070313"/>
                </a:cxn>
                <a:cxn ang="0">
                  <a:pos x="2147483647" y="1055070502"/>
                </a:cxn>
                <a:cxn ang="0">
                  <a:pos x="2147483647" y="159549317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039336142" y="2147483647"/>
                </a:cxn>
                <a:cxn ang="0">
                  <a:pos x="1295094437" y="1805047455"/>
                </a:cxn>
                <a:cxn ang="0">
                  <a:pos x="2147483647" y="610273445"/>
                </a:cxn>
                <a:cxn ang="0">
                  <a:pos x="2147483647" y="58852884"/>
                </a:cxn>
                <a:cxn ang="0">
                  <a:pos x="2027009795" y="3694701"/>
                </a:cxn>
              </a:cxnLst>
              <a:pathLst>
                <a:path w="1840" h="1407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92" name="Google Shape;895;p23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>
                <a:cxn ang="0">
                  <a:pos x="1525409679" y="0"/>
                </a:cxn>
                <a:cxn ang="0">
                  <a:pos x="45198017" y="1408031464"/>
                </a:cxn>
                <a:cxn ang="0">
                  <a:pos x="140615909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183783548"/>
                </a:cxn>
                <a:cxn ang="0">
                  <a:pos x="2147483647" y="1169006504"/>
                </a:cxn>
                <a:cxn ang="0">
                  <a:pos x="2147483647" y="157711901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352744720" y="2147483647"/>
                </a:cxn>
                <a:cxn ang="0">
                  <a:pos x="2014734454" y="492656278"/>
                </a:cxn>
                <a:cxn ang="0">
                  <a:pos x="1998299707" y="58853154"/>
                </a:cxn>
                <a:cxn ang="0">
                  <a:pos x="1525409679" y="0"/>
                </a:cxn>
              </a:cxnLst>
              <a:pathLst>
                <a:path w="1288" h="1064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896" name="Google Shape;896;p23"/>
          <p:cNvSpPr txBox="1">
            <a:spLocks noGrp="1"/>
          </p:cNvSpPr>
          <p:nvPr>
            <p:ph type="title"/>
          </p:nvPr>
        </p:nvSpPr>
        <p:spPr>
          <a:xfrm>
            <a:off x="2642550" y="4734833"/>
            <a:ext cx="3858900" cy="1007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97" name="Google Shape;897;p23"/>
          <p:cNvSpPr txBox="1">
            <a:spLocks noGrp="1"/>
          </p:cNvSpPr>
          <p:nvPr>
            <p:ph type="subTitle" idx="1"/>
          </p:nvPr>
        </p:nvSpPr>
        <p:spPr>
          <a:xfrm>
            <a:off x="1515600" y="2164267"/>
            <a:ext cx="6116400" cy="19920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CLICK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7"/>
          <p:cNvGrpSpPr/>
          <p:nvPr/>
        </p:nvGrpSpPr>
        <p:grpSpPr>
          <a:xfrm>
            <a:off x="-7937" y="-7937"/>
            <a:ext cx="9169400" cy="6873875"/>
            <a:chOff x="-8466" y="-8468"/>
            <a:chExt cx="9169804" cy="6874935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20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Freeform 25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Freeform 26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/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  <p:transition>
    <p:split orient="vert"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CLICK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CLICK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CLICK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CLICK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CLICK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CLICK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None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CLICK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CLICK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  <a:endParaRPr kumimoji="0" lang="en-US" altLang="en-US" sz="8000" b="0" i="0" u="none" strike="noStrike" kern="1200" cap="none" spc="0" normalizeH="0" baseline="0" noProof="0" smtClean="0">
              <a:ln>
                <a:noFill/>
              </a:ln>
              <a:solidFill>
                <a:srgbClr val="C0E4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  <a:endParaRPr kumimoji="0" lang="en-US" altLang="en-US" sz="8000" b="0" i="0" u="none" strike="noStrike" kern="1200" cap="none" spc="0" normalizeH="0" baseline="0" noProof="0" smtClean="0">
              <a:ln>
                <a:noFill/>
              </a:ln>
              <a:solidFill>
                <a:srgbClr val="C0E4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/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  <p:transition>
    <p:split orient="vert"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CLICK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  <a:endParaRPr kumimoji="0" lang="en-US" altLang="en-US" sz="8000" b="0" i="0" u="none" strike="noStrike" kern="1200" cap="none" spc="0" normalizeH="0" baseline="0" noProof="0" smtClean="0">
              <a:ln>
                <a:noFill/>
              </a:ln>
              <a:solidFill>
                <a:srgbClr val="C0E4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  <a:endParaRPr kumimoji="0" lang="en-US" altLang="en-US" sz="8000" b="0" i="0" u="none" strike="noStrike" kern="1200" cap="none" spc="0" normalizeH="0" baseline="0" noProof="0" smtClean="0">
              <a:ln>
                <a:noFill/>
              </a:ln>
              <a:solidFill>
                <a:srgbClr val="C0E4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/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  <p:transition>
    <p:split orient="vert"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CLICK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CLICK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CLICK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1_Section header">
    <p:bg>
      <p:bgPr>
        <a:solidFill>
          <a:schemeClr val="bg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45;p3"/>
          <p:cNvSpPr/>
          <p:nvPr/>
        </p:nvSpPr>
        <p:spPr>
          <a:xfrm>
            <a:off x="7650163" y="2662238"/>
            <a:ext cx="249238" cy="330200"/>
          </a:xfrm>
          <a:custGeom>
            <a:avLst/>
            <a:gdLst/>
            <a:ahLst/>
            <a:cxnLst/>
            <a:rect l="l" t="t" r="r" b="b"/>
            <a:pathLst>
              <a:path w="7151" h="6469" extrusionOk="0">
                <a:moveTo>
                  <a:pt x="5487" y="0"/>
                </a:moveTo>
                <a:cubicBezTo>
                  <a:pt x="5187" y="0"/>
                  <a:pt x="4865" y="147"/>
                  <a:pt x="4607" y="332"/>
                </a:cubicBezTo>
                <a:cubicBezTo>
                  <a:pt x="4060" y="729"/>
                  <a:pt x="3856" y="1441"/>
                  <a:pt x="3757" y="2097"/>
                </a:cubicBezTo>
                <a:lnTo>
                  <a:pt x="3757" y="2097"/>
                </a:lnTo>
                <a:cubicBezTo>
                  <a:pt x="3783" y="1858"/>
                  <a:pt x="3368" y="1109"/>
                  <a:pt x="3265" y="897"/>
                </a:cubicBezTo>
                <a:cubicBezTo>
                  <a:pt x="3100" y="566"/>
                  <a:pt x="2863" y="346"/>
                  <a:pt x="2518" y="177"/>
                </a:cubicBezTo>
                <a:cubicBezTo>
                  <a:pt x="2324" y="80"/>
                  <a:pt x="2100" y="15"/>
                  <a:pt x="1884" y="15"/>
                </a:cubicBezTo>
                <a:cubicBezTo>
                  <a:pt x="1710" y="15"/>
                  <a:pt x="1542" y="57"/>
                  <a:pt x="1400" y="160"/>
                </a:cubicBezTo>
                <a:cubicBezTo>
                  <a:pt x="1133" y="352"/>
                  <a:pt x="1032" y="714"/>
                  <a:pt x="1048" y="1042"/>
                </a:cubicBezTo>
                <a:cubicBezTo>
                  <a:pt x="1082" y="1745"/>
                  <a:pt x="1616" y="2391"/>
                  <a:pt x="2298" y="2559"/>
                </a:cubicBezTo>
                <a:cubicBezTo>
                  <a:pt x="1589" y="2583"/>
                  <a:pt x="917" y="2718"/>
                  <a:pt x="376" y="3178"/>
                </a:cubicBezTo>
                <a:cubicBezTo>
                  <a:pt x="264" y="3269"/>
                  <a:pt x="102" y="3482"/>
                  <a:pt x="68" y="3634"/>
                </a:cubicBezTo>
                <a:cubicBezTo>
                  <a:pt x="1" y="3949"/>
                  <a:pt x="68" y="4289"/>
                  <a:pt x="318" y="4492"/>
                </a:cubicBezTo>
                <a:cubicBezTo>
                  <a:pt x="565" y="4699"/>
                  <a:pt x="899" y="4766"/>
                  <a:pt x="1221" y="4773"/>
                </a:cubicBezTo>
                <a:cubicBezTo>
                  <a:pt x="1232" y="4773"/>
                  <a:pt x="1243" y="4773"/>
                  <a:pt x="1254" y="4773"/>
                </a:cubicBezTo>
                <a:cubicBezTo>
                  <a:pt x="1544" y="4773"/>
                  <a:pt x="1829" y="4732"/>
                  <a:pt x="2106" y="4651"/>
                </a:cubicBezTo>
                <a:cubicBezTo>
                  <a:pt x="2380" y="4567"/>
                  <a:pt x="2616" y="4387"/>
                  <a:pt x="2880" y="4300"/>
                </a:cubicBezTo>
                <a:lnTo>
                  <a:pt x="2880" y="4300"/>
                </a:lnTo>
                <a:cubicBezTo>
                  <a:pt x="2751" y="4648"/>
                  <a:pt x="2643" y="4972"/>
                  <a:pt x="2633" y="5340"/>
                </a:cubicBezTo>
                <a:cubicBezTo>
                  <a:pt x="2623" y="5658"/>
                  <a:pt x="2728" y="5992"/>
                  <a:pt x="2968" y="6209"/>
                </a:cubicBezTo>
                <a:cubicBezTo>
                  <a:pt x="3161" y="6382"/>
                  <a:pt x="3419" y="6468"/>
                  <a:pt x="3677" y="6468"/>
                </a:cubicBezTo>
                <a:cubicBezTo>
                  <a:pt x="3798" y="6468"/>
                  <a:pt x="3918" y="6449"/>
                  <a:pt x="4032" y="6412"/>
                </a:cubicBezTo>
                <a:cubicBezTo>
                  <a:pt x="4154" y="6374"/>
                  <a:pt x="4268" y="6317"/>
                  <a:pt x="4370" y="6240"/>
                </a:cubicBezTo>
                <a:cubicBezTo>
                  <a:pt x="4607" y="6053"/>
                  <a:pt x="4745" y="5760"/>
                  <a:pt x="4779" y="5462"/>
                </a:cubicBezTo>
                <a:cubicBezTo>
                  <a:pt x="4809" y="5212"/>
                  <a:pt x="4772" y="4958"/>
                  <a:pt x="4698" y="4722"/>
                </a:cubicBezTo>
                <a:cubicBezTo>
                  <a:pt x="4633" y="4502"/>
                  <a:pt x="4573" y="4296"/>
                  <a:pt x="4454" y="4094"/>
                </a:cubicBezTo>
                <a:lnTo>
                  <a:pt x="4454" y="4094"/>
                </a:lnTo>
                <a:cubicBezTo>
                  <a:pt x="4917" y="4391"/>
                  <a:pt x="5256" y="4786"/>
                  <a:pt x="5837" y="4830"/>
                </a:cubicBezTo>
                <a:cubicBezTo>
                  <a:pt x="5871" y="4833"/>
                  <a:pt x="5906" y="4834"/>
                  <a:pt x="5940" y="4834"/>
                </a:cubicBezTo>
                <a:cubicBezTo>
                  <a:pt x="6370" y="4834"/>
                  <a:pt x="6779" y="4635"/>
                  <a:pt x="6952" y="4219"/>
                </a:cubicBezTo>
                <a:cubicBezTo>
                  <a:pt x="7151" y="3735"/>
                  <a:pt x="6912" y="3117"/>
                  <a:pt x="6441" y="2894"/>
                </a:cubicBezTo>
                <a:cubicBezTo>
                  <a:pt x="6276" y="2816"/>
                  <a:pt x="6093" y="2782"/>
                  <a:pt x="5914" y="2748"/>
                </a:cubicBezTo>
                <a:cubicBezTo>
                  <a:pt x="5715" y="2715"/>
                  <a:pt x="5516" y="2678"/>
                  <a:pt x="5316" y="2640"/>
                </a:cubicBezTo>
                <a:cubicBezTo>
                  <a:pt x="5861" y="2330"/>
                  <a:pt x="6238" y="1742"/>
                  <a:pt x="6293" y="1116"/>
                </a:cubicBezTo>
                <a:cubicBezTo>
                  <a:pt x="6316" y="883"/>
                  <a:pt x="6293" y="636"/>
                  <a:pt x="6178" y="434"/>
                </a:cubicBezTo>
                <a:cubicBezTo>
                  <a:pt x="6007" y="119"/>
                  <a:pt x="5756" y="0"/>
                  <a:pt x="54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124" name="Google Shape;146;p3"/>
          <p:cNvSpPr/>
          <p:nvPr/>
        </p:nvSpPr>
        <p:spPr>
          <a:xfrm rot="-2401048">
            <a:off x="7613650" y="4176713"/>
            <a:ext cx="330200" cy="2555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pathLst>
              <a:path w="5732" h="3324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5125" name="Google Shape;147;p3"/>
          <p:cNvGrpSpPr/>
          <p:nvPr/>
        </p:nvGrpSpPr>
        <p:grpSpPr>
          <a:xfrm rot="-640298">
            <a:off x="7143750" y="1066800"/>
            <a:ext cx="947738" cy="1204913"/>
            <a:chOff x="984375" y="2346230"/>
            <a:chExt cx="468336" cy="446495"/>
          </a:xfrm>
        </p:grpSpPr>
        <p:sp>
          <p:nvSpPr>
            <p:cNvPr id="21" name="Google Shape;148;p3"/>
            <p:cNvSpPr/>
            <p:nvPr/>
          </p:nvSpPr>
          <p:spPr>
            <a:xfrm>
              <a:off x="1136758" y="2345325"/>
              <a:ext cx="313009" cy="368255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257" name="Google Shape;149;p3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>
                <a:cxn ang="0">
                  <a:pos x="1910315159" y="2310140"/>
                </a:cxn>
                <a:cxn ang="0">
                  <a:pos x="884678820" y="494331890"/>
                </a:cxn>
                <a:cxn ang="0">
                  <a:pos x="133966241" y="2147483647"/>
                </a:cxn>
                <a:cxn ang="0">
                  <a:pos x="448115542" y="2147483647"/>
                </a:cxn>
                <a:cxn ang="0">
                  <a:pos x="1104145157" y="2147483647"/>
                </a:cxn>
                <a:cxn ang="0">
                  <a:pos x="1249665223" y="2147483647"/>
                </a:cxn>
                <a:cxn ang="0">
                  <a:pos x="2147483647" y="2147483647"/>
                </a:cxn>
                <a:cxn ang="0">
                  <a:pos x="1910315159" y="2310140"/>
                </a:cxn>
              </a:cxnLst>
              <a:pathLst>
                <a:path w="1680" h="1745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58" name="Google Shape;150;p3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>
                <a:cxn ang="0">
                  <a:pos x="1492187748" y="0"/>
                </a:cxn>
                <a:cxn ang="0">
                  <a:pos x="189427319" y="972457419"/>
                </a:cxn>
                <a:cxn ang="0">
                  <a:pos x="182493804" y="2147483647"/>
                </a:cxn>
                <a:cxn ang="0">
                  <a:pos x="2009629402" y="2147483647"/>
                </a:cxn>
                <a:cxn ang="0">
                  <a:pos x="2088197758" y="2147483647"/>
                </a:cxn>
                <a:cxn ang="0">
                  <a:pos x="2147483647" y="2147483647"/>
                </a:cxn>
                <a:cxn ang="0">
                  <a:pos x="1492187748" y="0"/>
                </a:cxn>
              </a:cxnLst>
              <a:pathLst>
                <a:path w="1822" h="1307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59" name="Google Shape;151;p3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25081600" y="9243618"/>
                </a:cxn>
                <a:cxn ang="0">
                  <a:pos x="1822489446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535921186"/>
                </a:cxn>
                <a:cxn ang="0">
                  <a:pos x="2147483647" y="632915258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030399581"/>
                </a:cxn>
                <a:cxn ang="0">
                  <a:pos x="2147483647" y="0"/>
                </a:cxn>
              </a:cxnLst>
              <a:pathLst>
                <a:path w="6401" h="827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5126" name="Google Shape;152;p3"/>
          <p:cNvGrpSpPr/>
          <p:nvPr/>
        </p:nvGrpSpPr>
        <p:grpSpPr>
          <a:xfrm>
            <a:off x="7572375" y="4438650"/>
            <a:ext cx="1155700" cy="2060575"/>
            <a:chOff x="1517975" y="4132611"/>
            <a:chExt cx="698732" cy="933635"/>
          </a:xfrm>
        </p:grpSpPr>
        <p:sp>
          <p:nvSpPr>
            <p:cNvPr id="26" name="Google Shape;153;p3"/>
            <p:cNvSpPr/>
            <p:nvPr/>
          </p:nvSpPr>
          <p:spPr>
            <a:xfrm>
              <a:off x="1597638" y="4490097"/>
              <a:ext cx="138211" cy="138103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" name="Google Shape;154;p3"/>
            <p:cNvSpPr/>
            <p:nvPr/>
          </p:nvSpPr>
          <p:spPr>
            <a:xfrm>
              <a:off x="1932607" y="4188715"/>
              <a:ext cx="106538" cy="106455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251" name="Google Shape;155;p3"/>
            <p:cNvSpPr/>
            <p:nvPr/>
          </p:nvSpPr>
          <p:spPr>
            <a:xfrm>
              <a:off x="1539335" y="4751068"/>
              <a:ext cx="151250" cy="6388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5940528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3137" h="1325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52" name="Google Shape;156;p3"/>
            <p:cNvSpPr/>
            <p:nvPr/>
          </p:nvSpPr>
          <p:spPr>
            <a:xfrm>
              <a:off x="1829882" y="4540367"/>
              <a:ext cx="125455" cy="87848"/>
            </a:xfrm>
            <a:custGeom>
              <a:avLst/>
              <a:gdLst/>
              <a:ahLst/>
              <a:cxnLst>
                <a:cxn ang="0">
                  <a:pos x="2147483647" y="5379364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72948412"/>
                </a:cxn>
                <a:cxn ang="0">
                  <a:pos x="2147483647" y="5379364"/>
                </a:cxn>
              </a:cxnLst>
              <a:pathLst>
                <a:path w="2602" h="1822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53" name="Google Shape;157;p3"/>
            <p:cNvSpPr/>
            <p:nvPr/>
          </p:nvSpPr>
          <p:spPr>
            <a:xfrm>
              <a:off x="1742853" y="4814857"/>
              <a:ext cx="125841" cy="87462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162074752"/>
                </a:cxn>
                <a:cxn ang="0">
                  <a:pos x="0" y="2147483647"/>
                </a:cxn>
                <a:cxn ang="0">
                  <a:pos x="534978779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2610" h="1814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54" name="Google Shape;158;p3"/>
            <p:cNvSpPr/>
            <p:nvPr/>
          </p:nvSpPr>
          <p:spPr>
            <a:xfrm>
              <a:off x="1983641" y="4683036"/>
              <a:ext cx="125841" cy="87462"/>
            </a:xfrm>
            <a:custGeom>
              <a:avLst/>
              <a:gdLst/>
              <a:ahLst/>
              <a:cxnLst>
                <a:cxn ang="0">
                  <a:pos x="2147483647" y="5379299"/>
                </a:cxn>
                <a:cxn ang="0">
                  <a:pos x="2147483647" y="162074752"/>
                </a:cxn>
                <a:cxn ang="0">
                  <a:pos x="0" y="2147483647"/>
                </a:cxn>
                <a:cxn ang="0">
                  <a:pos x="529599438" y="2147483647"/>
                </a:cxn>
                <a:cxn ang="0">
                  <a:pos x="2147483647" y="2147483647"/>
                </a:cxn>
                <a:cxn ang="0">
                  <a:pos x="2147483647" y="5379299"/>
                </a:cxn>
              </a:cxnLst>
              <a:pathLst>
                <a:path w="2610" h="1814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55" name="Google Shape;159;p3"/>
            <p:cNvSpPr/>
            <p:nvPr/>
          </p:nvSpPr>
          <p:spPr>
            <a:xfrm>
              <a:off x="1517975" y="4132611"/>
              <a:ext cx="698732" cy="93363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91326750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799631606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097083901"/>
                </a:cxn>
                <a:cxn ang="0">
                  <a:pos x="2147483647" y="0"/>
                </a:cxn>
              </a:cxnLst>
              <a:pathLst>
                <a:path w="14492" h="19364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5127" name="Google Shape;160;p3"/>
          <p:cNvGrpSpPr/>
          <p:nvPr/>
        </p:nvGrpSpPr>
        <p:grpSpPr>
          <a:xfrm>
            <a:off x="430213" y="439738"/>
            <a:ext cx="1098550" cy="1484312"/>
            <a:chOff x="918850" y="1629150"/>
            <a:chExt cx="442250" cy="453124"/>
          </a:xfrm>
        </p:grpSpPr>
        <p:sp>
          <p:nvSpPr>
            <p:cNvPr id="34" name="Google Shape;161;p3"/>
            <p:cNvSpPr/>
            <p:nvPr/>
          </p:nvSpPr>
          <p:spPr>
            <a:xfrm>
              <a:off x="1015992" y="1742067"/>
              <a:ext cx="267778" cy="24522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238" name="Google Shape;162;p3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>
                <a:cxn ang="0">
                  <a:pos x="2147483647" y="1043262"/>
                </a:cxn>
                <a:cxn ang="0">
                  <a:pos x="665860055" y="1827716039"/>
                </a:cxn>
                <a:cxn ang="0">
                  <a:pos x="687745035" y="1929832756"/>
                </a:cxn>
                <a:cxn ang="0">
                  <a:pos x="731512949" y="1965284105"/>
                </a:cxn>
                <a:cxn ang="0">
                  <a:pos x="763801932" y="1943400176"/>
                </a:cxn>
                <a:cxn ang="0">
                  <a:pos x="2147483647" y="408463734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253575664" y="2147483647"/>
                </a:cxn>
                <a:cxn ang="0">
                  <a:pos x="1222298281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908992088"/>
                </a:cxn>
                <a:cxn ang="0">
                  <a:pos x="920123478" y="2147483647"/>
                </a:cxn>
                <a:cxn ang="0">
                  <a:pos x="35419796" y="2147483647"/>
                </a:cxn>
                <a:cxn ang="0">
                  <a:pos x="344899454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5015727"/>
                </a:cxn>
                <a:cxn ang="0">
                  <a:pos x="2147483647" y="1043262"/>
                </a:cxn>
              </a:cxnLst>
              <a:pathLst>
                <a:path w="8839" h="8612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39" name="Google Shape;163;p3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>
                <a:cxn ang="0">
                  <a:pos x="128185698" y="0"/>
                </a:cxn>
                <a:cxn ang="0">
                  <a:pos x="31280012" y="106291068"/>
                </a:cxn>
                <a:cxn ang="0">
                  <a:pos x="109430535" y="1627666519"/>
                </a:cxn>
                <a:cxn ang="0">
                  <a:pos x="218861070" y="1729782489"/>
                </a:cxn>
                <a:cxn ang="0">
                  <a:pos x="267819247" y="1676653825"/>
                </a:cxn>
                <a:cxn ang="0">
                  <a:pos x="344959101" y="190698144"/>
                </a:cxn>
                <a:cxn ang="0">
                  <a:pos x="128185698" y="0"/>
                </a:cxn>
              </a:cxnLst>
              <a:pathLst>
                <a:path w="366" h="166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40" name="Google Shape;164;p3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>
                <a:cxn ang="0">
                  <a:pos x="786711700" y="0"/>
                </a:cxn>
                <a:cxn ang="0">
                  <a:pos x="709612751" y="41682215"/>
                </a:cxn>
                <a:cxn ang="0">
                  <a:pos x="6261511" y="1397414950"/>
                </a:cxn>
                <a:cxn ang="0">
                  <a:pos x="68782622" y="1508927541"/>
                </a:cxn>
                <a:cxn ang="0">
                  <a:pos x="105245075" y="1492261588"/>
                </a:cxn>
                <a:cxn ang="0">
                  <a:pos x="512657151" y="914932448"/>
                </a:cxn>
                <a:cxn ang="0">
                  <a:pos x="946127853" y="263631470"/>
                </a:cxn>
                <a:cxn ang="0">
                  <a:pos x="786711700" y="0"/>
                </a:cxn>
              </a:cxnLst>
              <a:pathLst>
                <a:path w="975" h="1449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41" name="Google Shape;165;p3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>
                <a:cxn ang="0">
                  <a:pos x="1480746021" y="0"/>
                </a:cxn>
                <a:cxn ang="0">
                  <a:pos x="1422397765" y="18753083"/>
                </a:cxn>
                <a:cxn ang="0">
                  <a:pos x="584588251" y="427216588"/>
                </a:cxn>
                <a:cxn ang="0">
                  <a:pos x="0" y="863859207"/>
                </a:cxn>
                <a:cxn ang="0">
                  <a:pos x="31277512" y="912813645"/>
                </a:cxn>
                <a:cxn ang="0">
                  <a:pos x="66697445" y="915944452"/>
                </a:cxn>
                <a:cxn ang="0">
                  <a:pos x="327191915" y="832581938"/>
                </a:cxn>
                <a:cxn ang="0">
                  <a:pos x="788822019" y="677304128"/>
                </a:cxn>
                <a:cxn ang="0">
                  <a:pos x="1630806606" y="262579074"/>
                </a:cxn>
                <a:cxn ang="0">
                  <a:pos x="1480746021" y="0"/>
                </a:cxn>
              </a:cxnLst>
              <a:pathLst>
                <a:path w="1642" h="879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42" name="Google Shape;166;p3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>
                <a:cxn ang="0">
                  <a:pos x="87537557" y="1043263"/>
                </a:cxn>
                <a:cxn ang="0">
                  <a:pos x="21883886" y="142754134"/>
                </a:cxn>
                <a:cxn ang="0">
                  <a:pos x="14579044" y="151103276"/>
                </a:cxn>
                <a:cxn ang="0">
                  <a:pos x="32287872" y="171943973"/>
                </a:cxn>
                <a:cxn ang="0">
                  <a:pos x="100028033" y="249045202"/>
                </a:cxn>
                <a:cxn ang="0">
                  <a:pos x="106290636" y="253220268"/>
                </a:cxn>
                <a:cxn ang="0">
                  <a:pos x="504349987" y="422033429"/>
                </a:cxn>
                <a:cxn ang="0">
                  <a:pos x="1426523043" y="731514228"/>
                </a:cxn>
                <a:cxn ang="0">
                  <a:pos x="1506787388" y="750267377"/>
                </a:cxn>
                <a:cxn ang="0">
                  <a:pos x="1497395033" y="442874158"/>
                </a:cxn>
                <a:cxn ang="0">
                  <a:pos x="124000487" y="6261593"/>
                </a:cxn>
                <a:cxn ang="0">
                  <a:pos x="87537557" y="1043263"/>
                </a:cxn>
              </a:cxnLst>
              <a:pathLst>
                <a:path w="1598" h="72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43" name="Google Shape;167;p3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>
                <a:cxn ang="0">
                  <a:pos x="149017502" y="0"/>
                </a:cxn>
                <a:cxn ang="0">
                  <a:pos x="28146742" y="141711186"/>
                </a:cxn>
                <a:cxn ang="0">
                  <a:pos x="454325718" y="972213436"/>
                </a:cxn>
                <a:cxn ang="0">
                  <a:pos x="1038914656" y="1475524257"/>
                </a:cxn>
                <a:cxn ang="0">
                  <a:pos x="1082683805" y="1479698337"/>
                </a:cxn>
                <a:cxn ang="0">
                  <a:pos x="1173352953" y="1194189468"/>
                </a:cxn>
                <a:cxn ang="0">
                  <a:pos x="703372144" y="683572728"/>
                </a:cxn>
                <a:cxn ang="0">
                  <a:pos x="264669888" y="42725792"/>
                </a:cxn>
                <a:cxn ang="0">
                  <a:pos x="149017502" y="0"/>
                </a:cxn>
              </a:cxnLst>
              <a:pathLst>
                <a:path w="1262" h="1421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44" name="Google Shape;168;p3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>
                <a:cxn ang="0">
                  <a:pos x="177176102" y="1043253"/>
                </a:cxn>
                <a:cxn ang="0">
                  <a:pos x="106299328" y="65651678"/>
                </a:cxn>
                <a:cxn ang="0">
                  <a:pos x="50035054" y="916967520"/>
                </a:cxn>
                <a:cxn ang="0">
                  <a:pos x="184449666" y="1523386243"/>
                </a:cxn>
                <a:cxn ang="0">
                  <a:pos x="238658994" y="1552575551"/>
                </a:cxn>
                <a:cxn ang="0">
                  <a:pos x="271993916" y="1541128485"/>
                </a:cxn>
                <a:cxn ang="0">
                  <a:pos x="394959668" y="977400950"/>
                </a:cxn>
                <a:cxn ang="0">
                  <a:pos x="338695393" y="132346577"/>
                </a:cxn>
                <a:cxn ang="0">
                  <a:pos x="177176102" y="1043253"/>
                </a:cxn>
              </a:cxnLst>
              <a:pathLst>
                <a:path w="447" h="1491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45" name="Google Shape;169;p3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>
                <a:cxn ang="0">
                  <a:pos x="1732951608" y="1043273"/>
                </a:cxn>
                <a:cxn ang="0">
                  <a:pos x="952466384" y="314706694"/>
                </a:cxn>
                <a:cxn ang="0">
                  <a:pos x="145888045" y="832608742"/>
                </a:cxn>
                <a:cxn ang="0">
                  <a:pos x="331371564" y="1110851730"/>
                </a:cxn>
                <a:cxn ang="0">
                  <a:pos x="413693347" y="1088966362"/>
                </a:cxn>
                <a:cxn ang="0">
                  <a:pos x="1867391215" y="268849413"/>
                </a:cxn>
                <a:cxn ang="0">
                  <a:pos x="1741300875" y="1043273"/>
                </a:cxn>
                <a:cxn ang="0">
                  <a:pos x="1732951608" y="1043273"/>
                </a:cxn>
              </a:cxnLst>
              <a:pathLst>
                <a:path w="1949" h="1066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46" name="Google Shape;170;p3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>
                <a:cxn ang="0">
                  <a:pos x="1828732509" y="1043260"/>
                </a:cxn>
                <a:cxn ang="0">
                  <a:pos x="208403278" y="129217353"/>
                </a:cxn>
                <a:cxn ang="0">
                  <a:pos x="257389943" y="432433370"/>
                </a:cxn>
                <a:cxn ang="0">
                  <a:pos x="661672467" y="457447958"/>
                </a:cxn>
                <a:cxn ang="0">
                  <a:pos x="1990236656" y="361594242"/>
                </a:cxn>
                <a:cxn ang="0">
                  <a:pos x="1941249991" y="3130769"/>
                </a:cxn>
                <a:cxn ang="0">
                  <a:pos x="1828732509" y="1043260"/>
                </a:cxn>
              </a:cxnLst>
              <a:pathLst>
                <a:path w="2151" h="439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47" name="Google Shape;171;p3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>
                <a:cxn ang="0">
                  <a:pos x="494952206" y="1043263"/>
                </a:cxn>
                <a:cxn ang="0">
                  <a:pos x="141708320" y="29189840"/>
                </a:cxn>
                <a:cxn ang="0">
                  <a:pos x="233419312" y="282377455"/>
                </a:cxn>
                <a:cxn ang="0">
                  <a:pos x="2147483647" y="621048062"/>
                </a:cxn>
                <a:cxn ang="0">
                  <a:pos x="2147483647" y="625223160"/>
                </a:cxn>
                <a:cxn ang="0">
                  <a:pos x="2147483647" y="299076761"/>
                </a:cxn>
                <a:cxn ang="0">
                  <a:pos x="494952206" y="1043263"/>
                </a:cxn>
              </a:cxnLst>
              <a:pathLst>
                <a:path w="2332" h="60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48" name="Google Shape;172;p3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>
                <a:cxn ang="0">
                  <a:pos x="142750243" y="1043251"/>
                </a:cxn>
                <a:cxn ang="0">
                  <a:pos x="122953199" y="4174986"/>
                </a:cxn>
                <a:cxn ang="0">
                  <a:pos x="60433362" y="26058436"/>
                </a:cxn>
                <a:cxn ang="0">
                  <a:pos x="11447059" y="141705516"/>
                </a:cxn>
                <a:cxn ang="0">
                  <a:pos x="700215636" y="1152430637"/>
                </a:cxn>
                <a:cxn ang="0">
                  <a:pos x="919052955" y="1260805693"/>
                </a:cxn>
                <a:cxn ang="0">
                  <a:pos x="1059715701" y="1068026524"/>
                </a:cxn>
                <a:cxn ang="0">
                  <a:pos x="560596142" y="476190233"/>
                </a:cxn>
                <a:cxn ang="0">
                  <a:pos x="328224300" y="201094444"/>
                </a:cxn>
                <a:cxn ang="0">
                  <a:pos x="142750243" y="1043251"/>
                </a:cxn>
              </a:cxnLst>
              <a:pathLst>
                <a:path w="1093" h="1211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5128" name="Google Shape;173;p3"/>
          <p:cNvSpPr/>
          <p:nvPr/>
        </p:nvSpPr>
        <p:spPr>
          <a:xfrm>
            <a:off x="430213" y="4545013"/>
            <a:ext cx="180975" cy="238125"/>
          </a:xfrm>
          <a:custGeom>
            <a:avLst/>
            <a:gdLst/>
            <a:ahLst/>
            <a:cxnLst>
              <a:cxn ang="0">
                <a:pos x="943748692" y="1386240"/>
              </a:cxn>
              <a:cxn ang="0">
                <a:pos x="937155152" y="2813923"/>
              </a:cxn>
              <a:cxn ang="0">
                <a:pos x="820649432" y="2147483647"/>
              </a:cxn>
              <a:cxn ang="0">
                <a:pos x="819753002" y="2147483647"/>
              </a:cxn>
              <a:cxn ang="0">
                <a:pos x="816757206" y="2147483647"/>
              </a:cxn>
              <a:cxn ang="0">
                <a:pos x="19166062" y="2147483647"/>
              </a:cxn>
              <a:cxn ang="0">
                <a:pos x="807769888" y="2147483647"/>
              </a:cxn>
              <a:cxn ang="0">
                <a:pos x="794595395" y="2147483647"/>
              </a:cxn>
              <a:cxn ang="0">
                <a:pos x="811367117" y="2147483647"/>
              </a:cxn>
              <a:cxn ang="0">
                <a:pos x="1314838842" y="2147483647"/>
              </a:cxn>
              <a:cxn ang="0">
                <a:pos x="1993824945" y="2147483647"/>
              </a:cxn>
              <a:cxn ang="0">
                <a:pos x="2056418223" y="2147483647"/>
              </a:cxn>
              <a:cxn ang="0">
                <a:pos x="1692215510" y="2147483647"/>
              </a:cxn>
              <a:cxn ang="0">
                <a:pos x="2147483647" y="2147483647"/>
              </a:cxn>
              <a:cxn ang="0">
                <a:pos x="2129202293" y="2147483647"/>
              </a:cxn>
              <a:cxn ang="0">
                <a:pos x="1470585702" y="2147483647"/>
              </a:cxn>
              <a:cxn ang="0">
                <a:pos x="943748692" y="1386240"/>
              </a:cxn>
            </a:cxnLst>
            <a:pathLst>
              <a:path w="7736" h="6918">
                <a:moveTo>
                  <a:pt x="3151" y="1"/>
                </a:moveTo>
                <a:cubicBezTo>
                  <a:pt x="3143" y="1"/>
                  <a:pt x="3136" y="1"/>
                  <a:pt x="3129" y="2"/>
                </a:cubicBezTo>
                <a:cubicBezTo>
                  <a:pt x="2720" y="28"/>
                  <a:pt x="2867" y="2512"/>
                  <a:pt x="2740" y="2512"/>
                </a:cubicBezTo>
                <a:cubicBezTo>
                  <a:pt x="2739" y="2512"/>
                  <a:pt x="2738" y="2512"/>
                  <a:pt x="2737" y="2512"/>
                </a:cubicBezTo>
                <a:cubicBezTo>
                  <a:pt x="2735" y="2511"/>
                  <a:pt x="2731" y="2511"/>
                  <a:pt x="2727" y="2511"/>
                </a:cubicBezTo>
                <a:cubicBezTo>
                  <a:pt x="2509" y="2511"/>
                  <a:pt x="124" y="3290"/>
                  <a:pt x="64" y="3661"/>
                </a:cubicBezTo>
                <a:cubicBezTo>
                  <a:pt x="0" y="4043"/>
                  <a:pt x="2697" y="4422"/>
                  <a:pt x="2697" y="4422"/>
                </a:cubicBezTo>
                <a:cubicBezTo>
                  <a:pt x="2697" y="4422"/>
                  <a:pt x="2173" y="6736"/>
                  <a:pt x="2653" y="6908"/>
                </a:cubicBezTo>
                <a:cubicBezTo>
                  <a:pt x="2671" y="6915"/>
                  <a:pt x="2689" y="6918"/>
                  <a:pt x="2709" y="6918"/>
                </a:cubicBezTo>
                <a:cubicBezTo>
                  <a:pt x="3220" y="6918"/>
                  <a:pt x="4390" y="4813"/>
                  <a:pt x="4390" y="4813"/>
                </a:cubicBezTo>
                <a:cubicBezTo>
                  <a:pt x="4390" y="4813"/>
                  <a:pt x="6002" y="5796"/>
                  <a:pt x="6657" y="5796"/>
                </a:cubicBezTo>
                <a:cubicBezTo>
                  <a:pt x="6747" y="5796"/>
                  <a:pt x="6819" y="5778"/>
                  <a:pt x="6866" y="5736"/>
                </a:cubicBezTo>
                <a:cubicBezTo>
                  <a:pt x="7256" y="5388"/>
                  <a:pt x="5650" y="3661"/>
                  <a:pt x="5650" y="3661"/>
                </a:cubicBezTo>
                <a:cubicBezTo>
                  <a:pt x="5650" y="3661"/>
                  <a:pt x="7735" y="2218"/>
                  <a:pt x="7515" y="1782"/>
                </a:cubicBezTo>
                <a:cubicBezTo>
                  <a:pt x="7468" y="1687"/>
                  <a:pt x="7316" y="1650"/>
                  <a:pt x="7109" y="1650"/>
                </a:cubicBezTo>
                <a:cubicBezTo>
                  <a:pt x="6367" y="1650"/>
                  <a:pt x="4910" y="2120"/>
                  <a:pt x="4910" y="2120"/>
                </a:cubicBezTo>
                <a:cubicBezTo>
                  <a:pt x="4910" y="2120"/>
                  <a:pt x="3847" y="1"/>
                  <a:pt x="3151" y="1"/>
                </a:cubicBezTo>
                <a:close/>
              </a:path>
            </a:pathLst>
          </a:custGeom>
          <a:solidFill>
            <a:srgbClr val="FECE5F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47" name="Google Shape;174;p3"/>
          <p:cNvSpPr/>
          <p:nvPr/>
        </p:nvSpPr>
        <p:spPr>
          <a:xfrm>
            <a:off x="-4762" y="1562100"/>
            <a:ext cx="723900" cy="1484313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130" name="Google Shape;175;p3"/>
          <p:cNvSpPr/>
          <p:nvPr/>
        </p:nvSpPr>
        <p:spPr>
          <a:xfrm>
            <a:off x="1022350" y="2146300"/>
            <a:ext cx="282575" cy="3714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337861946"/>
              </a:cxn>
              <a:cxn ang="0">
                <a:pos x="2147483647" y="885543466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469416780" y="2147483647"/>
              </a:cxn>
              <a:cxn ang="0">
                <a:pos x="707772043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1281843547"/>
              </a:cxn>
              <a:cxn ang="0">
                <a:pos x="2147483647" y="1083794204"/>
              </a:cxn>
              <a:cxn ang="0">
                <a:pos x="2147483647" y="384533240"/>
              </a:cxn>
              <a:cxn ang="0">
                <a:pos x="2147483647" y="0"/>
              </a:cxn>
            </a:cxnLst>
            <a:pathLst>
              <a:path w="6432" h="6358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49" name="Google Shape;176;p3"/>
          <p:cNvSpPr/>
          <p:nvPr/>
        </p:nvSpPr>
        <p:spPr>
          <a:xfrm>
            <a:off x="719138" y="2905125"/>
            <a:ext cx="282575" cy="327025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132" name="Google Shape;177;p3"/>
          <p:cNvSpPr/>
          <p:nvPr/>
        </p:nvSpPr>
        <p:spPr>
          <a:xfrm>
            <a:off x="8382000" y="3938588"/>
            <a:ext cx="214313" cy="333375"/>
          </a:xfrm>
          <a:custGeom>
            <a:avLst/>
            <a:gdLst/>
            <a:ahLst/>
            <a:cxnLst>
              <a:cxn ang="0">
                <a:pos x="2147483647" y="4881180"/>
              </a:cxn>
              <a:cxn ang="0">
                <a:pos x="2147483647" y="97638966"/>
              </a:cxn>
              <a:cxn ang="0">
                <a:pos x="2147483647" y="2147483647"/>
              </a:cxn>
              <a:cxn ang="0">
                <a:pos x="80802436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4881180"/>
              </a:cxn>
            </a:cxnLst>
            <a:pathLst>
              <a:path w="6128" h="7092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133" name="Google Shape;178;p3"/>
          <p:cNvSpPr/>
          <p:nvPr/>
        </p:nvSpPr>
        <p:spPr>
          <a:xfrm>
            <a:off x="8601075" y="4273550"/>
            <a:ext cx="136525" cy="211138"/>
          </a:xfrm>
          <a:custGeom>
            <a:avLst/>
            <a:gdLst/>
            <a:ahLst/>
            <a:cxnLst>
              <a:cxn ang="0">
                <a:pos x="2147483647" y="4871628"/>
              </a:cxn>
              <a:cxn ang="0">
                <a:pos x="2147483647" y="63322095"/>
              </a:cxn>
              <a:cxn ang="0">
                <a:pos x="1827355068" y="2147483647"/>
              </a:cxn>
              <a:cxn ang="0">
                <a:pos x="53419695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4871628"/>
              </a:cxn>
            </a:cxnLst>
            <a:pathLst>
              <a:path w="3884" h="4495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134" name="Google Shape;179;p3"/>
          <p:cNvSpPr/>
          <p:nvPr/>
        </p:nvSpPr>
        <p:spPr>
          <a:xfrm rot="737986">
            <a:off x="882650" y="3776663"/>
            <a:ext cx="374650" cy="658812"/>
          </a:xfrm>
          <a:custGeom>
            <a:avLst/>
            <a:gdLst/>
            <a:ahLst/>
            <a:cxnLst>
              <a:cxn ang="0">
                <a:pos x="2147483647" y="1463884521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698115804" y="2147483647"/>
              </a:cxn>
              <a:cxn ang="0">
                <a:pos x="1422052563" y="2147483647"/>
              </a:cxn>
              <a:cxn ang="0">
                <a:pos x="2147483647" y="2147483647"/>
              </a:cxn>
              <a:cxn ang="0">
                <a:pos x="2147483647" y="1463884521"/>
              </a:cxn>
              <a:cxn ang="0">
                <a:pos x="2147483647" y="6635297"/>
              </a:cxn>
              <a:cxn ang="0">
                <a:pos x="2147483647" y="79115411"/>
              </a:cxn>
              <a:cxn ang="0">
                <a:pos x="2147483647" y="26415468"/>
              </a:cxn>
              <a:cxn ang="0">
                <a:pos x="2147483647" y="2147483647"/>
              </a:cxn>
              <a:cxn ang="0">
                <a:pos x="361796143" y="2147483647"/>
              </a:cxn>
              <a:cxn ang="0">
                <a:pos x="1442950367" y="2147483647"/>
              </a:cxn>
              <a:cxn ang="0">
                <a:pos x="1944867778" y="2147483647"/>
              </a:cxn>
              <a:cxn ang="0">
                <a:pos x="1986661902" y="2147483647"/>
              </a:cxn>
              <a:cxn ang="0">
                <a:pos x="2147483647" y="2147483647"/>
              </a:cxn>
              <a:cxn ang="0">
                <a:pos x="2147483647" y="791277552"/>
              </a:cxn>
              <a:cxn ang="0">
                <a:pos x="2147483647" y="6635297"/>
              </a:cxn>
            </a:cxnLst>
            <a:pathLst>
              <a:path w="9852" h="13001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tx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135" name="Google Shape;180;p3"/>
          <p:cNvSpPr/>
          <p:nvPr/>
        </p:nvSpPr>
        <p:spPr>
          <a:xfrm>
            <a:off x="180975" y="295275"/>
            <a:ext cx="180975" cy="239713"/>
          </a:xfrm>
          <a:custGeom>
            <a:avLst/>
            <a:gdLst/>
            <a:ahLst/>
            <a:cxnLst>
              <a:cxn ang="0">
                <a:pos x="1654608815" y="733483173"/>
              </a:cxn>
              <a:cxn ang="0">
                <a:pos x="2147483647" y="2147483647"/>
              </a:cxn>
              <a:cxn ang="0">
                <a:pos x="1645832344" y="2147483647"/>
              </a:cxn>
              <a:cxn ang="0">
                <a:pos x="1654608815" y="733483173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442774089" y="2147483647"/>
              </a:cxn>
              <a:cxn ang="0">
                <a:pos x="1418939243" y="2147483647"/>
              </a:cxn>
              <a:cxn ang="0">
                <a:pos x="409258615" y="2147483647"/>
              </a:cxn>
              <a:cxn ang="0">
                <a:pos x="1442774089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870832551" y="2147483647"/>
              </a:cxn>
              <a:cxn ang="0">
                <a:pos x="1596938706" y="2147483647"/>
              </a:cxn>
              <a:cxn ang="0">
                <a:pos x="163705666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586291513" y="2147483647"/>
              </a:cxn>
              <a:cxn ang="0">
                <a:pos x="2147483647" y="2147483647"/>
              </a:cxn>
              <a:cxn ang="0">
                <a:pos x="1487257333" y="2147483647"/>
              </a:cxn>
              <a:cxn ang="0">
                <a:pos x="1586291513" y="2147483647"/>
              </a:cxn>
              <a:cxn ang="0">
                <a:pos x="1630150911" y="0"/>
              </a:cxn>
              <a:cxn ang="0">
                <a:pos x="1611974910" y="58577970"/>
              </a:cxn>
              <a:cxn ang="0">
                <a:pos x="1607608860" y="153545904"/>
              </a:cxn>
              <a:cxn ang="0">
                <a:pos x="1590679734" y="523342266"/>
              </a:cxn>
              <a:cxn ang="0">
                <a:pos x="1453421283" y="2147483647"/>
              </a:cxn>
              <a:cxn ang="0">
                <a:pos x="78964496" y="2147483647"/>
              </a:cxn>
              <a:cxn ang="0">
                <a:pos x="119082450" y="2147483647"/>
              </a:cxn>
              <a:cxn ang="0">
                <a:pos x="1413304117" y="2147483647"/>
              </a:cxn>
              <a:cxn ang="0">
                <a:pos x="1344986814" y="2147483647"/>
              </a:cxn>
              <a:cxn ang="0">
                <a:pos x="1423327492" y="2147483647"/>
              </a:cxn>
              <a:cxn ang="0">
                <a:pos x="145718568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665256797" y="222253350"/>
              </a:cxn>
              <a:cxn ang="0">
                <a:pos x="1650220566" y="187898911"/>
              </a:cxn>
              <a:cxn ang="0">
                <a:pos x="1647703854" y="66670451"/>
              </a:cxn>
              <a:cxn ang="0">
                <a:pos x="1630150911" y="0"/>
              </a:cxn>
            </a:cxnLst>
            <a:pathLst>
              <a:path w="6432" h="6358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4" name="Google Shape;181;p3"/>
          <p:cNvSpPr/>
          <p:nvPr/>
        </p:nvSpPr>
        <p:spPr>
          <a:xfrm>
            <a:off x="7572375" y="357188"/>
            <a:ext cx="274638" cy="319088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5137" name="Google Shape;182;p3"/>
          <p:cNvGrpSpPr/>
          <p:nvPr/>
        </p:nvGrpSpPr>
        <p:grpSpPr>
          <a:xfrm rot="-3165896" flipH="1">
            <a:off x="8221663" y="2184400"/>
            <a:ext cx="593725" cy="715963"/>
            <a:chOff x="304350" y="3911000"/>
            <a:chExt cx="581394" cy="933655"/>
          </a:xfrm>
        </p:grpSpPr>
        <p:sp>
          <p:nvSpPr>
            <p:cNvPr id="56" name="Google Shape;183;p3"/>
            <p:cNvSpPr/>
            <p:nvPr/>
          </p:nvSpPr>
          <p:spPr>
            <a:xfrm>
              <a:off x="318029" y="3995144"/>
              <a:ext cx="90163" cy="113861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7" name="Google Shape;184;p3"/>
            <p:cNvSpPr/>
            <p:nvPr/>
          </p:nvSpPr>
          <p:spPr>
            <a:xfrm>
              <a:off x="440691" y="4036996"/>
              <a:ext cx="96381" cy="157334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8" name="Google Shape;185;p3"/>
            <p:cNvSpPr/>
            <p:nvPr/>
          </p:nvSpPr>
          <p:spPr>
            <a:xfrm>
              <a:off x="299264" y="4182572"/>
              <a:ext cx="144572" cy="109719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9" name="Google Shape;186;p3"/>
            <p:cNvSpPr/>
            <p:nvPr/>
          </p:nvSpPr>
          <p:spPr>
            <a:xfrm>
              <a:off x="505914" y="4198059"/>
              <a:ext cx="111926" cy="188387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0" name="Google Shape;187;p3"/>
            <p:cNvSpPr/>
            <p:nvPr/>
          </p:nvSpPr>
          <p:spPr>
            <a:xfrm>
              <a:off x="310719" y="4383864"/>
              <a:ext cx="234734" cy="118001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1" name="Google Shape;188;p3"/>
            <p:cNvSpPr/>
            <p:nvPr/>
          </p:nvSpPr>
          <p:spPr>
            <a:xfrm>
              <a:off x="605179" y="4327476"/>
              <a:ext cx="115035" cy="219440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2" name="Google Shape;189;p3"/>
            <p:cNvSpPr/>
            <p:nvPr/>
          </p:nvSpPr>
          <p:spPr>
            <a:xfrm>
              <a:off x="350907" y="4535810"/>
              <a:ext cx="298470" cy="105579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3" name="Google Shape;190;p3"/>
            <p:cNvSpPr/>
            <p:nvPr/>
          </p:nvSpPr>
          <p:spPr>
            <a:xfrm>
              <a:off x="725191" y="4502247"/>
              <a:ext cx="129025" cy="194598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4" name="Google Shape;191;p3"/>
            <p:cNvSpPr/>
            <p:nvPr/>
          </p:nvSpPr>
          <p:spPr>
            <a:xfrm>
              <a:off x="435587" y="4684268"/>
              <a:ext cx="329560" cy="86948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236" name="Google Shape;192;p3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123053584"/>
                </a:cxn>
                <a:cxn ang="0">
                  <a:pos x="354310474" y="2147483647"/>
                </a:cxn>
                <a:cxn ang="0">
                  <a:pos x="581749359" y="2147483647"/>
                </a:cxn>
                <a:cxn ang="0">
                  <a:pos x="1062848409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372895637"/>
                </a:cxn>
                <a:cxn ang="0">
                  <a:pos x="2147483647" y="0"/>
                </a:cxn>
              </a:cxnLst>
              <a:pathLst>
                <a:path w="11000" h="21246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5138" name="Google Shape;193;p3"/>
          <p:cNvSpPr/>
          <p:nvPr/>
        </p:nvSpPr>
        <p:spPr>
          <a:xfrm>
            <a:off x="8129588" y="436563"/>
            <a:ext cx="180975" cy="239712"/>
          </a:xfrm>
          <a:custGeom>
            <a:avLst/>
            <a:gdLst/>
            <a:ahLst/>
            <a:cxnLst>
              <a:cxn ang="0">
                <a:pos x="1654608815" y="733472761"/>
              </a:cxn>
              <a:cxn ang="0">
                <a:pos x="2147483647" y="2147483647"/>
              </a:cxn>
              <a:cxn ang="0">
                <a:pos x="1645832344" y="2147483647"/>
              </a:cxn>
              <a:cxn ang="0">
                <a:pos x="1654608815" y="733472761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442774089" y="2147483647"/>
              </a:cxn>
              <a:cxn ang="0">
                <a:pos x="1418939243" y="2147483647"/>
              </a:cxn>
              <a:cxn ang="0">
                <a:pos x="409258615" y="2147483647"/>
              </a:cxn>
              <a:cxn ang="0">
                <a:pos x="1442774089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870832551" y="2147483647"/>
              </a:cxn>
              <a:cxn ang="0">
                <a:pos x="1596938706" y="2147483647"/>
              </a:cxn>
              <a:cxn ang="0">
                <a:pos x="163705666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586291513" y="2147483647"/>
              </a:cxn>
              <a:cxn ang="0">
                <a:pos x="2147483647" y="2147483647"/>
              </a:cxn>
              <a:cxn ang="0">
                <a:pos x="1487257333" y="2147483647"/>
              </a:cxn>
              <a:cxn ang="0">
                <a:pos x="1586291513" y="2147483647"/>
              </a:cxn>
              <a:cxn ang="0">
                <a:pos x="1630150911" y="0"/>
              </a:cxn>
              <a:cxn ang="0">
                <a:pos x="1611974910" y="58577462"/>
              </a:cxn>
              <a:cxn ang="0">
                <a:pos x="1607608860" y="153543227"/>
              </a:cxn>
              <a:cxn ang="0">
                <a:pos x="1590679734" y="523335069"/>
              </a:cxn>
              <a:cxn ang="0">
                <a:pos x="1453421283" y="2147483647"/>
              </a:cxn>
              <a:cxn ang="0">
                <a:pos x="78964496" y="2147483647"/>
              </a:cxn>
              <a:cxn ang="0">
                <a:pos x="119082450" y="2147483647"/>
              </a:cxn>
              <a:cxn ang="0">
                <a:pos x="1413304117" y="2147483647"/>
              </a:cxn>
              <a:cxn ang="0">
                <a:pos x="1344986814" y="2147483647"/>
              </a:cxn>
              <a:cxn ang="0">
                <a:pos x="1423327492" y="2147483647"/>
              </a:cxn>
              <a:cxn ang="0">
                <a:pos x="145718568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665256797" y="222250085"/>
              </a:cxn>
              <a:cxn ang="0">
                <a:pos x="1650220566" y="187897373"/>
              </a:cxn>
              <a:cxn ang="0">
                <a:pos x="1647703854" y="66669909"/>
              </a:cxn>
              <a:cxn ang="0">
                <a:pos x="1630150911" y="0"/>
              </a:cxn>
            </a:cxnLst>
            <a:pathLst>
              <a:path w="6432" h="6358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139" name="Google Shape;194;p3"/>
          <p:cNvSpPr/>
          <p:nvPr/>
        </p:nvSpPr>
        <p:spPr>
          <a:xfrm rot="-2400990">
            <a:off x="8293100" y="1033463"/>
            <a:ext cx="274638" cy="2127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pathLst>
              <a:path w="5732" h="3324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140" name="Google Shape;195;p3"/>
          <p:cNvSpPr/>
          <p:nvPr/>
        </p:nvSpPr>
        <p:spPr>
          <a:xfrm rot="-1269684">
            <a:off x="8201025" y="3032125"/>
            <a:ext cx="400050" cy="75406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1345328956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518187738" y="2147483647"/>
              </a:cxn>
              <a:cxn ang="0">
                <a:pos x="2147483647" y="0"/>
              </a:cxn>
            </a:cxnLst>
            <a:pathLst>
              <a:path w="12330" h="17374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rgbClr val="002969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141" name="Google Shape;196;p3"/>
          <p:cNvSpPr/>
          <p:nvPr/>
        </p:nvSpPr>
        <p:spPr>
          <a:xfrm>
            <a:off x="231775" y="5534025"/>
            <a:ext cx="250825" cy="30162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1310437485"/>
              </a:cxn>
              <a:cxn ang="0">
                <a:pos x="2147483647" y="104771031"/>
              </a:cxn>
              <a:cxn ang="0">
                <a:pos x="2147483647" y="1188150946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899682537" y="2147483647"/>
              </a:cxn>
              <a:cxn ang="0">
                <a:pos x="162032500" y="2147483647"/>
              </a:cxn>
              <a:cxn ang="0">
                <a:pos x="768335889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pathLst>
              <a:path w="6135" h="5548">
                <a:moveTo>
                  <a:pt x="4708" y="0"/>
                </a:moveTo>
                <a:cubicBezTo>
                  <a:pt x="4451" y="0"/>
                  <a:pt x="4174" y="126"/>
                  <a:pt x="3951" y="285"/>
                </a:cubicBezTo>
                <a:cubicBezTo>
                  <a:pt x="3481" y="624"/>
                  <a:pt x="3308" y="1237"/>
                  <a:pt x="3223" y="1798"/>
                </a:cubicBezTo>
                <a:cubicBezTo>
                  <a:pt x="3245" y="1595"/>
                  <a:pt x="2892" y="950"/>
                  <a:pt x="2799" y="768"/>
                </a:cubicBezTo>
                <a:cubicBezTo>
                  <a:pt x="2657" y="484"/>
                  <a:pt x="2454" y="295"/>
                  <a:pt x="2160" y="150"/>
                </a:cubicBezTo>
                <a:cubicBezTo>
                  <a:pt x="1994" y="68"/>
                  <a:pt x="1802" y="12"/>
                  <a:pt x="1617" y="12"/>
                </a:cubicBezTo>
                <a:cubicBezTo>
                  <a:pt x="1468" y="12"/>
                  <a:pt x="1323" y="49"/>
                  <a:pt x="1200" y="136"/>
                </a:cubicBezTo>
                <a:cubicBezTo>
                  <a:pt x="971" y="302"/>
                  <a:pt x="883" y="612"/>
                  <a:pt x="900" y="893"/>
                </a:cubicBezTo>
                <a:cubicBezTo>
                  <a:pt x="930" y="1495"/>
                  <a:pt x="1387" y="2049"/>
                  <a:pt x="1971" y="2194"/>
                </a:cubicBezTo>
                <a:cubicBezTo>
                  <a:pt x="1362" y="2214"/>
                  <a:pt x="788" y="2333"/>
                  <a:pt x="322" y="2725"/>
                </a:cubicBezTo>
                <a:cubicBezTo>
                  <a:pt x="227" y="2802"/>
                  <a:pt x="89" y="2985"/>
                  <a:pt x="58" y="3117"/>
                </a:cubicBezTo>
                <a:cubicBezTo>
                  <a:pt x="1" y="3387"/>
                  <a:pt x="58" y="3681"/>
                  <a:pt x="275" y="3853"/>
                </a:cubicBezTo>
                <a:cubicBezTo>
                  <a:pt x="487" y="4029"/>
                  <a:pt x="771" y="4087"/>
                  <a:pt x="1048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7"/>
                  <a:pt x="1805" y="3989"/>
                </a:cubicBezTo>
                <a:cubicBezTo>
                  <a:pt x="2042" y="3917"/>
                  <a:pt x="2245" y="3763"/>
                  <a:pt x="2471" y="3688"/>
                </a:cubicBezTo>
                <a:cubicBezTo>
                  <a:pt x="2360" y="3986"/>
                  <a:pt x="2268" y="4262"/>
                  <a:pt x="2258" y="4580"/>
                </a:cubicBezTo>
                <a:cubicBezTo>
                  <a:pt x="2248" y="4854"/>
                  <a:pt x="2340" y="5141"/>
                  <a:pt x="2546" y="5324"/>
                </a:cubicBezTo>
                <a:cubicBezTo>
                  <a:pt x="2713" y="5473"/>
                  <a:pt x="2935" y="5548"/>
                  <a:pt x="3156" y="5548"/>
                </a:cubicBezTo>
                <a:cubicBezTo>
                  <a:pt x="3260" y="5548"/>
                  <a:pt x="3363" y="5531"/>
                  <a:pt x="3461" y="5499"/>
                </a:cubicBezTo>
                <a:cubicBezTo>
                  <a:pt x="3563" y="5466"/>
                  <a:pt x="3661" y="5418"/>
                  <a:pt x="3748" y="5351"/>
                </a:cubicBezTo>
                <a:cubicBezTo>
                  <a:pt x="3951" y="5192"/>
                  <a:pt x="4069" y="4942"/>
                  <a:pt x="4099" y="4685"/>
                </a:cubicBezTo>
                <a:cubicBezTo>
                  <a:pt x="4124" y="4472"/>
                  <a:pt x="4093" y="4252"/>
                  <a:pt x="4032" y="4050"/>
                </a:cubicBezTo>
                <a:cubicBezTo>
                  <a:pt x="3975" y="3861"/>
                  <a:pt x="3921" y="3685"/>
                  <a:pt x="3823" y="3509"/>
                </a:cubicBezTo>
                <a:cubicBezTo>
                  <a:pt x="4218" y="3766"/>
                  <a:pt x="4505" y="4104"/>
                  <a:pt x="5005" y="4140"/>
                </a:cubicBezTo>
                <a:cubicBezTo>
                  <a:pt x="5036" y="4143"/>
                  <a:pt x="5067" y="4144"/>
                  <a:pt x="5098" y="4144"/>
                </a:cubicBezTo>
                <a:cubicBezTo>
                  <a:pt x="5467" y="4144"/>
                  <a:pt x="5815" y="3973"/>
                  <a:pt x="5962" y="3617"/>
                </a:cubicBezTo>
                <a:cubicBezTo>
                  <a:pt x="6134" y="3205"/>
                  <a:pt x="5928" y="2671"/>
                  <a:pt x="5523" y="2482"/>
                </a:cubicBezTo>
                <a:cubicBezTo>
                  <a:pt x="5384" y="2414"/>
                  <a:pt x="5228" y="2387"/>
                  <a:pt x="5073" y="2356"/>
                </a:cubicBezTo>
                <a:cubicBezTo>
                  <a:pt x="4901" y="2326"/>
                  <a:pt x="4732" y="2295"/>
                  <a:pt x="4559" y="2265"/>
                </a:cubicBezTo>
                <a:cubicBezTo>
                  <a:pt x="5026" y="1999"/>
                  <a:pt x="5350" y="1492"/>
                  <a:pt x="5397" y="957"/>
                </a:cubicBezTo>
                <a:cubicBezTo>
                  <a:pt x="5417" y="754"/>
                  <a:pt x="5397" y="545"/>
                  <a:pt x="5300" y="369"/>
                </a:cubicBezTo>
                <a:cubicBezTo>
                  <a:pt x="5153" y="101"/>
                  <a:pt x="4938" y="0"/>
                  <a:pt x="4708" y="0"/>
                </a:cubicBezTo>
                <a:close/>
              </a:path>
            </a:pathLst>
          </a:custGeom>
          <a:solidFill>
            <a:schemeClr val="accent2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142" name="Google Shape;197;p3"/>
          <p:cNvSpPr/>
          <p:nvPr/>
        </p:nvSpPr>
        <p:spPr>
          <a:xfrm rot="-2401089">
            <a:off x="290513" y="3784600"/>
            <a:ext cx="336550" cy="2603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pathLst>
              <a:path w="5732" h="3324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5143" name="Google Shape;198;p3"/>
          <p:cNvGrpSpPr/>
          <p:nvPr/>
        </p:nvGrpSpPr>
        <p:grpSpPr>
          <a:xfrm>
            <a:off x="584200" y="5022850"/>
            <a:ext cx="882650" cy="1238250"/>
            <a:chOff x="2553549" y="1320203"/>
            <a:chExt cx="470564" cy="580913"/>
          </a:xfrm>
        </p:grpSpPr>
        <p:sp>
          <p:nvSpPr>
            <p:cNvPr id="72" name="Google Shape;199;p3"/>
            <p:cNvSpPr/>
            <p:nvPr/>
          </p:nvSpPr>
          <p:spPr>
            <a:xfrm>
              <a:off x="2562859" y="1336588"/>
              <a:ext cx="451945" cy="321736"/>
            </a:xfrm>
            <a:custGeom>
              <a:avLst/>
              <a:gdLst/>
              <a:ahLst/>
              <a:cxnLst/>
              <a:rect l="l" t="t" r="r" b="b"/>
              <a:pathLst>
                <a:path w="10021" h="7344" extrusionOk="0">
                  <a:moveTo>
                    <a:pt x="10021" y="0"/>
                  </a:moveTo>
                  <a:cubicBezTo>
                    <a:pt x="9716" y="85"/>
                    <a:pt x="1" y="1231"/>
                    <a:pt x="1" y="1231"/>
                  </a:cubicBezTo>
                  <a:lnTo>
                    <a:pt x="3216" y="3108"/>
                  </a:lnTo>
                  <a:lnTo>
                    <a:pt x="3333" y="6323"/>
                  </a:lnTo>
                  <a:lnTo>
                    <a:pt x="5212" y="5327"/>
                  </a:lnTo>
                  <a:lnTo>
                    <a:pt x="6776" y="734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grpSp>
          <p:nvGrpSpPr>
            <p:cNvPr id="5216" name="Google Shape;200;p3"/>
            <p:cNvGrpSpPr/>
            <p:nvPr/>
          </p:nvGrpSpPr>
          <p:grpSpPr>
            <a:xfrm>
              <a:off x="2553549" y="1320203"/>
              <a:ext cx="470564" cy="580913"/>
              <a:chOff x="2555011" y="1332053"/>
              <a:chExt cx="470564" cy="580913"/>
            </a:xfrm>
          </p:grpSpPr>
          <p:grpSp>
            <p:nvGrpSpPr>
              <p:cNvPr id="5217" name="Google Shape;201;p3"/>
              <p:cNvGrpSpPr/>
              <p:nvPr/>
            </p:nvGrpSpPr>
            <p:grpSpPr>
              <a:xfrm>
                <a:off x="2555011" y="1332053"/>
                <a:ext cx="470564" cy="342462"/>
                <a:chOff x="2555011" y="1332053"/>
                <a:chExt cx="470564" cy="342462"/>
              </a:xfrm>
            </p:grpSpPr>
            <p:sp>
              <p:nvSpPr>
                <p:cNvPr id="5220" name="Google Shape;202;p3"/>
                <p:cNvSpPr/>
                <p:nvPr/>
              </p:nvSpPr>
              <p:spPr>
                <a:xfrm>
                  <a:off x="2770988" y="1547372"/>
                  <a:ext cx="103209" cy="126108"/>
                </a:xfrm>
                <a:custGeom>
                  <a:avLst/>
                  <a:gdLst/>
                  <a:ahLst/>
                  <a:cxnLst>
                    <a:cxn ang="0">
                      <a:pos x="308347830" y="0"/>
                    </a:cxn>
                    <a:cxn ang="0">
                      <a:pos x="123357765" y="466877388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505755576" y="110318271"/>
                    </a:cxn>
                    <a:cxn ang="0">
                      <a:pos x="308347830" y="0"/>
                    </a:cxn>
                  </a:cxnLst>
                  <a:pathLst>
                    <a:path w="2292" h="2880">
                      <a:moveTo>
                        <a:pt x="75" y="0"/>
                      </a:moveTo>
                      <a:cubicBezTo>
                        <a:pt x="31" y="0"/>
                        <a:pt x="0" y="74"/>
                        <a:pt x="30" y="127"/>
                      </a:cubicBezTo>
                      <a:cubicBezTo>
                        <a:pt x="323" y="629"/>
                        <a:pt x="733" y="1045"/>
                        <a:pt x="1088" y="1504"/>
                      </a:cubicBezTo>
                      <a:cubicBezTo>
                        <a:pt x="1429" y="1946"/>
                        <a:pt x="1727" y="2419"/>
                        <a:pt x="2102" y="2836"/>
                      </a:cubicBezTo>
                      <a:cubicBezTo>
                        <a:pt x="2130" y="2867"/>
                        <a:pt x="2157" y="2879"/>
                        <a:pt x="2181" y="2879"/>
                      </a:cubicBezTo>
                      <a:cubicBezTo>
                        <a:pt x="2251" y="2879"/>
                        <a:pt x="2291" y="2771"/>
                        <a:pt x="2222" y="2694"/>
                      </a:cubicBezTo>
                      <a:cubicBezTo>
                        <a:pt x="1846" y="2277"/>
                        <a:pt x="1550" y="1803"/>
                        <a:pt x="1206" y="1361"/>
                      </a:cubicBezTo>
                      <a:cubicBezTo>
                        <a:pt x="855" y="910"/>
                        <a:pt x="473" y="484"/>
                        <a:pt x="123" y="30"/>
                      </a:cubicBezTo>
                      <a:cubicBezTo>
                        <a:pt x="107" y="9"/>
                        <a:pt x="90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tx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grpSp>
              <p:nvGrpSpPr>
                <p:cNvPr id="5221" name="Google Shape;203;p3"/>
                <p:cNvGrpSpPr/>
                <p:nvPr/>
              </p:nvGrpSpPr>
              <p:grpSpPr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5222" name="Google Shape;204;p3"/>
                  <p:cNvSpPr/>
                  <p:nvPr/>
                </p:nvSpPr>
                <p:spPr>
                  <a:xfrm>
                    <a:off x="2765855" y="1336081"/>
                    <a:ext cx="250412" cy="218543"/>
                  </a:xfrm>
                  <a:custGeom>
                    <a:avLst/>
                    <a:gdLst/>
                    <a:ahLst/>
                    <a:cxnLst>
                      <a:cxn ang="0">
                        <a:pos x="2147483647" y="0"/>
                      </a:cxn>
                      <a:cxn ang="0">
                        <a:pos x="2147483647" y="7387507"/>
                      </a:cxn>
                      <a:cxn ang="0">
                        <a:pos x="2147483647" y="2147483647"/>
                      </a:cxn>
                      <a:cxn ang="0">
                        <a:pos x="382396506" y="2147483647"/>
                      </a:cxn>
                      <a:cxn ang="0">
                        <a:pos x="818206823" y="2147483647"/>
                      </a:cxn>
                      <a:cxn ang="0">
                        <a:pos x="1023740949" y="2147483647"/>
                      </a:cxn>
                      <a:cxn ang="0">
                        <a:pos x="2147483647" y="2147483647"/>
                      </a:cxn>
                      <a:cxn ang="0">
                        <a:pos x="2147483647" y="297789424"/>
                      </a:cxn>
                      <a:cxn ang="0">
                        <a:pos x="2147483647" y="0"/>
                      </a:cxn>
                    </a:cxnLst>
                    <a:pathLst>
                      <a:path w="5561" h="4991">
                        <a:moveTo>
                          <a:pt x="5523" y="0"/>
                        </a:moveTo>
                        <a:cubicBezTo>
                          <a:pt x="5520" y="0"/>
                          <a:pt x="5517" y="1"/>
                          <a:pt x="5514" y="2"/>
                        </a:cubicBezTo>
                        <a:cubicBezTo>
                          <a:pt x="4834" y="215"/>
                          <a:pt x="4062" y="1273"/>
                          <a:pt x="3545" y="1751"/>
                        </a:cubicBezTo>
                        <a:cubicBezTo>
                          <a:pt x="2432" y="2780"/>
                          <a:pt x="1299" y="3833"/>
                          <a:pt x="93" y="4748"/>
                        </a:cubicBezTo>
                        <a:cubicBezTo>
                          <a:pt x="1" y="4818"/>
                          <a:pt x="102" y="4991"/>
                          <a:pt x="199" y="4991"/>
                        </a:cubicBezTo>
                        <a:cubicBezTo>
                          <a:pt x="216" y="4991"/>
                          <a:pt x="233" y="4986"/>
                          <a:pt x="249" y="4973"/>
                        </a:cubicBezTo>
                        <a:cubicBezTo>
                          <a:pt x="1455" y="4047"/>
                          <a:pt x="2585" y="2978"/>
                          <a:pt x="3694" y="1936"/>
                        </a:cubicBezTo>
                        <a:cubicBezTo>
                          <a:pt x="4245" y="1420"/>
                          <a:pt x="5230" y="772"/>
                          <a:pt x="5549" y="81"/>
                        </a:cubicBezTo>
                        <a:cubicBezTo>
                          <a:pt x="5561" y="59"/>
                          <a:pt x="5555" y="0"/>
                          <a:pt x="5523" y="0"/>
                        </a:cubicBezTo>
                        <a:close/>
                      </a:path>
                    </a:pathLst>
                  </a:custGeom>
                  <a:solidFill>
                    <a:schemeClr val="tx1">
                      <a:alpha val="100000"/>
                    </a:scheme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5223" name="Google Shape;205;p3"/>
                  <p:cNvSpPr/>
                  <p:nvPr/>
                </p:nvSpPr>
                <p:spPr>
                  <a:xfrm>
                    <a:off x="2858307" y="1334461"/>
                    <a:ext cx="163144" cy="340054"/>
                  </a:xfrm>
                  <a:custGeom>
                    <a:avLst/>
                    <a:gdLst/>
                    <a:ahLst/>
                    <a:cxnLst>
                      <a:cxn ang="0">
                        <a:pos x="2147483647" y="3694748"/>
                      </a:cxn>
                      <a:cxn ang="0">
                        <a:pos x="2147483647" y="91931099"/>
                      </a:cxn>
                      <a:cxn ang="0">
                        <a:pos x="2147483647" y="2147483647"/>
                      </a:cxn>
                      <a:cxn ang="0">
                        <a:pos x="176771590" y="2147483647"/>
                      </a:cxn>
                      <a:cxn ang="0">
                        <a:pos x="793555922" y="2147483647"/>
                      </a:cxn>
                      <a:cxn ang="0">
                        <a:pos x="1097795346" y="2147483647"/>
                      </a:cxn>
                      <a:cxn ang="0">
                        <a:pos x="2147483647" y="2147483647"/>
                      </a:cxn>
                      <a:cxn ang="0">
                        <a:pos x="2147483647" y="518343577"/>
                      </a:cxn>
                      <a:cxn ang="0">
                        <a:pos x="2147483647" y="3694748"/>
                      </a:cxn>
                    </a:cxnLst>
                    <a:pathLst>
                      <a:path w="3623" h="7766">
                        <a:moveTo>
                          <a:pt x="3549" y="1"/>
                        </a:moveTo>
                        <a:cubicBezTo>
                          <a:pt x="3538" y="1"/>
                          <a:pt x="3526" y="8"/>
                          <a:pt x="3515" y="25"/>
                        </a:cubicBezTo>
                        <a:cubicBezTo>
                          <a:pt x="2735" y="1142"/>
                          <a:pt x="2298" y="2616"/>
                          <a:pt x="1729" y="3862"/>
                        </a:cubicBezTo>
                        <a:cubicBezTo>
                          <a:pt x="1169" y="5087"/>
                          <a:pt x="603" y="6311"/>
                          <a:pt x="43" y="7535"/>
                        </a:cubicBezTo>
                        <a:cubicBezTo>
                          <a:pt x="1" y="7627"/>
                          <a:pt x="105" y="7765"/>
                          <a:pt x="193" y="7765"/>
                        </a:cubicBezTo>
                        <a:cubicBezTo>
                          <a:pt x="221" y="7765"/>
                          <a:pt x="247" y="7752"/>
                          <a:pt x="267" y="7719"/>
                        </a:cubicBezTo>
                        <a:cubicBezTo>
                          <a:pt x="909" y="6629"/>
                          <a:pt x="1369" y="5409"/>
                          <a:pt x="1893" y="4259"/>
                        </a:cubicBezTo>
                        <a:cubicBezTo>
                          <a:pt x="2507" y="2912"/>
                          <a:pt x="3206" y="1570"/>
                          <a:pt x="3612" y="141"/>
                        </a:cubicBezTo>
                        <a:cubicBezTo>
                          <a:pt x="3622" y="104"/>
                          <a:pt x="3590" y="1"/>
                          <a:pt x="3549" y="1"/>
                        </a:cubicBezTo>
                        <a:close/>
                      </a:path>
                    </a:pathLst>
                  </a:custGeom>
                  <a:solidFill>
                    <a:schemeClr val="tx1">
                      <a:alpha val="100000"/>
                    </a:scheme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5224" name="Google Shape;206;p3"/>
                  <p:cNvSpPr/>
                  <p:nvPr/>
                </p:nvSpPr>
                <p:spPr>
                  <a:xfrm>
                    <a:off x="2555011" y="1332053"/>
                    <a:ext cx="470564" cy="154044"/>
                  </a:xfrm>
                  <a:custGeom>
                    <a:avLst/>
                    <a:gdLst/>
                    <a:ahLst/>
                    <a:cxnLst>
                      <a:cxn ang="0">
                        <a:pos x="2147483647" y="1720407048"/>
                      </a:cxn>
                      <a:cxn ang="0">
                        <a:pos x="2147483647" y="1720407048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1948345534"/>
                      </a:cxn>
                      <a:cxn ang="0">
                        <a:pos x="2147483647" y="1720407048"/>
                      </a:cxn>
                      <a:cxn ang="0">
                        <a:pos x="2147483647" y="3694691"/>
                      </a:cxn>
                      <a:cxn ang="0">
                        <a:pos x="2147483647" y="44075675"/>
                      </a:cxn>
                      <a:cxn ang="0">
                        <a:pos x="2147483647" y="499952648"/>
                      </a:cxn>
                      <a:cxn ang="0">
                        <a:pos x="2147483647" y="499952648"/>
                      </a:cxn>
                      <a:cxn ang="0">
                        <a:pos x="555059958" y="2147483647"/>
                      </a:cxn>
                      <a:cxn ang="0">
                        <a:pos x="530407132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1029288467"/>
                      </a:cxn>
                      <a:cxn ang="0">
                        <a:pos x="2147483647" y="3694691"/>
                      </a:cxn>
                    </a:cxnLst>
                    <a:pathLst>
                      <a:path w="10450" h="3518">
                        <a:moveTo>
                          <a:pt x="9111" y="468"/>
                        </a:moveTo>
                        <a:lnTo>
                          <a:pt x="9111" y="468"/>
                        </a:lnTo>
                        <a:cubicBezTo>
                          <a:pt x="7421" y="1260"/>
                          <a:pt x="5759" y="2117"/>
                          <a:pt x="4083" y="2937"/>
                        </a:cubicBezTo>
                        <a:cubicBezTo>
                          <a:pt x="3940" y="3008"/>
                          <a:pt x="3386" y="3311"/>
                          <a:pt x="3388" y="3311"/>
                        </a:cubicBezTo>
                        <a:cubicBezTo>
                          <a:pt x="3367" y="3311"/>
                          <a:pt x="2790" y="2946"/>
                          <a:pt x="2617" y="2845"/>
                        </a:cubicBezTo>
                        <a:cubicBezTo>
                          <a:pt x="1945" y="2455"/>
                          <a:pt x="1273" y="2064"/>
                          <a:pt x="602" y="1673"/>
                        </a:cubicBezTo>
                        <a:cubicBezTo>
                          <a:pt x="2247" y="1508"/>
                          <a:pt x="3892" y="1213"/>
                          <a:pt x="5527" y="983"/>
                        </a:cubicBezTo>
                        <a:cubicBezTo>
                          <a:pt x="6572" y="835"/>
                          <a:pt x="7617" y="690"/>
                          <a:pt x="8660" y="530"/>
                        </a:cubicBezTo>
                        <a:cubicBezTo>
                          <a:pt x="8807" y="507"/>
                          <a:pt x="8958" y="488"/>
                          <a:pt x="9111" y="468"/>
                        </a:cubicBezTo>
                        <a:close/>
                        <a:moveTo>
                          <a:pt x="10155" y="1"/>
                        </a:moveTo>
                        <a:cubicBezTo>
                          <a:pt x="10137" y="1"/>
                          <a:pt x="10120" y="4"/>
                          <a:pt x="10103" y="12"/>
                        </a:cubicBezTo>
                        <a:cubicBezTo>
                          <a:pt x="10011" y="53"/>
                          <a:pt x="9919" y="95"/>
                          <a:pt x="9828" y="136"/>
                        </a:cubicBezTo>
                        <a:cubicBezTo>
                          <a:pt x="6634" y="664"/>
                          <a:pt x="3353" y="1152"/>
                          <a:pt x="135" y="1429"/>
                        </a:cubicBezTo>
                        <a:cubicBezTo>
                          <a:pt x="0" y="1442"/>
                          <a:pt x="45" y="1627"/>
                          <a:pt x="129" y="1676"/>
                        </a:cubicBezTo>
                        <a:cubicBezTo>
                          <a:pt x="949" y="2157"/>
                          <a:pt x="1769" y="2638"/>
                          <a:pt x="2589" y="3118"/>
                        </a:cubicBezTo>
                        <a:cubicBezTo>
                          <a:pt x="3000" y="3359"/>
                          <a:pt x="3179" y="3518"/>
                          <a:pt x="3425" y="3518"/>
                        </a:cubicBezTo>
                        <a:cubicBezTo>
                          <a:pt x="3563" y="3518"/>
                          <a:pt x="3721" y="3468"/>
                          <a:pt x="3952" y="3356"/>
                        </a:cubicBezTo>
                        <a:cubicBezTo>
                          <a:pt x="6070" y="2335"/>
                          <a:pt x="8157" y="1241"/>
                          <a:pt x="10304" y="280"/>
                        </a:cubicBezTo>
                        <a:cubicBezTo>
                          <a:pt x="10449" y="214"/>
                          <a:pt x="10297" y="1"/>
                          <a:pt x="10155" y="1"/>
                        </a:cubicBezTo>
                        <a:close/>
                      </a:path>
                    </a:pathLst>
                  </a:custGeom>
                  <a:solidFill>
                    <a:schemeClr val="tx1">
                      <a:alpha val="100000"/>
                    </a:scheme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5225" name="Google Shape;207;p3"/>
                  <p:cNvSpPr/>
                  <p:nvPr/>
                </p:nvSpPr>
                <p:spPr>
                  <a:xfrm>
                    <a:off x="2699927" y="1480240"/>
                    <a:ext cx="81820" cy="147870"/>
                  </a:xfrm>
                  <a:custGeom>
                    <a:avLst/>
                    <a:gdLst/>
                    <a:ahLst/>
                    <a:cxnLst>
                      <a:cxn ang="0">
                        <a:pos x="711297599" y="3694692"/>
                      </a:cxn>
                      <a:cxn ang="0">
                        <a:pos x="587938932" y="113926150"/>
                      </a:cxn>
                      <a:cxn ang="0">
                        <a:pos x="394729130" y="2147483647"/>
                      </a:cxn>
                      <a:cxn ang="0">
                        <a:pos x="509869458" y="2147483647"/>
                      </a:cxn>
                      <a:cxn ang="0">
                        <a:pos x="1204730334" y="2147483647"/>
                      </a:cxn>
                      <a:cxn ang="0">
                        <a:pos x="144733955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1562479885" y="2147483647"/>
                      </a:cxn>
                      <a:cxn ang="0">
                        <a:pos x="1562479885" y="2147483647"/>
                      </a:cxn>
                      <a:cxn ang="0">
                        <a:pos x="900490431" y="161780902"/>
                      </a:cxn>
                      <a:cxn ang="0">
                        <a:pos x="711297599" y="3694692"/>
                      </a:cxn>
                    </a:cxnLst>
                    <a:pathLst>
                      <a:path w="1817" h="3377">
                        <a:moveTo>
                          <a:pt x="173" y="1"/>
                        </a:moveTo>
                        <a:cubicBezTo>
                          <a:pt x="161" y="1"/>
                          <a:pt x="149" y="9"/>
                          <a:pt x="143" y="31"/>
                        </a:cubicBezTo>
                        <a:cubicBezTo>
                          <a:pt x="0" y="550"/>
                          <a:pt x="85" y="1162"/>
                          <a:pt x="96" y="1693"/>
                        </a:cubicBezTo>
                        <a:cubicBezTo>
                          <a:pt x="105" y="2197"/>
                          <a:pt x="115" y="2701"/>
                          <a:pt x="124" y="3206"/>
                        </a:cubicBezTo>
                        <a:cubicBezTo>
                          <a:pt x="125" y="3269"/>
                          <a:pt x="215" y="3377"/>
                          <a:pt x="293" y="3377"/>
                        </a:cubicBezTo>
                        <a:cubicBezTo>
                          <a:pt x="314" y="3377"/>
                          <a:pt x="334" y="3369"/>
                          <a:pt x="352" y="3349"/>
                        </a:cubicBezTo>
                        <a:cubicBezTo>
                          <a:pt x="837" y="2800"/>
                          <a:pt x="1314" y="2249"/>
                          <a:pt x="1751" y="1660"/>
                        </a:cubicBezTo>
                        <a:cubicBezTo>
                          <a:pt x="1816" y="1572"/>
                          <a:pt x="1702" y="1437"/>
                          <a:pt x="1600" y="1437"/>
                        </a:cubicBezTo>
                        <a:cubicBezTo>
                          <a:pt x="1570" y="1437"/>
                          <a:pt x="1541" y="1449"/>
                          <a:pt x="1518" y="1478"/>
                        </a:cubicBezTo>
                        <a:cubicBezTo>
                          <a:pt x="1144" y="1946"/>
                          <a:pt x="768" y="2408"/>
                          <a:pt x="380" y="2862"/>
                        </a:cubicBezTo>
                        <a:cubicBezTo>
                          <a:pt x="385" y="1932"/>
                          <a:pt x="455" y="915"/>
                          <a:pt x="219" y="44"/>
                        </a:cubicBezTo>
                        <a:cubicBezTo>
                          <a:pt x="212" y="20"/>
                          <a:pt x="192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chemeClr val="tx1">
                      <a:alpha val="100000"/>
                    </a:scheme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5226" name="Google Shape;208;p3"/>
                  <p:cNvSpPr/>
                  <p:nvPr/>
                </p:nvSpPr>
                <p:spPr>
                  <a:xfrm>
                    <a:off x="2707988" y="1577894"/>
                    <a:ext cx="91861" cy="50487"/>
                  </a:xfrm>
                  <a:custGeom>
                    <a:avLst/>
                    <a:gdLst/>
                    <a:ahLst/>
                    <a:cxnLst>
                      <a:cxn ang="0">
                        <a:pos x="2147483647" y="3694746"/>
                      </a:cxn>
                      <a:cxn ang="0">
                        <a:pos x="2147483647" y="7387522"/>
                      </a:cxn>
                      <a:cxn ang="0">
                        <a:pos x="2147483647" y="1044073568"/>
                      </a:cxn>
                      <a:cxn ang="0">
                        <a:pos x="328887597" y="2147483647"/>
                      </a:cxn>
                      <a:cxn ang="0">
                        <a:pos x="530401677" y="2147483647"/>
                      </a:cxn>
                      <a:cxn ang="0">
                        <a:pos x="637321847" y="2147483647"/>
                      </a:cxn>
                      <a:cxn ang="0">
                        <a:pos x="2147483647" y="1525645723"/>
                      </a:cxn>
                      <a:cxn ang="0">
                        <a:pos x="2147483647" y="356561175"/>
                      </a:cxn>
                      <a:cxn ang="0">
                        <a:pos x="2147483647" y="3694746"/>
                      </a:cxn>
                    </a:cxnLst>
                    <a:pathLst>
                      <a:path w="2040" h="1153">
                        <a:moveTo>
                          <a:pt x="1999" y="1"/>
                        </a:moveTo>
                        <a:cubicBezTo>
                          <a:pt x="1996" y="1"/>
                          <a:pt x="1993" y="1"/>
                          <a:pt x="1990" y="2"/>
                        </a:cubicBezTo>
                        <a:cubicBezTo>
                          <a:pt x="1776" y="48"/>
                          <a:pt x="1565" y="188"/>
                          <a:pt x="1371" y="284"/>
                        </a:cubicBezTo>
                        <a:cubicBezTo>
                          <a:pt x="936" y="498"/>
                          <a:pt x="507" y="721"/>
                          <a:pt x="80" y="948"/>
                        </a:cubicBezTo>
                        <a:cubicBezTo>
                          <a:pt x="1" y="991"/>
                          <a:pt x="57" y="1152"/>
                          <a:pt x="129" y="1152"/>
                        </a:cubicBezTo>
                        <a:cubicBezTo>
                          <a:pt x="137" y="1152"/>
                          <a:pt x="146" y="1150"/>
                          <a:pt x="155" y="1146"/>
                        </a:cubicBezTo>
                        <a:cubicBezTo>
                          <a:pt x="599" y="895"/>
                          <a:pt x="1053" y="664"/>
                          <a:pt x="1497" y="415"/>
                        </a:cubicBezTo>
                        <a:cubicBezTo>
                          <a:pt x="1665" y="322"/>
                          <a:pt x="1874" y="234"/>
                          <a:pt x="2012" y="97"/>
                        </a:cubicBezTo>
                        <a:cubicBezTo>
                          <a:pt x="2033" y="75"/>
                          <a:pt x="2040" y="1"/>
                          <a:pt x="1999" y="1"/>
                        </a:cubicBezTo>
                        <a:close/>
                      </a:path>
                    </a:pathLst>
                  </a:custGeom>
                  <a:solidFill>
                    <a:schemeClr val="tx1">
                      <a:alpha val="100000"/>
                    </a:scheme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</p:grpSp>
          <p:sp>
            <p:nvSpPr>
              <p:cNvPr id="5218" name="Google Shape;209;p3"/>
              <p:cNvSpPr/>
              <p:nvPr/>
            </p:nvSpPr>
            <p:spPr>
              <a:xfrm>
                <a:off x="2749147" y="1675022"/>
                <a:ext cx="248385" cy="157372"/>
              </a:xfrm>
              <a:custGeom>
                <a:avLst/>
                <a:gdLst/>
                <a:ahLst/>
                <a:cxnLst>
                  <a:cxn ang="0">
                    <a:pos x="2147483647" y="3694695"/>
                  </a:cxn>
                  <a:cxn ang="0">
                    <a:pos x="2147483647" y="47770503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352947476"/>
                  </a:cxn>
                  <a:cxn ang="0">
                    <a:pos x="2147483647" y="3694695"/>
                  </a:cxn>
                </a:cxnLst>
                <a:pathLst>
                  <a:path w="5516" h="3594">
                    <a:moveTo>
                      <a:pt x="845" y="1"/>
                    </a:moveTo>
                    <a:cubicBezTo>
                      <a:pt x="839" y="1"/>
                      <a:pt x="832" y="4"/>
                      <a:pt x="824" y="13"/>
                    </a:cubicBezTo>
                    <a:cubicBezTo>
                      <a:pt x="1" y="956"/>
                      <a:pt x="643" y="2582"/>
                      <a:pt x="1600" y="3159"/>
                    </a:cubicBezTo>
                    <a:cubicBezTo>
                      <a:pt x="2042" y="3425"/>
                      <a:pt x="2647" y="3593"/>
                      <a:pt x="3238" y="3593"/>
                    </a:cubicBezTo>
                    <a:cubicBezTo>
                      <a:pt x="3970" y="3593"/>
                      <a:pt x="4680" y="3335"/>
                      <a:pt x="5036" y="2684"/>
                    </a:cubicBezTo>
                    <a:cubicBezTo>
                      <a:pt x="5515" y="1808"/>
                      <a:pt x="4860" y="662"/>
                      <a:pt x="3905" y="662"/>
                    </a:cubicBezTo>
                    <a:cubicBezTo>
                      <a:pt x="3799" y="662"/>
                      <a:pt x="3689" y="676"/>
                      <a:pt x="3576" y="707"/>
                    </a:cubicBezTo>
                    <a:cubicBezTo>
                      <a:pt x="2331" y="1043"/>
                      <a:pt x="2730" y="2643"/>
                      <a:pt x="3503" y="2643"/>
                    </a:cubicBezTo>
                    <a:cubicBezTo>
                      <a:pt x="3621" y="2643"/>
                      <a:pt x="3747" y="2606"/>
                      <a:pt x="3878" y="2521"/>
                    </a:cubicBezTo>
                    <a:cubicBezTo>
                      <a:pt x="3934" y="2484"/>
                      <a:pt x="3901" y="2359"/>
                      <a:pt x="3832" y="2359"/>
                    </a:cubicBezTo>
                    <a:cubicBezTo>
                      <a:pt x="3830" y="2359"/>
                      <a:pt x="3828" y="2359"/>
                      <a:pt x="3827" y="2359"/>
                    </a:cubicBezTo>
                    <a:cubicBezTo>
                      <a:pt x="2994" y="1721"/>
                      <a:pt x="2967" y="1269"/>
                      <a:pt x="3746" y="1006"/>
                    </a:cubicBezTo>
                    <a:cubicBezTo>
                      <a:pt x="4493" y="1009"/>
                      <a:pt x="4867" y="1330"/>
                      <a:pt x="4871" y="1971"/>
                    </a:cubicBezTo>
                    <a:cubicBezTo>
                      <a:pt x="4871" y="2324"/>
                      <a:pt x="4689" y="2646"/>
                      <a:pt x="4419" y="2867"/>
                    </a:cubicBezTo>
                    <a:cubicBezTo>
                      <a:pt x="4057" y="3164"/>
                      <a:pt x="3599" y="3279"/>
                      <a:pt x="3141" y="3279"/>
                    </a:cubicBezTo>
                    <a:cubicBezTo>
                      <a:pt x="2996" y="3279"/>
                      <a:pt x="2850" y="3267"/>
                      <a:pt x="2708" y="3246"/>
                    </a:cubicBezTo>
                    <a:cubicBezTo>
                      <a:pt x="1165" y="3017"/>
                      <a:pt x="293" y="1551"/>
                      <a:pt x="882" y="96"/>
                    </a:cubicBezTo>
                    <a:cubicBezTo>
                      <a:pt x="892" y="72"/>
                      <a:pt x="874" y="1"/>
                      <a:pt x="845" y="1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19" name="Google Shape;210;p3"/>
              <p:cNvSpPr/>
              <p:nvPr/>
            </p:nvSpPr>
            <p:spPr>
              <a:xfrm>
                <a:off x="2696099" y="1718462"/>
                <a:ext cx="174311" cy="194504"/>
              </a:xfrm>
              <a:custGeom>
                <a:avLst/>
                <a:gdLst/>
                <a:ahLst/>
                <a:cxnLst>
                  <a:cxn ang="0">
                    <a:pos x="2147483647" y="0"/>
                  </a:cxn>
                  <a:cxn ang="0">
                    <a:pos x="2147483647" y="14692583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374946131"/>
                  </a:cxn>
                  <a:cxn ang="0">
                    <a:pos x="2147483647" y="0"/>
                  </a:cxn>
                </a:cxnLst>
                <a:pathLst>
                  <a:path w="3871" h="4442">
                    <a:moveTo>
                      <a:pt x="958" y="0"/>
                    </a:moveTo>
                    <a:cubicBezTo>
                      <a:pt x="953" y="0"/>
                      <a:pt x="947" y="1"/>
                      <a:pt x="941" y="4"/>
                    </a:cubicBezTo>
                    <a:cubicBezTo>
                      <a:pt x="0" y="409"/>
                      <a:pt x="299" y="2448"/>
                      <a:pt x="707" y="3131"/>
                    </a:cubicBezTo>
                    <a:cubicBezTo>
                      <a:pt x="1156" y="3886"/>
                      <a:pt x="2056" y="4441"/>
                      <a:pt x="2947" y="4441"/>
                    </a:cubicBezTo>
                    <a:cubicBezTo>
                      <a:pt x="3222" y="4441"/>
                      <a:pt x="3497" y="4388"/>
                      <a:pt x="3757" y="4271"/>
                    </a:cubicBezTo>
                    <a:cubicBezTo>
                      <a:pt x="3871" y="4219"/>
                      <a:pt x="3743" y="4037"/>
                      <a:pt x="3647" y="4037"/>
                    </a:cubicBezTo>
                    <a:cubicBezTo>
                      <a:pt x="3645" y="4037"/>
                      <a:pt x="3642" y="4037"/>
                      <a:pt x="3639" y="4038"/>
                    </a:cubicBezTo>
                    <a:cubicBezTo>
                      <a:pt x="3498" y="4055"/>
                      <a:pt x="3359" y="4063"/>
                      <a:pt x="3221" y="4063"/>
                    </a:cubicBezTo>
                    <a:cubicBezTo>
                      <a:pt x="2054" y="4063"/>
                      <a:pt x="1017" y="3453"/>
                      <a:pt x="764" y="2198"/>
                    </a:cubicBezTo>
                    <a:cubicBezTo>
                      <a:pt x="615" y="1458"/>
                      <a:pt x="753" y="796"/>
                      <a:pt x="1005" y="102"/>
                    </a:cubicBezTo>
                    <a:cubicBezTo>
                      <a:pt x="1018" y="69"/>
                      <a:pt x="998" y="0"/>
                      <a:pt x="958" y="0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</p:grpSp>
      <p:sp>
        <p:nvSpPr>
          <p:cNvPr id="5144" name="Google Shape;211;p3"/>
          <p:cNvSpPr/>
          <p:nvPr/>
        </p:nvSpPr>
        <p:spPr>
          <a:xfrm rot="-2400963">
            <a:off x="496888" y="6350000"/>
            <a:ext cx="204787" cy="158750"/>
          </a:xfrm>
          <a:custGeom>
            <a:avLst/>
            <a:gdLst/>
            <a:ahLst/>
            <a:cxnLst>
              <a:cxn ang="0">
                <a:pos x="2147483647" y="1513946836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471182305" y="2147483647"/>
              </a:cxn>
              <a:cxn ang="0">
                <a:pos x="2109844970" y="1597169900"/>
              </a:cxn>
              <a:cxn ang="0">
                <a:pos x="2147483647" y="1513946836"/>
              </a:cxn>
              <a:cxn ang="0">
                <a:pos x="2147483647" y="0"/>
              </a:cxn>
              <a:cxn ang="0">
                <a:pos x="848845045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1040524105"/>
              </a:cxn>
              <a:cxn ang="0">
                <a:pos x="2147483647" y="2147483647"/>
              </a:cxn>
              <a:cxn ang="0">
                <a:pos x="2147483647" y="0"/>
              </a:cxn>
            </a:cxnLst>
            <a:pathLst>
              <a:path w="5732" h="3324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5145" name="Google Shape;213;p3"/>
          <p:cNvGrpSpPr/>
          <p:nvPr/>
        </p:nvGrpSpPr>
        <p:grpSpPr>
          <a:xfrm>
            <a:off x="-4762" y="295275"/>
            <a:ext cx="8943975" cy="6283325"/>
            <a:chOff x="-4374" y="221400"/>
            <a:chExt cx="8942875" cy="4712774"/>
          </a:xfrm>
        </p:grpSpPr>
        <p:sp>
          <p:nvSpPr>
            <p:cNvPr id="86" name="Google Shape;214;p3"/>
            <p:cNvSpPr/>
            <p:nvPr/>
          </p:nvSpPr>
          <p:spPr>
            <a:xfrm>
              <a:off x="7649610" y="1996728"/>
              <a:ext cx="250794" cy="247665"/>
            </a:xfrm>
            <a:custGeom>
              <a:avLst/>
              <a:gdLst/>
              <a:ahLst/>
              <a:cxnLst/>
              <a:rect l="l" t="t" r="r" b="b"/>
              <a:pathLst>
                <a:path w="7151" h="6469" extrusionOk="0">
                  <a:moveTo>
                    <a:pt x="5487" y="0"/>
                  </a:moveTo>
                  <a:cubicBezTo>
                    <a:pt x="5187" y="0"/>
                    <a:pt x="4865" y="147"/>
                    <a:pt x="4607" y="332"/>
                  </a:cubicBezTo>
                  <a:cubicBezTo>
                    <a:pt x="4060" y="729"/>
                    <a:pt x="3856" y="1441"/>
                    <a:pt x="3757" y="2097"/>
                  </a:cubicBezTo>
                  <a:lnTo>
                    <a:pt x="3757" y="2097"/>
                  </a:lnTo>
                  <a:cubicBezTo>
                    <a:pt x="3783" y="1858"/>
                    <a:pt x="3368" y="1109"/>
                    <a:pt x="3265" y="897"/>
                  </a:cubicBezTo>
                  <a:cubicBezTo>
                    <a:pt x="3100" y="566"/>
                    <a:pt x="2863" y="346"/>
                    <a:pt x="2518" y="177"/>
                  </a:cubicBezTo>
                  <a:cubicBezTo>
                    <a:pt x="2324" y="80"/>
                    <a:pt x="2100" y="15"/>
                    <a:pt x="1884" y="15"/>
                  </a:cubicBezTo>
                  <a:cubicBezTo>
                    <a:pt x="1710" y="15"/>
                    <a:pt x="1542" y="57"/>
                    <a:pt x="1400" y="160"/>
                  </a:cubicBezTo>
                  <a:cubicBezTo>
                    <a:pt x="1133" y="352"/>
                    <a:pt x="1032" y="714"/>
                    <a:pt x="1048" y="1042"/>
                  </a:cubicBezTo>
                  <a:cubicBezTo>
                    <a:pt x="1082" y="1745"/>
                    <a:pt x="1616" y="2391"/>
                    <a:pt x="2298" y="2559"/>
                  </a:cubicBezTo>
                  <a:cubicBezTo>
                    <a:pt x="1589" y="2583"/>
                    <a:pt x="917" y="2718"/>
                    <a:pt x="376" y="3178"/>
                  </a:cubicBezTo>
                  <a:cubicBezTo>
                    <a:pt x="264" y="3269"/>
                    <a:pt x="102" y="3482"/>
                    <a:pt x="68" y="3634"/>
                  </a:cubicBezTo>
                  <a:cubicBezTo>
                    <a:pt x="1" y="3949"/>
                    <a:pt x="68" y="4289"/>
                    <a:pt x="318" y="4492"/>
                  </a:cubicBezTo>
                  <a:cubicBezTo>
                    <a:pt x="565" y="4699"/>
                    <a:pt x="899" y="4766"/>
                    <a:pt x="1221" y="4773"/>
                  </a:cubicBezTo>
                  <a:cubicBezTo>
                    <a:pt x="1232" y="4773"/>
                    <a:pt x="1243" y="4773"/>
                    <a:pt x="1254" y="4773"/>
                  </a:cubicBezTo>
                  <a:cubicBezTo>
                    <a:pt x="1544" y="4773"/>
                    <a:pt x="1829" y="4732"/>
                    <a:pt x="2106" y="4651"/>
                  </a:cubicBezTo>
                  <a:cubicBezTo>
                    <a:pt x="2380" y="4567"/>
                    <a:pt x="2616" y="4387"/>
                    <a:pt x="2880" y="4300"/>
                  </a:cubicBezTo>
                  <a:lnTo>
                    <a:pt x="2880" y="4300"/>
                  </a:lnTo>
                  <a:cubicBezTo>
                    <a:pt x="2751" y="4648"/>
                    <a:pt x="2643" y="4972"/>
                    <a:pt x="2633" y="5340"/>
                  </a:cubicBezTo>
                  <a:cubicBezTo>
                    <a:pt x="2623" y="5658"/>
                    <a:pt x="2728" y="5992"/>
                    <a:pt x="2968" y="6209"/>
                  </a:cubicBezTo>
                  <a:cubicBezTo>
                    <a:pt x="3161" y="6382"/>
                    <a:pt x="3419" y="6468"/>
                    <a:pt x="3677" y="6468"/>
                  </a:cubicBezTo>
                  <a:cubicBezTo>
                    <a:pt x="3798" y="6468"/>
                    <a:pt x="3918" y="6449"/>
                    <a:pt x="4032" y="6412"/>
                  </a:cubicBezTo>
                  <a:cubicBezTo>
                    <a:pt x="4154" y="6374"/>
                    <a:pt x="4268" y="6317"/>
                    <a:pt x="4370" y="6240"/>
                  </a:cubicBezTo>
                  <a:cubicBezTo>
                    <a:pt x="4607" y="6053"/>
                    <a:pt x="4745" y="5760"/>
                    <a:pt x="4779" y="5462"/>
                  </a:cubicBezTo>
                  <a:cubicBezTo>
                    <a:pt x="4809" y="5212"/>
                    <a:pt x="4772" y="4958"/>
                    <a:pt x="4698" y="4722"/>
                  </a:cubicBezTo>
                  <a:cubicBezTo>
                    <a:pt x="4633" y="4502"/>
                    <a:pt x="4573" y="4296"/>
                    <a:pt x="4454" y="4094"/>
                  </a:cubicBezTo>
                  <a:lnTo>
                    <a:pt x="4454" y="4094"/>
                  </a:lnTo>
                  <a:cubicBezTo>
                    <a:pt x="4917" y="4391"/>
                    <a:pt x="5256" y="4786"/>
                    <a:pt x="5837" y="4830"/>
                  </a:cubicBezTo>
                  <a:cubicBezTo>
                    <a:pt x="5871" y="4833"/>
                    <a:pt x="5906" y="4834"/>
                    <a:pt x="5940" y="4834"/>
                  </a:cubicBezTo>
                  <a:cubicBezTo>
                    <a:pt x="6370" y="4834"/>
                    <a:pt x="6779" y="4635"/>
                    <a:pt x="6952" y="4219"/>
                  </a:cubicBezTo>
                  <a:cubicBezTo>
                    <a:pt x="7151" y="3735"/>
                    <a:pt x="6912" y="3117"/>
                    <a:pt x="6441" y="2894"/>
                  </a:cubicBezTo>
                  <a:cubicBezTo>
                    <a:pt x="6276" y="2816"/>
                    <a:pt x="6093" y="2782"/>
                    <a:pt x="5914" y="2748"/>
                  </a:cubicBezTo>
                  <a:cubicBezTo>
                    <a:pt x="5715" y="2715"/>
                    <a:pt x="5516" y="2678"/>
                    <a:pt x="5316" y="2640"/>
                  </a:cubicBezTo>
                  <a:cubicBezTo>
                    <a:pt x="5861" y="2330"/>
                    <a:pt x="6238" y="1742"/>
                    <a:pt x="6293" y="1116"/>
                  </a:cubicBezTo>
                  <a:cubicBezTo>
                    <a:pt x="6316" y="883"/>
                    <a:pt x="6293" y="636"/>
                    <a:pt x="6178" y="434"/>
                  </a:cubicBezTo>
                  <a:cubicBezTo>
                    <a:pt x="6007" y="119"/>
                    <a:pt x="5756" y="0"/>
                    <a:pt x="5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149" name="Google Shape;215;p3"/>
            <p:cNvSpPr/>
            <p:nvPr/>
          </p:nvSpPr>
          <p:spPr>
            <a:xfrm rot="-2401048">
              <a:off x="7614045" y="3132826"/>
              <a:ext cx="330404" cy="191602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5732" h="3324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5150" name="Google Shape;216;p3"/>
            <p:cNvGrpSpPr/>
            <p:nvPr/>
          </p:nvGrpSpPr>
          <p:grpSpPr>
            <a:xfrm rot="-640298">
              <a:off x="7143312" y="799894"/>
              <a:ext cx="948154" cy="903796"/>
              <a:chOff x="984375" y="2346230"/>
              <a:chExt cx="468336" cy="446495"/>
            </a:xfrm>
          </p:grpSpPr>
          <p:sp>
            <p:nvSpPr>
              <p:cNvPr id="149" name="Google Shape;217;p3"/>
              <p:cNvSpPr/>
              <p:nvPr/>
            </p:nvSpPr>
            <p:spPr>
              <a:xfrm>
                <a:off x="1136630" y="2345393"/>
                <a:ext cx="312833" cy="368232"/>
              </a:xfrm>
              <a:custGeom>
                <a:avLst/>
                <a:gdLst/>
                <a:ahLst/>
                <a:cxnLst/>
                <a:rect l="l" t="t" r="r" b="b"/>
                <a:pathLst>
                  <a:path w="8024" h="9442" extrusionOk="0">
                    <a:moveTo>
                      <a:pt x="2655" y="2271"/>
                    </a:moveTo>
                    <a:cubicBezTo>
                      <a:pt x="3185" y="2271"/>
                      <a:pt x="3508" y="3208"/>
                      <a:pt x="3086" y="3691"/>
                    </a:cubicBezTo>
                    <a:cubicBezTo>
                      <a:pt x="2907" y="3895"/>
                      <a:pt x="2638" y="4014"/>
                      <a:pt x="2369" y="4014"/>
                    </a:cubicBezTo>
                    <a:cubicBezTo>
                      <a:pt x="2348" y="4014"/>
                      <a:pt x="2327" y="4013"/>
                      <a:pt x="2306" y="4012"/>
                    </a:cubicBezTo>
                    <a:cubicBezTo>
                      <a:pt x="2204" y="4005"/>
                      <a:pt x="2100" y="3978"/>
                      <a:pt x="2022" y="3914"/>
                    </a:cubicBezTo>
                    <a:cubicBezTo>
                      <a:pt x="1829" y="3765"/>
                      <a:pt x="1846" y="3474"/>
                      <a:pt x="1886" y="3238"/>
                    </a:cubicBezTo>
                    <a:cubicBezTo>
                      <a:pt x="1937" y="2964"/>
                      <a:pt x="2008" y="2677"/>
                      <a:pt x="2211" y="2484"/>
                    </a:cubicBezTo>
                    <a:cubicBezTo>
                      <a:pt x="2367" y="2334"/>
                      <a:pt x="2518" y="2271"/>
                      <a:pt x="2655" y="2271"/>
                    </a:cubicBezTo>
                    <a:close/>
                    <a:moveTo>
                      <a:pt x="4035" y="6913"/>
                    </a:moveTo>
                    <a:cubicBezTo>
                      <a:pt x="4604" y="6913"/>
                      <a:pt x="5210" y="7741"/>
                      <a:pt x="4695" y="8114"/>
                    </a:cubicBezTo>
                    <a:cubicBezTo>
                      <a:pt x="4582" y="8199"/>
                      <a:pt x="4435" y="8219"/>
                      <a:pt x="4293" y="8219"/>
                    </a:cubicBezTo>
                    <a:cubicBezTo>
                      <a:pt x="4281" y="8219"/>
                      <a:pt x="4270" y="8219"/>
                      <a:pt x="4259" y="8219"/>
                    </a:cubicBezTo>
                    <a:cubicBezTo>
                      <a:pt x="3951" y="8216"/>
                      <a:pt x="3606" y="8117"/>
                      <a:pt x="3468" y="7844"/>
                    </a:cubicBezTo>
                    <a:cubicBezTo>
                      <a:pt x="3390" y="7688"/>
                      <a:pt x="3397" y="7492"/>
                      <a:pt x="3471" y="7334"/>
                    </a:cubicBezTo>
                    <a:cubicBezTo>
                      <a:pt x="3613" y="7031"/>
                      <a:pt x="3821" y="6913"/>
                      <a:pt x="4035" y="6913"/>
                    </a:cubicBezTo>
                    <a:close/>
                    <a:moveTo>
                      <a:pt x="3373" y="0"/>
                    </a:moveTo>
                    <a:cubicBezTo>
                      <a:pt x="3358" y="0"/>
                      <a:pt x="3342" y="0"/>
                      <a:pt x="3326" y="1"/>
                    </a:cubicBezTo>
                    <a:cubicBezTo>
                      <a:pt x="1" y="38"/>
                      <a:pt x="18" y="4752"/>
                      <a:pt x="72" y="5918"/>
                    </a:cubicBezTo>
                    <a:cubicBezTo>
                      <a:pt x="498" y="6306"/>
                      <a:pt x="869" y="6773"/>
                      <a:pt x="1147" y="7161"/>
                    </a:cubicBezTo>
                    <a:cubicBezTo>
                      <a:pt x="1542" y="7715"/>
                      <a:pt x="1859" y="8354"/>
                      <a:pt x="2025" y="9017"/>
                    </a:cubicBezTo>
                    <a:cubicBezTo>
                      <a:pt x="2837" y="9279"/>
                      <a:pt x="3763" y="9442"/>
                      <a:pt x="4614" y="9442"/>
                    </a:cubicBezTo>
                    <a:cubicBezTo>
                      <a:pt x="5883" y="9442"/>
                      <a:pt x="6985" y="9079"/>
                      <a:pt x="7297" y="8138"/>
                    </a:cubicBezTo>
                    <a:cubicBezTo>
                      <a:pt x="8023" y="5948"/>
                      <a:pt x="4647" y="5154"/>
                      <a:pt x="4647" y="5154"/>
                    </a:cubicBezTo>
                    <a:cubicBezTo>
                      <a:pt x="4647" y="5154"/>
                      <a:pt x="7097" y="0"/>
                      <a:pt x="33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212" name="Google Shape;218;p3"/>
              <p:cNvSpPr/>
              <p:nvPr/>
            </p:nvSpPr>
            <p:spPr>
              <a:xfrm>
                <a:off x="1211160" y="2434726"/>
                <a:ext cx="65495" cy="68029"/>
              </a:xfrm>
              <a:custGeom>
                <a:avLst/>
                <a:gdLst/>
                <a:ahLst/>
                <a:cxnLst>
                  <a:cxn ang="0">
                    <a:pos x="1910315159" y="2310140"/>
                  </a:cxn>
                  <a:cxn ang="0">
                    <a:pos x="884678820" y="494331890"/>
                  </a:cxn>
                  <a:cxn ang="0">
                    <a:pos x="133966241" y="2147483647"/>
                  </a:cxn>
                  <a:cxn ang="0">
                    <a:pos x="448115542" y="2147483647"/>
                  </a:cxn>
                  <a:cxn ang="0">
                    <a:pos x="1104145157" y="2147483647"/>
                  </a:cxn>
                  <a:cxn ang="0">
                    <a:pos x="1249665223" y="2147483647"/>
                  </a:cxn>
                  <a:cxn ang="0">
                    <a:pos x="2147483647" y="2147483647"/>
                  </a:cxn>
                  <a:cxn ang="0">
                    <a:pos x="1910315159" y="2310140"/>
                  </a:cxn>
                </a:cxnLst>
                <a:pathLst>
                  <a:path w="1680" h="1745">
                    <a:moveTo>
                      <a:pt x="827" y="1"/>
                    </a:moveTo>
                    <a:cubicBezTo>
                      <a:pt x="690" y="1"/>
                      <a:pt x="539" y="64"/>
                      <a:pt x="383" y="214"/>
                    </a:cubicBezTo>
                    <a:cubicBezTo>
                      <a:pt x="180" y="407"/>
                      <a:pt x="109" y="694"/>
                      <a:pt x="58" y="968"/>
                    </a:cubicBezTo>
                    <a:cubicBezTo>
                      <a:pt x="18" y="1204"/>
                      <a:pt x="1" y="1495"/>
                      <a:pt x="194" y="1644"/>
                    </a:cubicBezTo>
                    <a:cubicBezTo>
                      <a:pt x="272" y="1708"/>
                      <a:pt x="376" y="1735"/>
                      <a:pt x="478" y="1742"/>
                    </a:cubicBezTo>
                    <a:cubicBezTo>
                      <a:pt x="499" y="1743"/>
                      <a:pt x="520" y="1744"/>
                      <a:pt x="541" y="1744"/>
                    </a:cubicBezTo>
                    <a:cubicBezTo>
                      <a:pt x="810" y="1744"/>
                      <a:pt x="1079" y="1625"/>
                      <a:pt x="1258" y="1421"/>
                    </a:cubicBezTo>
                    <a:cubicBezTo>
                      <a:pt x="1680" y="938"/>
                      <a:pt x="1357" y="1"/>
                      <a:pt x="827" y="1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13" name="Google Shape;219;p3"/>
              <p:cNvSpPr/>
              <p:nvPr/>
            </p:nvSpPr>
            <p:spPr>
              <a:xfrm>
                <a:off x="1272016" y="2615733"/>
                <a:ext cx="71031" cy="50953"/>
              </a:xfrm>
              <a:custGeom>
                <a:avLst/>
                <a:gdLst/>
                <a:ahLst/>
                <a:cxnLst>
                  <a:cxn ang="0">
                    <a:pos x="1492187748" y="0"/>
                  </a:cxn>
                  <a:cxn ang="0">
                    <a:pos x="189427319" y="972457419"/>
                  </a:cxn>
                  <a:cxn ang="0">
                    <a:pos x="182493804" y="2147483647"/>
                  </a:cxn>
                  <a:cxn ang="0">
                    <a:pos x="2009629402" y="2147483647"/>
                  </a:cxn>
                  <a:cxn ang="0">
                    <a:pos x="2088197758" y="2147483647"/>
                  </a:cxn>
                  <a:cxn ang="0">
                    <a:pos x="2147483647" y="2147483647"/>
                  </a:cxn>
                  <a:cxn ang="0">
                    <a:pos x="1492187748" y="0"/>
                  </a:cxn>
                </a:cxnLst>
                <a:pathLst>
                  <a:path w="1822" h="1307">
                    <a:moveTo>
                      <a:pt x="646" y="0"/>
                    </a:moveTo>
                    <a:cubicBezTo>
                      <a:pt x="432" y="0"/>
                      <a:pt x="224" y="118"/>
                      <a:pt x="82" y="421"/>
                    </a:cubicBezTo>
                    <a:cubicBezTo>
                      <a:pt x="8" y="579"/>
                      <a:pt x="1" y="775"/>
                      <a:pt x="79" y="931"/>
                    </a:cubicBezTo>
                    <a:cubicBezTo>
                      <a:pt x="217" y="1204"/>
                      <a:pt x="562" y="1303"/>
                      <a:pt x="870" y="1306"/>
                    </a:cubicBezTo>
                    <a:cubicBezTo>
                      <a:pt x="881" y="1306"/>
                      <a:pt x="892" y="1306"/>
                      <a:pt x="904" y="1306"/>
                    </a:cubicBezTo>
                    <a:cubicBezTo>
                      <a:pt x="1046" y="1306"/>
                      <a:pt x="1193" y="1286"/>
                      <a:pt x="1306" y="1201"/>
                    </a:cubicBezTo>
                    <a:cubicBezTo>
                      <a:pt x="1821" y="828"/>
                      <a:pt x="1215" y="0"/>
                      <a:pt x="646" y="0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14" name="Google Shape;220;p3"/>
              <p:cNvSpPr/>
              <p:nvPr/>
            </p:nvSpPr>
            <p:spPr>
              <a:xfrm>
                <a:off x="984375" y="2470319"/>
                <a:ext cx="249543" cy="322406"/>
              </a:xfrm>
              <a:custGeom>
                <a:avLst/>
                <a:gdLst/>
                <a:ahLst/>
                <a:cxnLst>
                  <a:cxn ang="0">
                    <a:pos x="2147483647" y="0"/>
                  </a:cxn>
                  <a:cxn ang="0">
                    <a:pos x="2125081600" y="9243618"/>
                  </a:cxn>
                  <a:cxn ang="0">
                    <a:pos x="1822489446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535921186"/>
                  </a:cxn>
                  <a:cxn ang="0">
                    <a:pos x="2147483647" y="632915258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030399581"/>
                  </a:cxn>
                  <a:cxn ang="0">
                    <a:pos x="2147483647" y="0"/>
                  </a:cxn>
                </a:cxnLst>
                <a:pathLst>
                  <a:path w="6401" h="8270">
                    <a:moveTo>
                      <a:pt x="1000" y="0"/>
                    </a:moveTo>
                    <a:cubicBezTo>
                      <a:pt x="974" y="0"/>
                      <a:pt x="947" y="2"/>
                      <a:pt x="920" y="4"/>
                    </a:cubicBezTo>
                    <a:cubicBezTo>
                      <a:pt x="58" y="82"/>
                      <a:pt x="1" y="1457"/>
                      <a:pt x="789" y="1457"/>
                    </a:cubicBezTo>
                    <a:cubicBezTo>
                      <a:pt x="851" y="1457"/>
                      <a:pt x="918" y="1448"/>
                      <a:pt x="990" y="1430"/>
                    </a:cubicBezTo>
                    <a:cubicBezTo>
                      <a:pt x="1031" y="1420"/>
                      <a:pt x="1024" y="1319"/>
                      <a:pt x="981" y="1319"/>
                    </a:cubicBezTo>
                    <a:cubicBezTo>
                      <a:pt x="976" y="1319"/>
                      <a:pt x="971" y="1319"/>
                      <a:pt x="966" y="1319"/>
                    </a:cubicBezTo>
                    <a:cubicBezTo>
                      <a:pt x="97" y="1319"/>
                      <a:pt x="395" y="232"/>
                      <a:pt x="1059" y="232"/>
                    </a:cubicBezTo>
                    <a:cubicBezTo>
                      <a:pt x="1131" y="232"/>
                      <a:pt x="1208" y="245"/>
                      <a:pt x="1288" y="274"/>
                    </a:cubicBezTo>
                    <a:cubicBezTo>
                      <a:pt x="1687" y="420"/>
                      <a:pt x="1869" y="913"/>
                      <a:pt x="1954" y="1288"/>
                    </a:cubicBezTo>
                    <a:cubicBezTo>
                      <a:pt x="1998" y="1491"/>
                      <a:pt x="2021" y="1701"/>
                      <a:pt x="2011" y="1907"/>
                    </a:cubicBezTo>
                    <a:cubicBezTo>
                      <a:pt x="2011" y="1991"/>
                      <a:pt x="1994" y="2072"/>
                      <a:pt x="1987" y="2157"/>
                    </a:cubicBezTo>
                    <a:cubicBezTo>
                      <a:pt x="1842" y="2316"/>
                      <a:pt x="1792" y="2542"/>
                      <a:pt x="1910" y="2796"/>
                    </a:cubicBezTo>
                    <a:cubicBezTo>
                      <a:pt x="2129" y="3272"/>
                      <a:pt x="2545" y="3482"/>
                      <a:pt x="2934" y="3809"/>
                    </a:cubicBezTo>
                    <a:cubicBezTo>
                      <a:pt x="3309" y="4123"/>
                      <a:pt x="3643" y="4479"/>
                      <a:pt x="3958" y="4853"/>
                    </a:cubicBezTo>
                    <a:cubicBezTo>
                      <a:pt x="4749" y="5800"/>
                      <a:pt x="5762" y="7063"/>
                      <a:pt x="6131" y="8236"/>
                    </a:cubicBezTo>
                    <a:cubicBezTo>
                      <a:pt x="6138" y="8260"/>
                      <a:pt x="6149" y="8269"/>
                      <a:pt x="6160" y="8269"/>
                    </a:cubicBezTo>
                    <a:cubicBezTo>
                      <a:pt x="6192" y="8269"/>
                      <a:pt x="6229" y="8194"/>
                      <a:pt x="6229" y="8161"/>
                    </a:cubicBezTo>
                    <a:cubicBezTo>
                      <a:pt x="6188" y="7350"/>
                      <a:pt x="6401" y="6668"/>
                      <a:pt x="6201" y="5854"/>
                    </a:cubicBezTo>
                    <a:cubicBezTo>
                      <a:pt x="6201" y="5847"/>
                      <a:pt x="6198" y="5840"/>
                      <a:pt x="6198" y="5834"/>
                    </a:cubicBezTo>
                    <a:cubicBezTo>
                      <a:pt x="6032" y="5171"/>
                      <a:pt x="5715" y="4532"/>
                      <a:pt x="5320" y="3978"/>
                    </a:cubicBezTo>
                    <a:cubicBezTo>
                      <a:pt x="5042" y="3590"/>
                      <a:pt x="4671" y="3123"/>
                      <a:pt x="4245" y="2735"/>
                    </a:cubicBezTo>
                    <a:cubicBezTo>
                      <a:pt x="3751" y="2286"/>
                      <a:pt x="3183" y="1934"/>
                      <a:pt x="2595" y="1917"/>
                    </a:cubicBezTo>
                    <a:cubicBezTo>
                      <a:pt x="2587" y="1916"/>
                      <a:pt x="2579" y="1916"/>
                      <a:pt x="2571" y="1916"/>
                    </a:cubicBezTo>
                    <a:cubicBezTo>
                      <a:pt x="2462" y="1916"/>
                      <a:pt x="2359" y="1936"/>
                      <a:pt x="2264" y="1971"/>
                    </a:cubicBezTo>
                    <a:cubicBezTo>
                      <a:pt x="2268" y="1582"/>
                      <a:pt x="2116" y="1089"/>
                      <a:pt x="2032" y="879"/>
                    </a:cubicBezTo>
                    <a:cubicBezTo>
                      <a:pt x="1854" y="443"/>
                      <a:pt x="1504" y="0"/>
                      <a:pt x="1000" y="0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5151" name="Google Shape;221;p3"/>
            <p:cNvGrpSpPr/>
            <p:nvPr/>
          </p:nvGrpSpPr>
          <p:grpSpPr>
            <a:xfrm>
              <a:off x="7571778" y="3329054"/>
              <a:ext cx="1156401" cy="1545073"/>
              <a:chOff x="1517975" y="4132611"/>
              <a:chExt cx="698732" cy="933635"/>
            </a:xfrm>
          </p:grpSpPr>
          <p:sp>
            <p:nvSpPr>
              <p:cNvPr id="142" name="Google Shape;222;p3"/>
              <p:cNvSpPr/>
              <p:nvPr/>
            </p:nvSpPr>
            <p:spPr>
              <a:xfrm>
                <a:off x="1597612" y="4490239"/>
                <a:ext cx="138110" cy="138143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63" extrusionOk="0">
                    <a:moveTo>
                      <a:pt x="1429" y="0"/>
                    </a:moveTo>
                    <a:cubicBezTo>
                      <a:pt x="638" y="0"/>
                      <a:pt x="0" y="642"/>
                      <a:pt x="0" y="1429"/>
                    </a:cubicBezTo>
                    <a:cubicBezTo>
                      <a:pt x="0" y="2220"/>
                      <a:pt x="638" y="2862"/>
                      <a:pt x="1429" y="2862"/>
                    </a:cubicBezTo>
                    <a:cubicBezTo>
                      <a:pt x="2220" y="2862"/>
                      <a:pt x="2859" y="2220"/>
                      <a:pt x="2859" y="1429"/>
                    </a:cubicBezTo>
                    <a:cubicBezTo>
                      <a:pt x="2859" y="642"/>
                      <a:pt x="2220" y="0"/>
                      <a:pt x="14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" name="Google Shape;223;p3"/>
              <p:cNvSpPr/>
              <p:nvPr/>
            </p:nvSpPr>
            <p:spPr>
              <a:xfrm>
                <a:off x="1932337" y="4188769"/>
                <a:ext cx="106460" cy="106486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214" extrusionOk="0">
                    <a:moveTo>
                      <a:pt x="1106" y="0"/>
                    </a:moveTo>
                    <a:cubicBezTo>
                      <a:pt x="495" y="0"/>
                      <a:pt x="1" y="494"/>
                      <a:pt x="1" y="1106"/>
                    </a:cubicBezTo>
                    <a:cubicBezTo>
                      <a:pt x="1" y="1717"/>
                      <a:pt x="495" y="2214"/>
                      <a:pt x="1106" y="2214"/>
                    </a:cubicBezTo>
                    <a:cubicBezTo>
                      <a:pt x="1718" y="2214"/>
                      <a:pt x="2214" y="1717"/>
                      <a:pt x="2214" y="1106"/>
                    </a:cubicBezTo>
                    <a:cubicBezTo>
                      <a:pt x="2214" y="494"/>
                      <a:pt x="1718" y="0"/>
                      <a:pt x="1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206" name="Google Shape;224;p3"/>
              <p:cNvSpPr/>
              <p:nvPr/>
            </p:nvSpPr>
            <p:spPr>
              <a:xfrm>
                <a:off x="1539335" y="4751068"/>
                <a:ext cx="151250" cy="63885"/>
              </a:xfrm>
              <a:custGeom>
                <a:avLst/>
                <a:gdLst/>
                <a:ahLst/>
                <a:cxnLst>
                  <a:cxn ang="0">
                    <a:pos x="2147483647" y="0"/>
                  </a:cxn>
                  <a:cxn ang="0">
                    <a:pos x="2147483647" y="5940528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</a:cxnLst>
                <a:pathLst>
                  <a:path w="3137" h="1325">
                    <a:moveTo>
                      <a:pt x="1252" y="0"/>
                    </a:moveTo>
                    <a:cubicBezTo>
                      <a:pt x="1197" y="0"/>
                      <a:pt x="1141" y="4"/>
                      <a:pt x="1085" y="11"/>
                    </a:cubicBezTo>
                    <a:cubicBezTo>
                      <a:pt x="1" y="156"/>
                      <a:pt x="400" y="992"/>
                      <a:pt x="1524" y="1228"/>
                    </a:cubicBezTo>
                    <a:cubicBezTo>
                      <a:pt x="1869" y="1299"/>
                      <a:pt x="2154" y="1324"/>
                      <a:pt x="2383" y="1324"/>
                    </a:cubicBezTo>
                    <a:cubicBezTo>
                      <a:pt x="2901" y="1324"/>
                      <a:pt x="3137" y="1198"/>
                      <a:pt x="3137" y="1198"/>
                    </a:cubicBezTo>
                    <a:cubicBezTo>
                      <a:pt x="3137" y="1198"/>
                      <a:pt x="2267" y="0"/>
                      <a:pt x="1252" y="0"/>
                    </a:cubicBez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07" name="Google Shape;225;p3"/>
              <p:cNvSpPr/>
              <p:nvPr/>
            </p:nvSpPr>
            <p:spPr>
              <a:xfrm>
                <a:off x="1829882" y="4540367"/>
                <a:ext cx="125455" cy="87848"/>
              </a:xfrm>
              <a:custGeom>
                <a:avLst/>
                <a:gdLst/>
                <a:ahLst/>
                <a:cxnLst>
                  <a:cxn ang="0">
                    <a:pos x="2147483647" y="5379364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172948412"/>
                  </a:cxn>
                  <a:cxn ang="0">
                    <a:pos x="2147483647" y="5379364"/>
                  </a:cxn>
                </a:cxnLst>
                <a:pathLst>
                  <a:path w="2602" h="1822">
                    <a:moveTo>
                      <a:pt x="755" y="1"/>
                    </a:moveTo>
                    <a:cubicBezTo>
                      <a:pt x="0" y="1"/>
                      <a:pt x="177" y="798"/>
                      <a:pt x="1068" y="1323"/>
                    </a:cubicBezTo>
                    <a:cubicBezTo>
                      <a:pt x="1820" y="1769"/>
                      <a:pt x="2317" y="1822"/>
                      <a:pt x="2511" y="1822"/>
                    </a:cubicBezTo>
                    <a:cubicBezTo>
                      <a:pt x="2571" y="1822"/>
                      <a:pt x="2601" y="1817"/>
                      <a:pt x="2601" y="1817"/>
                    </a:cubicBezTo>
                    <a:cubicBezTo>
                      <a:pt x="2601" y="1817"/>
                      <a:pt x="2119" y="242"/>
                      <a:pt x="1044" y="32"/>
                    </a:cubicBezTo>
                    <a:cubicBezTo>
                      <a:pt x="936" y="11"/>
                      <a:pt x="840" y="1"/>
                      <a:pt x="755" y="1"/>
                    </a:cubicBez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08" name="Google Shape;226;p3"/>
              <p:cNvSpPr/>
              <p:nvPr/>
            </p:nvSpPr>
            <p:spPr>
              <a:xfrm>
                <a:off x="1742853" y="4814857"/>
                <a:ext cx="125841" cy="87462"/>
              </a:xfrm>
              <a:custGeom>
                <a:avLst/>
                <a:gdLst/>
                <a:ahLst/>
                <a:cxnLst>
                  <a:cxn ang="0">
                    <a:pos x="2147483647" y="0"/>
                  </a:cxn>
                  <a:cxn ang="0">
                    <a:pos x="2147483647" y="162074752"/>
                  </a:cxn>
                  <a:cxn ang="0">
                    <a:pos x="0" y="2147483647"/>
                  </a:cxn>
                  <a:cxn ang="0">
                    <a:pos x="534978779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</a:cxnLst>
                <a:pathLst>
                  <a:path w="2610" h="1814">
                    <a:moveTo>
                      <a:pt x="1846" y="0"/>
                    </a:moveTo>
                    <a:cubicBezTo>
                      <a:pt x="1763" y="0"/>
                      <a:pt x="1670" y="10"/>
                      <a:pt x="1565" y="30"/>
                    </a:cubicBezTo>
                    <a:cubicBezTo>
                      <a:pt x="490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9" y="1813"/>
                    </a:cubicBezTo>
                    <a:cubicBezTo>
                      <a:pt x="297" y="1813"/>
                      <a:pt x="791" y="1759"/>
                      <a:pt x="1535" y="1324"/>
                    </a:cubicBezTo>
                    <a:cubicBezTo>
                      <a:pt x="2431" y="800"/>
                      <a:pt x="2609" y="0"/>
                      <a:pt x="1846" y="0"/>
                    </a:cubicBez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09" name="Google Shape;227;p3"/>
              <p:cNvSpPr/>
              <p:nvPr/>
            </p:nvSpPr>
            <p:spPr>
              <a:xfrm>
                <a:off x="1983641" y="4683036"/>
                <a:ext cx="125841" cy="87462"/>
              </a:xfrm>
              <a:custGeom>
                <a:avLst/>
                <a:gdLst/>
                <a:ahLst/>
                <a:cxnLst>
                  <a:cxn ang="0">
                    <a:pos x="2147483647" y="5379299"/>
                  </a:cxn>
                  <a:cxn ang="0">
                    <a:pos x="2147483647" y="162074752"/>
                  </a:cxn>
                  <a:cxn ang="0">
                    <a:pos x="0" y="2147483647"/>
                  </a:cxn>
                  <a:cxn ang="0">
                    <a:pos x="529599438" y="2147483647"/>
                  </a:cxn>
                  <a:cxn ang="0">
                    <a:pos x="2147483647" y="2147483647"/>
                  </a:cxn>
                  <a:cxn ang="0">
                    <a:pos x="2147483647" y="5379299"/>
                  </a:cxn>
                </a:cxnLst>
                <a:pathLst>
                  <a:path w="2610" h="1814">
                    <a:moveTo>
                      <a:pt x="1849" y="1"/>
                    </a:moveTo>
                    <a:cubicBezTo>
                      <a:pt x="1766" y="1"/>
                      <a:pt x="1671" y="10"/>
                      <a:pt x="1566" y="30"/>
                    </a:cubicBezTo>
                    <a:cubicBezTo>
                      <a:pt x="491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8" y="1813"/>
                    </a:cubicBezTo>
                    <a:cubicBezTo>
                      <a:pt x="296" y="1813"/>
                      <a:pt x="791" y="1759"/>
                      <a:pt x="1535" y="1321"/>
                    </a:cubicBezTo>
                    <a:cubicBezTo>
                      <a:pt x="2431" y="797"/>
                      <a:pt x="2610" y="1"/>
                      <a:pt x="1849" y="1"/>
                    </a:cubicBez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10" name="Google Shape;228;p3"/>
              <p:cNvSpPr/>
              <p:nvPr/>
            </p:nvSpPr>
            <p:spPr>
              <a:xfrm>
                <a:off x="1517975" y="4132611"/>
                <a:ext cx="698732" cy="933635"/>
              </a:xfrm>
              <a:custGeom>
                <a:avLst/>
                <a:gdLst/>
                <a:ahLst/>
                <a:cxnLst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91326750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1799631606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1097083901"/>
                  </a:cxn>
                  <a:cxn ang="0">
                    <a:pos x="2147483647" y="0"/>
                  </a:cxn>
                </a:cxnLst>
                <a:pathLst>
                  <a:path w="14492" h="19364">
                    <a:moveTo>
                      <a:pt x="9912" y="0"/>
                    </a:moveTo>
                    <a:cubicBezTo>
                      <a:pt x="9056" y="0"/>
                      <a:pt x="8186" y="459"/>
                      <a:pt x="7688" y="1146"/>
                    </a:cubicBezTo>
                    <a:cubicBezTo>
                      <a:pt x="6969" y="2143"/>
                      <a:pt x="7270" y="3674"/>
                      <a:pt x="8401" y="4232"/>
                    </a:cubicBezTo>
                    <a:cubicBezTo>
                      <a:pt x="8764" y="4408"/>
                      <a:pt x="9190" y="4493"/>
                      <a:pt x="9619" y="4493"/>
                    </a:cubicBezTo>
                    <a:cubicBezTo>
                      <a:pt x="9643" y="4493"/>
                      <a:pt x="9666" y="4492"/>
                      <a:pt x="9689" y="4492"/>
                    </a:cubicBezTo>
                    <a:cubicBezTo>
                      <a:pt x="9602" y="5597"/>
                      <a:pt x="9625" y="6705"/>
                      <a:pt x="9521" y="7810"/>
                    </a:cubicBezTo>
                    <a:cubicBezTo>
                      <a:pt x="9412" y="9000"/>
                      <a:pt x="9345" y="10189"/>
                      <a:pt x="9223" y="11375"/>
                    </a:cubicBezTo>
                    <a:cubicBezTo>
                      <a:pt x="8986" y="13657"/>
                      <a:pt x="8777" y="15940"/>
                      <a:pt x="8733" y="18232"/>
                    </a:cubicBezTo>
                    <a:cubicBezTo>
                      <a:pt x="8480" y="18229"/>
                      <a:pt x="8228" y="18227"/>
                      <a:pt x="7979" y="18227"/>
                    </a:cubicBezTo>
                    <a:cubicBezTo>
                      <a:pt x="7876" y="18227"/>
                      <a:pt x="7774" y="18227"/>
                      <a:pt x="7671" y="18228"/>
                    </a:cubicBezTo>
                    <a:cubicBezTo>
                      <a:pt x="6698" y="18242"/>
                      <a:pt x="5725" y="18232"/>
                      <a:pt x="4756" y="18286"/>
                    </a:cubicBezTo>
                    <a:cubicBezTo>
                      <a:pt x="4404" y="16025"/>
                      <a:pt x="4289" y="13727"/>
                      <a:pt x="3904" y="11467"/>
                    </a:cubicBezTo>
                    <a:cubicBezTo>
                      <a:pt x="5104" y="11257"/>
                      <a:pt x="5941" y="10483"/>
                      <a:pt x="5979" y="9057"/>
                    </a:cubicBezTo>
                    <a:cubicBezTo>
                      <a:pt x="6012" y="7678"/>
                      <a:pt x="4926" y="6282"/>
                      <a:pt x="3504" y="6282"/>
                    </a:cubicBezTo>
                    <a:cubicBezTo>
                      <a:pt x="3481" y="6282"/>
                      <a:pt x="3457" y="6282"/>
                      <a:pt x="3434" y="6283"/>
                    </a:cubicBezTo>
                    <a:cubicBezTo>
                      <a:pt x="3276" y="6289"/>
                      <a:pt x="3373" y="6515"/>
                      <a:pt x="3488" y="6529"/>
                    </a:cubicBezTo>
                    <a:cubicBezTo>
                      <a:pt x="4708" y="6637"/>
                      <a:pt x="5577" y="7841"/>
                      <a:pt x="5563" y="9017"/>
                    </a:cubicBezTo>
                    <a:cubicBezTo>
                      <a:pt x="5550" y="10368"/>
                      <a:pt x="4661" y="11112"/>
                      <a:pt x="3326" y="11115"/>
                    </a:cubicBezTo>
                    <a:cubicBezTo>
                      <a:pt x="3318" y="11115"/>
                      <a:pt x="3310" y="11115"/>
                      <a:pt x="3303" y="11115"/>
                    </a:cubicBezTo>
                    <a:cubicBezTo>
                      <a:pt x="2056" y="11115"/>
                      <a:pt x="750" y="10529"/>
                      <a:pt x="656" y="9131"/>
                    </a:cubicBezTo>
                    <a:cubicBezTo>
                      <a:pt x="565" y="7746"/>
                      <a:pt x="1258" y="6715"/>
                      <a:pt x="2684" y="6506"/>
                    </a:cubicBezTo>
                    <a:cubicBezTo>
                      <a:pt x="2860" y="6482"/>
                      <a:pt x="2724" y="6252"/>
                      <a:pt x="2599" y="6245"/>
                    </a:cubicBezTo>
                    <a:cubicBezTo>
                      <a:pt x="2548" y="6243"/>
                      <a:pt x="2498" y="6241"/>
                      <a:pt x="2449" y="6241"/>
                    </a:cubicBezTo>
                    <a:cubicBezTo>
                      <a:pt x="1058" y="6241"/>
                      <a:pt x="300" y="7287"/>
                      <a:pt x="169" y="8635"/>
                    </a:cubicBezTo>
                    <a:cubicBezTo>
                      <a:pt x="1" y="10416"/>
                      <a:pt x="1319" y="11456"/>
                      <a:pt x="3015" y="11520"/>
                    </a:cubicBezTo>
                    <a:cubicBezTo>
                      <a:pt x="3071" y="11522"/>
                      <a:pt x="3126" y="11523"/>
                      <a:pt x="3180" y="11523"/>
                    </a:cubicBezTo>
                    <a:cubicBezTo>
                      <a:pt x="3346" y="11523"/>
                      <a:pt x="3506" y="11514"/>
                      <a:pt x="3664" y="11497"/>
                    </a:cubicBezTo>
                    <a:cubicBezTo>
                      <a:pt x="3559" y="12740"/>
                      <a:pt x="3941" y="14129"/>
                      <a:pt x="4073" y="15360"/>
                    </a:cubicBezTo>
                    <a:cubicBezTo>
                      <a:pt x="4168" y="16221"/>
                      <a:pt x="4036" y="17478"/>
                      <a:pt x="4431" y="18313"/>
                    </a:cubicBezTo>
                    <a:cubicBezTo>
                      <a:pt x="4195" y="18330"/>
                      <a:pt x="3961" y="18347"/>
                      <a:pt x="3728" y="18373"/>
                    </a:cubicBezTo>
                    <a:cubicBezTo>
                      <a:pt x="2748" y="18489"/>
                      <a:pt x="1504" y="18553"/>
                      <a:pt x="595" y="18952"/>
                    </a:cubicBezTo>
                    <a:cubicBezTo>
                      <a:pt x="527" y="18981"/>
                      <a:pt x="560" y="19121"/>
                      <a:pt x="635" y="19121"/>
                    </a:cubicBezTo>
                    <a:cubicBezTo>
                      <a:pt x="638" y="19121"/>
                      <a:pt x="640" y="19121"/>
                      <a:pt x="643" y="19120"/>
                    </a:cubicBezTo>
                    <a:cubicBezTo>
                      <a:pt x="2905" y="18774"/>
                      <a:pt x="5224" y="18541"/>
                      <a:pt x="7535" y="18541"/>
                    </a:cubicBezTo>
                    <a:cubicBezTo>
                      <a:pt x="9846" y="18541"/>
                      <a:pt x="12151" y="18774"/>
                      <a:pt x="14387" y="19361"/>
                    </a:cubicBezTo>
                    <a:cubicBezTo>
                      <a:pt x="14394" y="19362"/>
                      <a:pt x="14401" y="19363"/>
                      <a:pt x="14408" y="19363"/>
                    </a:cubicBezTo>
                    <a:cubicBezTo>
                      <a:pt x="14491" y="19363"/>
                      <a:pt x="14466" y="19210"/>
                      <a:pt x="14396" y="19181"/>
                    </a:cubicBezTo>
                    <a:cubicBezTo>
                      <a:pt x="12761" y="18512"/>
                      <a:pt x="10899" y="18292"/>
                      <a:pt x="9101" y="18242"/>
                    </a:cubicBezTo>
                    <a:cubicBezTo>
                      <a:pt x="9148" y="15917"/>
                      <a:pt x="9375" y="13605"/>
                      <a:pt x="9594" y="11291"/>
                    </a:cubicBezTo>
                    <a:cubicBezTo>
                      <a:pt x="9808" y="9054"/>
                      <a:pt x="10115" y="6729"/>
                      <a:pt x="9889" y="4478"/>
                    </a:cubicBezTo>
                    <a:cubicBezTo>
                      <a:pt x="10659" y="4411"/>
                      <a:pt x="11402" y="4056"/>
                      <a:pt x="11778" y="3397"/>
                    </a:cubicBezTo>
                    <a:cubicBezTo>
                      <a:pt x="12345" y="2407"/>
                      <a:pt x="12041" y="838"/>
                      <a:pt x="10821" y="568"/>
                    </a:cubicBezTo>
                    <a:cubicBezTo>
                      <a:pt x="10810" y="566"/>
                      <a:pt x="10799" y="564"/>
                      <a:pt x="10790" y="564"/>
                    </a:cubicBezTo>
                    <a:cubicBezTo>
                      <a:pt x="10669" y="564"/>
                      <a:pt x="10710" y="751"/>
                      <a:pt x="10798" y="798"/>
                    </a:cubicBezTo>
                    <a:cubicBezTo>
                      <a:pt x="11642" y="1261"/>
                      <a:pt x="11778" y="2650"/>
                      <a:pt x="11230" y="3377"/>
                    </a:cubicBezTo>
                    <a:cubicBezTo>
                      <a:pt x="10874" y="3847"/>
                      <a:pt x="10212" y="4095"/>
                      <a:pt x="9571" y="4095"/>
                    </a:cubicBezTo>
                    <a:cubicBezTo>
                      <a:pt x="9178" y="4095"/>
                      <a:pt x="8792" y="4002"/>
                      <a:pt x="8490" y="3809"/>
                    </a:cubicBezTo>
                    <a:cubicBezTo>
                      <a:pt x="7668" y="3285"/>
                      <a:pt x="7554" y="2099"/>
                      <a:pt x="8097" y="1345"/>
                    </a:cubicBezTo>
                    <a:cubicBezTo>
                      <a:pt x="8585" y="670"/>
                      <a:pt x="9386" y="333"/>
                      <a:pt x="10197" y="333"/>
                    </a:cubicBezTo>
                    <a:cubicBezTo>
                      <a:pt x="10410" y="333"/>
                      <a:pt x="10623" y="356"/>
                      <a:pt x="10831" y="403"/>
                    </a:cubicBezTo>
                    <a:cubicBezTo>
                      <a:pt x="10838" y="404"/>
                      <a:pt x="10844" y="405"/>
                      <a:pt x="10850" y="405"/>
                    </a:cubicBezTo>
                    <a:cubicBezTo>
                      <a:pt x="10942" y="405"/>
                      <a:pt x="10908" y="235"/>
                      <a:pt x="10842" y="203"/>
                    </a:cubicBezTo>
                    <a:cubicBezTo>
                      <a:pt x="10547" y="64"/>
                      <a:pt x="10231" y="0"/>
                      <a:pt x="9912" y="0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5152" name="Google Shape;229;p3"/>
            <p:cNvGrpSpPr/>
            <p:nvPr/>
          </p:nvGrpSpPr>
          <p:grpSpPr>
            <a:xfrm>
              <a:off x="430034" y="329700"/>
              <a:ext cx="1099080" cy="1113371"/>
              <a:chOff x="918850" y="1629150"/>
              <a:chExt cx="442250" cy="453124"/>
            </a:xfrm>
          </p:grpSpPr>
          <p:sp>
            <p:nvSpPr>
              <p:cNvPr id="130" name="Google Shape;230;p3"/>
              <p:cNvSpPr/>
              <p:nvPr/>
            </p:nvSpPr>
            <p:spPr>
              <a:xfrm>
                <a:off x="1016140" y="1742082"/>
                <a:ext cx="267616" cy="245205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7687" extrusionOk="0">
                    <a:moveTo>
                      <a:pt x="3609" y="0"/>
                    </a:moveTo>
                    <a:cubicBezTo>
                      <a:pt x="2511" y="0"/>
                      <a:pt x="1440" y="451"/>
                      <a:pt x="763" y="1473"/>
                    </a:cubicBezTo>
                    <a:cubicBezTo>
                      <a:pt x="753" y="1488"/>
                      <a:pt x="742" y="1494"/>
                      <a:pt x="732" y="1494"/>
                    </a:cubicBezTo>
                    <a:cubicBezTo>
                      <a:pt x="716" y="1494"/>
                      <a:pt x="702" y="1480"/>
                      <a:pt x="690" y="1460"/>
                    </a:cubicBezTo>
                    <a:cubicBezTo>
                      <a:pt x="199" y="2305"/>
                      <a:pt x="0" y="3343"/>
                      <a:pt x="0" y="4282"/>
                    </a:cubicBezTo>
                    <a:cubicBezTo>
                      <a:pt x="0" y="4508"/>
                      <a:pt x="24" y="4731"/>
                      <a:pt x="64" y="4945"/>
                    </a:cubicBezTo>
                    <a:cubicBezTo>
                      <a:pt x="111" y="4099"/>
                      <a:pt x="433" y="3241"/>
                      <a:pt x="913" y="2619"/>
                    </a:cubicBezTo>
                    <a:cubicBezTo>
                      <a:pt x="1503" y="1857"/>
                      <a:pt x="2437" y="1440"/>
                      <a:pt x="3379" y="1440"/>
                    </a:cubicBezTo>
                    <a:cubicBezTo>
                      <a:pt x="3844" y="1440"/>
                      <a:pt x="4312" y="1542"/>
                      <a:pt x="4741" y="1754"/>
                    </a:cubicBezTo>
                    <a:cubicBezTo>
                      <a:pt x="5985" y="2365"/>
                      <a:pt x="6505" y="4059"/>
                      <a:pt x="5403" y="5082"/>
                    </a:cubicBezTo>
                    <a:cubicBezTo>
                      <a:pt x="5075" y="5387"/>
                      <a:pt x="4597" y="5552"/>
                      <a:pt x="4131" y="5552"/>
                    </a:cubicBezTo>
                    <a:cubicBezTo>
                      <a:pt x="3511" y="5552"/>
                      <a:pt x="2912" y="5260"/>
                      <a:pt x="2713" y="4616"/>
                    </a:cubicBezTo>
                    <a:cubicBezTo>
                      <a:pt x="2506" y="3952"/>
                      <a:pt x="2911" y="3302"/>
                      <a:pt x="3480" y="3302"/>
                    </a:cubicBezTo>
                    <a:cubicBezTo>
                      <a:pt x="3644" y="3302"/>
                      <a:pt x="3821" y="3355"/>
                      <a:pt x="4001" y="3477"/>
                    </a:cubicBezTo>
                    <a:cubicBezTo>
                      <a:pt x="4070" y="3525"/>
                      <a:pt x="4072" y="3671"/>
                      <a:pt x="3988" y="3671"/>
                    </a:cubicBezTo>
                    <a:cubicBezTo>
                      <a:pt x="3977" y="3671"/>
                      <a:pt x="3964" y="3669"/>
                      <a:pt x="3950" y="3663"/>
                    </a:cubicBezTo>
                    <a:cubicBezTo>
                      <a:pt x="3859" y="3628"/>
                      <a:pt x="3775" y="3612"/>
                      <a:pt x="3699" y="3612"/>
                    </a:cubicBezTo>
                    <a:cubicBezTo>
                      <a:pt x="2974" y="3612"/>
                      <a:pt x="2903" y="5041"/>
                      <a:pt x="4045" y="5041"/>
                    </a:cubicBezTo>
                    <a:cubicBezTo>
                      <a:pt x="4151" y="5041"/>
                      <a:pt x="4268" y="5028"/>
                      <a:pt x="4396" y="5001"/>
                    </a:cubicBezTo>
                    <a:cubicBezTo>
                      <a:pt x="5322" y="4809"/>
                      <a:pt x="5745" y="3886"/>
                      <a:pt x="5346" y="3008"/>
                    </a:cubicBezTo>
                    <a:cubicBezTo>
                      <a:pt x="4990" y="2221"/>
                      <a:pt x="4271" y="1890"/>
                      <a:pt x="3513" y="1890"/>
                    </a:cubicBezTo>
                    <a:cubicBezTo>
                      <a:pt x="2620" y="1890"/>
                      <a:pt x="1673" y="2349"/>
                      <a:pt x="1203" y="3065"/>
                    </a:cubicBezTo>
                    <a:cubicBezTo>
                      <a:pt x="520" y="4106"/>
                      <a:pt x="297" y="5823"/>
                      <a:pt x="1233" y="6790"/>
                    </a:cubicBezTo>
                    <a:cubicBezTo>
                      <a:pt x="1869" y="7448"/>
                      <a:pt x="2849" y="7687"/>
                      <a:pt x="3753" y="7687"/>
                    </a:cubicBezTo>
                    <a:cubicBezTo>
                      <a:pt x="3874" y="7687"/>
                      <a:pt x="3992" y="7682"/>
                      <a:pt x="4109" y="7674"/>
                    </a:cubicBezTo>
                    <a:cubicBezTo>
                      <a:pt x="6732" y="7499"/>
                      <a:pt x="8384" y="5073"/>
                      <a:pt x="7468" y="2545"/>
                    </a:cubicBezTo>
                    <a:cubicBezTo>
                      <a:pt x="6901" y="977"/>
                      <a:pt x="5225" y="0"/>
                      <a:pt x="36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93" name="Google Shape;231;p3"/>
              <p:cNvSpPr/>
              <p:nvPr/>
            </p:nvSpPr>
            <p:spPr>
              <a:xfrm>
                <a:off x="1016680" y="1729347"/>
                <a:ext cx="282406" cy="275153"/>
              </a:xfrm>
              <a:custGeom>
                <a:avLst/>
                <a:gdLst/>
                <a:ahLst/>
                <a:cxnLst>
                  <a:cxn ang="0">
                    <a:pos x="2147483647" y="1043262"/>
                  </a:cxn>
                  <a:cxn ang="0">
                    <a:pos x="665860055" y="1827716039"/>
                  </a:cxn>
                  <a:cxn ang="0">
                    <a:pos x="687745035" y="1929832756"/>
                  </a:cxn>
                  <a:cxn ang="0">
                    <a:pos x="731512949" y="1965284105"/>
                  </a:cxn>
                  <a:cxn ang="0">
                    <a:pos x="763801932" y="1943400176"/>
                  </a:cxn>
                  <a:cxn ang="0">
                    <a:pos x="2147483647" y="408463734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1253575664" y="2147483647"/>
                  </a:cxn>
                  <a:cxn ang="0">
                    <a:pos x="1222298281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1908992088"/>
                  </a:cxn>
                  <a:cxn ang="0">
                    <a:pos x="920123478" y="2147483647"/>
                  </a:cxn>
                  <a:cxn ang="0">
                    <a:pos x="35419796" y="2147483647"/>
                  </a:cxn>
                  <a:cxn ang="0">
                    <a:pos x="344899454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5015727"/>
                  </a:cxn>
                  <a:cxn ang="0">
                    <a:pos x="2147483647" y="1043262"/>
                  </a:cxn>
                </a:cxnLst>
                <a:pathLst>
                  <a:path w="8839" h="8612">
                    <a:moveTo>
                      <a:pt x="3937" y="1"/>
                    </a:moveTo>
                    <a:cubicBezTo>
                      <a:pt x="2672" y="1"/>
                      <a:pt x="1101" y="550"/>
                      <a:pt x="639" y="1754"/>
                    </a:cubicBezTo>
                    <a:cubicBezTo>
                      <a:pt x="632" y="1778"/>
                      <a:pt x="643" y="1822"/>
                      <a:pt x="660" y="1852"/>
                    </a:cubicBezTo>
                    <a:cubicBezTo>
                      <a:pt x="672" y="1872"/>
                      <a:pt x="686" y="1886"/>
                      <a:pt x="702" y="1886"/>
                    </a:cubicBezTo>
                    <a:cubicBezTo>
                      <a:pt x="712" y="1886"/>
                      <a:pt x="723" y="1880"/>
                      <a:pt x="733" y="1865"/>
                    </a:cubicBezTo>
                    <a:cubicBezTo>
                      <a:pt x="1410" y="843"/>
                      <a:pt x="2481" y="392"/>
                      <a:pt x="3579" y="392"/>
                    </a:cubicBezTo>
                    <a:cubicBezTo>
                      <a:pt x="5195" y="392"/>
                      <a:pt x="6871" y="1369"/>
                      <a:pt x="7438" y="2937"/>
                    </a:cubicBezTo>
                    <a:cubicBezTo>
                      <a:pt x="8354" y="5465"/>
                      <a:pt x="6702" y="7891"/>
                      <a:pt x="4079" y="8066"/>
                    </a:cubicBezTo>
                    <a:cubicBezTo>
                      <a:pt x="3962" y="8074"/>
                      <a:pt x="3844" y="8079"/>
                      <a:pt x="3723" y="8079"/>
                    </a:cubicBezTo>
                    <a:cubicBezTo>
                      <a:pt x="2819" y="8079"/>
                      <a:pt x="1839" y="7840"/>
                      <a:pt x="1203" y="7182"/>
                    </a:cubicBezTo>
                    <a:cubicBezTo>
                      <a:pt x="267" y="6215"/>
                      <a:pt x="490" y="4498"/>
                      <a:pt x="1173" y="3457"/>
                    </a:cubicBezTo>
                    <a:cubicBezTo>
                      <a:pt x="1643" y="2741"/>
                      <a:pt x="2590" y="2282"/>
                      <a:pt x="3483" y="2282"/>
                    </a:cubicBezTo>
                    <a:cubicBezTo>
                      <a:pt x="4241" y="2282"/>
                      <a:pt x="4960" y="2613"/>
                      <a:pt x="5316" y="3400"/>
                    </a:cubicBezTo>
                    <a:cubicBezTo>
                      <a:pt x="5715" y="4278"/>
                      <a:pt x="5292" y="5201"/>
                      <a:pt x="4366" y="5393"/>
                    </a:cubicBezTo>
                    <a:cubicBezTo>
                      <a:pt x="4238" y="5420"/>
                      <a:pt x="4121" y="5433"/>
                      <a:pt x="4015" y="5433"/>
                    </a:cubicBezTo>
                    <a:cubicBezTo>
                      <a:pt x="2873" y="5433"/>
                      <a:pt x="2944" y="4004"/>
                      <a:pt x="3669" y="4004"/>
                    </a:cubicBezTo>
                    <a:cubicBezTo>
                      <a:pt x="3745" y="4004"/>
                      <a:pt x="3829" y="4020"/>
                      <a:pt x="3920" y="4055"/>
                    </a:cubicBezTo>
                    <a:cubicBezTo>
                      <a:pt x="3934" y="4061"/>
                      <a:pt x="3947" y="4063"/>
                      <a:pt x="3958" y="4063"/>
                    </a:cubicBezTo>
                    <a:cubicBezTo>
                      <a:pt x="4042" y="4063"/>
                      <a:pt x="4040" y="3917"/>
                      <a:pt x="3971" y="3869"/>
                    </a:cubicBezTo>
                    <a:cubicBezTo>
                      <a:pt x="3791" y="3747"/>
                      <a:pt x="3614" y="3694"/>
                      <a:pt x="3450" y="3694"/>
                    </a:cubicBezTo>
                    <a:cubicBezTo>
                      <a:pt x="2881" y="3694"/>
                      <a:pt x="2476" y="4344"/>
                      <a:pt x="2683" y="5008"/>
                    </a:cubicBezTo>
                    <a:cubicBezTo>
                      <a:pt x="2882" y="5652"/>
                      <a:pt x="3481" y="5944"/>
                      <a:pt x="4101" y="5944"/>
                    </a:cubicBezTo>
                    <a:cubicBezTo>
                      <a:pt x="4567" y="5944"/>
                      <a:pt x="5045" y="5779"/>
                      <a:pt x="5373" y="5474"/>
                    </a:cubicBezTo>
                    <a:cubicBezTo>
                      <a:pt x="6475" y="4451"/>
                      <a:pt x="5955" y="2757"/>
                      <a:pt x="4711" y="2146"/>
                    </a:cubicBezTo>
                    <a:cubicBezTo>
                      <a:pt x="4282" y="1934"/>
                      <a:pt x="3814" y="1832"/>
                      <a:pt x="3349" y="1832"/>
                    </a:cubicBezTo>
                    <a:cubicBezTo>
                      <a:pt x="2407" y="1832"/>
                      <a:pt x="1473" y="2249"/>
                      <a:pt x="883" y="3011"/>
                    </a:cubicBezTo>
                    <a:cubicBezTo>
                      <a:pt x="403" y="3633"/>
                      <a:pt x="81" y="4491"/>
                      <a:pt x="34" y="5337"/>
                    </a:cubicBezTo>
                    <a:cubicBezTo>
                      <a:pt x="0" y="5894"/>
                      <a:pt x="85" y="6448"/>
                      <a:pt x="331" y="6928"/>
                    </a:cubicBezTo>
                    <a:cubicBezTo>
                      <a:pt x="913" y="8057"/>
                      <a:pt x="2210" y="8540"/>
                      <a:pt x="3413" y="8604"/>
                    </a:cubicBezTo>
                    <a:cubicBezTo>
                      <a:pt x="3505" y="8609"/>
                      <a:pt x="3596" y="8611"/>
                      <a:pt x="3687" y="8611"/>
                    </a:cubicBezTo>
                    <a:cubicBezTo>
                      <a:pt x="6555" y="8611"/>
                      <a:pt x="8838" y="6266"/>
                      <a:pt x="8121" y="3281"/>
                    </a:cubicBezTo>
                    <a:cubicBezTo>
                      <a:pt x="7685" y="1474"/>
                      <a:pt x="6215" y="230"/>
                      <a:pt x="4377" y="24"/>
                    </a:cubicBezTo>
                    <a:cubicBezTo>
                      <a:pt x="4236" y="9"/>
                      <a:pt x="4089" y="1"/>
                      <a:pt x="3937" y="1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94" name="Google Shape;232;p3"/>
              <p:cNvSpPr/>
              <p:nvPr/>
            </p:nvSpPr>
            <p:spPr>
              <a:xfrm>
                <a:off x="1150678" y="1629150"/>
                <a:ext cx="11694" cy="53037"/>
              </a:xfrm>
              <a:custGeom>
                <a:avLst/>
                <a:gdLst/>
                <a:ahLst/>
                <a:cxnLst>
                  <a:cxn ang="0">
                    <a:pos x="128185698" y="0"/>
                  </a:cxn>
                  <a:cxn ang="0">
                    <a:pos x="31280012" y="106291068"/>
                  </a:cxn>
                  <a:cxn ang="0">
                    <a:pos x="109430535" y="1627666519"/>
                  </a:cxn>
                  <a:cxn ang="0">
                    <a:pos x="218861070" y="1729782489"/>
                  </a:cxn>
                  <a:cxn ang="0">
                    <a:pos x="267819247" y="1676653825"/>
                  </a:cxn>
                  <a:cxn ang="0">
                    <a:pos x="344959101" y="190698144"/>
                  </a:cxn>
                  <a:cxn ang="0">
                    <a:pos x="128185698" y="0"/>
                  </a:cxn>
                </a:cxnLst>
                <a:pathLst>
                  <a:path w="366" h="1660">
                    <a:moveTo>
                      <a:pt x="123" y="0"/>
                    </a:moveTo>
                    <a:cubicBezTo>
                      <a:pt x="74" y="0"/>
                      <a:pt x="34" y="29"/>
                      <a:pt x="30" y="102"/>
                    </a:cubicBezTo>
                    <a:cubicBezTo>
                      <a:pt x="0" y="581"/>
                      <a:pt x="34" y="1088"/>
                      <a:pt x="105" y="1562"/>
                    </a:cubicBezTo>
                    <a:cubicBezTo>
                      <a:pt x="112" y="1606"/>
                      <a:pt x="167" y="1660"/>
                      <a:pt x="210" y="1660"/>
                    </a:cubicBezTo>
                    <a:cubicBezTo>
                      <a:pt x="232" y="1660"/>
                      <a:pt x="250" y="1645"/>
                      <a:pt x="257" y="1609"/>
                    </a:cubicBezTo>
                    <a:cubicBezTo>
                      <a:pt x="334" y="1149"/>
                      <a:pt x="365" y="649"/>
                      <a:pt x="331" y="183"/>
                    </a:cubicBezTo>
                    <a:cubicBezTo>
                      <a:pt x="325" y="88"/>
                      <a:pt x="209" y="0"/>
                      <a:pt x="123" y="0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95" name="Google Shape;233;p3"/>
              <p:cNvSpPr/>
              <p:nvPr/>
            </p:nvSpPr>
            <p:spPr>
              <a:xfrm>
                <a:off x="1248317" y="1682188"/>
                <a:ext cx="31151" cy="46296"/>
              </a:xfrm>
              <a:custGeom>
                <a:avLst/>
                <a:gdLst/>
                <a:ahLst/>
                <a:cxnLst>
                  <a:cxn ang="0">
                    <a:pos x="786711700" y="0"/>
                  </a:cxn>
                  <a:cxn ang="0">
                    <a:pos x="709612751" y="41682215"/>
                  </a:cxn>
                  <a:cxn ang="0">
                    <a:pos x="6261511" y="1397414950"/>
                  </a:cxn>
                  <a:cxn ang="0">
                    <a:pos x="68782622" y="1508927541"/>
                  </a:cxn>
                  <a:cxn ang="0">
                    <a:pos x="105245075" y="1492261588"/>
                  </a:cxn>
                  <a:cxn ang="0">
                    <a:pos x="512657151" y="914932448"/>
                  </a:cxn>
                  <a:cxn ang="0">
                    <a:pos x="946127853" y="263631470"/>
                  </a:cxn>
                  <a:cxn ang="0">
                    <a:pos x="786711700" y="0"/>
                  </a:cxn>
                </a:cxnLst>
                <a:pathLst>
                  <a:path w="975" h="1449">
                    <a:moveTo>
                      <a:pt x="755" y="0"/>
                    </a:moveTo>
                    <a:cubicBezTo>
                      <a:pt x="727" y="0"/>
                      <a:pt x="701" y="12"/>
                      <a:pt x="681" y="40"/>
                    </a:cubicBezTo>
                    <a:cubicBezTo>
                      <a:pt x="414" y="412"/>
                      <a:pt x="84" y="881"/>
                      <a:pt x="6" y="1341"/>
                    </a:cubicBezTo>
                    <a:cubicBezTo>
                      <a:pt x="1" y="1381"/>
                      <a:pt x="27" y="1448"/>
                      <a:pt x="66" y="1448"/>
                    </a:cubicBezTo>
                    <a:cubicBezTo>
                      <a:pt x="77" y="1448"/>
                      <a:pt x="88" y="1444"/>
                      <a:pt x="101" y="1432"/>
                    </a:cubicBezTo>
                    <a:cubicBezTo>
                      <a:pt x="263" y="1281"/>
                      <a:pt x="374" y="1064"/>
                      <a:pt x="492" y="878"/>
                    </a:cubicBezTo>
                    <a:cubicBezTo>
                      <a:pt x="624" y="669"/>
                      <a:pt x="770" y="462"/>
                      <a:pt x="908" y="253"/>
                    </a:cubicBezTo>
                    <a:cubicBezTo>
                      <a:pt x="974" y="153"/>
                      <a:pt x="854" y="0"/>
                      <a:pt x="755" y="0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96" name="Google Shape;234;p3"/>
              <p:cNvSpPr/>
              <p:nvPr/>
            </p:nvSpPr>
            <p:spPr>
              <a:xfrm>
                <a:off x="1308638" y="1782322"/>
                <a:ext cx="52462" cy="28084"/>
              </a:xfrm>
              <a:custGeom>
                <a:avLst/>
                <a:gdLst/>
                <a:ahLst/>
                <a:cxnLst>
                  <a:cxn ang="0">
                    <a:pos x="1480746021" y="0"/>
                  </a:cxn>
                  <a:cxn ang="0">
                    <a:pos x="1422397765" y="18753083"/>
                  </a:cxn>
                  <a:cxn ang="0">
                    <a:pos x="584588251" y="427216588"/>
                  </a:cxn>
                  <a:cxn ang="0">
                    <a:pos x="0" y="863859207"/>
                  </a:cxn>
                  <a:cxn ang="0">
                    <a:pos x="31277512" y="912813645"/>
                  </a:cxn>
                  <a:cxn ang="0">
                    <a:pos x="66697445" y="915944452"/>
                  </a:cxn>
                  <a:cxn ang="0">
                    <a:pos x="327191915" y="832581938"/>
                  </a:cxn>
                  <a:cxn ang="0">
                    <a:pos x="788822019" y="677304128"/>
                  </a:cxn>
                  <a:cxn ang="0">
                    <a:pos x="1630806606" y="262579074"/>
                  </a:cxn>
                  <a:cxn ang="0">
                    <a:pos x="1480746021" y="0"/>
                  </a:cxn>
                </a:cxnLst>
                <a:pathLst>
                  <a:path w="1642" h="879">
                    <a:moveTo>
                      <a:pt x="1421" y="0"/>
                    </a:moveTo>
                    <a:cubicBezTo>
                      <a:pt x="1402" y="0"/>
                      <a:pt x="1383" y="6"/>
                      <a:pt x="1365" y="18"/>
                    </a:cubicBezTo>
                    <a:cubicBezTo>
                      <a:pt x="1112" y="201"/>
                      <a:pt x="855" y="309"/>
                      <a:pt x="561" y="410"/>
                    </a:cubicBezTo>
                    <a:cubicBezTo>
                      <a:pt x="351" y="485"/>
                      <a:pt x="17" y="566"/>
                      <a:pt x="0" y="829"/>
                    </a:cubicBezTo>
                    <a:cubicBezTo>
                      <a:pt x="0" y="846"/>
                      <a:pt x="7" y="876"/>
                      <a:pt x="30" y="876"/>
                    </a:cubicBezTo>
                    <a:cubicBezTo>
                      <a:pt x="41" y="878"/>
                      <a:pt x="53" y="879"/>
                      <a:pt x="64" y="879"/>
                    </a:cubicBezTo>
                    <a:cubicBezTo>
                      <a:pt x="153" y="879"/>
                      <a:pt x="230" y="832"/>
                      <a:pt x="314" y="799"/>
                    </a:cubicBezTo>
                    <a:cubicBezTo>
                      <a:pt x="459" y="742"/>
                      <a:pt x="608" y="698"/>
                      <a:pt x="757" y="650"/>
                    </a:cubicBezTo>
                    <a:cubicBezTo>
                      <a:pt x="1031" y="563"/>
                      <a:pt x="1372" y="478"/>
                      <a:pt x="1565" y="252"/>
                    </a:cubicBezTo>
                    <a:cubicBezTo>
                      <a:pt x="1641" y="163"/>
                      <a:pt x="1526" y="0"/>
                      <a:pt x="1421" y="0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97" name="Google Shape;235;p3"/>
              <p:cNvSpPr/>
              <p:nvPr/>
            </p:nvSpPr>
            <p:spPr>
              <a:xfrm>
                <a:off x="1297711" y="1901817"/>
                <a:ext cx="51056" cy="23004"/>
              </a:xfrm>
              <a:custGeom>
                <a:avLst/>
                <a:gdLst/>
                <a:ahLst/>
                <a:cxnLst>
                  <a:cxn ang="0">
                    <a:pos x="87537557" y="1043263"/>
                  </a:cxn>
                  <a:cxn ang="0">
                    <a:pos x="21883886" y="142754134"/>
                  </a:cxn>
                  <a:cxn ang="0">
                    <a:pos x="14579044" y="151103276"/>
                  </a:cxn>
                  <a:cxn ang="0">
                    <a:pos x="32287872" y="171943973"/>
                  </a:cxn>
                  <a:cxn ang="0">
                    <a:pos x="100028033" y="249045202"/>
                  </a:cxn>
                  <a:cxn ang="0">
                    <a:pos x="106290636" y="253220268"/>
                  </a:cxn>
                  <a:cxn ang="0">
                    <a:pos x="504349987" y="422033429"/>
                  </a:cxn>
                  <a:cxn ang="0">
                    <a:pos x="1426523043" y="731514228"/>
                  </a:cxn>
                  <a:cxn ang="0">
                    <a:pos x="1506787388" y="750267377"/>
                  </a:cxn>
                  <a:cxn ang="0">
                    <a:pos x="1497395033" y="442874158"/>
                  </a:cxn>
                  <a:cxn ang="0">
                    <a:pos x="124000487" y="6261593"/>
                  </a:cxn>
                  <a:cxn ang="0">
                    <a:pos x="87537557" y="1043263"/>
                  </a:cxn>
                </a:cxnLst>
                <a:pathLst>
                  <a:path w="1598" h="720">
                    <a:moveTo>
                      <a:pt x="84" y="1"/>
                    </a:moveTo>
                    <a:cubicBezTo>
                      <a:pt x="16" y="1"/>
                      <a:pt x="1" y="70"/>
                      <a:pt x="21" y="137"/>
                    </a:cubicBezTo>
                    <a:cubicBezTo>
                      <a:pt x="18" y="141"/>
                      <a:pt x="14" y="145"/>
                      <a:pt x="14" y="145"/>
                    </a:cubicBezTo>
                    <a:cubicBezTo>
                      <a:pt x="18" y="154"/>
                      <a:pt x="27" y="158"/>
                      <a:pt x="31" y="165"/>
                    </a:cubicBezTo>
                    <a:cubicBezTo>
                      <a:pt x="44" y="198"/>
                      <a:pt x="68" y="226"/>
                      <a:pt x="96" y="239"/>
                    </a:cubicBezTo>
                    <a:cubicBezTo>
                      <a:pt x="99" y="239"/>
                      <a:pt x="99" y="243"/>
                      <a:pt x="102" y="243"/>
                    </a:cubicBezTo>
                    <a:cubicBezTo>
                      <a:pt x="210" y="324"/>
                      <a:pt x="375" y="368"/>
                      <a:pt x="484" y="405"/>
                    </a:cubicBezTo>
                    <a:cubicBezTo>
                      <a:pt x="774" y="513"/>
                      <a:pt x="1082" y="577"/>
                      <a:pt x="1369" y="702"/>
                    </a:cubicBezTo>
                    <a:cubicBezTo>
                      <a:pt x="1398" y="714"/>
                      <a:pt x="1424" y="720"/>
                      <a:pt x="1446" y="720"/>
                    </a:cubicBezTo>
                    <a:cubicBezTo>
                      <a:pt x="1589" y="720"/>
                      <a:pt x="1597" y="498"/>
                      <a:pt x="1437" y="425"/>
                    </a:cubicBezTo>
                    <a:cubicBezTo>
                      <a:pt x="1024" y="239"/>
                      <a:pt x="551" y="137"/>
                      <a:pt x="119" y="6"/>
                    </a:cubicBezTo>
                    <a:cubicBezTo>
                      <a:pt x="106" y="2"/>
                      <a:pt x="94" y="1"/>
                      <a:pt x="84" y="1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98" name="Google Shape;236;p3"/>
              <p:cNvSpPr/>
              <p:nvPr/>
            </p:nvSpPr>
            <p:spPr>
              <a:xfrm>
                <a:off x="1208444" y="2023454"/>
                <a:ext cx="40321" cy="45401"/>
              </a:xfrm>
              <a:custGeom>
                <a:avLst/>
                <a:gdLst/>
                <a:ahLst/>
                <a:cxnLst>
                  <a:cxn ang="0">
                    <a:pos x="149017502" y="0"/>
                  </a:cxn>
                  <a:cxn ang="0">
                    <a:pos x="28146742" y="141711186"/>
                  </a:cxn>
                  <a:cxn ang="0">
                    <a:pos x="454325718" y="972213436"/>
                  </a:cxn>
                  <a:cxn ang="0">
                    <a:pos x="1038914656" y="1475524257"/>
                  </a:cxn>
                  <a:cxn ang="0">
                    <a:pos x="1082683805" y="1479698337"/>
                  </a:cxn>
                  <a:cxn ang="0">
                    <a:pos x="1173352953" y="1194189468"/>
                  </a:cxn>
                  <a:cxn ang="0">
                    <a:pos x="703372144" y="683572728"/>
                  </a:cxn>
                  <a:cxn ang="0">
                    <a:pos x="264669888" y="42725792"/>
                  </a:cxn>
                  <a:cxn ang="0">
                    <a:pos x="149017502" y="0"/>
                  </a:cxn>
                </a:cxnLst>
                <a:pathLst>
                  <a:path w="1262" h="1421">
                    <a:moveTo>
                      <a:pt x="143" y="0"/>
                    </a:moveTo>
                    <a:cubicBezTo>
                      <a:pt x="69" y="0"/>
                      <a:pt x="0" y="46"/>
                      <a:pt x="27" y="136"/>
                    </a:cubicBezTo>
                    <a:cubicBezTo>
                      <a:pt x="104" y="410"/>
                      <a:pt x="277" y="697"/>
                      <a:pt x="436" y="933"/>
                    </a:cubicBezTo>
                    <a:cubicBezTo>
                      <a:pt x="571" y="1129"/>
                      <a:pt x="747" y="1366"/>
                      <a:pt x="997" y="1416"/>
                    </a:cubicBezTo>
                    <a:cubicBezTo>
                      <a:pt x="1011" y="1419"/>
                      <a:pt x="1025" y="1420"/>
                      <a:pt x="1039" y="1420"/>
                    </a:cubicBezTo>
                    <a:cubicBezTo>
                      <a:pt x="1190" y="1420"/>
                      <a:pt x="1262" y="1255"/>
                      <a:pt x="1126" y="1146"/>
                    </a:cubicBezTo>
                    <a:cubicBezTo>
                      <a:pt x="936" y="998"/>
                      <a:pt x="808" y="862"/>
                      <a:pt x="675" y="656"/>
                    </a:cubicBezTo>
                    <a:cubicBezTo>
                      <a:pt x="544" y="450"/>
                      <a:pt x="432" y="210"/>
                      <a:pt x="254" y="41"/>
                    </a:cubicBezTo>
                    <a:cubicBezTo>
                      <a:pt x="225" y="14"/>
                      <a:pt x="184" y="0"/>
                      <a:pt x="143" y="0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99" name="Google Shape;237;p3"/>
              <p:cNvSpPr/>
              <p:nvPr/>
            </p:nvSpPr>
            <p:spPr>
              <a:xfrm>
                <a:off x="1102721" y="2034636"/>
                <a:ext cx="14282" cy="47637"/>
              </a:xfrm>
              <a:custGeom>
                <a:avLst/>
                <a:gdLst/>
                <a:ahLst/>
                <a:cxnLst>
                  <a:cxn ang="0">
                    <a:pos x="177176102" y="1043253"/>
                  </a:cxn>
                  <a:cxn ang="0">
                    <a:pos x="106299328" y="65651678"/>
                  </a:cxn>
                  <a:cxn ang="0">
                    <a:pos x="50035054" y="916967520"/>
                  </a:cxn>
                  <a:cxn ang="0">
                    <a:pos x="184449666" y="1523386243"/>
                  </a:cxn>
                  <a:cxn ang="0">
                    <a:pos x="238658994" y="1552575551"/>
                  </a:cxn>
                  <a:cxn ang="0">
                    <a:pos x="271993916" y="1541128485"/>
                  </a:cxn>
                  <a:cxn ang="0">
                    <a:pos x="394959668" y="977400950"/>
                  </a:cxn>
                  <a:cxn ang="0">
                    <a:pos x="338695393" y="132346577"/>
                  </a:cxn>
                  <a:cxn ang="0">
                    <a:pos x="177176102" y="1043253"/>
                  </a:cxn>
                </a:cxnLst>
                <a:pathLst>
                  <a:path w="447" h="1491">
                    <a:moveTo>
                      <a:pt x="170" y="1"/>
                    </a:moveTo>
                    <a:cubicBezTo>
                      <a:pt x="140" y="1"/>
                      <a:pt x="113" y="18"/>
                      <a:pt x="102" y="63"/>
                    </a:cubicBezTo>
                    <a:cubicBezTo>
                      <a:pt x="38" y="327"/>
                      <a:pt x="55" y="610"/>
                      <a:pt x="48" y="880"/>
                    </a:cubicBezTo>
                    <a:cubicBezTo>
                      <a:pt x="44" y="1117"/>
                      <a:pt x="1" y="1289"/>
                      <a:pt x="177" y="1462"/>
                    </a:cubicBezTo>
                    <a:cubicBezTo>
                      <a:pt x="192" y="1478"/>
                      <a:pt x="209" y="1490"/>
                      <a:pt x="229" y="1490"/>
                    </a:cubicBezTo>
                    <a:cubicBezTo>
                      <a:pt x="239" y="1490"/>
                      <a:pt x="250" y="1487"/>
                      <a:pt x="261" y="1479"/>
                    </a:cubicBezTo>
                    <a:cubicBezTo>
                      <a:pt x="447" y="1350"/>
                      <a:pt x="383" y="1147"/>
                      <a:pt x="379" y="938"/>
                    </a:cubicBezTo>
                    <a:cubicBezTo>
                      <a:pt x="372" y="671"/>
                      <a:pt x="386" y="387"/>
                      <a:pt x="325" y="127"/>
                    </a:cubicBezTo>
                    <a:cubicBezTo>
                      <a:pt x="312" y="71"/>
                      <a:pt x="232" y="1"/>
                      <a:pt x="170" y="1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00" name="Google Shape;238;p3"/>
              <p:cNvSpPr/>
              <p:nvPr/>
            </p:nvSpPr>
            <p:spPr>
              <a:xfrm>
                <a:off x="950896" y="2001408"/>
                <a:ext cx="62271" cy="34059"/>
              </a:xfrm>
              <a:custGeom>
                <a:avLst/>
                <a:gdLst/>
                <a:ahLst/>
                <a:cxnLst>
                  <a:cxn ang="0">
                    <a:pos x="1732951608" y="1043273"/>
                  </a:cxn>
                  <a:cxn ang="0">
                    <a:pos x="952466384" y="314706694"/>
                  </a:cxn>
                  <a:cxn ang="0">
                    <a:pos x="145888045" y="832608742"/>
                  </a:cxn>
                  <a:cxn ang="0">
                    <a:pos x="331371564" y="1110851730"/>
                  </a:cxn>
                  <a:cxn ang="0">
                    <a:pos x="413693347" y="1088966362"/>
                  </a:cxn>
                  <a:cxn ang="0">
                    <a:pos x="1867391215" y="268849413"/>
                  </a:cxn>
                  <a:cxn ang="0">
                    <a:pos x="1741300875" y="1043273"/>
                  </a:cxn>
                  <a:cxn ang="0">
                    <a:pos x="1732951608" y="1043273"/>
                  </a:cxn>
                </a:cxnLst>
                <a:pathLst>
                  <a:path w="1949" h="1066">
                    <a:moveTo>
                      <a:pt x="1663" y="1"/>
                    </a:moveTo>
                    <a:cubicBezTo>
                      <a:pt x="1399" y="1"/>
                      <a:pt x="1135" y="172"/>
                      <a:pt x="914" y="302"/>
                    </a:cubicBezTo>
                    <a:cubicBezTo>
                      <a:pt x="650" y="454"/>
                      <a:pt x="390" y="620"/>
                      <a:pt x="140" y="799"/>
                    </a:cubicBezTo>
                    <a:cubicBezTo>
                      <a:pt x="0" y="895"/>
                      <a:pt x="172" y="1066"/>
                      <a:pt x="318" y="1066"/>
                    </a:cubicBezTo>
                    <a:cubicBezTo>
                      <a:pt x="346" y="1066"/>
                      <a:pt x="373" y="1059"/>
                      <a:pt x="397" y="1045"/>
                    </a:cubicBezTo>
                    <a:cubicBezTo>
                      <a:pt x="846" y="775"/>
                      <a:pt x="1272" y="386"/>
                      <a:pt x="1792" y="258"/>
                    </a:cubicBezTo>
                    <a:cubicBezTo>
                      <a:pt x="1948" y="217"/>
                      <a:pt x="1772" y="1"/>
                      <a:pt x="1671" y="1"/>
                    </a:cubicBezTo>
                    <a:cubicBezTo>
                      <a:pt x="1668" y="1"/>
                      <a:pt x="1666" y="1"/>
                      <a:pt x="1663" y="1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01" name="Google Shape;239;p3"/>
              <p:cNvSpPr/>
              <p:nvPr/>
            </p:nvSpPr>
            <p:spPr>
              <a:xfrm>
                <a:off x="923483" y="1883030"/>
                <a:ext cx="68724" cy="14026"/>
              </a:xfrm>
              <a:custGeom>
                <a:avLst/>
                <a:gdLst/>
                <a:ahLst/>
                <a:cxnLst>
                  <a:cxn ang="0">
                    <a:pos x="1828732509" y="1043260"/>
                  </a:cxn>
                  <a:cxn ang="0">
                    <a:pos x="208403278" y="129217353"/>
                  </a:cxn>
                  <a:cxn ang="0">
                    <a:pos x="257389943" y="432433370"/>
                  </a:cxn>
                  <a:cxn ang="0">
                    <a:pos x="661672467" y="457447958"/>
                  </a:cxn>
                  <a:cxn ang="0">
                    <a:pos x="1990236656" y="361594242"/>
                  </a:cxn>
                  <a:cxn ang="0">
                    <a:pos x="1941249991" y="3130769"/>
                  </a:cxn>
                  <a:cxn ang="0">
                    <a:pos x="1828732509" y="1043260"/>
                  </a:cxn>
                </a:cxnLst>
                <a:pathLst>
                  <a:path w="2151" h="439">
                    <a:moveTo>
                      <a:pt x="1755" y="1"/>
                    </a:moveTo>
                    <a:cubicBezTo>
                      <a:pt x="1237" y="1"/>
                      <a:pt x="718" y="108"/>
                      <a:pt x="200" y="124"/>
                    </a:cubicBezTo>
                    <a:cubicBezTo>
                      <a:pt x="1" y="128"/>
                      <a:pt x="99" y="398"/>
                      <a:pt x="247" y="415"/>
                    </a:cubicBezTo>
                    <a:cubicBezTo>
                      <a:pt x="376" y="432"/>
                      <a:pt x="505" y="439"/>
                      <a:pt x="635" y="439"/>
                    </a:cubicBezTo>
                    <a:cubicBezTo>
                      <a:pt x="1060" y="439"/>
                      <a:pt x="1491" y="365"/>
                      <a:pt x="1910" y="347"/>
                    </a:cubicBezTo>
                    <a:cubicBezTo>
                      <a:pt x="2150" y="334"/>
                      <a:pt x="2069" y="6"/>
                      <a:pt x="1863" y="3"/>
                    </a:cubicBezTo>
                    <a:cubicBezTo>
                      <a:pt x="1827" y="2"/>
                      <a:pt x="1791" y="1"/>
                      <a:pt x="1755" y="1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02" name="Google Shape;240;p3"/>
              <p:cNvSpPr/>
              <p:nvPr/>
            </p:nvSpPr>
            <p:spPr>
              <a:xfrm>
                <a:off x="918850" y="1768104"/>
                <a:ext cx="74507" cy="19170"/>
              </a:xfrm>
              <a:custGeom>
                <a:avLst/>
                <a:gdLst/>
                <a:ahLst/>
                <a:cxnLst>
                  <a:cxn ang="0">
                    <a:pos x="494952206" y="1043263"/>
                  </a:cxn>
                  <a:cxn ang="0">
                    <a:pos x="141708320" y="29189840"/>
                  </a:cxn>
                  <a:cxn ang="0">
                    <a:pos x="233419312" y="282377455"/>
                  </a:cxn>
                  <a:cxn ang="0">
                    <a:pos x="2147483647" y="621048062"/>
                  </a:cxn>
                  <a:cxn ang="0">
                    <a:pos x="2147483647" y="625223160"/>
                  </a:cxn>
                  <a:cxn ang="0">
                    <a:pos x="2147483647" y="299076761"/>
                  </a:cxn>
                  <a:cxn ang="0">
                    <a:pos x="494952206" y="1043263"/>
                  </a:cxn>
                </a:cxnLst>
                <a:pathLst>
                  <a:path w="2332" h="600">
                    <a:moveTo>
                      <a:pt x="475" y="1"/>
                    </a:moveTo>
                    <a:cubicBezTo>
                      <a:pt x="362" y="1"/>
                      <a:pt x="249" y="9"/>
                      <a:pt x="136" y="28"/>
                    </a:cubicBezTo>
                    <a:cubicBezTo>
                      <a:pt x="1" y="51"/>
                      <a:pt x="126" y="267"/>
                      <a:pt x="224" y="271"/>
                    </a:cubicBezTo>
                    <a:cubicBezTo>
                      <a:pt x="866" y="301"/>
                      <a:pt x="1454" y="480"/>
                      <a:pt x="2083" y="596"/>
                    </a:cubicBezTo>
                    <a:cubicBezTo>
                      <a:pt x="2098" y="598"/>
                      <a:pt x="2113" y="600"/>
                      <a:pt x="2127" y="600"/>
                    </a:cubicBezTo>
                    <a:cubicBezTo>
                      <a:pt x="2327" y="600"/>
                      <a:pt x="2332" y="325"/>
                      <a:pt x="2123" y="287"/>
                    </a:cubicBezTo>
                    <a:cubicBezTo>
                      <a:pt x="1587" y="198"/>
                      <a:pt x="1030" y="1"/>
                      <a:pt x="475" y="1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03" name="Google Shape;241;p3"/>
              <p:cNvSpPr/>
              <p:nvPr/>
            </p:nvSpPr>
            <p:spPr>
              <a:xfrm>
                <a:off x="1011505" y="1660877"/>
                <a:ext cx="34921" cy="38691"/>
              </a:xfrm>
              <a:custGeom>
                <a:avLst/>
                <a:gdLst/>
                <a:ahLst/>
                <a:cxnLst>
                  <a:cxn ang="0">
                    <a:pos x="142750243" y="1043251"/>
                  </a:cxn>
                  <a:cxn ang="0">
                    <a:pos x="122953199" y="4174986"/>
                  </a:cxn>
                  <a:cxn ang="0">
                    <a:pos x="60433362" y="26058436"/>
                  </a:cxn>
                  <a:cxn ang="0">
                    <a:pos x="11447059" y="141705516"/>
                  </a:cxn>
                  <a:cxn ang="0">
                    <a:pos x="700215636" y="1152430637"/>
                  </a:cxn>
                  <a:cxn ang="0">
                    <a:pos x="919052955" y="1260805693"/>
                  </a:cxn>
                  <a:cxn ang="0">
                    <a:pos x="1059715701" y="1068026524"/>
                  </a:cxn>
                  <a:cxn ang="0">
                    <a:pos x="560596142" y="476190233"/>
                  </a:cxn>
                  <a:cxn ang="0">
                    <a:pos x="328224300" y="201094444"/>
                  </a:cxn>
                  <a:cxn ang="0">
                    <a:pos x="142750243" y="1043251"/>
                  </a:cxn>
                </a:cxnLst>
                <a:pathLst>
                  <a:path w="1093" h="1211">
                    <a:moveTo>
                      <a:pt x="137" y="1"/>
                    </a:moveTo>
                    <a:cubicBezTo>
                      <a:pt x="131" y="1"/>
                      <a:pt x="125" y="2"/>
                      <a:pt x="118" y="4"/>
                    </a:cubicBezTo>
                    <a:cubicBezTo>
                      <a:pt x="98" y="11"/>
                      <a:pt x="78" y="18"/>
                      <a:pt x="58" y="25"/>
                    </a:cubicBezTo>
                    <a:cubicBezTo>
                      <a:pt x="17" y="42"/>
                      <a:pt x="0" y="99"/>
                      <a:pt x="11" y="136"/>
                    </a:cubicBezTo>
                    <a:cubicBezTo>
                      <a:pt x="108" y="531"/>
                      <a:pt x="470" y="772"/>
                      <a:pt x="672" y="1106"/>
                    </a:cubicBezTo>
                    <a:cubicBezTo>
                      <a:pt x="714" y="1177"/>
                      <a:pt x="803" y="1210"/>
                      <a:pt x="882" y="1210"/>
                    </a:cubicBezTo>
                    <a:cubicBezTo>
                      <a:pt x="996" y="1210"/>
                      <a:pt x="1093" y="1143"/>
                      <a:pt x="1017" y="1025"/>
                    </a:cubicBezTo>
                    <a:cubicBezTo>
                      <a:pt x="882" y="812"/>
                      <a:pt x="706" y="639"/>
                      <a:pt x="538" y="457"/>
                    </a:cubicBezTo>
                    <a:cubicBezTo>
                      <a:pt x="460" y="372"/>
                      <a:pt x="379" y="288"/>
                      <a:pt x="315" y="193"/>
                    </a:cubicBezTo>
                    <a:cubicBezTo>
                      <a:pt x="286" y="153"/>
                      <a:pt x="210" y="1"/>
                      <a:pt x="137" y="1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5153" name="Google Shape;242;p3"/>
            <p:cNvSpPr/>
            <p:nvPr/>
          </p:nvSpPr>
          <p:spPr>
            <a:xfrm>
              <a:off x="430078" y="3408216"/>
              <a:ext cx="181622" cy="179557"/>
            </a:xfrm>
            <a:custGeom>
              <a:avLst/>
              <a:gdLst/>
              <a:ahLst/>
              <a:cxnLst>
                <a:cxn ang="0">
                  <a:pos x="957323129" y="454732"/>
                </a:cxn>
                <a:cxn ang="0">
                  <a:pos x="950632744" y="909439"/>
                </a:cxn>
                <a:cxn ang="0">
                  <a:pos x="832445843" y="1140003785"/>
                </a:cxn>
                <a:cxn ang="0">
                  <a:pos x="831540245" y="1140003785"/>
                </a:cxn>
                <a:cxn ang="0">
                  <a:pos x="828498757" y="1139549053"/>
                </a:cxn>
                <a:cxn ang="0">
                  <a:pos x="19449965" y="1661440869"/>
                </a:cxn>
                <a:cxn ang="0">
                  <a:pos x="819388639" y="2006804328"/>
                </a:cxn>
                <a:cxn ang="0">
                  <a:pos x="806021086" y="2147483647"/>
                </a:cxn>
                <a:cxn ang="0">
                  <a:pos x="823038077" y="2147483647"/>
                </a:cxn>
                <a:cxn ang="0">
                  <a:pos x="1333740781" y="2147483647"/>
                </a:cxn>
                <a:cxn ang="0">
                  <a:pos x="2022493829" y="2147483647"/>
                </a:cxn>
                <a:cxn ang="0">
                  <a:pos x="2085993515" y="2147483647"/>
                </a:cxn>
                <a:cxn ang="0">
                  <a:pos x="1716550655" y="1661440869"/>
                </a:cxn>
                <a:cxn ang="0">
                  <a:pos x="2147483647" y="808715877"/>
                </a:cxn>
                <a:cxn ang="0">
                  <a:pos x="2147483647" y="748812283"/>
                </a:cxn>
                <a:cxn ang="0">
                  <a:pos x="1491733210" y="962111256"/>
                </a:cxn>
                <a:cxn ang="0">
                  <a:pos x="957323129" y="454732"/>
                </a:cxn>
              </a:cxnLst>
              <a:pathLst>
                <a:path w="7736" h="6918">
                  <a:moveTo>
                    <a:pt x="3151" y="1"/>
                  </a:moveTo>
                  <a:cubicBezTo>
                    <a:pt x="3143" y="1"/>
                    <a:pt x="3136" y="1"/>
                    <a:pt x="3129" y="2"/>
                  </a:cubicBezTo>
                  <a:cubicBezTo>
                    <a:pt x="2720" y="28"/>
                    <a:pt x="2867" y="2512"/>
                    <a:pt x="2740" y="2512"/>
                  </a:cubicBezTo>
                  <a:cubicBezTo>
                    <a:pt x="2739" y="2512"/>
                    <a:pt x="2738" y="2512"/>
                    <a:pt x="2737" y="2512"/>
                  </a:cubicBezTo>
                  <a:cubicBezTo>
                    <a:pt x="2735" y="2511"/>
                    <a:pt x="2731" y="2511"/>
                    <a:pt x="2727" y="2511"/>
                  </a:cubicBezTo>
                  <a:cubicBezTo>
                    <a:pt x="2509" y="2511"/>
                    <a:pt x="124" y="3290"/>
                    <a:pt x="64" y="3661"/>
                  </a:cubicBezTo>
                  <a:cubicBezTo>
                    <a:pt x="0" y="4043"/>
                    <a:pt x="2697" y="4422"/>
                    <a:pt x="2697" y="4422"/>
                  </a:cubicBezTo>
                  <a:cubicBezTo>
                    <a:pt x="2697" y="4422"/>
                    <a:pt x="2173" y="6736"/>
                    <a:pt x="2653" y="6908"/>
                  </a:cubicBezTo>
                  <a:cubicBezTo>
                    <a:pt x="2671" y="6915"/>
                    <a:pt x="2689" y="6918"/>
                    <a:pt x="2709" y="6918"/>
                  </a:cubicBezTo>
                  <a:cubicBezTo>
                    <a:pt x="3220" y="6918"/>
                    <a:pt x="4390" y="4813"/>
                    <a:pt x="4390" y="4813"/>
                  </a:cubicBezTo>
                  <a:cubicBezTo>
                    <a:pt x="4390" y="4813"/>
                    <a:pt x="6002" y="5796"/>
                    <a:pt x="6657" y="5796"/>
                  </a:cubicBezTo>
                  <a:cubicBezTo>
                    <a:pt x="6747" y="5796"/>
                    <a:pt x="6819" y="5778"/>
                    <a:pt x="6866" y="5736"/>
                  </a:cubicBezTo>
                  <a:cubicBezTo>
                    <a:pt x="7256" y="5388"/>
                    <a:pt x="5650" y="3661"/>
                    <a:pt x="5650" y="3661"/>
                  </a:cubicBezTo>
                  <a:cubicBezTo>
                    <a:pt x="5650" y="3661"/>
                    <a:pt x="7735" y="2218"/>
                    <a:pt x="7515" y="1782"/>
                  </a:cubicBezTo>
                  <a:cubicBezTo>
                    <a:pt x="7468" y="1687"/>
                    <a:pt x="7316" y="1650"/>
                    <a:pt x="7109" y="1650"/>
                  </a:cubicBezTo>
                  <a:cubicBezTo>
                    <a:pt x="6367" y="1650"/>
                    <a:pt x="4910" y="2120"/>
                    <a:pt x="4910" y="2120"/>
                  </a:cubicBezTo>
                  <a:cubicBezTo>
                    <a:pt x="4910" y="2120"/>
                    <a:pt x="3847" y="1"/>
                    <a:pt x="3151" y="1"/>
                  </a:cubicBezTo>
                  <a:close/>
                </a:path>
              </a:pathLst>
            </a:custGeom>
            <a:solidFill>
              <a:srgbClr val="FECE5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" name="Google Shape;243;p3"/>
            <p:cNvSpPr/>
            <p:nvPr/>
          </p:nvSpPr>
          <p:spPr>
            <a:xfrm>
              <a:off x="-4374" y="1171575"/>
              <a:ext cx="723812" cy="1113301"/>
            </a:xfrm>
            <a:custGeom>
              <a:avLst/>
              <a:gdLst/>
              <a:ahLst/>
              <a:cxnLst/>
              <a:rect l="l" t="t" r="r" b="b"/>
              <a:pathLst>
                <a:path w="8313" h="12788" extrusionOk="0">
                  <a:moveTo>
                    <a:pt x="278" y="0"/>
                  </a:moveTo>
                  <a:cubicBezTo>
                    <a:pt x="186" y="0"/>
                    <a:pt x="93" y="3"/>
                    <a:pt x="0" y="10"/>
                  </a:cubicBezTo>
                  <a:lnTo>
                    <a:pt x="0" y="12773"/>
                  </a:lnTo>
                  <a:cubicBezTo>
                    <a:pt x="108" y="12782"/>
                    <a:pt x="218" y="12787"/>
                    <a:pt x="329" y="12787"/>
                  </a:cubicBezTo>
                  <a:cubicBezTo>
                    <a:pt x="630" y="12787"/>
                    <a:pt x="944" y="12751"/>
                    <a:pt x="1274" y="12662"/>
                  </a:cubicBezTo>
                  <a:cubicBezTo>
                    <a:pt x="4124" y="11881"/>
                    <a:pt x="3640" y="8941"/>
                    <a:pt x="3640" y="8941"/>
                  </a:cubicBezTo>
                  <a:lnTo>
                    <a:pt x="3640" y="8941"/>
                  </a:lnTo>
                  <a:cubicBezTo>
                    <a:pt x="3640" y="8941"/>
                    <a:pt x="3724" y="8946"/>
                    <a:pt x="3869" y="8946"/>
                  </a:cubicBezTo>
                  <a:cubicBezTo>
                    <a:pt x="4761" y="8946"/>
                    <a:pt x="7963" y="8756"/>
                    <a:pt x="8158" y="6035"/>
                  </a:cubicBezTo>
                  <a:cubicBezTo>
                    <a:pt x="8313" y="3883"/>
                    <a:pt x="6209" y="3539"/>
                    <a:pt x="4852" y="3539"/>
                  </a:cubicBezTo>
                  <a:cubicBezTo>
                    <a:pt x="4217" y="3539"/>
                    <a:pt x="3745" y="3615"/>
                    <a:pt x="3745" y="3615"/>
                  </a:cubicBezTo>
                  <a:cubicBezTo>
                    <a:pt x="3745" y="3615"/>
                    <a:pt x="3927" y="1006"/>
                    <a:pt x="1410" y="175"/>
                  </a:cubicBezTo>
                  <a:cubicBezTo>
                    <a:pt x="1064" y="60"/>
                    <a:pt x="678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155" name="Google Shape;244;p3"/>
            <p:cNvSpPr/>
            <p:nvPr/>
          </p:nvSpPr>
          <p:spPr>
            <a:xfrm>
              <a:off x="1022381" y="1609177"/>
              <a:ext cx="282477" cy="279259"/>
            </a:xfrm>
            <a:custGeom>
              <a:avLst/>
              <a:gdLst/>
              <a:ahLst/>
              <a:cxnLst>
                <a:cxn ang="0">
                  <a:pos x="2147483647" y="1351006508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351006508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107951260"/>
                </a:cxn>
                <a:cxn ang="0">
                  <a:pos x="2147483647" y="282843248"/>
                </a:cxn>
                <a:cxn ang="0">
                  <a:pos x="2147483647" y="963939171"/>
                </a:cxn>
                <a:cxn ang="0">
                  <a:pos x="2147483647" y="2147483647"/>
                </a:cxn>
                <a:cxn ang="0">
                  <a:pos x="468759514" y="2147483647"/>
                </a:cxn>
                <a:cxn ang="0">
                  <a:pos x="706781696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409351309"/>
                </a:cxn>
                <a:cxn ang="0">
                  <a:pos x="2147483647" y="346139730"/>
                </a:cxn>
                <a:cxn ang="0">
                  <a:pos x="2147483647" y="122780888"/>
                </a:cxn>
                <a:cxn ang="0">
                  <a:pos x="2147483647" y="0"/>
                </a:cxn>
              </a:cxnLst>
              <a:pathLst>
                <a:path w="6432" h="6358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" name="Google Shape;245;p3"/>
            <p:cNvSpPr/>
            <p:nvPr/>
          </p:nvSpPr>
          <p:spPr>
            <a:xfrm>
              <a:off x="719438" y="2178904"/>
              <a:ext cx="282540" cy="245283"/>
            </a:xfrm>
            <a:custGeom>
              <a:avLst/>
              <a:gdLst/>
              <a:ahLst/>
              <a:cxnLst/>
              <a:rect l="l" t="t" r="r" b="b"/>
              <a:pathLst>
                <a:path w="8119" h="7056" extrusionOk="0">
                  <a:moveTo>
                    <a:pt x="4366" y="0"/>
                  </a:moveTo>
                  <a:cubicBezTo>
                    <a:pt x="4363" y="0"/>
                    <a:pt x="4360" y="0"/>
                    <a:pt x="4357" y="0"/>
                  </a:cubicBezTo>
                  <a:cubicBezTo>
                    <a:pt x="3867" y="24"/>
                    <a:pt x="3232" y="2454"/>
                    <a:pt x="3232" y="2454"/>
                  </a:cubicBezTo>
                  <a:cubicBezTo>
                    <a:pt x="3232" y="2454"/>
                    <a:pt x="2054" y="2337"/>
                    <a:pt x="1183" y="2337"/>
                  </a:cubicBezTo>
                  <a:cubicBezTo>
                    <a:pt x="748" y="2337"/>
                    <a:pt x="389" y="2366"/>
                    <a:pt x="292" y="2454"/>
                  </a:cubicBezTo>
                  <a:cubicBezTo>
                    <a:pt x="1" y="2721"/>
                    <a:pt x="2546" y="4430"/>
                    <a:pt x="2546" y="4430"/>
                  </a:cubicBezTo>
                  <a:cubicBezTo>
                    <a:pt x="2546" y="4430"/>
                    <a:pt x="1613" y="6684"/>
                    <a:pt x="2056" y="6975"/>
                  </a:cubicBezTo>
                  <a:cubicBezTo>
                    <a:pt x="2088" y="6997"/>
                    <a:pt x="2128" y="7007"/>
                    <a:pt x="2174" y="7007"/>
                  </a:cubicBezTo>
                  <a:cubicBezTo>
                    <a:pt x="2757" y="7007"/>
                    <a:pt x="4357" y="5411"/>
                    <a:pt x="4357" y="5411"/>
                  </a:cubicBezTo>
                  <a:cubicBezTo>
                    <a:pt x="4357" y="5411"/>
                    <a:pt x="6235" y="7055"/>
                    <a:pt x="6745" y="7055"/>
                  </a:cubicBezTo>
                  <a:cubicBezTo>
                    <a:pt x="6794" y="7055"/>
                    <a:pt x="6830" y="7041"/>
                    <a:pt x="6851" y="7008"/>
                  </a:cubicBezTo>
                  <a:cubicBezTo>
                    <a:pt x="7097" y="6634"/>
                    <a:pt x="6070" y="4089"/>
                    <a:pt x="6070" y="4089"/>
                  </a:cubicBezTo>
                  <a:cubicBezTo>
                    <a:pt x="6070" y="4089"/>
                    <a:pt x="8118" y="2876"/>
                    <a:pt x="8047" y="2454"/>
                  </a:cubicBezTo>
                  <a:cubicBezTo>
                    <a:pt x="8014" y="2260"/>
                    <a:pt x="7474" y="2207"/>
                    <a:pt x="6903" y="2207"/>
                  </a:cubicBezTo>
                  <a:cubicBezTo>
                    <a:pt x="6240" y="2207"/>
                    <a:pt x="5536" y="2278"/>
                    <a:pt x="5536" y="2278"/>
                  </a:cubicBezTo>
                  <a:cubicBezTo>
                    <a:pt x="5536" y="2278"/>
                    <a:pt x="4947" y="0"/>
                    <a:pt x="43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157" name="Google Shape;246;p3"/>
            <p:cNvSpPr/>
            <p:nvPr/>
          </p:nvSpPr>
          <p:spPr>
            <a:xfrm>
              <a:off x="8381244" y="2954433"/>
              <a:ext cx="215369" cy="249248"/>
            </a:xfrm>
            <a:custGeom>
              <a:avLst/>
              <a:gdLst/>
              <a:ahLst/>
              <a:cxnLst>
                <a:cxn ang="0">
                  <a:pos x="2147483647" y="1519246"/>
                </a:cxn>
                <a:cxn ang="0">
                  <a:pos x="2147483647" y="30517276"/>
                </a:cxn>
                <a:cxn ang="0">
                  <a:pos x="2147483647" y="2147483647"/>
                </a:cxn>
                <a:cxn ang="0">
                  <a:pos x="82392419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519246"/>
                </a:cxn>
              </a:cxnLst>
              <a:pathLst>
                <a:path w="6128" h="7092">
                  <a:moveTo>
                    <a:pt x="2717" y="1"/>
                  </a:moveTo>
                  <a:cubicBezTo>
                    <a:pt x="2679" y="1"/>
                    <a:pt x="2638" y="7"/>
                    <a:pt x="2596" y="20"/>
                  </a:cubicBezTo>
                  <a:cubicBezTo>
                    <a:pt x="2167" y="152"/>
                    <a:pt x="2528" y="1263"/>
                    <a:pt x="1886" y="2413"/>
                  </a:cubicBezTo>
                  <a:cubicBezTo>
                    <a:pt x="1247" y="3562"/>
                    <a:pt x="1" y="3646"/>
                    <a:pt x="54" y="4082"/>
                  </a:cubicBezTo>
                  <a:cubicBezTo>
                    <a:pt x="109" y="4521"/>
                    <a:pt x="1859" y="4082"/>
                    <a:pt x="2406" y="5014"/>
                  </a:cubicBezTo>
                  <a:cubicBezTo>
                    <a:pt x="2938" y="5923"/>
                    <a:pt x="3005" y="7092"/>
                    <a:pt x="3364" y="7092"/>
                  </a:cubicBezTo>
                  <a:cubicBezTo>
                    <a:pt x="3373" y="7092"/>
                    <a:pt x="3381" y="7091"/>
                    <a:pt x="3390" y="7090"/>
                  </a:cubicBezTo>
                  <a:cubicBezTo>
                    <a:pt x="3772" y="7036"/>
                    <a:pt x="3552" y="4903"/>
                    <a:pt x="4427" y="4356"/>
                  </a:cubicBezTo>
                  <a:cubicBezTo>
                    <a:pt x="5303" y="3812"/>
                    <a:pt x="6127" y="3886"/>
                    <a:pt x="6070" y="3366"/>
                  </a:cubicBezTo>
                  <a:cubicBezTo>
                    <a:pt x="6015" y="2845"/>
                    <a:pt x="4306" y="2825"/>
                    <a:pt x="3870" y="2169"/>
                  </a:cubicBezTo>
                  <a:cubicBezTo>
                    <a:pt x="3457" y="1549"/>
                    <a:pt x="3322" y="1"/>
                    <a:pt x="2717" y="1"/>
                  </a:cubicBezTo>
                  <a:close/>
                </a:path>
              </a:pathLst>
            </a:custGeom>
            <a:solidFill>
              <a:srgbClr val="FECE5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58" name="Google Shape;247;p3"/>
            <p:cNvSpPr/>
            <p:nvPr/>
          </p:nvSpPr>
          <p:spPr>
            <a:xfrm>
              <a:off x="8600826" y="3205752"/>
              <a:ext cx="136503" cy="157977"/>
            </a:xfrm>
            <a:custGeom>
              <a:avLst/>
              <a:gdLst/>
              <a:ahLst/>
              <a:cxnLst>
                <a:cxn ang="0">
                  <a:pos x="2147483647" y="1519250"/>
                </a:cxn>
                <a:cxn ang="0">
                  <a:pos x="2147483647" y="19838151"/>
                </a:cxn>
                <a:cxn ang="0">
                  <a:pos x="1826211606" y="2147483647"/>
                </a:cxn>
                <a:cxn ang="0">
                  <a:pos x="5339383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096238179"/>
                </a:cxn>
                <a:cxn ang="0">
                  <a:pos x="2147483647" y="1519250"/>
                </a:cxn>
              </a:cxnLst>
              <a:pathLst>
                <a:path w="3884" h="4495">
                  <a:moveTo>
                    <a:pt x="1723" y="1"/>
                  </a:moveTo>
                  <a:cubicBezTo>
                    <a:pt x="1699" y="1"/>
                    <a:pt x="1673" y="4"/>
                    <a:pt x="1647" y="13"/>
                  </a:cubicBezTo>
                  <a:cubicBezTo>
                    <a:pt x="1373" y="97"/>
                    <a:pt x="1603" y="800"/>
                    <a:pt x="1197" y="1530"/>
                  </a:cubicBezTo>
                  <a:cubicBezTo>
                    <a:pt x="792" y="2257"/>
                    <a:pt x="1" y="2311"/>
                    <a:pt x="35" y="2588"/>
                  </a:cubicBezTo>
                  <a:cubicBezTo>
                    <a:pt x="72" y="2865"/>
                    <a:pt x="1180" y="2588"/>
                    <a:pt x="1525" y="3176"/>
                  </a:cubicBezTo>
                  <a:cubicBezTo>
                    <a:pt x="1865" y="3754"/>
                    <a:pt x="1905" y="4495"/>
                    <a:pt x="2135" y="4495"/>
                  </a:cubicBezTo>
                  <a:cubicBezTo>
                    <a:pt x="2140" y="4495"/>
                    <a:pt x="2145" y="4494"/>
                    <a:pt x="2150" y="4494"/>
                  </a:cubicBezTo>
                  <a:cubicBezTo>
                    <a:pt x="2394" y="4460"/>
                    <a:pt x="2255" y="3108"/>
                    <a:pt x="2809" y="2760"/>
                  </a:cubicBezTo>
                  <a:cubicBezTo>
                    <a:pt x="3364" y="2416"/>
                    <a:pt x="3883" y="2463"/>
                    <a:pt x="3850" y="2135"/>
                  </a:cubicBezTo>
                  <a:cubicBezTo>
                    <a:pt x="3816" y="1804"/>
                    <a:pt x="2732" y="1790"/>
                    <a:pt x="2454" y="1374"/>
                  </a:cubicBezTo>
                  <a:cubicBezTo>
                    <a:pt x="2193" y="984"/>
                    <a:pt x="2109" y="1"/>
                    <a:pt x="1723" y="1"/>
                  </a:cubicBezTo>
                  <a:close/>
                </a:path>
              </a:pathLst>
            </a:custGeom>
            <a:solidFill>
              <a:srgbClr val="FECE5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59" name="Google Shape;248;p3"/>
            <p:cNvSpPr/>
            <p:nvPr/>
          </p:nvSpPr>
          <p:spPr>
            <a:xfrm rot="737986">
              <a:off x="883061" y="2833044"/>
              <a:ext cx="373567" cy="493002"/>
            </a:xfrm>
            <a:custGeom>
              <a:avLst/>
              <a:gdLst/>
              <a:ahLst/>
              <a:cxnLst>
                <a:cxn ang="0">
                  <a:pos x="2147483647" y="459012392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678525638" y="2147483647"/>
                </a:cxn>
                <a:cxn ang="0">
                  <a:pos x="1405667857" y="2147483647"/>
                </a:cxn>
                <a:cxn ang="0">
                  <a:pos x="2147483647" y="2147483647"/>
                </a:cxn>
                <a:cxn ang="0">
                  <a:pos x="2147483647" y="459012392"/>
                </a:cxn>
                <a:cxn ang="0">
                  <a:pos x="2147483647" y="2072080"/>
                </a:cxn>
                <a:cxn ang="0">
                  <a:pos x="2147483647" y="24810389"/>
                </a:cxn>
                <a:cxn ang="0">
                  <a:pos x="2147483647" y="8288357"/>
                </a:cxn>
                <a:cxn ang="0">
                  <a:pos x="2147483647" y="2147483647"/>
                </a:cxn>
                <a:cxn ang="0">
                  <a:pos x="357631364" y="2147483647"/>
                </a:cxn>
                <a:cxn ang="0">
                  <a:pos x="1426329995" y="2147483647"/>
                </a:cxn>
                <a:cxn ang="0">
                  <a:pos x="1922488664" y="2147483647"/>
                </a:cxn>
                <a:cxn ang="0">
                  <a:pos x="1963812939" y="2147483647"/>
                </a:cxn>
                <a:cxn ang="0">
                  <a:pos x="2147483647" y="2147483647"/>
                </a:cxn>
                <a:cxn ang="0">
                  <a:pos x="2147483647" y="248099607"/>
                </a:cxn>
                <a:cxn ang="0">
                  <a:pos x="2147483647" y="2072080"/>
                </a:cxn>
              </a:cxnLst>
              <a:pathLst>
                <a:path w="9852" h="13001">
                  <a:moveTo>
                    <a:pt x="9327" y="222"/>
                  </a:moveTo>
                  <a:cubicBezTo>
                    <a:pt x="9344" y="3338"/>
                    <a:pt x="9324" y="6524"/>
                    <a:pt x="7479" y="9201"/>
                  </a:cubicBezTo>
                  <a:cubicBezTo>
                    <a:pt x="5989" y="11357"/>
                    <a:pt x="3580" y="12283"/>
                    <a:pt x="1069" y="12618"/>
                  </a:cubicBezTo>
                  <a:cubicBezTo>
                    <a:pt x="1302" y="11526"/>
                    <a:pt x="1691" y="10458"/>
                    <a:pt x="2177" y="9434"/>
                  </a:cubicBezTo>
                  <a:cubicBezTo>
                    <a:pt x="3046" y="9386"/>
                    <a:pt x="3904" y="9150"/>
                    <a:pt x="4749" y="8957"/>
                  </a:cubicBezTo>
                  <a:cubicBezTo>
                    <a:pt x="5573" y="8775"/>
                    <a:pt x="6387" y="8542"/>
                    <a:pt x="7101" y="8079"/>
                  </a:cubicBezTo>
                  <a:cubicBezTo>
                    <a:pt x="7132" y="8060"/>
                    <a:pt x="7123" y="7979"/>
                    <a:pt x="7086" y="7979"/>
                  </a:cubicBezTo>
                  <a:cubicBezTo>
                    <a:pt x="7083" y="7979"/>
                    <a:pt x="7080" y="7980"/>
                    <a:pt x="7077" y="7981"/>
                  </a:cubicBezTo>
                  <a:cubicBezTo>
                    <a:pt x="5570" y="8458"/>
                    <a:pt x="3948" y="8957"/>
                    <a:pt x="2352" y="9082"/>
                  </a:cubicBezTo>
                  <a:cubicBezTo>
                    <a:pt x="2803" y="8177"/>
                    <a:pt x="3316" y="7302"/>
                    <a:pt x="3857" y="6477"/>
                  </a:cubicBezTo>
                  <a:cubicBezTo>
                    <a:pt x="4096" y="6109"/>
                    <a:pt x="4350" y="5757"/>
                    <a:pt x="4603" y="5403"/>
                  </a:cubicBezTo>
                  <a:cubicBezTo>
                    <a:pt x="5344" y="5321"/>
                    <a:pt x="6091" y="5017"/>
                    <a:pt x="6790" y="4781"/>
                  </a:cubicBezTo>
                  <a:cubicBezTo>
                    <a:pt x="7340" y="4595"/>
                    <a:pt x="7817" y="4399"/>
                    <a:pt x="8237" y="3993"/>
                  </a:cubicBezTo>
                  <a:cubicBezTo>
                    <a:pt x="8257" y="3973"/>
                    <a:pt x="8260" y="3911"/>
                    <a:pt x="8231" y="3911"/>
                  </a:cubicBezTo>
                  <a:cubicBezTo>
                    <a:pt x="8227" y="3911"/>
                    <a:pt x="8222" y="3913"/>
                    <a:pt x="8216" y="3916"/>
                  </a:cubicBezTo>
                  <a:cubicBezTo>
                    <a:pt x="7655" y="4223"/>
                    <a:pt x="7053" y="4419"/>
                    <a:pt x="6438" y="4592"/>
                  </a:cubicBezTo>
                  <a:cubicBezTo>
                    <a:pt x="5952" y="4730"/>
                    <a:pt x="5374" y="4818"/>
                    <a:pt x="4877" y="5011"/>
                  </a:cubicBezTo>
                  <a:cubicBezTo>
                    <a:pt x="5222" y="4548"/>
                    <a:pt x="5576" y="4091"/>
                    <a:pt x="5941" y="3639"/>
                  </a:cubicBezTo>
                  <a:cubicBezTo>
                    <a:pt x="6682" y="2726"/>
                    <a:pt x="7588" y="1999"/>
                    <a:pt x="8374" y="1131"/>
                  </a:cubicBezTo>
                  <a:cubicBezTo>
                    <a:pt x="8386" y="1120"/>
                    <a:pt x="8386" y="1082"/>
                    <a:pt x="8369" y="1082"/>
                  </a:cubicBezTo>
                  <a:cubicBezTo>
                    <a:pt x="8366" y="1082"/>
                    <a:pt x="8363" y="1084"/>
                    <a:pt x="8358" y="1087"/>
                  </a:cubicBezTo>
                  <a:cubicBezTo>
                    <a:pt x="7563" y="1733"/>
                    <a:pt x="6833" y="2395"/>
                    <a:pt x="6151" y="3091"/>
                  </a:cubicBezTo>
                  <a:cubicBezTo>
                    <a:pt x="6164" y="2909"/>
                    <a:pt x="6148" y="2726"/>
                    <a:pt x="6151" y="2544"/>
                  </a:cubicBezTo>
                  <a:cubicBezTo>
                    <a:pt x="6158" y="2236"/>
                    <a:pt x="6178" y="1925"/>
                    <a:pt x="6209" y="1625"/>
                  </a:cubicBezTo>
                  <a:cubicBezTo>
                    <a:pt x="6211" y="1595"/>
                    <a:pt x="6193" y="1576"/>
                    <a:pt x="6175" y="1576"/>
                  </a:cubicBezTo>
                  <a:cubicBezTo>
                    <a:pt x="6162" y="1576"/>
                    <a:pt x="6150" y="1585"/>
                    <a:pt x="6144" y="1608"/>
                  </a:cubicBezTo>
                  <a:cubicBezTo>
                    <a:pt x="6060" y="1952"/>
                    <a:pt x="6013" y="2300"/>
                    <a:pt x="5992" y="2655"/>
                  </a:cubicBezTo>
                  <a:cubicBezTo>
                    <a:pt x="5982" y="2845"/>
                    <a:pt x="5908" y="3101"/>
                    <a:pt x="5966" y="3291"/>
                  </a:cubicBezTo>
                  <a:cubicBezTo>
                    <a:pt x="5256" y="4038"/>
                    <a:pt x="4600" y="4832"/>
                    <a:pt x="3992" y="5693"/>
                  </a:cubicBezTo>
                  <a:cubicBezTo>
                    <a:pt x="3938" y="5399"/>
                    <a:pt x="3820" y="5098"/>
                    <a:pt x="3756" y="4824"/>
                  </a:cubicBezTo>
                  <a:cubicBezTo>
                    <a:pt x="3667" y="4443"/>
                    <a:pt x="3654" y="3987"/>
                    <a:pt x="3495" y="3625"/>
                  </a:cubicBezTo>
                  <a:lnTo>
                    <a:pt x="3492" y="3625"/>
                  </a:lnTo>
                  <a:cubicBezTo>
                    <a:pt x="3343" y="3905"/>
                    <a:pt x="3424" y="4321"/>
                    <a:pt x="3464" y="4622"/>
                  </a:cubicBezTo>
                  <a:cubicBezTo>
                    <a:pt x="3525" y="5058"/>
                    <a:pt x="3606" y="5538"/>
                    <a:pt x="3820" y="5933"/>
                  </a:cubicBezTo>
                  <a:cubicBezTo>
                    <a:pt x="3610" y="6237"/>
                    <a:pt x="3404" y="6548"/>
                    <a:pt x="3204" y="6869"/>
                  </a:cubicBezTo>
                  <a:cubicBezTo>
                    <a:pt x="2917" y="7335"/>
                    <a:pt x="2630" y="7822"/>
                    <a:pt x="2360" y="8319"/>
                  </a:cubicBezTo>
                  <a:cubicBezTo>
                    <a:pt x="2296" y="8025"/>
                    <a:pt x="2177" y="7734"/>
                    <a:pt x="2123" y="7444"/>
                  </a:cubicBezTo>
                  <a:cubicBezTo>
                    <a:pt x="2045" y="7055"/>
                    <a:pt x="1995" y="6660"/>
                    <a:pt x="1992" y="6261"/>
                  </a:cubicBezTo>
                  <a:cubicBezTo>
                    <a:pt x="1992" y="6230"/>
                    <a:pt x="1974" y="6210"/>
                    <a:pt x="1956" y="6210"/>
                  </a:cubicBezTo>
                  <a:cubicBezTo>
                    <a:pt x="1942" y="6210"/>
                    <a:pt x="1928" y="6222"/>
                    <a:pt x="1920" y="6248"/>
                  </a:cubicBezTo>
                  <a:cubicBezTo>
                    <a:pt x="1741" y="6953"/>
                    <a:pt x="1914" y="7927"/>
                    <a:pt x="2211" y="8606"/>
                  </a:cubicBezTo>
                  <a:cubicBezTo>
                    <a:pt x="2116" y="8785"/>
                    <a:pt x="2025" y="8968"/>
                    <a:pt x="1934" y="9150"/>
                  </a:cubicBezTo>
                  <a:cubicBezTo>
                    <a:pt x="1914" y="9171"/>
                    <a:pt x="1900" y="9194"/>
                    <a:pt x="1900" y="9224"/>
                  </a:cubicBezTo>
                  <a:cubicBezTo>
                    <a:pt x="1417" y="10225"/>
                    <a:pt x="1025" y="11269"/>
                    <a:pt x="812" y="12334"/>
                  </a:cubicBezTo>
                  <a:cubicBezTo>
                    <a:pt x="275" y="11100"/>
                    <a:pt x="464" y="9363"/>
                    <a:pt x="680" y="8123"/>
                  </a:cubicBezTo>
                  <a:cubicBezTo>
                    <a:pt x="933" y="6663"/>
                    <a:pt x="1532" y="5264"/>
                    <a:pt x="2397" y="4064"/>
                  </a:cubicBezTo>
                  <a:cubicBezTo>
                    <a:pt x="4086" y="1712"/>
                    <a:pt x="6509" y="523"/>
                    <a:pt x="9327" y="222"/>
                  </a:cubicBezTo>
                  <a:close/>
                  <a:moveTo>
                    <a:pt x="9392" y="1"/>
                  </a:moveTo>
                  <a:cubicBezTo>
                    <a:pt x="9378" y="1"/>
                    <a:pt x="9365" y="4"/>
                    <a:pt x="9355" y="12"/>
                  </a:cubicBezTo>
                  <a:cubicBezTo>
                    <a:pt x="9237" y="7"/>
                    <a:pt x="9119" y="4"/>
                    <a:pt x="9002" y="4"/>
                  </a:cubicBezTo>
                  <a:cubicBezTo>
                    <a:pt x="5921" y="4"/>
                    <a:pt x="3055" y="2028"/>
                    <a:pt x="1535" y="4626"/>
                  </a:cubicBezTo>
                  <a:cubicBezTo>
                    <a:pt x="755" y="5957"/>
                    <a:pt x="284" y="7450"/>
                    <a:pt x="173" y="8991"/>
                  </a:cubicBezTo>
                  <a:cubicBezTo>
                    <a:pt x="86" y="10222"/>
                    <a:pt x="1" y="11705"/>
                    <a:pt x="690" y="12789"/>
                  </a:cubicBezTo>
                  <a:cubicBezTo>
                    <a:pt x="697" y="12886"/>
                    <a:pt x="800" y="13000"/>
                    <a:pt x="930" y="13000"/>
                  </a:cubicBezTo>
                  <a:cubicBezTo>
                    <a:pt x="937" y="13000"/>
                    <a:pt x="943" y="13000"/>
                    <a:pt x="950" y="13000"/>
                  </a:cubicBezTo>
                  <a:cubicBezTo>
                    <a:pt x="3600" y="12776"/>
                    <a:pt x="6242" y="11698"/>
                    <a:pt x="7807" y="9461"/>
                  </a:cubicBezTo>
                  <a:cubicBezTo>
                    <a:pt x="9733" y="6707"/>
                    <a:pt x="9851" y="3344"/>
                    <a:pt x="9530" y="120"/>
                  </a:cubicBezTo>
                  <a:cubicBezTo>
                    <a:pt x="9525" y="59"/>
                    <a:pt x="9448" y="1"/>
                    <a:pt x="9392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60" name="Google Shape;249;p3"/>
            <p:cNvSpPr/>
            <p:nvPr/>
          </p:nvSpPr>
          <p:spPr>
            <a:xfrm>
              <a:off x="180524" y="221400"/>
              <a:ext cx="181624" cy="179534"/>
            </a:xfrm>
            <a:custGeom>
              <a:avLst/>
              <a:gdLst/>
              <a:ahLst/>
              <a:cxnLst>
                <a:cxn ang="0">
                  <a:pos x="1678463371" y="230781977"/>
                </a:cxn>
                <a:cxn ang="0">
                  <a:pos x="2147483647" y="1157108151"/>
                </a:cxn>
                <a:cxn ang="0">
                  <a:pos x="1669569612" y="1429858982"/>
                </a:cxn>
                <a:cxn ang="0">
                  <a:pos x="1678463371" y="230781977"/>
                </a:cxn>
                <a:cxn ang="0">
                  <a:pos x="2147483647" y="956834585"/>
                </a:cxn>
                <a:cxn ang="0">
                  <a:pos x="2147483647" y="1660011066"/>
                </a:cxn>
                <a:cxn ang="0">
                  <a:pos x="2147483647" y="1242937150"/>
                </a:cxn>
                <a:cxn ang="0">
                  <a:pos x="2147483647" y="956834585"/>
                </a:cxn>
                <a:cxn ang="0">
                  <a:pos x="1463574874" y="1677190081"/>
                </a:cxn>
                <a:cxn ang="0">
                  <a:pos x="1439415662" y="2147483647"/>
                </a:cxn>
                <a:cxn ang="0">
                  <a:pos x="415162984" y="2026853893"/>
                </a:cxn>
                <a:cxn ang="0">
                  <a:pos x="1463574874" y="1677190081"/>
                </a:cxn>
                <a:cxn ang="0">
                  <a:pos x="2147483647" y="1294451943"/>
                </a:cxn>
                <a:cxn ang="0">
                  <a:pos x="2147483647" y="1597711215"/>
                </a:cxn>
                <a:cxn ang="0">
                  <a:pos x="2147483647" y="1789068734"/>
                </a:cxn>
                <a:cxn ang="0">
                  <a:pos x="2147483647" y="2147483647"/>
                </a:cxn>
                <a:cxn ang="0">
                  <a:pos x="1897809112" y="2147483647"/>
                </a:cxn>
                <a:cxn ang="0">
                  <a:pos x="1619967454" y="2147483647"/>
                </a:cxn>
                <a:cxn ang="0">
                  <a:pos x="1660675853" y="1612323583"/>
                </a:cxn>
                <a:cxn ang="0">
                  <a:pos x="2147483647" y="1294451943"/>
                </a:cxn>
                <a:cxn ang="0">
                  <a:pos x="2147483647" y="1906689144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906689144"/>
                </a:cxn>
                <a:cxn ang="0">
                  <a:pos x="1609160035" y="2147483647"/>
                </a:cxn>
                <a:cxn ang="0">
                  <a:pos x="2147483647" y="2147483647"/>
                </a:cxn>
                <a:cxn ang="0">
                  <a:pos x="1508718998" y="2147483647"/>
                </a:cxn>
                <a:cxn ang="0">
                  <a:pos x="1609160035" y="2147483647"/>
                </a:cxn>
                <a:cxn ang="0">
                  <a:pos x="1653673446" y="0"/>
                </a:cxn>
                <a:cxn ang="0">
                  <a:pos x="1635232906" y="18440469"/>
                </a:cxn>
                <a:cxn ang="0">
                  <a:pos x="1630774844" y="48318196"/>
                </a:cxn>
                <a:cxn ang="0">
                  <a:pos x="1613618069" y="164677180"/>
                </a:cxn>
                <a:cxn ang="0">
                  <a:pos x="1474382264" y="1496617619"/>
                </a:cxn>
                <a:cxn ang="0">
                  <a:pos x="80109964" y="1958181602"/>
                </a:cxn>
                <a:cxn ang="0">
                  <a:pos x="120796027" y="2113312842"/>
                </a:cxn>
                <a:cxn ang="0">
                  <a:pos x="1433696991" y="2147483647"/>
                </a:cxn>
                <a:cxn ang="0">
                  <a:pos x="1364394446" y="2147483647"/>
                </a:cxn>
                <a:cxn ang="0">
                  <a:pos x="1443873696" y="2147483647"/>
                </a:cxn>
                <a:cxn ang="0">
                  <a:pos x="1478187275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778261369"/>
                </a:cxn>
                <a:cxn ang="0">
                  <a:pos x="2147483647" y="862742589"/>
                </a:cxn>
                <a:cxn ang="0">
                  <a:pos x="2147483647" y="729226870"/>
                </a:cxn>
                <a:cxn ang="0">
                  <a:pos x="2147483647" y="731771237"/>
                </a:cxn>
                <a:cxn ang="0">
                  <a:pos x="2147483647" y="1105615693"/>
                </a:cxn>
                <a:cxn ang="0">
                  <a:pos x="1689270790" y="69932926"/>
                </a:cxn>
                <a:cxn ang="0">
                  <a:pos x="1674027646" y="59125561"/>
                </a:cxn>
                <a:cxn ang="0">
                  <a:pos x="1671483272" y="20984018"/>
                </a:cxn>
                <a:cxn ang="0">
                  <a:pos x="1653673446" y="0"/>
                </a:cxn>
              </a:cxnLst>
              <a:pathLst>
                <a:path w="6432" h="6358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rgbClr val="00296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9" name="Google Shape;250;p3"/>
            <p:cNvSpPr/>
            <p:nvPr/>
          </p:nvSpPr>
          <p:spPr>
            <a:xfrm>
              <a:off x="7571831" y="267838"/>
              <a:ext cx="274604" cy="239329"/>
            </a:xfrm>
            <a:custGeom>
              <a:avLst/>
              <a:gdLst/>
              <a:ahLst/>
              <a:cxnLst/>
              <a:rect l="l" t="t" r="r" b="b"/>
              <a:pathLst>
                <a:path w="8119" h="7056" extrusionOk="0">
                  <a:moveTo>
                    <a:pt x="4366" y="0"/>
                  </a:moveTo>
                  <a:cubicBezTo>
                    <a:pt x="4363" y="0"/>
                    <a:pt x="4360" y="0"/>
                    <a:pt x="4357" y="0"/>
                  </a:cubicBezTo>
                  <a:cubicBezTo>
                    <a:pt x="3867" y="24"/>
                    <a:pt x="3232" y="2454"/>
                    <a:pt x="3232" y="2454"/>
                  </a:cubicBezTo>
                  <a:cubicBezTo>
                    <a:pt x="3232" y="2454"/>
                    <a:pt x="2054" y="2337"/>
                    <a:pt x="1183" y="2337"/>
                  </a:cubicBezTo>
                  <a:cubicBezTo>
                    <a:pt x="748" y="2337"/>
                    <a:pt x="389" y="2366"/>
                    <a:pt x="292" y="2454"/>
                  </a:cubicBezTo>
                  <a:cubicBezTo>
                    <a:pt x="1" y="2721"/>
                    <a:pt x="2546" y="4430"/>
                    <a:pt x="2546" y="4430"/>
                  </a:cubicBezTo>
                  <a:cubicBezTo>
                    <a:pt x="2546" y="4430"/>
                    <a:pt x="1613" y="6684"/>
                    <a:pt x="2056" y="6975"/>
                  </a:cubicBezTo>
                  <a:cubicBezTo>
                    <a:pt x="2088" y="6997"/>
                    <a:pt x="2128" y="7007"/>
                    <a:pt x="2174" y="7007"/>
                  </a:cubicBezTo>
                  <a:cubicBezTo>
                    <a:pt x="2757" y="7007"/>
                    <a:pt x="4357" y="5411"/>
                    <a:pt x="4357" y="5411"/>
                  </a:cubicBezTo>
                  <a:cubicBezTo>
                    <a:pt x="4357" y="5411"/>
                    <a:pt x="6235" y="7055"/>
                    <a:pt x="6745" y="7055"/>
                  </a:cubicBezTo>
                  <a:cubicBezTo>
                    <a:pt x="6794" y="7055"/>
                    <a:pt x="6830" y="7041"/>
                    <a:pt x="6851" y="7008"/>
                  </a:cubicBezTo>
                  <a:cubicBezTo>
                    <a:pt x="7097" y="6634"/>
                    <a:pt x="6070" y="4089"/>
                    <a:pt x="6070" y="4089"/>
                  </a:cubicBezTo>
                  <a:cubicBezTo>
                    <a:pt x="6070" y="4089"/>
                    <a:pt x="8118" y="2876"/>
                    <a:pt x="8047" y="2454"/>
                  </a:cubicBezTo>
                  <a:cubicBezTo>
                    <a:pt x="8014" y="2260"/>
                    <a:pt x="7474" y="2207"/>
                    <a:pt x="6903" y="2207"/>
                  </a:cubicBezTo>
                  <a:cubicBezTo>
                    <a:pt x="6240" y="2207"/>
                    <a:pt x="5536" y="2278"/>
                    <a:pt x="5536" y="2278"/>
                  </a:cubicBezTo>
                  <a:cubicBezTo>
                    <a:pt x="5536" y="2278"/>
                    <a:pt x="4947" y="0"/>
                    <a:pt x="43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grpSp>
          <p:nvGrpSpPr>
            <p:cNvPr id="5162" name="Google Shape;251;p3"/>
            <p:cNvGrpSpPr/>
            <p:nvPr/>
          </p:nvGrpSpPr>
          <p:grpSpPr>
            <a:xfrm rot="-3165896" flipH="1">
              <a:off x="8296524" y="1549869"/>
              <a:ext cx="445159" cy="715100"/>
              <a:chOff x="304350" y="3911000"/>
              <a:chExt cx="581394" cy="933655"/>
            </a:xfrm>
          </p:grpSpPr>
          <p:sp>
            <p:nvSpPr>
              <p:cNvPr id="120" name="Google Shape;252;p3"/>
              <p:cNvSpPr/>
              <p:nvPr/>
            </p:nvSpPr>
            <p:spPr>
              <a:xfrm>
                <a:off x="318149" y="4004635"/>
                <a:ext cx="90195" cy="113984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602" extrusionOk="0">
                    <a:moveTo>
                      <a:pt x="688" y="0"/>
                    </a:moveTo>
                    <a:cubicBezTo>
                      <a:pt x="328" y="0"/>
                      <a:pt x="1" y="379"/>
                      <a:pt x="201" y="1026"/>
                    </a:cubicBezTo>
                    <a:cubicBezTo>
                      <a:pt x="438" y="1797"/>
                      <a:pt x="1472" y="2405"/>
                      <a:pt x="2084" y="2601"/>
                    </a:cubicBezTo>
                    <a:cubicBezTo>
                      <a:pt x="2060" y="2375"/>
                      <a:pt x="2040" y="2145"/>
                      <a:pt x="2023" y="1915"/>
                    </a:cubicBezTo>
                    <a:cubicBezTo>
                      <a:pt x="1746" y="1273"/>
                      <a:pt x="1344" y="418"/>
                      <a:pt x="1084" y="168"/>
                    </a:cubicBezTo>
                    <a:cubicBezTo>
                      <a:pt x="965" y="54"/>
                      <a:pt x="824" y="0"/>
                      <a:pt x="6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1" name="Google Shape;253;p3"/>
              <p:cNvSpPr/>
              <p:nvPr/>
            </p:nvSpPr>
            <p:spPr>
              <a:xfrm>
                <a:off x="440732" y="4040936"/>
                <a:ext cx="96416" cy="155432"/>
              </a:xfrm>
              <a:custGeom>
                <a:avLst/>
                <a:gdLst/>
                <a:ahLst/>
                <a:cxnLst/>
                <a:rect l="l" t="t" r="r" b="b"/>
                <a:pathLst>
                  <a:path w="2208" h="3540" extrusionOk="0">
                    <a:moveTo>
                      <a:pt x="1702" y="0"/>
                    </a:moveTo>
                    <a:cubicBezTo>
                      <a:pt x="1282" y="0"/>
                      <a:pt x="653" y="806"/>
                      <a:pt x="389" y="1549"/>
                    </a:cubicBezTo>
                    <a:cubicBezTo>
                      <a:pt x="224" y="2013"/>
                      <a:pt x="92" y="2537"/>
                      <a:pt x="1" y="2952"/>
                    </a:cubicBezTo>
                    <a:cubicBezTo>
                      <a:pt x="41" y="3148"/>
                      <a:pt x="85" y="3344"/>
                      <a:pt x="129" y="3540"/>
                    </a:cubicBezTo>
                    <a:cubicBezTo>
                      <a:pt x="754" y="3125"/>
                      <a:pt x="1667" y="2120"/>
                      <a:pt x="1916" y="1431"/>
                    </a:cubicBezTo>
                    <a:cubicBezTo>
                      <a:pt x="2208" y="634"/>
                      <a:pt x="2150" y="43"/>
                      <a:pt x="1734" y="2"/>
                    </a:cubicBezTo>
                    <a:cubicBezTo>
                      <a:pt x="1723" y="1"/>
                      <a:pt x="1713" y="0"/>
                      <a:pt x="17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2" name="Google Shape;254;p3"/>
              <p:cNvSpPr/>
              <p:nvPr/>
            </p:nvSpPr>
            <p:spPr>
              <a:xfrm>
                <a:off x="298784" y="4186458"/>
                <a:ext cx="144623" cy="109838"/>
              </a:xfrm>
              <a:custGeom>
                <a:avLst/>
                <a:gdLst/>
                <a:ahLst/>
                <a:cxnLst/>
                <a:rect l="l" t="t" r="r" b="b"/>
                <a:pathLst>
                  <a:path w="3292" h="2482" extrusionOk="0">
                    <a:moveTo>
                      <a:pt x="575" y="1"/>
                    </a:moveTo>
                    <a:cubicBezTo>
                      <a:pt x="471" y="1"/>
                      <a:pt x="393" y="22"/>
                      <a:pt x="348" y="65"/>
                    </a:cubicBezTo>
                    <a:cubicBezTo>
                      <a:pt x="0" y="404"/>
                      <a:pt x="189" y="1336"/>
                      <a:pt x="1203" y="1901"/>
                    </a:cubicBezTo>
                    <a:cubicBezTo>
                      <a:pt x="1991" y="2340"/>
                      <a:pt x="2916" y="2451"/>
                      <a:pt x="3292" y="2481"/>
                    </a:cubicBezTo>
                    <a:cubicBezTo>
                      <a:pt x="3180" y="2154"/>
                      <a:pt x="3082" y="1826"/>
                      <a:pt x="2987" y="1495"/>
                    </a:cubicBezTo>
                    <a:cubicBezTo>
                      <a:pt x="2292" y="556"/>
                      <a:pt x="1104" y="1"/>
                      <a:pt x="5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" name="Google Shape;255;p3"/>
              <p:cNvSpPr/>
              <p:nvPr/>
            </p:nvSpPr>
            <p:spPr>
              <a:xfrm>
                <a:off x="505805" y="4204865"/>
                <a:ext cx="111967" cy="188592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4294" extrusionOk="0">
                    <a:moveTo>
                      <a:pt x="1792" y="0"/>
                    </a:moveTo>
                    <a:cubicBezTo>
                      <a:pt x="1287" y="0"/>
                      <a:pt x="754" y="628"/>
                      <a:pt x="389" y="1716"/>
                    </a:cubicBezTo>
                    <a:cubicBezTo>
                      <a:pt x="136" y="2480"/>
                      <a:pt x="38" y="3263"/>
                      <a:pt x="1" y="3804"/>
                    </a:cubicBezTo>
                    <a:cubicBezTo>
                      <a:pt x="75" y="3966"/>
                      <a:pt x="156" y="4132"/>
                      <a:pt x="238" y="4294"/>
                    </a:cubicBezTo>
                    <a:cubicBezTo>
                      <a:pt x="2546" y="2513"/>
                      <a:pt x="2356" y="245"/>
                      <a:pt x="2153" y="114"/>
                    </a:cubicBezTo>
                    <a:cubicBezTo>
                      <a:pt x="2036" y="37"/>
                      <a:pt x="1915" y="0"/>
                      <a:pt x="17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4" name="Google Shape;256;p3"/>
              <p:cNvSpPr/>
              <p:nvPr/>
            </p:nvSpPr>
            <p:spPr>
              <a:xfrm>
                <a:off x="311183" y="4386319"/>
                <a:ext cx="234818" cy="118128"/>
              </a:xfrm>
              <a:custGeom>
                <a:avLst/>
                <a:gdLst/>
                <a:ahLst/>
                <a:cxnLst/>
                <a:rect l="l" t="t" r="r" b="b"/>
                <a:pathLst>
                  <a:path w="5326" h="2681" extrusionOk="0">
                    <a:moveTo>
                      <a:pt x="764" y="0"/>
                    </a:moveTo>
                    <a:cubicBezTo>
                      <a:pt x="0" y="0"/>
                      <a:pt x="446" y="930"/>
                      <a:pt x="1074" y="1516"/>
                    </a:cubicBezTo>
                    <a:cubicBezTo>
                      <a:pt x="1680" y="2086"/>
                      <a:pt x="3818" y="2680"/>
                      <a:pt x="5176" y="2680"/>
                    </a:cubicBezTo>
                    <a:cubicBezTo>
                      <a:pt x="5227" y="2680"/>
                      <a:pt x="5277" y="2679"/>
                      <a:pt x="5325" y="2678"/>
                    </a:cubicBezTo>
                    <a:cubicBezTo>
                      <a:pt x="5230" y="2526"/>
                      <a:pt x="5133" y="2377"/>
                      <a:pt x="5041" y="2225"/>
                    </a:cubicBezTo>
                    <a:cubicBezTo>
                      <a:pt x="3970" y="1525"/>
                      <a:pt x="1838" y="184"/>
                      <a:pt x="1024" y="28"/>
                    </a:cubicBezTo>
                    <a:cubicBezTo>
                      <a:pt x="925" y="9"/>
                      <a:pt x="839" y="0"/>
                      <a:pt x="7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5" name="Google Shape;257;p3"/>
              <p:cNvSpPr/>
              <p:nvPr/>
            </p:nvSpPr>
            <p:spPr>
              <a:xfrm>
                <a:off x="604353" y="4329242"/>
                <a:ext cx="116631" cy="219678"/>
              </a:xfrm>
              <a:custGeom>
                <a:avLst/>
                <a:gdLst/>
                <a:ahLst/>
                <a:cxnLst/>
                <a:rect l="l" t="t" r="r" b="b"/>
                <a:pathLst>
                  <a:path w="2614" h="5006" extrusionOk="0">
                    <a:moveTo>
                      <a:pt x="2283" y="1"/>
                    </a:moveTo>
                    <a:cubicBezTo>
                      <a:pt x="1944" y="1"/>
                      <a:pt x="1332" y="587"/>
                      <a:pt x="923" y="1285"/>
                    </a:cubicBezTo>
                    <a:cubicBezTo>
                      <a:pt x="179" y="2549"/>
                      <a:pt x="24" y="3985"/>
                      <a:pt x="0" y="4755"/>
                    </a:cubicBezTo>
                    <a:cubicBezTo>
                      <a:pt x="61" y="4840"/>
                      <a:pt x="122" y="4921"/>
                      <a:pt x="183" y="5005"/>
                    </a:cubicBezTo>
                    <a:cubicBezTo>
                      <a:pt x="899" y="3775"/>
                      <a:pt x="2085" y="2450"/>
                      <a:pt x="2454" y="926"/>
                    </a:cubicBezTo>
                    <a:cubicBezTo>
                      <a:pt x="2613" y="262"/>
                      <a:pt x="2509" y="1"/>
                      <a:pt x="22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6" name="Google Shape;258;p3"/>
              <p:cNvSpPr/>
              <p:nvPr/>
            </p:nvSpPr>
            <p:spPr>
              <a:xfrm>
                <a:off x="350618" y="4537385"/>
                <a:ext cx="298578" cy="103622"/>
              </a:xfrm>
              <a:custGeom>
                <a:avLst/>
                <a:gdLst/>
                <a:ahLst/>
                <a:cxnLst/>
                <a:rect l="l" t="t" r="r" b="b"/>
                <a:pathLst>
                  <a:path w="6777" h="2373" extrusionOk="0">
                    <a:moveTo>
                      <a:pt x="721" y="1"/>
                    </a:moveTo>
                    <a:cubicBezTo>
                      <a:pt x="456" y="1"/>
                      <a:pt x="264" y="66"/>
                      <a:pt x="207" y="230"/>
                    </a:cubicBezTo>
                    <a:cubicBezTo>
                      <a:pt x="1" y="808"/>
                      <a:pt x="1555" y="1626"/>
                      <a:pt x="3569" y="2075"/>
                    </a:cubicBezTo>
                    <a:cubicBezTo>
                      <a:pt x="4660" y="2316"/>
                      <a:pt x="5634" y="2373"/>
                      <a:pt x="6299" y="2373"/>
                    </a:cubicBezTo>
                    <a:cubicBezTo>
                      <a:pt x="6483" y="2373"/>
                      <a:pt x="6644" y="2368"/>
                      <a:pt x="6776" y="2362"/>
                    </a:cubicBezTo>
                    <a:cubicBezTo>
                      <a:pt x="6699" y="2272"/>
                      <a:pt x="6624" y="2180"/>
                      <a:pt x="6547" y="2089"/>
                    </a:cubicBezTo>
                    <a:cubicBezTo>
                      <a:pt x="5547" y="1714"/>
                      <a:pt x="3691" y="1011"/>
                      <a:pt x="3103" y="714"/>
                    </a:cubicBezTo>
                    <a:cubicBezTo>
                      <a:pt x="2513" y="416"/>
                      <a:pt x="1387" y="1"/>
                      <a:pt x="7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7" name="Google Shape;259;p3"/>
              <p:cNvSpPr/>
              <p:nvPr/>
            </p:nvSpPr>
            <p:spPr>
              <a:xfrm>
                <a:off x="727985" y="4506504"/>
                <a:ext cx="129072" cy="190664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4412" extrusionOk="0">
                    <a:moveTo>
                      <a:pt x="2220" y="1"/>
                    </a:moveTo>
                    <a:cubicBezTo>
                      <a:pt x="1691" y="1"/>
                      <a:pt x="820" y="789"/>
                      <a:pt x="447" y="1661"/>
                    </a:cubicBezTo>
                    <a:cubicBezTo>
                      <a:pt x="85" y="2503"/>
                      <a:pt x="1" y="3510"/>
                      <a:pt x="21" y="4196"/>
                    </a:cubicBezTo>
                    <a:cubicBezTo>
                      <a:pt x="88" y="4270"/>
                      <a:pt x="157" y="4341"/>
                      <a:pt x="224" y="4412"/>
                    </a:cubicBezTo>
                    <a:cubicBezTo>
                      <a:pt x="491" y="3912"/>
                      <a:pt x="1041" y="2902"/>
                      <a:pt x="1457" y="2293"/>
                    </a:cubicBezTo>
                    <a:cubicBezTo>
                      <a:pt x="2160" y="1266"/>
                      <a:pt x="2924" y="712"/>
                      <a:pt x="2542" y="161"/>
                    </a:cubicBezTo>
                    <a:cubicBezTo>
                      <a:pt x="2465" y="50"/>
                      <a:pt x="2353" y="1"/>
                      <a:pt x="2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8" name="Google Shape;260;p3"/>
              <p:cNvSpPr/>
              <p:nvPr/>
            </p:nvSpPr>
            <p:spPr>
              <a:xfrm>
                <a:off x="435799" y="4684143"/>
                <a:ext cx="329680" cy="87042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1983" extrusionOk="0">
                    <a:moveTo>
                      <a:pt x="1488" y="1"/>
                    </a:moveTo>
                    <a:cubicBezTo>
                      <a:pt x="721" y="1"/>
                      <a:pt x="209" y="211"/>
                      <a:pt x="129" y="550"/>
                    </a:cubicBezTo>
                    <a:cubicBezTo>
                      <a:pt x="0" y="1104"/>
                      <a:pt x="1288" y="1550"/>
                      <a:pt x="3715" y="1878"/>
                    </a:cubicBezTo>
                    <a:cubicBezTo>
                      <a:pt x="4269" y="1953"/>
                      <a:pt x="4787" y="1982"/>
                      <a:pt x="5256" y="1982"/>
                    </a:cubicBezTo>
                    <a:cubicBezTo>
                      <a:pt x="6280" y="1982"/>
                      <a:pt x="7072" y="1844"/>
                      <a:pt x="7506" y="1746"/>
                    </a:cubicBezTo>
                    <a:cubicBezTo>
                      <a:pt x="7449" y="1692"/>
                      <a:pt x="7391" y="1634"/>
                      <a:pt x="7333" y="1580"/>
                    </a:cubicBezTo>
                    <a:cubicBezTo>
                      <a:pt x="6303" y="1364"/>
                      <a:pt x="4596" y="681"/>
                      <a:pt x="3214" y="276"/>
                    </a:cubicBezTo>
                    <a:cubicBezTo>
                      <a:pt x="2566" y="86"/>
                      <a:pt x="1975" y="1"/>
                      <a:pt x="14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91" name="Google Shape;261;p3"/>
              <p:cNvSpPr/>
              <p:nvPr/>
            </p:nvSpPr>
            <p:spPr>
              <a:xfrm>
                <a:off x="402349" y="3911000"/>
                <a:ext cx="483395" cy="933655"/>
              </a:xfrm>
              <a:custGeom>
                <a:avLst/>
                <a:gdLst/>
                <a:ahLst/>
                <a:cxnLst>
                  <a:cxn ang="0">
                    <a:pos x="2147483647" y="0"/>
                  </a:cxn>
                  <a:cxn ang="0">
                    <a:pos x="2147483647" y="123053584"/>
                  </a:cxn>
                  <a:cxn ang="0">
                    <a:pos x="354310474" y="2147483647"/>
                  </a:cxn>
                  <a:cxn ang="0">
                    <a:pos x="581749359" y="2147483647"/>
                  </a:cxn>
                  <a:cxn ang="0">
                    <a:pos x="1062848409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372895637"/>
                  </a:cxn>
                  <a:cxn ang="0">
                    <a:pos x="2147483647" y="0"/>
                  </a:cxn>
                </a:cxnLst>
                <a:pathLst>
                  <a:path w="11000" h="21246">
                    <a:moveTo>
                      <a:pt x="638" y="0"/>
                    </a:moveTo>
                    <a:cubicBezTo>
                      <a:pt x="624" y="0"/>
                      <a:pt x="609" y="10"/>
                      <a:pt x="598" y="33"/>
                    </a:cubicBezTo>
                    <a:cubicBezTo>
                      <a:pt x="71" y="1216"/>
                      <a:pt x="1" y="2655"/>
                      <a:pt x="95" y="4027"/>
                    </a:cubicBezTo>
                    <a:cubicBezTo>
                      <a:pt x="112" y="4257"/>
                      <a:pt x="132" y="4487"/>
                      <a:pt x="156" y="4713"/>
                    </a:cubicBezTo>
                    <a:cubicBezTo>
                      <a:pt x="193" y="5058"/>
                      <a:pt x="237" y="5396"/>
                      <a:pt x="285" y="5717"/>
                    </a:cubicBezTo>
                    <a:cubicBezTo>
                      <a:pt x="392" y="6443"/>
                      <a:pt x="558" y="7164"/>
                      <a:pt x="757" y="7873"/>
                    </a:cubicBezTo>
                    <a:cubicBezTo>
                      <a:pt x="852" y="8204"/>
                      <a:pt x="950" y="8532"/>
                      <a:pt x="1062" y="8859"/>
                    </a:cubicBezTo>
                    <a:cubicBezTo>
                      <a:pt x="1423" y="9918"/>
                      <a:pt x="1873" y="10948"/>
                      <a:pt x="2386" y="11928"/>
                    </a:cubicBezTo>
                    <a:cubicBezTo>
                      <a:pt x="2609" y="12347"/>
                      <a:pt x="2846" y="12760"/>
                      <a:pt x="3092" y="13165"/>
                    </a:cubicBezTo>
                    <a:cubicBezTo>
                      <a:pt x="3184" y="13317"/>
                      <a:pt x="3281" y="13466"/>
                      <a:pt x="3376" y="13618"/>
                    </a:cubicBezTo>
                    <a:cubicBezTo>
                      <a:pt x="3988" y="14577"/>
                      <a:pt x="4664" y="15494"/>
                      <a:pt x="5384" y="16372"/>
                    </a:cubicBezTo>
                    <a:cubicBezTo>
                      <a:pt x="5461" y="16463"/>
                      <a:pt x="5536" y="16555"/>
                      <a:pt x="5613" y="16645"/>
                    </a:cubicBezTo>
                    <a:cubicBezTo>
                      <a:pt x="5745" y="16804"/>
                      <a:pt x="5873" y="16967"/>
                      <a:pt x="6009" y="17119"/>
                    </a:cubicBezTo>
                    <a:cubicBezTo>
                      <a:pt x="6675" y="17882"/>
                      <a:pt x="7367" y="18640"/>
                      <a:pt x="8100" y="19342"/>
                    </a:cubicBezTo>
                    <a:cubicBezTo>
                      <a:pt x="8158" y="19396"/>
                      <a:pt x="8216" y="19454"/>
                      <a:pt x="8273" y="19508"/>
                    </a:cubicBezTo>
                    <a:cubicBezTo>
                      <a:pt x="8337" y="19565"/>
                      <a:pt x="8401" y="19630"/>
                      <a:pt x="8465" y="19691"/>
                    </a:cubicBezTo>
                    <a:cubicBezTo>
                      <a:pt x="9094" y="20262"/>
                      <a:pt x="9844" y="21059"/>
                      <a:pt x="10702" y="21241"/>
                    </a:cubicBezTo>
                    <a:cubicBezTo>
                      <a:pt x="10714" y="21244"/>
                      <a:pt x="10727" y="21245"/>
                      <a:pt x="10741" y="21245"/>
                    </a:cubicBezTo>
                    <a:cubicBezTo>
                      <a:pt x="10857" y="21245"/>
                      <a:pt x="10999" y="21156"/>
                      <a:pt x="10902" y="21029"/>
                    </a:cubicBezTo>
                    <a:cubicBezTo>
                      <a:pt x="10435" y="20421"/>
                      <a:pt x="9746" y="19967"/>
                      <a:pt x="9178" y="19457"/>
                    </a:cubicBezTo>
                    <a:cubicBezTo>
                      <a:pt x="8688" y="19022"/>
                      <a:pt x="8225" y="18555"/>
                      <a:pt x="7773" y="18082"/>
                    </a:cubicBezTo>
                    <a:cubicBezTo>
                      <a:pt x="7706" y="18011"/>
                      <a:pt x="7637" y="17940"/>
                      <a:pt x="7570" y="17866"/>
                    </a:cubicBezTo>
                    <a:cubicBezTo>
                      <a:pt x="7300" y="17578"/>
                      <a:pt x="7032" y="17288"/>
                      <a:pt x="6769" y="16997"/>
                    </a:cubicBezTo>
                    <a:cubicBezTo>
                      <a:pt x="6100" y="16254"/>
                      <a:pt x="5471" y="15477"/>
                      <a:pt x="4877" y="14672"/>
                    </a:cubicBezTo>
                    <a:cubicBezTo>
                      <a:pt x="4816" y="14588"/>
                      <a:pt x="4755" y="14507"/>
                      <a:pt x="4694" y="14422"/>
                    </a:cubicBezTo>
                    <a:cubicBezTo>
                      <a:pt x="4086" y="13577"/>
                      <a:pt x="3525" y="12696"/>
                      <a:pt x="3028" y="11779"/>
                    </a:cubicBezTo>
                    <a:cubicBezTo>
                      <a:pt x="2886" y="11516"/>
                      <a:pt x="2751" y="11249"/>
                      <a:pt x="2620" y="10982"/>
                    </a:cubicBezTo>
                    <a:cubicBezTo>
                      <a:pt x="2538" y="10820"/>
                      <a:pt x="2457" y="10654"/>
                      <a:pt x="2383" y="10492"/>
                    </a:cubicBezTo>
                    <a:cubicBezTo>
                      <a:pt x="1788" y="9208"/>
                      <a:pt x="1322" y="7883"/>
                      <a:pt x="1004" y="6528"/>
                    </a:cubicBezTo>
                    <a:cubicBezTo>
                      <a:pt x="960" y="6332"/>
                      <a:pt x="916" y="6136"/>
                      <a:pt x="876" y="5940"/>
                    </a:cubicBezTo>
                    <a:cubicBezTo>
                      <a:pt x="497" y="4038"/>
                      <a:pt x="416" y="2081"/>
                      <a:pt x="706" y="100"/>
                    </a:cubicBezTo>
                    <a:cubicBezTo>
                      <a:pt x="714" y="57"/>
                      <a:pt x="675" y="0"/>
                      <a:pt x="638" y="0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5163" name="Google Shape;262;p3"/>
            <p:cNvSpPr/>
            <p:nvPr/>
          </p:nvSpPr>
          <p:spPr>
            <a:xfrm>
              <a:off x="8129686" y="327349"/>
              <a:ext cx="181624" cy="179534"/>
            </a:xfrm>
            <a:custGeom>
              <a:avLst/>
              <a:gdLst/>
              <a:ahLst/>
              <a:cxnLst>
                <a:cxn ang="0">
                  <a:pos x="1678463371" y="230781977"/>
                </a:cxn>
                <a:cxn ang="0">
                  <a:pos x="2147483647" y="1157108151"/>
                </a:cxn>
                <a:cxn ang="0">
                  <a:pos x="1669569612" y="1429858982"/>
                </a:cxn>
                <a:cxn ang="0">
                  <a:pos x="1678463371" y="230781977"/>
                </a:cxn>
                <a:cxn ang="0">
                  <a:pos x="2147483647" y="956834585"/>
                </a:cxn>
                <a:cxn ang="0">
                  <a:pos x="2147483647" y="1660011066"/>
                </a:cxn>
                <a:cxn ang="0">
                  <a:pos x="2147483647" y="1242937150"/>
                </a:cxn>
                <a:cxn ang="0">
                  <a:pos x="2147483647" y="956834585"/>
                </a:cxn>
                <a:cxn ang="0">
                  <a:pos x="1463574874" y="1677190081"/>
                </a:cxn>
                <a:cxn ang="0">
                  <a:pos x="1439415662" y="2147483647"/>
                </a:cxn>
                <a:cxn ang="0">
                  <a:pos x="415162984" y="2026853893"/>
                </a:cxn>
                <a:cxn ang="0">
                  <a:pos x="1463574874" y="1677190081"/>
                </a:cxn>
                <a:cxn ang="0">
                  <a:pos x="2147483647" y="1294451943"/>
                </a:cxn>
                <a:cxn ang="0">
                  <a:pos x="2147483647" y="1597711215"/>
                </a:cxn>
                <a:cxn ang="0">
                  <a:pos x="2147483647" y="1789068734"/>
                </a:cxn>
                <a:cxn ang="0">
                  <a:pos x="2147483647" y="2147483647"/>
                </a:cxn>
                <a:cxn ang="0">
                  <a:pos x="1897809112" y="2147483647"/>
                </a:cxn>
                <a:cxn ang="0">
                  <a:pos x="1619967454" y="2147483647"/>
                </a:cxn>
                <a:cxn ang="0">
                  <a:pos x="1660675853" y="1612323583"/>
                </a:cxn>
                <a:cxn ang="0">
                  <a:pos x="2147483647" y="1294451943"/>
                </a:cxn>
                <a:cxn ang="0">
                  <a:pos x="2147483647" y="1906689144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906689144"/>
                </a:cxn>
                <a:cxn ang="0">
                  <a:pos x="1609160035" y="2147483647"/>
                </a:cxn>
                <a:cxn ang="0">
                  <a:pos x="2147483647" y="2147483647"/>
                </a:cxn>
                <a:cxn ang="0">
                  <a:pos x="1508718998" y="2147483647"/>
                </a:cxn>
                <a:cxn ang="0">
                  <a:pos x="1609160035" y="2147483647"/>
                </a:cxn>
                <a:cxn ang="0">
                  <a:pos x="1653673446" y="0"/>
                </a:cxn>
                <a:cxn ang="0">
                  <a:pos x="1635232906" y="18440469"/>
                </a:cxn>
                <a:cxn ang="0">
                  <a:pos x="1630774844" y="48318196"/>
                </a:cxn>
                <a:cxn ang="0">
                  <a:pos x="1613618069" y="164677180"/>
                </a:cxn>
                <a:cxn ang="0">
                  <a:pos x="1474382264" y="1496617619"/>
                </a:cxn>
                <a:cxn ang="0">
                  <a:pos x="80109964" y="1958181602"/>
                </a:cxn>
                <a:cxn ang="0">
                  <a:pos x="120796027" y="2113312842"/>
                </a:cxn>
                <a:cxn ang="0">
                  <a:pos x="1433696991" y="2147483647"/>
                </a:cxn>
                <a:cxn ang="0">
                  <a:pos x="1364394446" y="2147483647"/>
                </a:cxn>
                <a:cxn ang="0">
                  <a:pos x="1443873696" y="2147483647"/>
                </a:cxn>
                <a:cxn ang="0">
                  <a:pos x="1478187275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778261369"/>
                </a:cxn>
                <a:cxn ang="0">
                  <a:pos x="2147483647" y="862742589"/>
                </a:cxn>
                <a:cxn ang="0">
                  <a:pos x="2147483647" y="729226870"/>
                </a:cxn>
                <a:cxn ang="0">
                  <a:pos x="2147483647" y="731771237"/>
                </a:cxn>
                <a:cxn ang="0">
                  <a:pos x="2147483647" y="1105615693"/>
                </a:cxn>
                <a:cxn ang="0">
                  <a:pos x="1689270790" y="69932926"/>
                </a:cxn>
                <a:cxn ang="0">
                  <a:pos x="1674027646" y="59125561"/>
                </a:cxn>
                <a:cxn ang="0">
                  <a:pos x="1671483272" y="20984018"/>
                </a:cxn>
                <a:cxn ang="0">
                  <a:pos x="1653673446" y="0"/>
                </a:cxn>
              </a:cxnLst>
              <a:pathLst>
                <a:path w="6432" h="6358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64" name="Google Shape;263;p3"/>
            <p:cNvSpPr/>
            <p:nvPr/>
          </p:nvSpPr>
          <p:spPr>
            <a:xfrm rot="-2400990">
              <a:off x="8293721" y="775507"/>
              <a:ext cx="274116" cy="158960"/>
            </a:xfrm>
            <a:custGeom>
              <a:avLst/>
              <a:gdLst/>
              <a:ahLst/>
              <a:cxnLst>
                <a:cxn ang="0">
                  <a:pos x="2147483647" y="1521931866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605594800"/>
                </a:cxn>
                <a:cxn ang="0">
                  <a:pos x="2147483647" y="1521931866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045972820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5732" h="3324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65" name="Google Shape;264;p3"/>
            <p:cNvSpPr/>
            <p:nvPr/>
          </p:nvSpPr>
          <p:spPr>
            <a:xfrm rot="-1269684">
              <a:off x="8200397" y="2273670"/>
              <a:ext cx="401241" cy="56538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136141221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36336364" y="2147483647"/>
                </a:cxn>
                <a:cxn ang="0">
                  <a:pos x="2147483647" y="0"/>
                </a:cxn>
              </a:cxnLst>
              <a:pathLst>
                <a:path w="12330" h="17374">
                  <a:moveTo>
                    <a:pt x="5744" y="2943"/>
                  </a:moveTo>
                  <a:cubicBezTo>
                    <a:pt x="6000" y="2943"/>
                    <a:pt x="6253" y="3008"/>
                    <a:pt x="6486" y="3160"/>
                  </a:cubicBezTo>
                  <a:cubicBezTo>
                    <a:pt x="7064" y="3542"/>
                    <a:pt x="6932" y="4475"/>
                    <a:pt x="6557" y="4917"/>
                  </a:cubicBezTo>
                  <a:cubicBezTo>
                    <a:pt x="6236" y="5296"/>
                    <a:pt x="5799" y="5401"/>
                    <a:pt x="5317" y="5451"/>
                  </a:cubicBezTo>
                  <a:cubicBezTo>
                    <a:pt x="5119" y="5474"/>
                    <a:pt x="4907" y="5486"/>
                    <a:pt x="4688" y="5486"/>
                  </a:cubicBezTo>
                  <a:cubicBezTo>
                    <a:pt x="4214" y="5486"/>
                    <a:pt x="3705" y="5430"/>
                    <a:pt x="3224" y="5303"/>
                  </a:cubicBezTo>
                  <a:cubicBezTo>
                    <a:pt x="3411" y="4721"/>
                    <a:pt x="3711" y="4174"/>
                    <a:pt x="4087" y="3762"/>
                  </a:cubicBezTo>
                  <a:cubicBezTo>
                    <a:pt x="4479" y="3328"/>
                    <a:pt x="5119" y="2943"/>
                    <a:pt x="5744" y="2943"/>
                  </a:cubicBezTo>
                  <a:close/>
                  <a:moveTo>
                    <a:pt x="7668" y="7415"/>
                  </a:moveTo>
                  <a:cubicBezTo>
                    <a:pt x="7916" y="7415"/>
                    <a:pt x="8150" y="7471"/>
                    <a:pt x="8341" y="7611"/>
                  </a:cubicBezTo>
                  <a:cubicBezTo>
                    <a:pt x="9486" y="8449"/>
                    <a:pt x="7439" y="9199"/>
                    <a:pt x="6911" y="9307"/>
                  </a:cubicBezTo>
                  <a:cubicBezTo>
                    <a:pt x="6670" y="9357"/>
                    <a:pt x="6423" y="9382"/>
                    <a:pt x="6177" y="9382"/>
                  </a:cubicBezTo>
                  <a:cubicBezTo>
                    <a:pt x="5805" y="9382"/>
                    <a:pt x="5435" y="9325"/>
                    <a:pt x="5083" y="9216"/>
                  </a:cubicBezTo>
                  <a:cubicBezTo>
                    <a:pt x="5330" y="8726"/>
                    <a:pt x="5685" y="8290"/>
                    <a:pt x="6117" y="7972"/>
                  </a:cubicBezTo>
                  <a:cubicBezTo>
                    <a:pt x="6485" y="7701"/>
                    <a:pt x="7111" y="7415"/>
                    <a:pt x="7668" y="7415"/>
                  </a:cubicBezTo>
                  <a:close/>
                  <a:moveTo>
                    <a:pt x="9861" y="12548"/>
                  </a:moveTo>
                  <a:cubicBezTo>
                    <a:pt x="10332" y="12548"/>
                    <a:pt x="10823" y="12858"/>
                    <a:pt x="10639" y="13386"/>
                  </a:cubicBezTo>
                  <a:cubicBezTo>
                    <a:pt x="10386" y="14119"/>
                    <a:pt x="9312" y="14414"/>
                    <a:pt x="8609" y="14414"/>
                  </a:cubicBezTo>
                  <a:cubicBezTo>
                    <a:pt x="8589" y="14414"/>
                    <a:pt x="8570" y="14413"/>
                    <a:pt x="8550" y="14413"/>
                  </a:cubicBezTo>
                  <a:cubicBezTo>
                    <a:pt x="8527" y="14413"/>
                    <a:pt x="8503" y="14410"/>
                    <a:pt x="8483" y="14410"/>
                  </a:cubicBezTo>
                  <a:cubicBezTo>
                    <a:pt x="8513" y="14102"/>
                    <a:pt x="8588" y="13801"/>
                    <a:pt x="8716" y="13524"/>
                  </a:cubicBezTo>
                  <a:cubicBezTo>
                    <a:pt x="8872" y="13187"/>
                    <a:pt x="9098" y="12828"/>
                    <a:pt x="9439" y="12646"/>
                  </a:cubicBezTo>
                  <a:cubicBezTo>
                    <a:pt x="9563" y="12580"/>
                    <a:pt x="9711" y="12548"/>
                    <a:pt x="9861" y="12548"/>
                  </a:cubicBezTo>
                  <a:close/>
                  <a:moveTo>
                    <a:pt x="3123" y="0"/>
                  </a:moveTo>
                  <a:cubicBezTo>
                    <a:pt x="3122" y="0"/>
                    <a:pt x="3121" y="0"/>
                    <a:pt x="3120" y="0"/>
                  </a:cubicBezTo>
                  <a:cubicBezTo>
                    <a:pt x="1112" y="48"/>
                    <a:pt x="1" y="3069"/>
                    <a:pt x="1214" y="4546"/>
                  </a:cubicBezTo>
                  <a:cubicBezTo>
                    <a:pt x="1549" y="4951"/>
                    <a:pt x="2065" y="5289"/>
                    <a:pt x="2664" y="5532"/>
                  </a:cubicBezTo>
                  <a:cubicBezTo>
                    <a:pt x="2464" y="6468"/>
                    <a:pt x="2563" y="7455"/>
                    <a:pt x="3049" y="8209"/>
                  </a:cubicBezTo>
                  <a:cubicBezTo>
                    <a:pt x="3411" y="8766"/>
                    <a:pt x="3931" y="9175"/>
                    <a:pt x="4522" y="9439"/>
                  </a:cubicBezTo>
                  <a:cubicBezTo>
                    <a:pt x="4174" y="10389"/>
                    <a:pt x="4181" y="11466"/>
                    <a:pt x="4671" y="12362"/>
                  </a:cubicBezTo>
                  <a:cubicBezTo>
                    <a:pt x="5313" y="13544"/>
                    <a:pt x="6648" y="14488"/>
                    <a:pt x="8034" y="14714"/>
                  </a:cubicBezTo>
                  <a:cubicBezTo>
                    <a:pt x="8047" y="15312"/>
                    <a:pt x="8220" y="15904"/>
                    <a:pt x="8571" y="16367"/>
                  </a:cubicBezTo>
                  <a:cubicBezTo>
                    <a:pt x="9169" y="17154"/>
                    <a:pt x="9912" y="17373"/>
                    <a:pt x="10724" y="17373"/>
                  </a:cubicBezTo>
                  <a:cubicBezTo>
                    <a:pt x="11173" y="17373"/>
                    <a:pt x="11643" y="17306"/>
                    <a:pt x="12122" y="17231"/>
                  </a:cubicBezTo>
                  <a:cubicBezTo>
                    <a:pt x="12329" y="17199"/>
                    <a:pt x="12214" y="16934"/>
                    <a:pt x="12047" y="16934"/>
                  </a:cubicBezTo>
                  <a:cubicBezTo>
                    <a:pt x="12042" y="16934"/>
                    <a:pt x="12037" y="16934"/>
                    <a:pt x="12031" y="16934"/>
                  </a:cubicBezTo>
                  <a:cubicBezTo>
                    <a:pt x="11605" y="16982"/>
                    <a:pt x="11179" y="17046"/>
                    <a:pt x="10767" y="17046"/>
                  </a:cubicBezTo>
                  <a:cubicBezTo>
                    <a:pt x="10208" y="17046"/>
                    <a:pt x="9674" y="16927"/>
                    <a:pt x="9196" y="16484"/>
                  </a:cubicBezTo>
                  <a:cubicBezTo>
                    <a:pt x="8713" y="16042"/>
                    <a:pt x="8480" y="15403"/>
                    <a:pt x="8466" y="14761"/>
                  </a:cubicBezTo>
                  <a:cubicBezTo>
                    <a:pt x="8527" y="14764"/>
                    <a:pt x="8589" y="14765"/>
                    <a:pt x="8650" y="14765"/>
                  </a:cubicBezTo>
                  <a:cubicBezTo>
                    <a:pt x="9094" y="14765"/>
                    <a:pt x="9533" y="14686"/>
                    <a:pt x="9946" y="14508"/>
                  </a:cubicBezTo>
                  <a:cubicBezTo>
                    <a:pt x="10713" y="14183"/>
                    <a:pt x="11609" y="13196"/>
                    <a:pt x="10798" y="12393"/>
                  </a:cubicBezTo>
                  <a:cubicBezTo>
                    <a:pt x="10589" y="12183"/>
                    <a:pt x="10331" y="12098"/>
                    <a:pt x="10064" y="12098"/>
                  </a:cubicBezTo>
                  <a:cubicBezTo>
                    <a:pt x="9562" y="12098"/>
                    <a:pt x="9026" y="12399"/>
                    <a:pt x="8713" y="12747"/>
                  </a:cubicBezTo>
                  <a:cubicBezTo>
                    <a:pt x="8318" y="13183"/>
                    <a:pt x="8101" y="13764"/>
                    <a:pt x="8047" y="14359"/>
                  </a:cubicBezTo>
                  <a:cubicBezTo>
                    <a:pt x="6682" y="14119"/>
                    <a:pt x="5276" y="13071"/>
                    <a:pt x="4846" y="11791"/>
                  </a:cubicBezTo>
                  <a:cubicBezTo>
                    <a:pt x="4607" y="11081"/>
                    <a:pt x="4661" y="10297"/>
                    <a:pt x="4924" y="9590"/>
                  </a:cubicBezTo>
                  <a:cubicBezTo>
                    <a:pt x="5343" y="9725"/>
                    <a:pt x="5787" y="9793"/>
                    <a:pt x="6231" y="9793"/>
                  </a:cubicBezTo>
                  <a:cubicBezTo>
                    <a:pt x="6987" y="9793"/>
                    <a:pt x="7743" y="9596"/>
                    <a:pt x="8371" y="9196"/>
                  </a:cubicBezTo>
                  <a:cubicBezTo>
                    <a:pt x="8929" y="8837"/>
                    <a:pt x="9426" y="8097"/>
                    <a:pt x="8865" y="7516"/>
                  </a:cubicBezTo>
                  <a:cubicBezTo>
                    <a:pt x="8558" y="7195"/>
                    <a:pt x="8089" y="7075"/>
                    <a:pt x="7622" y="7075"/>
                  </a:cubicBezTo>
                  <a:cubicBezTo>
                    <a:pt x="7296" y="7075"/>
                    <a:pt x="6971" y="7133"/>
                    <a:pt x="6702" y="7222"/>
                  </a:cubicBezTo>
                  <a:cubicBezTo>
                    <a:pt x="5796" y="7519"/>
                    <a:pt x="5094" y="8219"/>
                    <a:pt x="4681" y="9063"/>
                  </a:cubicBezTo>
                  <a:cubicBezTo>
                    <a:pt x="3968" y="8736"/>
                    <a:pt x="3387" y="8161"/>
                    <a:pt x="3140" y="7347"/>
                  </a:cubicBezTo>
                  <a:cubicBezTo>
                    <a:pt x="2985" y="6830"/>
                    <a:pt x="2998" y="6252"/>
                    <a:pt x="3120" y="5691"/>
                  </a:cubicBezTo>
                  <a:cubicBezTo>
                    <a:pt x="3657" y="5856"/>
                    <a:pt x="4233" y="5947"/>
                    <a:pt x="4783" y="5947"/>
                  </a:cubicBezTo>
                  <a:cubicBezTo>
                    <a:pt x="5500" y="5947"/>
                    <a:pt x="6175" y="5792"/>
                    <a:pt x="6668" y="5445"/>
                  </a:cubicBezTo>
                  <a:cubicBezTo>
                    <a:pt x="7334" y="4972"/>
                    <a:pt x="7567" y="3961"/>
                    <a:pt x="7117" y="3261"/>
                  </a:cubicBezTo>
                  <a:cubicBezTo>
                    <a:pt x="6808" y="2776"/>
                    <a:pt x="6260" y="2579"/>
                    <a:pt x="5700" y="2579"/>
                  </a:cubicBezTo>
                  <a:cubicBezTo>
                    <a:pt x="5336" y="2579"/>
                    <a:pt x="4966" y="2663"/>
                    <a:pt x="4654" y="2805"/>
                  </a:cubicBezTo>
                  <a:cubicBezTo>
                    <a:pt x="3745" y="3221"/>
                    <a:pt x="3076" y="4133"/>
                    <a:pt x="2765" y="5150"/>
                  </a:cubicBezTo>
                  <a:cubicBezTo>
                    <a:pt x="2170" y="4921"/>
                    <a:pt x="1660" y="4552"/>
                    <a:pt x="1370" y="4008"/>
                  </a:cubicBezTo>
                  <a:cubicBezTo>
                    <a:pt x="707" y="2762"/>
                    <a:pt x="1674" y="376"/>
                    <a:pt x="3208" y="298"/>
                  </a:cubicBezTo>
                  <a:cubicBezTo>
                    <a:pt x="3426" y="288"/>
                    <a:pt x="3294" y="0"/>
                    <a:pt x="3123" y="0"/>
                  </a:cubicBezTo>
                  <a:close/>
                </a:path>
              </a:pathLst>
            </a:custGeom>
            <a:solidFill>
              <a:srgbClr val="00296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66" name="Google Shape;265;p3"/>
            <p:cNvSpPr/>
            <p:nvPr/>
          </p:nvSpPr>
          <p:spPr>
            <a:xfrm>
              <a:off x="232439" y="4150249"/>
              <a:ext cx="250093" cy="226164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787031601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20814387"/>
                </a:cxn>
                <a:cxn ang="0">
                  <a:pos x="2147483647" y="414245700"/>
                </a:cxn>
                <a:cxn ang="0">
                  <a:pos x="2147483647" y="33125974"/>
                </a:cxn>
                <a:cxn ang="0">
                  <a:pos x="2147483647" y="37556440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889187745" y="2147483647"/>
                </a:cxn>
                <a:cxn ang="0">
                  <a:pos x="160142558" y="2147483647"/>
                </a:cxn>
                <a:cxn ang="0">
                  <a:pos x="75939261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018983125"/>
                </a:cxn>
                <a:cxn ang="0">
                  <a:pos x="2147483647" y="0"/>
                </a:cxn>
              </a:cxnLst>
              <a:pathLst>
                <a:path w="6135" h="5548">
                  <a:moveTo>
                    <a:pt x="4708" y="0"/>
                  </a:moveTo>
                  <a:cubicBezTo>
                    <a:pt x="4451" y="0"/>
                    <a:pt x="4174" y="126"/>
                    <a:pt x="3951" y="285"/>
                  </a:cubicBezTo>
                  <a:cubicBezTo>
                    <a:pt x="3481" y="624"/>
                    <a:pt x="3308" y="1237"/>
                    <a:pt x="3223" y="1798"/>
                  </a:cubicBezTo>
                  <a:cubicBezTo>
                    <a:pt x="3245" y="1595"/>
                    <a:pt x="2892" y="950"/>
                    <a:pt x="2799" y="768"/>
                  </a:cubicBezTo>
                  <a:cubicBezTo>
                    <a:pt x="2657" y="484"/>
                    <a:pt x="2454" y="295"/>
                    <a:pt x="2160" y="150"/>
                  </a:cubicBezTo>
                  <a:cubicBezTo>
                    <a:pt x="1994" y="68"/>
                    <a:pt x="1802" y="12"/>
                    <a:pt x="1617" y="12"/>
                  </a:cubicBezTo>
                  <a:cubicBezTo>
                    <a:pt x="1468" y="12"/>
                    <a:pt x="1323" y="49"/>
                    <a:pt x="1200" y="136"/>
                  </a:cubicBezTo>
                  <a:cubicBezTo>
                    <a:pt x="971" y="302"/>
                    <a:pt x="883" y="612"/>
                    <a:pt x="900" y="893"/>
                  </a:cubicBezTo>
                  <a:cubicBezTo>
                    <a:pt x="930" y="1495"/>
                    <a:pt x="1387" y="2049"/>
                    <a:pt x="1971" y="2194"/>
                  </a:cubicBezTo>
                  <a:cubicBezTo>
                    <a:pt x="1362" y="2214"/>
                    <a:pt x="788" y="2333"/>
                    <a:pt x="322" y="2725"/>
                  </a:cubicBezTo>
                  <a:cubicBezTo>
                    <a:pt x="227" y="2802"/>
                    <a:pt x="89" y="2985"/>
                    <a:pt x="58" y="3117"/>
                  </a:cubicBezTo>
                  <a:cubicBezTo>
                    <a:pt x="1" y="3387"/>
                    <a:pt x="58" y="3681"/>
                    <a:pt x="275" y="3853"/>
                  </a:cubicBezTo>
                  <a:cubicBezTo>
                    <a:pt x="487" y="4029"/>
                    <a:pt x="771" y="4087"/>
                    <a:pt x="1048" y="4090"/>
                  </a:cubicBezTo>
                  <a:cubicBezTo>
                    <a:pt x="1069" y="4091"/>
                    <a:pt x="1090" y="4091"/>
                    <a:pt x="1111" y="4091"/>
                  </a:cubicBezTo>
                  <a:cubicBezTo>
                    <a:pt x="1347" y="4091"/>
                    <a:pt x="1582" y="4057"/>
                    <a:pt x="1805" y="3989"/>
                  </a:cubicBezTo>
                  <a:cubicBezTo>
                    <a:pt x="2042" y="3917"/>
                    <a:pt x="2245" y="3763"/>
                    <a:pt x="2471" y="3688"/>
                  </a:cubicBezTo>
                  <a:cubicBezTo>
                    <a:pt x="2360" y="3986"/>
                    <a:pt x="2268" y="4262"/>
                    <a:pt x="2258" y="4580"/>
                  </a:cubicBezTo>
                  <a:cubicBezTo>
                    <a:pt x="2248" y="4854"/>
                    <a:pt x="2340" y="5141"/>
                    <a:pt x="2546" y="5324"/>
                  </a:cubicBezTo>
                  <a:cubicBezTo>
                    <a:pt x="2713" y="5473"/>
                    <a:pt x="2935" y="5548"/>
                    <a:pt x="3156" y="5548"/>
                  </a:cubicBezTo>
                  <a:cubicBezTo>
                    <a:pt x="3260" y="5548"/>
                    <a:pt x="3363" y="5531"/>
                    <a:pt x="3461" y="5499"/>
                  </a:cubicBezTo>
                  <a:cubicBezTo>
                    <a:pt x="3563" y="5466"/>
                    <a:pt x="3661" y="5418"/>
                    <a:pt x="3748" y="5351"/>
                  </a:cubicBezTo>
                  <a:cubicBezTo>
                    <a:pt x="3951" y="5192"/>
                    <a:pt x="4069" y="4942"/>
                    <a:pt x="4099" y="4685"/>
                  </a:cubicBezTo>
                  <a:cubicBezTo>
                    <a:pt x="4124" y="4472"/>
                    <a:pt x="4093" y="4252"/>
                    <a:pt x="4032" y="4050"/>
                  </a:cubicBezTo>
                  <a:cubicBezTo>
                    <a:pt x="3975" y="3861"/>
                    <a:pt x="3921" y="3685"/>
                    <a:pt x="3823" y="3509"/>
                  </a:cubicBezTo>
                  <a:cubicBezTo>
                    <a:pt x="4218" y="3766"/>
                    <a:pt x="4505" y="4104"/>
                    <a:pt x="5005" y="4140"/>
                  </a:cubicBezTo>
                  <a:cubicBezTo>
                    <a:pt x="5036" y="4143"/>
                    <a:pt x="5067" y="4144"/>
                    <a:pt x="5098" y="4144"/>
                  </a:cubicBezTo>
                  <a:cubicBezTo>
                    <a:pt x="5467" y="4144"/>
                    <a:pt x="5815" y="3973"/>
                    <a:pt x="5962" y="3617"/>
                  </a:cubicBezTo>
                  <a:cubicBezTo>
                    <a:pt x="6134" y="3205"/>
                    <a:pt x="5928" y="2671"/>
                    <a:pt x="5523" y="2482"/>
                  </a:cubicBezTo>
                  <a:cubicBezTo>
                    <a:pt x="5384" y="2414"/>
                    <a:pt x="5228" y="2387"/>
                    <a:pt x="5073" y="2356"/>
                  </a:cubicBezTo>
                  <a:cubicBezTo>
                    <a:pt x="4901" y="2326"/>
                    <a:pt x="4732" y="2295"/>
                    <a:pt x="4559" y="2265"/>
                  </a:cubicBezTo>
                  <a:cubicBezTo>
                    <a:pt x="5026" y="1999"/>
                    <a:pt x="5350" y="1492"/>
                    <a:pt x="5397" y="957"/>
                  </a:cubicBezTo>
                  <a:cubicBezTo>
                    <a:pt x="5417" y="754"/>
                    <a:pt x="5397" y="545"/>
                    <a:pt x="5300" y="369"/>
                  </a:cubicBezTo>
                  <a:cubicBezTo>
                    <a:pt x="5153" y="101"/>
                    <a:pt x="4938" y="0"/>
                    <a:pt x="4708" y="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67" name="Google Shape;266;p3"/>
            <p:cNvSpPr/>
            <p:nvPr/>
          </p:nvSpPr>
          <p:spPr>
            <a:xfrm rot="-2401089">
              <a:off x="289995" y="2838395"/>
              <a:ext cx="336282" cy="195011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5732" h="3324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5168" name="Google Shape;267;p3"/>
            <p:cNvGrpSpPr/>
            <p:nvPr/>
          </p:nvGrpSpPr>
          <p:grpSpPr>
            <a:xfrm>
              <a:off x="584943" y="3766648"/>
              <a:ext cx="881836" cy="929636"/>
              <a:chOff x="2553549" y="1320203"/>
              <a:chExt cx="470564" cy="580913"/>
            </a:xfrm>
          </p:grpSpPr>
          <p:sp>
            <p:nvSpPr>
              <p:cNvPr id="108" name="Google Shape;268;p3"/>
              <p:cNvSpPr/>
              <p:nvPr/>
            </p:nvSpPr>
            <p:spPr>
              <a:xfrm>
                <a:off x="2562639" y="1336231"/>
                <a:ext cx="452306" cy="322171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7344" extrusionOk="0">
                    <a:moveTo>
                      <a:pt x="10021" y="0"/>
                    </a:moveTo>
                    <a:cubicBezTo>
                      <a:pt x="9716" y="85"/>
                      <a:pt x="1" y="1231"/>
                      <a:pt x="1" y="1231"/>
                    </a:cubicBezTo>
                    <a:lnTo>
                      <a:pt x="3216" y="3108"/>
                    </a:lnTo>
                    <a:lnTo>
                      <a:pt x="3333" y="6323"/>
                    </a:lnTo>
                    <a:lnTo>
                      <a:pt x="5212" y="5327"/>
                    </a:lnTo>
                    <a:lnTo>
                      <a:pt x="6776" y="7344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5171" name="Google Shape;269;p3"/>
              <p:cNvGrpSpPr/>
              <p:nvPr/>
            </p:nvGrpSpPr>
            <p:grpSpPr>
              <a:xfrm>
                <a:off x="2553549" y="1320203"/>
                <a:ext cx="470564" cy="580913"/>
                <a:chOff x="2555011" y="1332053"/>
                <a:chExt cx="470564" cy="580913"/>
              </a:xfrm>
            </p:grpSpPr>
            <p:grpSp>
              <p:nvGrpSpPr>
                <p:cNvPr id="5172" name="Google Shape;270;p3"/>
                <p:cNvGrpSpPr/>
                <p:nvPr/>
              </p:nvGrpSpPr>
              <p:grpSpPr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5175" name="Google Shape;271;p3"/>
                  <p:cNvSpPr/>
                  <p:nvPr/>
                </p:nvSpPr>
                <p:spPr>
                  <a:xfrm>
                    <a:off x="2770988" y="1547372"/>
                    <a:ext cx="103209" cy="126108"/>
                  </a:xfrm>
                  <a:custGeom>
                    <a:avLst/>
                    <a:gdLst/>
                    <a:ahLst/>
                    <a:cxnLst>
                      <a:cxn ang="0">
                        <a:pos x="308347830" y="0"/>
                      </a:cxn>
                      <a:cxn ang="0">
                        <a:pos x="123357765" y="466877388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505755576" y="110318271"/>
                      </a:cxn>
                      <a:cxn ang="0">
                        <a:pos x="308347830" y="0"/>
                      </a:cxn>
                    </a:cxnLst>
                    <a:pathLst>
                      <a:path w="2292" h="2880">
                        <a:moveTo>
                          <a:pt x="75" y="0"/>
                        </a:moveTo>
                        <a:cubicBezTo>
                          <a:pt x="31" y="0"/>
                          <a:pt x="0" y="74"/>
                          <a:pt x="30" y="127"/>
                        </a:cubicBezTo>
                        <a:cubicBezTo>
                          <a:pt x="323" y="629"/>
                          <a:pt x="733" y="1045"/>
                          <a:pt x="1088" y="1504"/>
                        </a:cubicBezTo>
                        <a:cubicBezTo>
                          <a:pt x="1429" y="1946"/>
                          <a:pt x="1727" y="2419"/>
                          <a:pt x="2102" y="2836"/>
                        </a:cubicBezTo>
                        <a:cubicBezTo>
                          <a:pt x="2130" y="2867"/>
                          <a:pt x="2157" y="2879"/>
                          <a:pt x="2181" y="2879"/>
                        </a:cubicBezTo>
                        <a:cubicBezTo>
                          <a:pt x="2251" y="2879"/>
                          <a:pt x="2291" y="2771"/>
                          <a:pt x="2222" y="2694"/>
                        </a:cubicBezTo>
                        <a:cubicBezTo>
                          <a:pt x="1846" y="2277"/>
                          <a:pt x="1550" y="1803"/>
                          <a:pt x="1206" y="1361"/>
                        </a:cubicBezTo>
                        <a:cubicBezTo>
                          <a:pt x="855" y="910"/>
                          <a:pt x="473" y="484"/>
                          <a:pt x="123" y="30"/>
                        </a:cubicBezTo>
                        <a:cubicBezTo>
                          <a:pt x="107" y="9"/>
                          <a:pt x="90" y="0"/>
                          <a:pt x="75" y="0"/>
                        </a:cubicBezTo>
                        <a:close/>
                      </a:path>
                    </a:pathLst>
                  </a:custGeom>
                  <a:solidFill>
                    <a:schemeClr val="tx1">
                      <a:alpha val="100000"/>
                    </a:schemeClr>
                  </a:soli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grpSp>
                <p:nvGrpSpPr>
                  <p:cNvPr id="5176" name="Google Shape;272;p3"/>
                  <p:cNvGrpSpPr/>
                  <p:nvPr/>
                </p:nvGrpSpPr>
                <p:grpSpPr>
                  <a:xfrm>
                    <a:off x="2555011" y="1332053"/>
                    <a:ext cx="470564" cy="342462"/>
                    <a:chOff x="2555011" y="1332053"/>
                    <a:chExt cx="470564" cy="342462"/>
                  </a:xfrm>
                </p:grpSpPr>
                <p:sp>
                  <p:nvSpPr>
                    <p:cNvPr id="5177" name="Google Shape;273;p3"/>
                    <p:cNvSpPr/>
                    <p:nvPr/>
                  </p:nvSpPr>
                  <p:spPr>
                    <a:xfrm>
                      <a:off x="2765855" y="1336081"/>
                      <a:ext cx="250412" cy="218543"/>
                    </a:xfrm>
                    <a:custGeom>
                      <a:avLst/>
                      <a:gdLst/>
                      <a:ahLst/>
                      <a:cxnLst>
                        <a:cxn ang="0">
                          <a:pos x="2147483647" y="0"/>
                        </a:cxn>
                        <a:cxn ang="0">
                          <a:pos x="2147483647" y="7387507"/>
                        </a:cxn>
                        <a:cxn ang="0">
                          <a:pos x="2147483647" y="2147483647"/>
                        </a:cxn>
                        <a:cxn ang="0">
                          <a:pos x="382396506" y="2147483647"/>
                        </a:cxn>
                        <a:cxn ang="0">
                          <a:pos x="818206823" y="2147483647"/>
                        </a:cxn>
                        <a:cxn ang="0">
                          <a:pos x="1023740949" y="2147483647"/>
                        </a:cxn>
                        <a:cxn ang="0">
                          <a:pos x="2147483647" y="2147483647"/>
                        </a:cxn>
                        <a:cxn ang="0">
                          <a:pos x="2147483647" y="297789424"/>
                        </a:cxn>
                        <a:cxn ang="0">
                          <a:pos x="2147483647" y="0"/>
                        </a:cxn>
                      </a:cxnLst>
                      <a:pathLst>
                        <a:path w="5561" h="4991">
                          <a:moveTo>
                            <a:pt x="5523" y="0"/>
                          </a:moveTo>
                          <a:cubicBezTo>
                            <a:pt x="5520" y="0"/>
                            <a:pt x="5517" y="1"/>
                            <a:pt x="5514" y="2"/>
                          </a:cubicBezTo>
                          <a:cubicBezTo>
                            <a:pt x="4834" y="215"/>
                            <a:pt x="4062" y="1273"/>
                            <a:pt x="3545" y="1751"/>
                          </a:cubicBezTo>
                          <a:cubicBezTo>
                            <a:pt x="2432" y="2780"/>
                            <a:pt x="1299" y="3833"/>
                            <a:pt x="93" y="4748"/>
                          </a:cubicBezTo>
                          <a:cubicBezTo>
                            <a:pt x="1" y="4818"/>
                            <a:pt x="102" y="4991"/>
                            <a:pt x="199" y="4991"/>
                          </a:cubicBezTo>
                          <a:cubicBezTo>
                            <a:pt x="216" y="4991"/>
                            <a:pt x="233" y="4986"/>
                            <a:pt x="249" y="4973"/>
                          </a:cubicBezTo>
                          <a:cubicBezTo>
                            <a:pt x="1455" y="4047"/>
                            <a:pt x="2585" y="2978"/>
                            <a:pt x="3694" y="1936"/>
                          </a:cubicBezTo>
                          <a:cubicBezTo>
                            <a:pt x="4245" y="1420"/>
                            <a:pt x="5230" y="772"/>
                            <a:pt x="5549" y="81"/>
                          </a:cubicBezTo>
                          <a:cubicBezTo>
                            <a:pt x="5561" y="59"/>
                            <a:pt x="5555" y="0"/>
                            <a:pt x="5523" y="0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alpha val="100000"/>
                      </a:schemeClr>
                    </a:soli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5178" name="Google Shape;274;p3"/>
                    <p:cNvSpPr/>
                    <p:nvPr/>
                  </p:nvSpPr>
                  <p:spPr>
                    <a:xfrm>
                      <a:off x="2858307" y="1334461"/>
                      <a:ext cx="163144" cy="340054"/>
                    </a:xfrm>
                    <a:custGeom>
                      <a:avLst/>
                      <a:gdLst/>
                      <a:ahLst/>
                      <a:cxnLst>
                        <a:cxn ang="0">
                          <a:pos x="2147483647" y="3694748"/>
                        </a:cxn>
                        <a:cxn ang="0">
                          <a:pos x="2147483647" y="91931099"/>
                        </a:cxn>
                        <a:cxn ang="0">
                          <a:pos x="2147483647" y="2147483647"/>
                        </a:cxn>
                        <a:cxn ang="0">
                          <a:pos x="176771590" y="2147483647"/>
                        </a:cxn>
                        <a:cxn ang="0">
                          <a:pos x="793555922" y="2147483647"/>
                        </a:cxn>
                        <a:cxn ang="0">
                          <a:pos x="1097795346" y="2147483647"/>
                        </a:cxn>
                        <a:cxn ang="0">
                          <a:pos x="2147483647" y="2147483647"/>
                        </a:cxn>
                        <a:cxn ang="0">
                          <a:pos x="2147483647" y="518343577"/>
                        </a:cxn>
                        <a:cxn ang="0">
                          <a:pos x="2147483647" y="3694748"/>
                        </a:cxn>
                      </a:cxnLst>
                      <a:pathLst>
                        <a:path w="3623" h="7766">
                          <a:moveTo>
                            <a:pt x="3549" y="1"/>
                          </a:moveTo>
                          <a:cubicBezTo>
                            <a:pt x="3538" y="1"/>
                            <a:pt x="3526" y="8"/>
                            <a:pt x="3515" y="25"/>
                          </a:cubicBezTo>
                          <a:cubicBezTo>
                            <a:pt x="2735" y="1142"/>
                            <a:pt x="2298" y="2616"/>
                            <a:pt x="1729" y="3862"/>
                          </a:cubicBezTo>
                          <a:cubicBezTo>
                            <a:pt x="1169" y="5087"/>
                            <a:pt x="603" y="6311"/>
                            <a:pt x="43" y="7535"/>
                          </a:cubicBezTo>
                          <a:cubicBezTo>
                            <a:pt x="1" y="7627"/>
                            <a:pt x="105" y="7765"/>
                            <a:pt x="193" y="7765"/>
                          </a:cubicBezTo>
                          <a:cubicBezTo>
                            <a:pt x="221" y="7765"/>
                            <a:pt x="247" y="7752"/>
                            <a:pt x="267" y="7719"/>
                          </a:cubicBezTo>
                          <a:cubicBezTo>
                            <a:pt x="909" y="6629"/>
                            <a:pt x="1369" y="5409"/>
                            <a:pt x="1893" y="4259"/>
                          </a:cubicBezTo>
                          <a:cubicBezTo>
                            <a:pt x="2507" y="2912"/>
                            <a:pt x="3206" y="1570"/>
                            <a:pt x="3612" y="141"/>
                          </a:cubicBezTo>
                          <a:cubicBezTo>
                            <a:pt x="3622" y="104"/>
                            <a:pt x="3590" y="1"/>
                            <a:pt x="3549" y="1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alpha val="100000"/>
                      </a:schemeClr>
                    </a:soli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5179" name="Google Shape;275;p3"/>
                    <p:cNvSpPr/>
                    <p:nvPr/>
                  </p:nvSpPr>
                  <p:spPr>
                    <a:xfrm>
                      <a:off x="2555011" y="1332053"/>
                      <a:ext cx="470564" cy="154044"/>
                    </a:xfrm>
                    <a:custGeom>
                      <a:avLst/>
                      <a:gdLst/>
                      <a:ahLst/>
                      <a:cxnLst>
                        <a:cxn ang="0">
                          <a:pos x="2147483647" y="1720407048"/>
                        </a:cxn>
                        <a:cxn ang="0">
                          <a:pos x="2147483647" y="1720407048"/>
                        </a:cxn>
                        <a:cxn ang="0">
                          <a:pos x="2147483647" y="2147483647"/>
                        </a:cxn>
                        <a:cxn ang="0">
                          <a:pos x="2147483647" y="2147483647"/>
                        </a:cxn>
                        <a:cxn ang="0">
                          <a:pos x="2147483647" y="2147483647"/>
                        </a:cxn>
                        <a:cxn ang="0">
                          <a:pos x="2147483647" y="2147483647"/>
                        </a:cxn>
                        <a:cxn ang="0">
                          <a:pos x="2147483647" y="2147483647"/>
                        </a:cxn>
                        <a:cxn ang="0">
                          <a:pos x="2147483647" y="2147483647"/>
                        </a:cxn>
                        <a:cxn ang="0">
                          <a:pos x="2147483647" y="1948345534"/>
                        </a:cxn>
                        <a:cxn ang="0">
                          <a:pos x="2147483647" y="1720407048"/>
                        </a:cxn>
                        <a:cxn ang="0">
                          <a:pos x="2147483647" y="3694691"/>
                        </a:cxn>
                        <a:cxn ang="0">
                          <a:pos x="2147483647" y="44075675"/>
                        </a:cxn>
                        <a:cxn ang="0">
                          <a:pos x="2147483647" y="499952648"/>
                        </a:cxn>
                        <a:cxn ang="0">
                          <a:pos x="2147483647" y="499952648"/>
                        </a:cxn>
                        <a:cxn ang="0">
                          <a:pos x="555059958" y="2147483647"/>
                        </a:cxn>
                        <a:cxn ang="0">
                          <a:pos x="530407132" y="2147483647"/>
                        </a:cxn>
                        <a:cxn ang="0">
                          <a:pos x="2147483647" y="2147483647"/>
                        </a:cxn>
                        <a:cxn ang="0">
                          <a:pos x="2147483647" y="2147483647"/>
                        </a:cxn>
                        <a:cxn ang="0">
                          <a:pos x="2147483647" y="2147483647"/>
                        </a:cxn>
                        <a:cxn ang="0">
                          <a:pos x="2147483647" y="1029288467"/>
                        </a:cxn>
                        <a:cxn ang="0">
                          <a:pos x="2147483647" y="3694691"/>
                        </a:cxn>
                      </a:cxnLst>
                      <a:pathLst>
                        <a:path w="10450" h="3518">
                          <a:moveTo>
                            <a:pt x="9111" y="468"/>
                          </a:moveTo>
                          <a:lnTo>
                            <a:pt x="9111" y="468"/>
                          </a:lnTo>
                          <a:cubicBezTo>
                            <a:pt x="7421" y="1260"/>
                            <a:pt x="5759" y="2117"/>
                            <a:pt x="4083" y="2937"/>
                          </a:cubicBezTo>
                          <a:cubicBezTo>
                            <a:pt x="3940" y="3008"/>
                            <a:pt x="3386" y="3311"/>
                            <a:pt x="3388" y="3311"/>
                          </a:cubicBezTo>
                          <a:cubicBezTo>
                            <a:pt x="3367" y="3311"/>
                            <a:pt x="2790" y="2946"/>
                            <a:pt x="2617" y="2845"/>
                          </a:cubicBezTo>
                          <a:cubicBezTo>
                            <a:pt x="1945" y="2455"/>
                            <a:pt x="1273" y="2064"/>
                            <a:pt x="602" y="1673"/>
                          </a:cubicBezTo>
                          <a:cubicBezTo>
                            <a:pt x="2247" y="1508"/>
                            <a:pt x="3892" y="1213"/>
                            <a:pt x="5527" y="983"/>
                          </a:cubicBezTo>
                          <a:cubicBezTo>
                            <a:pt x="6572" y="835"/>
                            <a:pt x="7617" y="690"/>
                            <a:pt x="8660" y="530"/>
                          </a:cubicBezTo>
                          <a:cubicBezTo>
                            <a:pt x="8807" y="507"/>
                            <a:pt x="8958" y="488"/>
                            <a:pt x="9111" y="468"/>
                          </a:cubicBezTo>
                          <a:close/>
                          <a:moveTo>
                            <a:pt x="10155" y="1"/>
                          </a:moveTo>
                          <a:cubicBezTo>
                            <a:pt x="10137" y="1"/>
                            <a:pt x="10120" y="4"/>
                            <a:pt x="10103" y="12"/>
                          </a:cubicBezTo>
                          <a:cubicBezTo>
                            <a:pt x="10011" y="53"/>
                            <a:pt x="9919" y="95"/>
                            <a:pt x="9828" y="136"/>
                          </a:cubicBezTo>
                          <a:cubicBezTo>
                            <a:pt x="6634" y="664"/>
                            <a:pt x="3353" y="1152"/>
                            <a:pt x="135" y="1429"/>
                          </a:cubicBezTo>
                          <a:cubicBezTo>
                            <a:pt x="0" y="1442"/>
                            <a:pt x="45" y="1627"/>
                            <a:pt x="129" y="1676"/>
                          </a:cubicBezTo>
                          <a:cubicBezTo>
                            <a:pt x="949" y="2157"/>
                            <a:pt x="1769" y="2638"/>
                            <a:pt x="2589" y="3118"/>
                          </a:cubicBezTo>
                          <a:cubicBezTo>
                            <a:pt x="3000" y="3359"/>
                            <a:pt x="3179" y="3518"/>
                            <a:pt x="3425" y="3518"/>
                          </a:cubicBezTo>
                          <a:cubicBezTo>
                            <a:pt x="3563" y="3518"/>
                            <a:pt x="3721" y="3468"/>
                            <a:pt x="3952" y="3356"/>
                          </a:cubicBezTo>
                          <a:cubicBezTo>
                            <a:pt x="6070" y="2335"/>
                            <a:pt x="8157" y="1241"/>
                            <a:pt x="10304" y="280"/>
                          </a:cubicBezTo>
                          <a:cubicBezTo>
                            <a:pt x="10449" y="214"/>
                            <a:pt x="10297" y="1"/>
                            <a:pt x="10155" y="1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alpha val="100000"/>
                      </a:schemeClr>
                    </a:soli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5180" name="Google Shape;276;p3"/>
                    <p:cNvSpPr/>
                    <p:nvPr/>
                  </p:nvSpPr>
                  <p:spPr>
                    <a:xfrm>
                      <a:off x="2699927" y="1480240"/>
                      <a:ext cx="81820" cy="147870"/>
                    </a:xfrm>
                    <a:custGeom>
                      <a:avLst/>
                      <a:gdLst/>
                      <a:ahLst/>
                      <a:cxnLst>
                        <a:cxn ang="0">
                          <a:pos x="711297599" y="3694692"/>
                        </a:cxn>
                        <a:cxn ang="0">
                          <a:pos x="587938932" y="113926150"/>
                        </a:cxn>
                        <a:cxn ang="0">
                          <a:pos x="394729130" y="2147483647"/>
                        </a:cxn>
                        <a:cxn ang="0">
                          <a:pos x="509869458" y="2147483647"/>
                        </a:cxn>
                        <a:cxn ang="0">
                          <a:pos x="1204730334" y="2147483647"/>
                        </a:cxn>
                        <a:cxn ang="0">
                          <a:pos x="1447339557" y="2147483647"/>
                        </a:cxn>
                        <a:cxn ang="0">
                          <a:pos x="2147483647" y="2147483647"/>
                        </a:cxn>
                        <a:cxn ang="0">
                          <a:pos x="2147483647" y="2147483647"/>
                        </a:cxn>
                        <a:cxn ang="0">
                          <a:pos x="2147483647" y="2147483647"/>
                        </a:cxn>
                        <a:cxn ang="0">
                          <a:pos x="1562479885" y="2147483647"/>
                        </a:cxn>
                        <a:cxn ang="0">
                          <a:pos x="1562479885" y="2147483647"/>
                        </a:cxn>
                        <a:cxn ang="0">
                          <a:pos x="900490431" y="161780902"/>
                        </a:cxn>
                        <a:cxn ang="0">
                          <a:pos x="711297599" y="3694692"/>
                        </a:cxn>
                      </a:cxnLst>
                      <a:pathLst>
                        <a:path w="1817" h="3377">
                          <a:moveTo>
                            <a:pt x="173" y="1"/>
                          </a:moveTo>
                          <a:cubicBezTo>
                            <a:pt x="161" y="1"/>
                            <a:pt x="149" y="9"/>
                            <a:pt x="143" y="31"/>
                          </a:cubicBezTo>
                          <a:cubicBezTo>
                            <a:pt x="0" y="550"/>
                            <a:pt x="85" y="1162"/>
                            <a:pt x="96" y="1693"/>
                          </a:cubicBezTo>
                          <a:cubicBezTo>
                            <a:pt x="105" y="2197"/>
                            <a:pt x="115" y="2701"/>
                            <a:pt x="124" y="3206"/>
                          </a:cubicBezTo>
                          <a:cubicBezTo>
                            <a:pt x="125" y="3269"/>
                            <a:pt x="215" y="3377"/>
                            <a:pt x="293" y="3377"/>
                          </a:cubicBezTo>
                          <a:cubicBezTo>
                            <a:pt x="314" y="3377"/>
                            <a:pt x="334" y="3369"/>
                            <a:pt x="352" y="3349"/>
                          </a:cubicBezTo>
                          <a:cubicBezTo>
                            <a:pt x="837" y="2800"/>
                            <a:pt x="1314" y="2249"/>
                            <a:pt x="1751" y="1660"/>
                          </a:cubicBezTo>
                          <a:cubicBezTo>
                            <a:pt x="1816" y="1572"/>
                            <a:pt x="1702" y="1437"/>
                            <a:pt x="1600" y="1437"/>
                          </a:cubicBezTo>
                          <a:cubicBezTo>
                            <a:pt x="1570" y="1437"/>
                            <a:pt x="1541" y="1449"/>
                            <a:pt x="1518" y="1478"/>
                          </a:cubicBezTo>
                          <a:cubicBezTo>
                            <a:pt x="1144" y="1946"/>
                            <a:pt x="768" y="2408"/>
                            <a:pt x="380" y="2862"/>
                          </a:cubicBezTo>
                          <a:cubicBezTo>
                            <a:pt x="385" y="1932"/>
                            <a:pt x="455" y="915"/>
                            <a:pt x="219" y="44"/>
                          </a:cubicBezTo>
                          <a:cubicBezTo>
                            <a:pt x="212" y="20"/>
                            <a:pt x="192" y="1"/>
                            <a:pt x="173" y="1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alpha val="100000"/>
                      </a:schemeClr>
                    </a:soli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5181" name="Google Shape;277;p3"/>
                    <p:cNvSpPr/>
                    <p:nvPr/>
                  </p:nvSpPr>
                  <p:spPr>
                    <a:xfrm>
                      <a:off x="2707988" y="1577894"/>
                      <a:ext cx="91861" cy="50487"/>
                    </a:xfrm>
                    <a:custGeom>
                      <a:avLst/>
                      <a:gdLst/>
                      <a:ahLst/>
                      <a:cxnLst>
                        <a:cxn ang="0">
                          <a:pos x="2147483647" y="3694746"/>
                        </a:cxn>
                        <a:cxn ang="0">
                          <a:pos x="2147483647" y="7387522"/>
                        </a:cxn>
                        <a:cxn ang="0">
                          <a:pos x="2147483647" y="1044073568"/>
                        </a:cxn>
                        <a:cxn ang="0">
                          <a:pos x="328887597" y="2147483647"/>
                        </a:cxn>
                        <a:cxn ang="0">
                          <a:pos x="530401677" y="2147483647"/>
                        </a:cxn>
                        <a:cxn ang="0">
                          <a:pos x="637321847" y="2147483647"/>
                        </a:cxn>
                        <a:cxn ang="0">
                          <a:pos x="2147483647" y="1525645723"/>
                        </a:cxn>
                        <a:cxn ang="0">
                          <a:pos x="2147483647" y="356561175"/>
                        </a:cxn>
                        <a:cxn ang="0">
                          <a:pos x="2147483647" y="3694746"/>
                        </a:cxn>
                      </a:cxnLst>
                      <a:pathLst>
                        <a:path w="2040" h="1153">
                          <a:moveTo>
                            <a:pt x="1999" y="1"/>
                          </a:moveTo>
                          <a:cubicBezTo>
                            <a:pt x="1996" y="1"/>
                            <a:pt x="1993" y="1"/>
                            <a:pt x="1990" y="2"/>
                          </a:cubicBezTo>
                          <a:cubicBezTo>
                            <a:pt x="1776" y="48"/>
                            <a:pt x="1565" y="188"/>
                            <a:pt x="1371" y="284"/>
                          </a:cubicBezTo>
                          <a:cubicBezTo>
                            <a:pt x="936" y="498"/>
                            <a:pt x="507" y="721"/>
                            <a:pt x="80" y="948"/>
                          </a:cubicBezTo>
                          <a:cubicBezTo>
                            <a:pt x="1" y="991"/>
                            <a:pt x="57" y="1152"/>
                            <a:pt x="129" y="1152"/>
                          </a:cubicBezTo>
                          <a:cubicBezTo>
                            <a:pt x="137" y="1152"/>
                            <a:pt x="146" y="1150"/>
                            <a:pt x="155" y="1146"/>
                          </a:cubicBezTo>
                          <a:cubicBezTo>
                            <a:pt x="599" y="895"/>
                            <a:pt x="1053" y="664"/>
                            <a:pt x="1497" y="415"/>
                          </a:cubicBezTo>
                          <a:cubicBezTo>
                            <a:pt x="1665" y="322"/>
                            <a:pt x="1874" y="234"/>
                            <a:pt x="2012" y="97"/>
                          </a:cubicBezTo>
                          <a:cubicBezTo>
                            <a:pt x="2033" y="75"/>
                            <a:pt x="2040" y="1"/>
                            <a:pt x="1999" y="1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alpha val="100000"/>
                      </a:schemeClr>
                    </a:soli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5173" name="Google Shape;278;p3"/>
                <p:cNvSpPr/>
                <p:nvPr/>
              </p:nvSpPr>
              <p:spPr>
                <a:xfrm>
                  <a:off x="2749147" y="1675022"/>
                  <a:ext cx="248385" cy="157372"/>
                </a:xfrm>
                <a:custGeom>
                  <a:avLst/>
                  <a:gdLst/>
                  <a:ahLst/>
                  <a:cxnLst>
                    <a:cxn ang="0">
                      <a:pos x="2147483647" y="3694695"/>
                    </a:cxn>
                    <a:cxn ang="0">
                      <a:pos x="2147483647" y="47770503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352947476"/>
                    </a:cxn>
                    <a:cxn ang="0">
                      <a:pos x="2147483647" y="3694695"/>
                    </a:cxn>
                  </a:cxnLst>
                  <a:pathLst>
                    <a:path w="5516" h="3594">
                      <a:moveTo>
                        <a:pt x="845" y="1"/>
                      </a:moveTo>
                      <a:cubicBezTo>
                        <a:pt x="839" y="1"/>
                        <a:pt x="832" y="4"/>
                        <a:pt x="824" y="13"/>
                      </a:cubicBezTo>
                      <a:cubicBezTo>
                        <a:pt x="1" y="956"/>
                        <a:pt x="643" y="2582"/>
                        <a:pt x="1600" y="3159"/>
                      </a:cubicBezTo>
                      <a:cubicBezTo>
                        <a:pt x="2042" y="3425"/>
                        <a:pt x="2647" y="3593"/>
                        <a:pt x="3238" y="3593"/>
                      </a:cubicBezTo>
                      <a:cubicBezTo>
                        <a:pt x="3970" y="3593"/>
                        <a:pt x="4680" y="3335"/>
                        <a:pt x="5036" y="2684"/>
                      </a:cubicBezTo>
                      <a:cubicBezTo>
                        <a:pt x="5515" y="1808"/>
                        <a:pt x="4860" y="662"/>
                        <a:pt x="3905" y="662"/>
                      </a:cubicBezTo>
                      <a:cubicBezTo>
                        <a:pt x="3799" y="662"/>
                        <a:pt x="3689" y="676"/>
                        <a:pt x="3576" y="707"/>
                      </a:cubicBezTo>
                      <a:cubicBezTo>
                        <a:pt x="2331" y="1043"/>
                        <a:pt x="2730" y="2643"/>
                        <a:pt x="3503" y="2643"/>
                      </a:cubicBezTo>
                      <a:cubicBezTo>
                        <a:pt x="3621" y="2643"/>
                        <a:pt x="3747" y="2606"/>
                        <a:pt x="3878" y="2521"/>
                      </a:cubicBezTo>
                      <a:cubicBezTo>
                        <a:pt x="3934" y="2484"/>
                        <a:pt x="3901" y="2359"/>
                        <a:pt x="3832" y="2359"/>
                      </a:cubicBezTo>
                      <a:cubicBezTo>
                        <a:pt x="3830" y="2359"/>
                        <a:pt x="3828" y="2359"/>
                        <a:pt x="3827" y="2359"/>
                      </a:cubicBezTo>
                      <a:cubicBezTo>
                        <a:pt x="2994" y="1721"/>
                        <a:pt x="2967" y="1269"/>
                        <a:pt x="3746" y="1006"/>
                      </a:cubicBezTo>
                      <a:cubicBezTo>
                        <a:pt x="4493" y="1009"/>
                        <a:pt x="4867" y="1330"/>
                        <a:pt x="4871" y="1971"/>
                      </a:cubicBezTo>
                      <a:cubicBezTo>
                        <a:pt x="4871" y="2324"/>
                        <a:pt x="4689" y="2646"/>
                        <a:pt x="4419" y="2867"/>
                      </a:cubicBezTo>
                      <a:cubicBezTo>
                        <a:pt x="4057" y="3164"/>
                        <a:pt x="3599" y="3279"/>
                        <a:pt x="3141" y="3279"/>
                      </a:cubicBezTo>
                      <a:cubicBezTo>
                        <a:pt x="2996" y="3279"/>
                        <a:pt x="2850" y="3267"/>
                        <a:pt x="2708" y="3246"/>
                      </a:cubicBezTo>
                      <a:cubicBezTo>
                        <a:pt x="1165" y="3017"/>
                        <a:pt x="293" y="1551"/>
                        <a:pt x="882" y="96"/>
                      </a:cubicBezTo>
                      <a:cubicBezTo>
                        <a:pt x="892" y="72"/>
                        <a:pt x="874" y="1"/>
                        <a:pt x="845" y="1"/>
                      </a:cubicBezTo>
                      <a:close/>
                    </a:path>
                  </a:pathLst>
                </a:custGeom>
                <a:solidFill>
                  <a:schemeClr val="tx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5174" name="Google Shape;279;p3"/>
                <p:cNvSpPr/>
                <p:nvPr/>
              </p:nvSpPr>
              <p:spPr>
                <a:xfrm>
                  <a:off x="2696099" y="1718462"/>
                  <a:ext cx="174311" cy="194504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14692583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374946131"/>
                    </a:cxn>
                    <a:cxn ang="0">
                      <a:pos x="2147483647" y="0"/>
                    </a:cxn>
                  </a:cxnLst>
                  <a:pathLst>
                    <a:path w="3871" h="4442">
                      <a:moveTo>
                        <a:pt x="958" y="0"/>
                      </a:moveTo>
                      <a:cubicBezTo>
                        <a:pt x="953" y="0"/>
                        <a:pt x="947" y="1"/>
                        <a:pt x="941" y="4"/>
                      </a:cubicBezTo>
                      <a:cubicBezTo>
                        <a:pt x="0" y="409"/>
                        <a:pt x="299" y="2448"/>
                        <a:pt x="707" y="3131"/>
                      </a:cubicBezTo>
                      <a:cubicBezTo>
                        <a:pt x="1156" y="3886"/>
                        <a:pt x="2056" y="4441"/>
                        <a:pt x="2947" y="4441"/>
                      </a:cubicBezTo>
                      <a:cubicBezTo>
                        <a:pt x="3222" y="4441"/>
                        <a:pt x="3497" y="4388"/>
                        <a:pt x="3757" y="4271"/>
                      </a:cubicBezTo>
                      <a:cubicBezTo>
                        <a:pt x="3871" y="4219"/>
                        <a:pt x="3743" y="4037"/>
                        <a:pt x="3647" y="4037"/>
                      </a:cubicBezTo>
                      <a:cubicBezTo>
                        <a:pt x="3645" y="4037"/>
                        <a:pt x="3642" y="4037"/>
                        <a:pt x="3639" y="4038"/>
                      </a:cubicBezTo>
                      <a:cubicBezTo>
                        <a:pt x="3498" y="4055"/>
                        <a:pt x="3359" y="4063"/>
                        <a:pt x="3221" y="4063"/>
                      </a:cubicBezTo>
                      <a:cubicBezTo>
                        <a:pt x="2054" y="4063"/>
                        <a:pt x="1017" y="3453"/>
                        <a:pt x="764" y="2198"/>
                      </a:cubicBezTo>
                      <a:cubicBezTo>
                        <a:pt x="615" y="1458"/>
                        <a:pt x="753" y="796"/>
                        <a:pt x="1005" y="102"/>
                      </a:cubicBezTo>
                      <a:cubicBezTo>
                        <a:pt x="1018" y="69"/>
                        <a:pt x="998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tx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</p:grpSp>
        </p:grpSp>
        <p:sp>
          <p:nvSpPr>
            <p:cNvPr id="5169" name="Google Shape;280;p3"/>
            <p:cNvSpPr/>
            <p:nvPr/>
          </p:nvSpPr>
          <p:spPr>
            <a:xfrm rot="-2400963">
              <a:off x="497042" y="4763077"/>
              <a:ext cx="205277" cy="119040"/>
            </a:xfrm>
            <a:custGeom>
              <a:avLst/>
              <a:gdLst/>
              <a:ahLst/>
              <a:cxnLst>
                <a:cxn ang="0">
                  <a:pos x="2147483647" y="478636096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090560536"/>
                </a:cxn>
                <a:cxn ang="0">
                  <a:pos x="2147483647" y="917818061"/>
                </a:cxn>
                <a:cxn ang="0">
                  <a:pos x="2147483647" y="197218460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485350350" y="2147483647"/>
                </a:cxn>
                <a:cxn ang="0">
                  <a:pos x="2130124118" y="504953391"/>
                </a:cxn>
                <a:cxn ang="0">
                  <a:pos x="2147483647" y="478636096"/>
                </a:cxn>
                <a:cxn ang="0">
                  <a:pos x="2147483647" y="0"/>
                </a:cxn>
                <a:cxn ang="0">
                  <a:pos x="856973781" y="817507093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123445587"/>
                </a:cxn>
                <a:cxn ang="0">
                  <a:pos x="2147483647" y="328950745"/>
                </a:cxn>
                <a:cxn ang="0">
                  <a:pos x="2147483647" y="1801096580"/>
                </a:cxn>
                <a:cxn ang="0">
                  <a:pos x="2147483647" y="0"/>
                </a:cxn>
              </a:cxnLst>
              <a:pathLst>
                <a:path w="5732" h="3324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143" name="Google Shape;143;p3"/>
          <p:cNvSpPr txBox="1">
            <a:spLocks noGrp="1"/>
          </p:cNvSpPr>
          <p:nvPr>
            <p:ph type="title"/>
          </p:nvPr>
        </p:nvSpPr>
        <p:spPr>
          <a:xfrm>
            <a:off x="2073700" y="3734767"/>
            <a:ext cx="4996500" cy="11224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4" name="Google Shape;144;p3"/>
          <p:cNvSpPr txBox="1">
            <a:spLocks noGrp="1"/>
          </p:cNvSpPr>
          <p:nvPr>
            <p:ph type="subTitle" idx="1"/>
          </p:nvPr>
        </p:nvSpPr>
        <p:spPr>
          <a:xfrm>
            <a:off x="3031050" y="4734500"/>
            <a:ext cx="3081900" cy="791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3"/>
          <p:cNvSpPr txBox="1">
            <a:spLocks noGrp="1"/>
          </p:cNvSpPr>
          <p:nvPr>
            <p:ph type="title" idx="2"/>
          </p:nvPr>
        </p:nvSpPr>
        <p:spPr>
          <a:xfrm>
            <a:off x="2920200" y="1584533"/>
            <a:ext cx="3303600" cy="14944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bg>
      <p:bgPr>
        <a:solidFill>
          <a:schemeClr val="bg1"/>
        </a:solidFill>
        <a:effectLst/>
      </p:bgPr>
    </p:bg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532;p13"/>
          <p:cNvSpPr/>
          <p:nvPr/>
        </p:nvSpPr>
        <p:spPr>
          <a:xfrm rot="20699981">
            <a:off x="1136650" y="1687513"/>
            <a:ext cx="673100" cy="800100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Google Shape;533;p13"/>
          <p:cNvSpPr/>
          <p:nvPr/>
        </p:nvSpPr>
        <p:spPr>
          <a:xfrm rot="20699981">
            <a:off x="1136650" y="3278188"/>
            <a:ext cx="673100" cy="801688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Google Shape;534;p13"/>
          <p:cNvSpPr/>
          <p:nvPr/>
        </p:nvSpPr>
        <p:spPr>
          <a:xfrm rot="20699981">
            <a:off x="1136650" y="4814888"/>
            <a:ext cx="673100" cy="800100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Google Shape;535;p13"/>
          <p:cNvSpPr/>
          <p:nvPr/>
        </p:nvSpPr>
        <p:spPr>
          <a:xfrm rot="20699981">
            <a:off x="4984750" y="1687513"/>
            <a:ext cx="673100" cy="800100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" name="Google Shape;536;p13"/>
          <p:cNvSpPr/>
          <p:nvPr/>
        </p:nvSpPr>
        <p:spPr>
          <a:xfrm rot="20670211">
            <a:off x="4995863" y="3279775"/>
            <a:ext cx="652463" cy="798513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Google Shape;537;p13"/>
          <p:cNvSpPr/>
          <p:nvPr/>
        </p:nvSpPr>
        <p:spPr>
          <a:xfrm>
            <a:off x="-4762" y="439738"/>
            <a:ext cx="641350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" name="Google Shape;538;p13"/>
          <p:cNvSpPr/>
          <p:nvPr/>
        </p:nvSpPr>
        <p:spPr>
          <a:xfrm rot="10800000">
            <a:off x="8502650" y="5414963"/>
            <a:ext cx="641350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154" name="Google Shape;539;p13"/>
          <p:cNvSpPr/>
          <p:nvPr/>
        </p:nvSpPr>
        <p:spPr>
          <a:xfrm>
            <a:off x="130175" y="247650"/>
            <a:ext cx="250825" cy="3286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510142959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06964375"/>
              </a:cxn>
              <a:cxn ang="0">
                <a:pos x="2147483647" y="542331876"/>
              </a:cxn>
              <a:cxn ang="0">
                <a:pos x="2147483647" y="1848176831"/>
              </a:cxn>
              <a:cxn ang="0">
                <a:pos x="2147483647" y="2147483647"/>
              </a:cxn>
              <a:cxn ang="0">
                <a:pos x="291412751" y="2147483647"/>
              </a:cxn>
              <a:cxn ang="0">
                <a:pos x="439374349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784915822"/>
              </a:cxn>
              <a:cxn ang="0">
                <a:pos x="2147483647" y="663693288"/>
              </a:cxn>
              <a:cxn ang="0">
                <a:pos x="2147483647" y="235545023"/>
              </a:cxn>
              <a:cxn ang="0">
                <a:pos x="2147483647" y="0"/>
              </a:cxn>
            </a:cxnLst>
            <a:pathLst>
              <a:path w="6432" h="6358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6155" name="Google Shape;540;p13"/>
          <p:cNvGrpSpPr/>
          <p:nvPr/>
        </p:nvGrpSpPr>
        <p:grpSpPr>
          <a:xfrm>
            <a:off x="242888" y="657225"/>
            <a:ext cx="939800" cy="785813"/>
            <a:chOff x="6925510" y="205316"/>
            <a:chExt cx="905688" cy="530354"/>
          </a:xfrm>
        </p:grpSpPr>
        <p:sp>
          <p:nvSpPr>
            <p:cNvPr id="27" name="Google Shape;541;p13"/>
            <p:cNvSpPr/>
            <p:nvPr/>
          </p:nvSpPr>
          <p:spPr>
            <a:xfrm>
              <a:off x="7093797" y="213887"/>
              <a:ext cx="567584" cy="515354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173" name="Google Shape;542;p13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>
                <a:cxn ang="0">
                  <a:pos x="2147483647" y="3694700"/>
                </a:cxn>
                <a:cxn ang="0">
                  <a:pos x="2147483647" y="147006580"/>
                </a:cxn>
                <a:cxn ang="0">
                  <a:pos x="2147483647" y="114700292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746193960"/>
                </a:cxn>
                <a:cxn ang="0">
                  <a:pos x="2147483647" y="896981301"/>
                </a:cxn>
                <a:cxn ang="0">
                  <a:pos x="2147483647" y="893288527"/>
                </a:cxn>
                <a:cxn ang="0">
                  <a:pos x="155414363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3694700"/>
                </a:cxn>
              </a:cxnLst>
              <a:pathLst>
                <a:path w="13866" h="12112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74" name="Google Shape;543;p13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>
                <a:cxn ang="0">
                  <a:pos x="2147483647" y="3694747"/>
                </a:cxn>
                <a:cxn ang="0">
                  <a:pos x="2147483647" y="220552445"/>
                </a:cxn>
                <a:cxn ang="0">
                  <a:pos x="2147483647" y="1194775616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3694747"/>
                </a:cxn>
              </a:cxnLst>
              <a:pathLst>
                <a:path w="20113" h="593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75" name="Google Shape;544;p13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>
                <a:cxn ang="0">
                  <a:pos x="2147483647" y="1569759743"/>
                </a:cxn>
                <a:cxn ang="0">
                  <a:pos x="2147483647" y="1569759743"/>
                </a:cxn>
                <a:cxn ang="0">
                  <a:pos x="2147483647" y="1602922693"/>
                </a:cxn>
                <a:cxn ang="0">
                  <a:pos x="2147483647" y="1595533143"/>
                </a:cxn>
                <a:cxn ang="0">
                  <a:pos x="2147483647" y="1595533143"/>
                </a:cxn>
                <a:cxn ang="0">
                  <a:pos x="2147483647" y="1569759743"/>
                </a:cxn>
                <a:cxn ang="0">
                  <a:pos x="1998251090" y="0"/>
                </a:cxn>
                <a:cxn ang="0">
                  <a:pos x="102812166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771991267"/>
                </a:cxn>
                <a:cxn ang="0">
                  <a:pos x="2147483647" y="760993202"/>
                </a:cxn>
                <a:cxn ang="0">
                  <a:pos x="2147483647" y="1595533143"/>
                </a:cxn>
                <a:cxn ang="0">
                  <a:pos x="2147483647" y="1595533143"/>
                </a:cxn>
                <a:cxn ang="0">
                  <a:pos x="2147483647" y="1724240843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365036964" y="1897027105"/>
                </a:cxn>
                <a:cxn ang="0">
                  <a:pos x="2147483647" y="363956374"/>
                </a:cxn>
                <a:cxn ang="0">
                  <a:pos x="2147483647" y="51466230"/>
                </a:cxn>
                <a:cxn ang="0">
                  <a:pos x="1998251090" y="0"/>
                </a:cxn>
              </a:cxnLst>
              <a:pathLst>
                <a:path w="1404" h="1268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76" name="Google Shape;545;p13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>
                <a:cxn ang="0">
                  <a:pos x="2027009795" y="3694701"/>
                </a:cxn>
                <a:cxn ang="0">
                  <a:pos x="115138370" y="2128528378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066070313"/>
                </a:cxn>
                <a:cxn ang="0">
                  <a:pos x="2147483647" y="1055070502"/>
                </a:cxn>
                <a:cxn ang="0">
                  <a:pos x="2147483647" y="159549317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039336142" y="2147483647"/>
                </a:cxn>
                <a:cxn ang="0">
                  <a:pos x="1295094437" y="1805047455"/>
                </a:cxn>
                <a:cxn ang="0">
                  <a:pos x="2147483647" y="610273445"/>
                </a:cxn>
                <a:cxn ang="0">
                  <a:pos x="2147483647" y="58852884"/>
                </a:cxn>
                <a:cxn ang="0">
                  <a:pos x="2027009795" y="3694701"/>
                </a:cxn>
              </a:cxnLst>
              <a:pathLst>
                <a:path w="1840" h="1407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77" name="Google Shape;546;p13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>
                <a:cxn ang="0">
                  <a:pos x="1525409679" y="0"/>
                </a:cxn>
                <a:cxn ang="0">
                  <a:pos x="45198017" y="1408031464"/>
                </a:cxn>
                <a:cxn ang="0">
                  <a:pos x="140615909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183783548"/>
                </a:cxn>
                <a:cxn ang="0">
                  <a:pos x="2147483647" y="1169006504"/>
                </a:cxn>
                <a:cxn ang="0">
                  <a:pos x="2147483647" y="157711901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352744720" y="2147483647"/>
                </a:cxn>
                <a:cxn ang="0">
                  <a:pos x="2014734454" y="492656278"/>
                </a:cxn>
                <a:cxn ang="0">
                  <a:pos x="1998299707" y="58853154"/>
                </a:cxn>
                <a:cxn ang="0">
                  <a:pos x="1525409679" y="0"/>
                </a:cxn>
              </a:cxnLst>
              <a:pathLst>
                <a:path w="1288" h="1064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6156" name="Google Shape;547;p13"/>
          <p:cNvSpPr/>
          <p:nvPr/>
        </p:nvSpPr>
        <p:spPr>
          <a:xfrm>
            <a:off x="1069975" y="365125"/>
            <a:ext cx="160338" cy="211138"/>
          </a:xfrm>
          <a:custGeom>
            <a:avLst/>
            <a:gdLst/>
            <a:ahLst/>
            <a:cxnLst>
              <a:cxn ang="0">
                <a:pos x="1019443537" y="441473319"/>
              </a:cxn>
              <a:cxn ang="0">
                <a:pos x="1516432232" y="2147483647"/>
              </a:cxn>
              <a:cxn ang="0">
                <a:pos x="1014037240" y="2147483647"/>
              </a:cxn>
              <a:cxn ang="0">
                <a:pos x="1019443537" y="441473319"/>
              </a:cxn>
              <a:cxn ang="0">
                <a:pos x="2147483647" y="1830275157"/>
              </a:cxn>
              <a:cxn ang="0">
                <a:pos x="1879409944" y="2147483647"/>
              </a:cxn>
              <a:cxn ang="0">
                <a:pos x="1677070791" y="2147483647"/>
              </a:cxn>
              <a:cxn ang="0">
                <a:pos x="2147483647" y="1830275157"/>
              </a:cxn>
              <a:cxn ang="0">
                <a:pos x="888934213" y="2147483647"/>
              </a:cxn>
              <a:cxn ang="0">
                <a:pos x="874248978" y="2147483647"/>
              </a:cxn>
              <a:cxn ang="0">
                <a:pos x="252157879" y="2147483647"/>
              </a:cxn>
              <a:cxn ang="0">
                <a:pos x="888934213" y="2147483647"/>
              </a:cxn>
              <a:cxn ang="0">
                <a:pos x="1584389420" y="2147483647"/>
              </a:cxn>
              <a:cxn ang="0">
                <a:pos x="1733069486" y="2147483647"/>
              </a:cxn>
              <a:cxn ang="0">
                <a:pos x="1821877593" y="2147483647"/>
              </a:cxn>
              <a:cxn ang="0">
                <a:pos x="1504844721" y="2147483647"/>
              </a:cxn>
              <a:cxn ang="0">
                <a:pos x="1152678981" y="2147483647"/>
              </a:cxn>
              <a:cxn ang="0">
                <a:pos x="983923535" y="2147483647"/>
              </a:cxn>
              <a:cxn ang="0">
                <a:pos x="1008630943" y="2147483647"/>
              </a:cxn>
              <a:cxn ang="0">
                <a:pos x="1584389420" y="2147483647"/>
              </a:cxn>
              <a:cxn ang="0">
                <a:pos x="1877876911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797170185" y="2147483647"/>
              </a:cxn>
              <a:cxn ang="0">
                <a:pos x="1598687521" y="2147483647"/>
              </a:cxn>
              <a:cxn ang="0">
                <a:pos x="1877876911" y="2147483647"/>
              </a:cxn>
              <a:cxn ang="0">
                <a:pos x="977355186" y="2147483647"/>
              </a:cxn>
              <a:cxn ang="0">
                <a:pos x="1447312370" y="2147483647"/>
              </a:cxn>
              <a:cxn ang="0">
                <a:pos x="916352859" y="2147483647"/>
              </a:cxn>
              <a:cxn ang="0">
                <a:pos x="977355186" y="2147483647"/>
              </a:cxn>
              <a:cxn ang="0">
                <a:pos x="1004386672" y="0"/>
              </a:cxn>
              <a:cxn ang="0">
                <a:pos x="993186943" y="35267153"/>
              </a:cxn>
              <a:cxn ang="0">
                <a:pos x="990491236" y="92433414"/>
              </a:cxn>
              <a:cxn ang="0">
                <a:pos x="980066399" y="314982529"/>
              </a:cxn>
              <a:cxn ang="0">
                <a:pos x="895487032" y="2147483647"/>
              </a:cxn>
              <a:cxn ang="0">
                <a:pos x="48656077" y="2147483647"/>
              </a:cxn>
              <a:cxn ang="0">
                <a:pos x="73364108" y="2147483647"/>
              </a:cxn>
              <a:cxn ang="0">
                <a:pos x="870779001" y="2147483647"/>
              </a:cxn>
              <a:cxn ang="0">
                <a:pos x="828690650" y="2147483647"/>
              </a:cxn>
              <a:cxn ang="0">
                <a:pos x="876960190" y="2147483647"/>
              </a:cxn>
              <a:cxn ang="0">
                <a:pos x="897810487" y="2147483647"/>
              </a:cxn>
              <a:cxn ang="0">
                <a:pos x="154113964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935409262" y="2147483647"/>
              </a:cxn>
              <a:cxn ang="0">
                <a:pos x="2147483647" y="1650316807"/>
              </a:cxn>
              <a:cxn ang="0">
                <a:pos x="2147483647" y="1394917866"/>
              </a:cxn>
              <a:cxn ang="0">
                <a:pos x="2147483647" y="1399788884"/>
              </a:cxn>
              <a:cxn ang="0">
                <a:pos x="1610258854" y="2114862648"/>
              </a:cxn>
              <a:cxn ang="0">
                <a:pos x="1026011886" y="133779136"/>
              </a:cxn>
              <a:cxn ang="0">
                <a:pos x="1016747854" y="113087545"/>
              </a:cxn>
              <a:cxn ang="0">
                <a:pos x="1015199292" y="40137042"/>
              </a:cxn>
              <a:cxn ang="0">
                <a:pos x="1004386672" y="0"/>
              </a:cxn>
            </a:cxnLst>
            <a:pathLst>
              <a:path w="6432" h="6358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6157" name="Google Shape;548;p13"/>
          <p:cNvSpPr/>
          <p:nvPr/>
        </p:nvSpPr>
        <p:spPr>
          <a:xfrm>
            <a:off x="242888" y="1609725"/>
            <a:ext cx="161925" cy="212725"/>
          </a:xfrm>
          <a:custGeom>
            <a:avLst/>
            <a:gdLst/>
            <a:ahLst/>
            <a:cxnLst>
              <a:cxn ang="0">
                <a:pos x="1060418050" y="454874940"/>
              </a:cxn>
              <a:cxn ang="0">
                <a:pos x="1577368144" y="2147483647"/>
              </a:cxn>
              <a:cxn ang="0">
                <a:pos x="1054785668" y="2147483647"/>
              </a:cxn>
              <a:cxn ang="0">
                <a:pos x="1060418050" y="454874940"/>
              </a:cxn>
              <a:cxn ang="0">
                <a:pos x="2147483647" y="1885940020"/>
              </a:cxn>
              <a:cxn ang="0">
                <a:pos x="1954933188" y="2147483647"/>
              </a:cxn>
              <a:cxn ang="0">
                <a:pos x="1744466965" y="2147483647"/>
              </a:cxn>
              <a:cxn ang="0">
                <a:pos x="2147483647" y="1885940020"/>
              </a:cxn>
              <a:cxn ang="0">
                <a:pos x="924654360" y="2147483647"/>
              </a:cxn>
              <a:cxn ang="0">
                <a:pos x="909385427" y="2147483647"/>
              </a:cxn>
              <a:cxn ang="0">
                <a:pos x="262288164" y="2147483647"/>
              </a:cxn>
              <a:cxn ang="0">
                <a:pos x="924654360" y="2147483647"/>
              </a:cxn>
              <a:cxn ang="0">
                <a:pos x="1648065853" y="2147483647"/>
              </a:cxn>
              <a:cxn ang="0">
                <a:pos x="1802704001" y="2147483647"/>
              </a:cxn>
              <a:cxn ang="0">
                <a:pos x="1895085084" y="2147483647"/>
              </a:cxn>
              <a:cxn ang="0">
                <a:pos x="1565321976" y="2147483647"/>
              </a:cxn>
              <a:cxn ang="0">
                <a:pos x="1198989346" y="2147483647"/>
              </a:cxn>
              <a:cxn ang="0">
                <a:pos x="1023465743" y="2147483647"/>
              </a:cxn>
              <a:cxn ang="0">
                <a:pos x="1049169147" y="2147483647"/>
              </a:cxn>
              <a:cxn ang="0">
                <a:pos x="1648065853" y="2147483647"/>
              </a:cxn>
              <a:cxn ang="0">
                <a:pos x="1953337351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869381051" y="2147483647"/>
              </a:cxn>
              <a:cxn ang="0">
                <a:pos x="1662919652" y="2147483647"/>
              </a:cxn>
              <a:cxn ang="0">
                <a:pos x="1953337351" y="2147483647"/>
              </a:cxn>
              <a:cxn ang="0">
                <a:pos x="1016636798" y="2147483647"/>
              </a:cxn>
              <a:cxn ang="0">
                <a:pos x="1505473243" y="2147483647"/>
              </a:cxn>
              <a:cxn ang="0">
                <a:pos x="953166679" y="2147483647"/>
              </a:cxn>
              <a:cxn ang="0">
                <a:pos x="1016636798" y="2147483647"/>
              </a:cxn>
              <a:cxn ang="0">
                <a:pos x="1044749843" y="0"/>
              </a:cxn>
              <a:cxn ang="0">
                <a:pos x="1033102294" y="36329904"/>
              </a:cxn>
              <a:cxn ang="0">
                <a:pos x="1030294034" y="95244256"/>
              </a:cxn>
              <a:cxn ang="0">
                <a:pos x="1019444429" y="324573550"/>
              </a:cxn>
              <a:cxn ang="0">
                <a:pos x="931483305" y="2147483647"/>
              </a:cxn>
              <a:cxn ang="0">
                <a:pos x="50610172" y="2147483647"/>
              </a:cxn>
              <a:cxn ang="0">
                <a:pos x="76314230" y="2147483647"/>
              </a:cxn>
              <a:cxn ang="0">
                <a:pos x="905763412" y="2147483647"/>
              </a:cxn>
              <a:cxn ang="0">
                <a:pos x="861982160" y="2147483647"/>
              </a:cxn>
              <a:cxn ang="0">
                <a:pos x="912193687" y="2147483647"/>
              </a:cxn>
              <a:cxn ang="0">
                <a:pos x="933892921" y="2147483647"/>
              </a:cxn>
              <a:cxn ang="0">
                <a:pos x="1603071573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013185430" y="2147483647"/>
              </a:cxn>
              <a:cxn ang="0">
                <a:pos x="2147483647" y="1700469883"/>
              </a:cxn>
              <a:cxn ang="0">
                <a:pos x="2147483647" y="1437320426"/>
              </a:cxn>
              <a:cxn ang="0">
                <a:pos x="2147483647" y="1442339940"/>
              </a:cxn>
              <a:cxn ang="0">
                <a:pos x="1674966474" y="2147483647"/>
              </a:cxn>
              <a:cxn ang="0">
                <a:pos x="1067246970" y="137829539"/>
              </a:cxn>
              <a:cxn ang="0">
                <a:pos x="1057609789" y="116555935"/>
              </a:cxn>
              <a:cxn ang="0">
                <a:pos x="1055998092" y="41348313"/>
              </a:cxn>
              <a:cxn ang="0">
                <a:pos x="1044749843" y="0"/>
              </a:cxn>
            </a:cxnLst>
            <a:pathLst>
              <a:path w="6432" h="6358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6158" name="Google Shape;549;p13"/>
          <p:cNvSpPr/>
          <p:nvPr/>
        </p:nvSpPr>
        <p:spPr>
          <a:xfrm>
            <a:off x="8505825" y="5086350"/>
            <a:ext cx="249238" cy="3286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472291452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06964375"/>
              </a:cxn>
              <a:cxn ang="0">
                <a:pos x="2147483647" y="542331876"/>
              </a:cxn>
              <a:cxn ang="0">
                <a:pos x="2147483647" y="1848176831"/>
              </a:cxn>
              <a:cxn ang="0">
                <a:pos x="2147483647" y="2147483647"/>
              </a:cxn>
              <a:cxn ang="0">
                <a:pos x="284055022" y="2147483647"/>
              </a:cxn>
              <a:cxn ang="0">
                <a:pos x="428351385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784915822"/>
              </a:cxn>
              <a:cxn ang="0">
                <a:pos x="2147483647" y="663693288"/>
              </a:cxn>
              <a:cxn ang="0">
                <a:pos x="2147483647" y="235545023"/>
              </a:cxn>
              <a:cxn ang="0">
                <a:pos x="2147483647" y="0"/>
              </a:cxn>
            </a:cxnLst>
            <a:pathLst>
              <a:path w="6432" h="6358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6" name="Google Shape;550;p13"/>
          <p:cNvSpPr/>
          <p:nvPr/>
        </p:nvSpPr>
        <p:spPr>
          <a:xfrm>
            <a:off x="285750" y="6303963"/>
            <a:ext cx="149225" cy="185738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6160" name="Google Shape;551;p13"/>
          <p:cNvGrpSpPr/>
          <p:nvPr/>
        </p:nvGrpSpPr>
        <p:grpSpPr>
          <a:xfrm rot="-932354">
            <a:off x="7658100" y="5553075"/>
            <a:ext cx="963613" cy="779463"/>
            <a:chOff x="478326" y="2825649"/>
            <a:chExt cx="1012293" cy="613511"/>
          </a:xfrm>
        </p:grpSpPr>
        <p:sp>
          <p:nvSpPr>
            <p:cNvPr id="6167" name="Google Shape;552;p13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>
                <a:cxn ang="0">
                  <a:pos x="2147483647" y="2735151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343510338"/>
                </a:cxn>
                <a:cxn ang="0">
                  <a:pos x="2147483647" y="2735151"/>
                </a:cxn>
              </a:cxnLst>
              <a:pathLst>
                <a:path w="19195" h="10901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9" name="Google Shape;553;p13"/>
            <p:cNvSpPr/>
            <p:nvPr/>
          </p:nvSpPr>
          <p:spPr>
            <a:xfrm>
              <a:off x="477751" y="2825079"/>
              <a:ext cx="1012292" cy="58977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169" name="Google Shape;554;p13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>
                <a:cxn ang="0">
                  <a:pos x="2147483647" y="2735151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735149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27250975"/>
                </a:cxn>
                <a:cxn ang="0">
                  <a:pos x="2147483647" y="2735151"/>
                </a:cxn>
              </a:cxnLst>
              <a:pathLst>
                <a:path w="14336" h="7445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70" name="Google Shape;555;p13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>
                <a:cxn ang="0">
                  <a:pos x="2147483647" y="273515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489587066" y="2147483647"/>
                </a:cxn>
                <a:cxn ang="0">
                  <a:pos x="78441096" y="2147483647"/>
                </a:cxn>
                <a:cxn ang="0">
                  <a:pos x="251597691" y="2147483647"/>
                </a:cxn>
                <a:cxn ang="0">
                  <a:pos x="335440025" y="2147483647"/>
                </a:cxn>
                <a:cxn ang="0">
                  <a:pos x="1057681049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322748593"/>
                </a:cxn>
                <a:cxn ang="0">
                  <a:pos x="2147483647" y="154726417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0974715"/>
                </a:cxn>
                <a:cxn ang="0">
                  <a:pos x="2147483647" y="2735150"/>
                </a:cxn>
              </a:cxnLst>
              <a:pathLst>
                <a:path w="15706" h="8312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71" name="Google Shape;556;p13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706032485" y="2147483647"/>
                </a:cxn>
                <a:cxn ang="0">
                  <a:pos x="83843961" y="2147483647"/>
                </a:cxn>
                <a:cxn ang="0">
                  <a:pos x="492322287" y="2147483647"/>
                </a:cxn>
                <a:cxn ang="0">
                  <a:pos x="697894473" y="2147483647"/>
                </a:cxn>
                <a:cxn ang="0">
                  <a:pos x="1136122293" y="2147483647"/>
                </a:cxn>
                <a:cxn ang="0">
                  <a:pos x="2147483647" y="1720417120"/>
                </a:cxn>
                <a:cxn ang="0">
                  <a:pos x="2147483647" y="2061259172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627589750"/>
                </a:cxn>
                <a:cxn ang="0">
                  <a:pos x="2147483647" y="0"/>
                </a:cxn>
              </a:cxnLst>
              <a:pathLst>
                <a:path w="20486" h="12127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6161" name="Google Shape;557;p13"/>
          <p:cNvSpPr/>
          <p:nvPr/>
        </p:nvSpPr>
        <p:spPr>
          <a:xfrm>
            <a:off x="8350250" y="6432550"/>
            <a:ext cx="160338" cy="211138"/>
          </a:xfrm>
          <a:custGeom>
            <a:avLst/>
            <a:gdLst/>
            <a:ahLst/>
            <a:cxnLst>
              <a:cxn ang="0">
                <a:pos x="1019443537" y="441473319"/>
              </a:cxn>
              <a:cxn ang="0">
                <a:pos x="1516432232" y="2147483647"/>
              </a:cxn>
              <a:cxn ang="0">
                <a:pos x="1014037240" y="2147483647"/>
              </a:cxn>
              <a:cxn ang="0">
                <a:pos x="1019443537" y="441473319"/>
              </a:cxn>
              <a:cxn ang="0">
                <a:pos x="2147483647" y="1830275157"/>
              </a:cxn>
              <a:cxn ang="0">
                <a:pos x="1879409944" y="2147483647"/>
              </a:cxn>
              <a:cxn ang="0">
                <a:pos x="1677070791" y="2147483647"/>
              </a:cxn>
              <a:cxn ang="0">
                <a:pos x="2147483647" y="1830275157"/>
              </a:cxn>
              <a:cxn ang="0">
                <a:pos x="888934213" y="2147483647"/>
              </a:cxn>
              <a:cxn ang="0">
                <a:pos x="874248978" y="2147483647"/>
              </a:cxn>
              <a:cxn ang="0">
                <a:pos x="252157879" y="2147483647"/>
              </a:cxn>
              <a:cxn ang="0">
                <a:pos x="888934213" y="2147483647"/>
              </a:cxn>
              <a:cxn ang="0">
                <a:pos x="1584389420" y="2147483647"/>
              </a:cxn>
              <a:cxn ang="0">
                <a:pos x="1733069486" y="2147483647"/>
              </a:cxn>
              <a:cxn ang="0">
                <a:pos x="1821877593" y="2147483647"/>
              </a:cxn>
              <a:cxn ang="0">
                <a:pos x="1504844721" y="2147483647"/>
              </a:cxn>
              <a:cxn ang="0">
                <a:pos x="1152678981" y="2147483647"/>
              </a:cxn>
              <a:cxn ang="0">
                <a:pos x="983923535" y="2147483647"/>
              </a:cxn>
              <a:cxn ang="0">
                <a:pos x="1008630943" y="2147483647"/>
              </a:cxn>
              <a:cxn ang="0">
                <a:pos x="1584389420" y="2147483647"/>
              </a:cxn>
              <a:cxn ang="0">
                <a:pos x="1877876911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797170185" y="2147483647"/>
              </a:cxn>
              <a:cxn ang="0">
                <a:pos x="1598687521" y="2147483647"/>
              </a:cxn>
              <a:cxn ang="0">
                <a:pos x="1877876911" y="2147483647"/>
              </a:cxn>
              <a:cxn ang="0">
                <a:pos x="977355186" y="2147483647"/>
              </a:cxn>
              <a:cxn ang="0">
                <a:pos x="1447312370" y="2147483647"/>
              </a:cxn>
              <a:cxn ang="0">
                <a:pos x="916352859" y="2147483647"/>
              </a:cxn>
              <a:cxn ang="0">
                <a:pos x="977355186" y="2147483647"/>
              </a:cxn>
              <a:cxn ang="0">
                <a:pos x="1004386672" y="0"/>
              </a:cxn>
              <a:cxn ang="0">
                <a:pos x="993186943" y="35267153"/>
              </a:cxn>
              <a:cxn ang="0">
                <a:pos x="990491236" y="92433414"/>
              </a:cxn>
              <a:cxn ang="0">
                <a:pos x="980066399" y="314982529"/>
              </a:cxn>
              <a:cxn ang="0">
                <a:pos x="895487032" y="2147483647"/>
              </a:cxn>
              <a:cxn ang="0">
                <a:pos x="48656077" y="2147483647"/>
              </a:cxn>
              <a:cxn ang="0">
                <a:pos x="73364108" y="2147483647"/>
              </a:cxn>
              <a:cxn ang="0">
                <a:pos x="870779001" y="2147483647"/>
              </a:cxn>
              <a:cxn ang="0">
                <a:pos x="828690650" y="2147483647"/>
              </a:cxn>
              <a:cxn ang="0">
                <a:pos x="876960190" y="2147483647"/>
              </a:cxn>
              <a:cxn ang="0">
                <a:pos x="897810487" y="2147483647"/>
              </a:cxn>
              <a:cxn ang="0">
                <a:pos x="154113964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935409262" y="2147483647"/>
              </a:cxn>
              <a:cxn ang="0">
                <a:pos x="2147483647" y="1650316807"/>
              </a:cxn>
              <a:cxn ang="0">
                <a:pos x="2147483647" y="1394917866"/>
              </a:cxn>
              <a:cxn ang="0">
                <a:pos x="2147483647" y="1399788884"/>
              </a:cxn>
              <a:cxn ang="0">
                <a:pos x="1610258854" y="2114862648"/>
              </a:cxn>
              <a:cxn ang="0">
                <a:pos x="1026011886" y="133779136"/>
              </a:cxn>
              <a:cxn ang="0">
                <a:pos x="1016747854" y="113087545"/>
              </a:cxn>
              <a:cxn ang="0">
                <a:pos x="1015199292" y="40137042"/>
              </a:cxn>
              <a:cxn ang="0">
                <a:pos x="1004386672" y="0"/>
              </a:cxn>
            </a:cxnLst>
            <a:pathLst>
              <a:path w="6432" h="6358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6162" name="Google Shape;558;p13"/>
          <p:cNvSpPr/>
          <p:nvPr/>
        </p:nvSpPr>
        <p:spPr>
          <a:xfrm>
            <a:off x="7321550" y="6132513"/>
            <a:ext cx="160338" cy="212725"/>
          </a:xfrm>
          <a:custGeom>
            <a:avLst/>
            <a:gdLst/>
            <a:ahLst/>
            <a:cxnLst>
              <a:cxn ang="0">
                <a:pos x="1019443537" y="454874940"/>
              </a:cxn>
              <a:cxn ang="0">
                <a:pos x="1516432232" y="2147483647"/>
              </a:cxn>
              <a:cxn ang="0">
                <a:pos x="1014037240" y="2147483647"/>
              </a:cxn>
              <a:cxn ang="0">
                <a:pos x="1019443537" y="454874940"/>
              </a:cxn>
              <a:cxn ang="0">
                <a:pos x="2147483647" y="1885940020"/>
              </a:cxn>
              <a:cxn ang="0">
                <a:pos x="1879409944" y="2147483647"/>
              </a:cxn>
              <a:cxn ang="0">
                <a:pos x="1677070791" y="2147483647"/>
              </a:cxn>
              <a:cxn ang="0">
                <a:pos x="2147483647" y="1885940020"/>
              </a:cxn>
              <a:cxn ang="0">
                <a:pos x="888934213" y="2147483647"/>
              </a:cxn>
              <a:cxn ang="0">
                <a:pos x="874248978" y="2147483647"/>
              </a:cxn>
              <a:cxn ang="0">
                <a:pos x="252157879" y="2147483647"/>
              </a:cxn>
              <a:cxn ang="0">
                <a:pos x="888934213" y="2147483647"/>
              </a:cxn>
              <a:cxn ang="0">
                <a:pos x="1584389420" y="2147483647"/>
              </a:cxn>
              <a:cxn ang="0">
                <a:pos x="1733069486" y="2147483647"/>
              </a:cxn>
              <a:cxn ang="0">
                <a:pos x="1821877593" y="2147483647"/>
              </a:cxn>
              <a:cxn ang="0">
                <a:pos x="1504844721" y="2147483647"/>
              </a:cxn>
              <a:cxn ang="0">
                <a:pos x="1152678981" y="2147483647"/>
              </a:cxn>
              <a:cxn ang="0">
                <a:pos x="983923535" y="2147483647"/>
              </a:cxn>
              <a:cxn ang="0">
                <a:pos x="1008630943" y="2147483647"/>
              </a:cxn>
              <a:cxn ang="0">
                <a:pos x="1584389420" y="2147483647"/>
              </a:cxn>
              <a:cxn ang="0">
                <a:pos x="1877876911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797170185" y="2147483647"/>
              </a:cxn>
              <a:cxn ang="0">
                <a:pos x="1598687521" y="2147483647"/>
              </a:cxn>
              <a:cxn ang="0">
                <a:pos x="1877876911" y="2147483647"/>
              </a:cxn>
              <a:cxn ang="0">
                <a:pos x="977355186" y="2147483647"/>
              </a:cxn>
              <a:cxn ang="0">
                <a:pos x="1447312370" y="2147483647"/>
              </a:cxn>
              <a:cxn ang="0">
                <a:pos x="916352859" y="2147483647"/>
              </a:cxn>
              <a:cxn ang="0">
                <a:pos x="977355186" y="2147483647"/>
              </a:cxn>
              <a:cxn ang="0">
                <a:pos x="1004386672" y="0"/>
              </a:cxn>
              <a:cxn ang="0">
                <a:pos x="993186943" y="36329904"/>
              </a:cxn>
              <a:cxn ang="0">
                <a:pos x="990491236" y="95244256"/>
              </a:cxn>
              <a:cxn ang="0">
                <a:pos x="980066399" y="324573550"/>
              </a:cxn>
              <a:cxn ang="0">
                <a:pos x="895487032" y="2147483647"/>
              </a:cxn>
              <a:cxn ang="0">
                <a:pos x="48656077" y="2147483647"/>
              </a:cxn>
              <a:cxn ang="0">
                <a:pos x="73364108" y="2147483647"/>
              </a:cxn>
              <a:cxn ang="0">
                <a:pos x="870779001" y="2147483647"/>
              </a:cxn>
              <a:cxn ang="0">
                <a:pos x="828690650" y="2147483647"/>
              </a:cxn>
              <a:cxn ang="0">
                <a:pos x="876960190" y="2147483647"/>
              </a:cxn>
              <a:cxn ang="0">
                <a:pos x="897810487" y="2147483647"/>
              </a:cxn>
              <a:cxn ang="0">
                <a:pos x="154113964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935409262" y="2147483647"/>
              </a:cxn>
              <a:cxn ang="0">
                <a:pos x="2147483647" y="1700469883"/>
              </a:cxn>
              <a:cxn ang="0">
                <a:pos x="2147483647" y="1437320426"/>
              </a:cxn>
              <a:cxn ang="0">
                <a:pos x="2147483647" y="1442339940"/>
              </a:cxn>
              <a:cxn ang="0">
                <a:pos x="1610258854" y="2147483647"/>
              </a:cxn>
              <a:cxn ang="0">
                <a:pos x="1026011886" y="137829539"/>
              </a:cxn>
              <a:cxn ang="0">
                <a:pos x="1016747854" y="116555935"/>
              </a:cxn>
              <a:cxn ang="0">
                <a:pos x="1015199292" y="41348313"/>
              </a:cxn>
              <a:cxn ang="0">
                <a:pos x="1004386672" y="0"/>
              </a:cxn>
            </a:cxnLst>
            <a:pathLst>
              <a:path w="6432" h="6358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6163" name="Google Shape;559;p13"/>
          <p:cNvSpPr/>
          <p:nvPr/>
        </p:nvSpPr>
        <p:spPr>
          <a:xfrm>
            <a:off x="8194675" y="306388"/>
            <a:ext cx="160338" cy="211137"/>
          </a:xfrm>
          <a:custGeom>
            <a:avLst/>
            <a:gdLst/>
            <a:ahLst/>
            <a:cxnLst>
              <a:cxn ang="0">
                <a:pos x="1019443537" y="441466944"/>
              </a:cxn>
              <a:cxn ang="0">
                <a:pos x="1516432232" y="2147483647"/>
              </a:cxn>
              <a:cxn ang="0">
                <a:pos x="1014037240" y="2147483647"/>
              </a:cxn>
              <a:cxn ang="0">
                <a:pos x="1019443537" y="441466944"/>
              </a:cxn>
              <a:cxn ang="0">
                <a:pos x="2147483647" y="1830250084"/>
              </a:cxn>
              <a:cxn ang="0">
                <a:pos x="1879409944" y="2147483647"/>
              </a:cxn>
              <a:cxn ang="0">
                <a:pos x="1677070791" y="2147483647"/>
              </a:cxn>
              <a:cxn ang="0">
                <a:pos x="2147483647" y="1830250084"/>
              </a:cxn>
              <a:cxn ang="0">
                <a:pos x="888934213" y="2147483647"/>
              </a:cxn>
              <a:cxn ang="0">
                <a:pos x="874248978" y="2147483647"/>
              </a:cxn>
              <a:cxn ang="0">
                <a:pos x="252157879" y="2147483647"/>
              </a:cxn>
              <a:cxn ang="0">
                <a:pos x="888934213" y="2147483647"/>
              </a:cxn>
              <a:cxn ang="0">
                <a:pos x="1584389420" y="2147483647"/>
              </a:cxn>
              <a:cxn ang="0">
                <a:pos x="1733069486" y="2147483647"/>
              </a:cxn>
              <a:cxn ang="0">
                <a:pos x="1821877593" y="2147483647"/>
              </a:cxn>
              <a:cxn ang="0">
                <a:pos x="1504844721" y="2147483647"/>
              </a:cxn>
              <a:cxn ang="0">
                <a:pos x="1152678981" y="2147483647"/>
              </a:cxn>
              <a:cxn ang="0">
                <a:pos x="983923535" y="2147483647"/>
              </a:cxn>
              <a:cxn ang="0">
                <a:pos x="1008630943" y="2147483647"/>
              </a:cxn>
              <a:cxn ang="0">
                <a:pos x="1584389420" y="2147483647"/>
              </a:cxn>
              <a:cxn ang="0">
                <a:pos x="1877876911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797170185" y="2147483647"/>
              </a:cxn>
              <a:cxn ang="0">
                <a:pos x="1598687521" y="2147483647"/>
              </a:cxn>
              <a:cxn ang="0">
                <a:pos x="1877876911" y="2147483647"/>
              </a:cxn>
              <a:cxn ang="0">
                <a:pos x="977355186" y="2147483647"/>
              </a:cxn>
              <a:cxn ang="0">
                <a:pos x="1447312370" y="2147483647"/>
              </a:cxn>
              <a:cxn ang="0">
                <a:pos x="916352859" y="2147483647"/>
              </a:cxn>
              <a:cxn ang="0">
                <a:pos x="977355186" y="2147483647"/>
              </a:cxn>
              <a:cxn ang="0">
                <a:pos x="1004386672" y="0"/>
              </a:cxn>
              <a:cxn ang="0">
                <a:pos x="993186943" y="35265690"/>
              </a:cxn>
              <a:cxn ang="0">
                <a:pos x="990491236" y="92431448"/>
              </a:cxn>
              <a:cxn ang="0">
                <a:pos x="980066399" y="314978447"/>
              </a:cxn>
              <a:cxn ang="0">
                <a:pos x="895487032" y="2147483647"/>
              </a:cxn>
              <a:cxn ang="0">
                <a:pos x="48656077" y="2147483647"/>
              </a:cxn>
              <a:cxn ang="0">
                <a:pos x="73364108" y="2147483647"/>
              </a:cxn>
              <a:cxn ang="0">
                <a:pos x="870779001" y="2147483647"/>
              </a:cxn>
              <a:cxn ang="0">
                <a:pos x="828690650" y="2147483647"/>
              </a:cxn>
              <a:cxn ang="0">
                <a:pos x="876960190" y="2147483647"/>
              </a:cxn>
              <a:cxn ang="0">
                <a:pos x="897810487" y="2147483647"/>
              </a:cxn>
              <a:cxn ang="0">
                <a:pos x="154113964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935409262" y="2147483647"/>
              </a:cxn>
              <a:cxn ang="0">
                <a:pos x="2147483647" y="1650257053"/>
              </a:cxn>
              <a:cxn ang="0">
                <a:pos x="2147483647" y="1394898043"/>
              </a:cxn>
              <a:cxn ang="0">
                <a:pos x="2147483647" y="1399769005"/>
              </a:cxn>
              <a:cxn ang="0">
                <a:pos x="1610258854" y="2114832673"/>
              </a:cxn>
              <a:cxn ang="0">
                <a:pos x="1026011886" y="133776742"/>
              </a:cxn>
              <a:cxn ang="0">
                <a:pos x="1016747854" y="113086445"/>
              </a:cxn>
              <a:cxn ang="0">
                <a:pos x="1015199292" y="40136652"/>
              </a:cxn>
              <a:cxn ang="0">
                <a:pos x="1004386672" y="0"/>
              </a:cxn>
            </a:cxnLst>
            <a:pathLst>
              <a:path w="6432" h="6358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6164" name="Google Shape;560;p13"/>
          <p:cNvSpPr/>
          <p:nvPr/>
        </p:nvSpPr>
        <p:spPr>
          <a:xfrm rot="2209237">
            <a:off x="8772525" y="762000"/>
            <a:ext cx="161925" cy="212725"/>
          </a:xfrm>
          <a:custGeom>
            <a:avLst/>
            <a:gdLst/>
            <a:ahLst/>
            <a:cxnLst>
              <a:cxn ang="0">
                <a:pos x="1060418050" y="454874940"/>
              </a:cxn>
              <a:cxn ang="0">
                <a:pos x="1577368144" y="2147483647"/>
              </a:cxn>
              <a:cxn ang="0">
                <a:pos x="1054785668" y="2147483647"/>
              </a:cxn>
              <a:cxn ang="0">
                <a:pos x="1060418050" y="454874940"/>
              </a:cxn>
              <a:cxn ang="0">
                <a:pos x="2147483647" y="1885940020"/>
              </a:cxn>
              <a:cxn ang="0">
                <a:pos x="1954933188" y="2147483647"/>
              </a:cxn>
              <a:cxn ang="0">
                <a:pos x="1744466965" y="2147483647"/>
              </a:cxn>
              <a:cxn ang="0">
                <a:pos x="2147483647" y="1885940020"/>
              </a:cxn>
              <a:cxn ang="0">
                <a:pos x="924654360" y="2147483647"/>
              </a:cxn>
              <a:cxn ang="0">
                <a:pos x="909385427" y="2147483647"/>
              </a:cxn>
              <a:cxn ang="0">
                <a:pos x="262288164" y="2147483647"/>
              </a:cxn>
              <a:cxn ang="0">
                <a:pos x="924654360" y="2147483647"/>
              </a:cxn>
              <a:cxn ang="0">
                <a:pos x="1648065853" y="2147483647"/>
              </a:cxn>
              <a:cxn ang="0">
                <a:pos x="1802704001" y="2147483647"/>
              </a:cxn>
              <a:cxn ang="0">
                <a:pos x="1895085084" y="2147483647"/>
              </a:cxn>
              <a:cxn ang="0">
                <a:pos x="1565321976" y="2147483647"/>
              </a:cxn>
              <a:cxn ang="0">
                <a:pos x="1198989346" y="2147483647"/>
              </a:cxn>
              <a:cxn ang="0">
                <a:pos x="1023465743" y="2147483647"/>
              </a:cxn>
              <a:cxn ang="0">
                <a:pos x="1049169147" y="2147483647"/>
              </a:cxn>
              <a:cxn ang="0">
                <a:pos x="1648065853" y="2147483647"/>
              </a:cxn>
              <a:cxn ang="0">
                <a:pos x="1953337351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869381051" y="2147483647"/>
              </a:cxn>
              <a:cxn ang="0">
                <a:pos x="1662919652" y="2147483647"/>
              </a:cxn>
              <a:cxn ang="0">
                <a:pos x="1953337351" y="2147483647"/>
              </a:cxn>
              <a:cxn ang="0">
                <a:pos x="1016636798" y="2147483647"/>
              </a:cxn>
              <a:cxn ang="0">
                <a:pos x="1505473243" y="2147483647"/>
              </a:cxn>
              <a:cxn ang="0">
                <a:pos x="953166679" y="2147483647"/>
              </a:cxn>
              <a:cxn ang="0">
                <a:pos x="1016636798" y="2147483647"/>
              </a:cxn>
              <a:cxn ang="0">
                <a:pos x="1044749843" y="0"/>
              </a:cxn>
              <a:cxn ang="0">
                <a:pos x="1033102294" y="36329904"/>
              </a:cxn>
              <a:cxn ang="0">
                <a:pos x="1030294034" y="95244256"/>
              </a:cxn>
              <a:cxn ang="0">
                <a:pos x="1019444429" y="324573550"/>
              </a:cxn>
              <a:cxn ang="0">
                <a:pos x="931483305" y="2147483647"/>
              </a:cxn>
              <a:cxn ang="0">
                <a:pos x="50610172" y="2147483647"/>
              </a:cxn>
              <a:cxn ang="0">
                <a:pos x="76314230" y="2147483647"/>
              </a:cxn>
              <a:cxn ang="0">
                <a:pos x="905763412" y="2147483647"/>
              </a:cxn>
              <a:cxn ang="0">
                <a:pos x="861982160" y="2147483647"/>
              </a:cxn>
              <a:cxn ang="0">
                <a:pos x="912193687" y="2147483647"/>
              </a:cxn>
              <a:cxn ang="0">
                <a:pos x="933892921" y="2147483647"/>
              </a:cxn>
              <a:cxn ang="0">
                <a:pos x="1603071573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013185430" y="2147483647"/>
              </a:cxn>
              <a:cxn ang="0">
                <a:pos x="2147483647" y="1700469883"/>
              </a:cxn>
              <a:cxn ang="0">
                <a:pos x="2147483647" y="1437320426"/>
              </a:cxn>
              <a:cxn ang="0">
                <a:pos x="2147483647" y="1442339940"/>
              </a:cxn>
              <a:cxn ang="0">
                <a:pos x="1674966474" y="2147483647"/>
              </a:cxn>
              <a:cxn ang="0">
                <a:pos x="1067246970" y="137829539"/>
              </a:cxn>
              <a:cxn ang="0">
                <a:pos x="1057609789" y="116555935"/>
              </a:cxn>
              <a:cxn ang="0">
                <a:pos x="1055998092" y="41348313"/>
              </a:cxn>
              <a:cxn ang="0">
                <a:pos x="1044749843" y="0"/>
              </a:cxn>
            </a:cxnLst>
            <a:pathLst>
              <a:path w="6432" h="6358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61" name="Google Shape;561;p13"/>
          <p:cNvSpPr txBox="1">
            <a:spLocks noGrp="1"/>
          </p:cNvSpPr>
          <p:nvPr>
            <p:ph type="subTitle" idx="1"/>
          </p:nvPr>
        </p:nvSpPr>
        <p:spPr>
          <a:xfrm>
            <a:off x="5221925" y="3959683"/>
            <a:ext cx="2713800" cy="749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2" name="Google Shape;562;p13"/>
          <p:cNvSpPr txBox="1">
            <a:spLocks noGrp="1"/>
          </p:cNvSpPr>
          <p:nvPr>
            <p:ph type="subTitle" idx="2"/>
          </p:nvPr>
        </p:nvSpPr>
        <p:spPr>
          <a:xfrm>
            <a:off x="5221924" y="2392633"/>
            <a:ext cx="2713800" cy="749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3" name="Google Shape;563;p13"/>
          <p:cNvSpPr txBox="1">
            <a:spLocks noGrp="1"/>
          </p:cNvSpPr>
          <p:nvPr>
            <p:ph type="subTitle" idx="3"/>
          </p:nvPr>
        </p:nvSpPr>
        <p:spPr>
          <a:xfrm>
            <a:off x="5133898" y="1719072"/>
            <a:ext cx="2808000" cy="487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564" name="Google Shape;564;p13"/>
          <p:cNvSpPr txBox="1">
            <a:spLocks noGrp="1"/>
          </p:cNvSpPr>
          <p:nvPr>
            <p:ph type="subTitle" idx="4"/>
          </p:nvPr>
        </p:nvSpPr>
        <p:spPr>
          <a:xfrm>
            <a:off x="5133898" y="3284229"/>
            <a:ext cx="2808000" cy="487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565" name="Google Shape;565;p13"/>
          <p:cNvSpPr txBox="1">
            <a:spLocks noGrp="1"/>
          </p:cNvSpPr>
          <p:nvPr>
            <p:ph type="subTitle" idx="5"/>
          </p:nvPr>
        </p:nvSpPr>
        <p:spPr>
          <a:xfrm>
            <a:off x="1361999" y="3284229"/>
            <a:ext cx="2808000" cy="487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566" name="Google Shape;566;p13"/>
          <p:cNvSpPr txBox="1">
            <a:spLocks noGrp="1"/>
          </p:cNvSpPr>
          <p:nvPr>
            <p:ph type="subTitle" idx="6"/>
          </p:nvPr>
        </p:nvSpPr>
        <p:spPr>
          <a:xfrm>
            <a:off x="1475000" y="2392633"/>
            <a:ext cx="2713800" cy="749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7" name="Google Shape;567;p13"/>
          <p:cNvSpPr txBox="1">
            <a:spLocks noGrp="1"/>
          </p:cNvSpPr>
          <p:nvPr>
            <p:ph type="title"/>
          </p:nvPr>
        </p:nvSpPr>
        <p:spPr>
          <a:xfrm>
            <a:off x="713225" y="464655"/>
            <a:ext cx="7360800" cy="1007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568" name="Google Shape;568;p13"/>
          <p:cNvSpPr txBox="1">
            <a:spLocks noGrp="1"/>
          </p:cNvSpPr>
          <p:nvPr>
            <p:ph type="subTitle" idx="7"/>
          </p:nvPr>
        </p:nvSpPr>
        <p:spPr>
          <a:xfrm>
            <a:off x="1302562" y="1719072"/>
            <a:ext cx="2808000" cy="487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569" name="Google Shape;569;p13"/>
          <p:cNvSpPr txBox="1">
            <a:spLocks noGrp="1"/>
          </p:cNvSpPr>
          <p:nvPr>
            <p:ph type="subTitle" idx="8"/>
          </p:nvPr>
        </p:nvSpPr>
        <p:spPr>
          <a:xfrm>
            <a:off x="1302562" y="4852416"/>
            <a:ext cx="2808000" cy="487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570" name="Google Shape;570;p13"/>
          <p:cNvSpPr txBox="1">
            <a:spLocks noGrp="1"/>
          </p:cNvSpPr>
          <p:nvPr>
            <p:ph type="subTitle" idx="9"/>
          </p:nvPr>
        </p:nvSpPr>
        <p:spPr>
          <a:xfrm>
            <a:off x="1475000" y="3956099"/>
            <a:ext cx="2713800" cy="749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3"/>
          <p:cNvSpPr txBox="1">
            <a:spLocks noGrp="1"/>
          </p:cNvSpPr>
          <p:nvPr>
            <p:ph type="subTitle" idx="13"/>
          </p:nvPr>
        </p:nvSpPr>
        <p:spPr>
          <a:xfrm>
            <a:off x="1475000" y="5547465"/>
            <a:ext cx="2713800" cy="749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bg1"/>
        </a:solidFill>
        <a:effectLst/>
      </p:bgPr>
    </p:bg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857;p23"/>
          <p:cNvSpPr/>
          <p:nvPr/>
        </p:nvSpPr>
        <p:spPr>
          <a:xfrm flipH="1">
            <a:off x="8382000" y="476250"/>
            <a:ext cx="762000" cy="156210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Google Shape;858;p23"/>
          <p:cNvSpPr/>
          <p:nvPr/>
        </p:nvSpPr>
        <p:spPr>
          <a:xfrm rot="10800000" flipH="1">
            <a:off x="-4762" y="5414963"/>
            <a:ext cx="641350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173" name="Google Shape;859;p23"/>
          <p:cNvSpPr/>
          <p:nvPr/>
        </p:nvSpPr>
        <p:spPr>
          <a:xfrm flipH="1">
            <a:off x="8686800" y="247650"/>
            <a:ext cx="296863" cy="3905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412714903"/>
              </a:cxn>
              <a:cxn ang="0">
                <a:pos x="2147483647" y="108172317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571715445" y="2147483647"/>
              </a:cxn>
              <a:cxn ang="0">
                <a:pos x="862144568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1565576827"/>
              </a:cxn>
              <a:cxn ang="0">
                <a:pos x="2147483647" y="1323650029"/>
              </a:cxn>
              <a:cxn ang="0">
                <a:pos x="2147483647" y="469720989"/>
              </a:cxn>
              <a:cxn ang="0">
                <a:pos x="2147483647" y="0"/>
              </a:cxn>
            </a:cxnLst>
            <a:pathLst>
              <a:path w="6432" h="6358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7174" name="Google Shape;860;p23"/>
          <p:cNvSpPr/>
          <p:nvPr/>
        </p:nvSpPr>
        <p:spPr>
          <a:xfrm flipH="1">
            <a:off x="8143875" y="1355725"/>
            <a:ext cx="190500" cy="252413"/>
          </a:xfrm>
          <a:custGeom>
            <a:avLst/>
            <a:gdLst/>
            <a:ahLst/>
            <a:cxnLst>
              <a:cxn ang="0">
                <a:pos x="2031411944" y="901712333"/>
              </a:cxn>
              <a:cxn ang="0">
                <a:pos x="2147483647" y="2147483647"/>
              </a:cxn>
              <a:cxn ang="0">
                <a:pos x="2020656602" y="2147483647"/>
              </a:cxn>
              <a:cxn ang="0">
                <a:pos x="2031411944" y="901712333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771348020" y="2147483647"/>
              </a:cxn>
              <a:cxn ang="0">
                <a:pos x="1742093445" y="2147483647"/>
              </a:cxn>
              <a:cxn ang="0">
                <a:pos x="502461935" y="2147483647"/>
              </a:cxn>
              <a:cxn ang="0">
                <a:pos x="177134802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960615012" y="2147483647"/>
              </a:cxn>
              <a:cxn ang="0">
                <a:pos x="2009874071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947547369" y="2147483647"/>
              </a:cxn>
              <a:cxn ang="0">
                <a:pos x="2147483647" y="2147483647"/>
              </a:cxn>
              <a:cxn ang="0">
                <a:pos x="1825958878" y="2147483647"/>
              </a:cxn>
              <a:cxn ang="0">
                <a:pos x="1947547369" y="2147483647"/>
              </a:cxn>
              <a:cxn ang="0">
                <a:pos x="2001404729" y="0"/>
              </a:cxn>
              <a:cxn ang="0">
                <a:pos x="1979087914" y="72019646"/>
              </a:cxn>
              <a:cxn ang="0">
                <a:pos x="1973709814" y="188776777"/>
              </a:cxn>
              <a:cxn ang="0">
                <a:pos x="1952925470" y="643355677"/>
              </a:cxn>
              <a:cxn ang="0">
                <a:pos x="1784415632" y="2147483647"/>
              </a:cxn>
              <a:cxn ang="0">
                <a:pos x="96959376" y="2147483647"/>
              </a:cxn>
              <a:cxn ang="0">
                <a:pos x="146192164" y="2147483647"/>
              </a:cxn>
              <a:cxn ang="0">
                <a:pos x="1735182874" y="2147483647"/>
              </a:cxn>
              <a:cxn ang="0">
                <a:pos x="1651291999" y="2147483647"/>
              </a:cxn>
              <a:cxn ang="0">
                <a:pos x="1747471546" y="2147483647"/>
              </a:cxn>
              <a:cxn ang="0">
                <a:pos x="1789040233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044505887" y="273247593"/>
              </a:cxn>
              <a:cxn ang="0">
                <a:pos x="2026033843" y="231012959"/>
              </a:cxn>
              <a:cxn ang="0">
                <a:pos x="2022968902" y="81967966"/>
              </a:cxn>
              <a:cxn ang="0">
                <a:pos x="2001404729" y="0"/>
              </a:cxn>
            </a:cxnLst>
            <a:pathLst>
              <a:path w="6432" h="6358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7175" name="Google Shape;861;p23"/>
          <p:cNvSpPr/>
          <p:nvPr/>
        </p:nvSpPr>
        <p:spPr>
          <a:xfrm flipH="1">
            <a:off x="8658225" y="1866900"/>
            <a:ext cx="190500" cy="250825"/>
          </a:xfrm>
          <a:custGeom>
            <a:avLst/>
            <a:gdLst/>
            <a:ahLst/>
            <a:cxnLst>
              <a:cxn ang="0">
                <a:pos x="2031411944" y="879212162"/>
              </a:cxn>
              <a:cxn ang="0">
                <a:pos x="2147483647" y="2147483647"/>
              </a:cxn>
              <a:cxn ang="0">
                <a:pos x="2020656602" y="2147483647"/>
              </a:cxn>
              <a:cxn ang="0">
                <a:pos x="2031411944" y="879212162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771348020" y="2147483647"/>
              </a:cxn>
              <a:cxn ang="0">
                <a:pos x="1742093445" y="2147483647"/>
              </a:cxn>
              <a:cxn ang="0">
                <a:pos x="502461935" y="2147483647"/>
              </a:cxn>
              <a:cxn ang="0">
                <a:pos x="177134802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960615012" y="2147483647"/>
              </a:cxn>
              <a:cxn ang="0">
                <a:pos x="2009874071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947547369" y="2147483647"/>
              </a:cxn>
              <a:cxn ang="0">
                <a:pos x="2147483647" y="2147483647"/>
              </a:cxn>
              <a:cxn ang="0">
                <a:pos x="1825958878" y="2147483647"/>
              </a:cxn>
              <a:cxn ang="0">
                <a:pos x="1947547369" y="2147483647"/>
              </a:cxn>
              <a:cxn ang="0">
                <a:pos x="2001404729" y="0"/>
              </a:cxn>
              <a:cxn ang="0">
                <a:pos x="1979087914" y="70238535"/>
              </a:cxn>
              <a:cxn ang="0">
                <a:pos x="1973709814" y="184069808"/>
              </a:cxn>
              <a:cxn ang="0">
                <a:pos x="1952925470" y="627359719"/>
              </a:cxn>
              <a:cxn ang="0">
                <a:pos x="1784415632" y="2147483647"/>
              </a:cxn>
              <a:cxn ang="0">
                <a:pos x="96959376" y="2147483647"/>
              </a:cxn>
              <a:cxn ang="0">
                <a:pos x="146192164" y="2147483647"/>
              </a:cxn>
              <a:cxn ang="0">
                <a:pos x="1735182874" y="2147483647"/>
              </a:cxn>
              <a:cxn ang="0">
                <a:pos x="1651291999" y="2147483647"/>
              </a:cxn>
              <a:cxn ang="0">
                <a:pos x="1747471546" y="2147483647"/>
              </a:cxn>
              <a:cxn ang="0">
                <a:pos x="1789040233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044505887" y="266464795"/>
              </a:cxn>
              <a:cxn ang="0">
                <a:pos x="2026033843" y="225267321"/>
              </a:cxn>
              <a:cxn ang="0">
                <a:pos x="2022968902" y="79939127"/>
              </a:cxn>
              <a:cxn ang="0">
                <a:pos x="2001404729" y="0"/>
              </a:cxn>
            </a:cxnLst>
            <a:pathLst>
              <a:path w="6432" h="6358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7176" name="Google Shape;862;p23"/>
          <p:cNvSpPr/>
          <p:nvPr/>
        </p:nvSpPr>
        <p:spPr>
          <a:xfrm flipH="1">
            <a:off x="384175" y="5086350"/>
            <a:ext cx="249238" cy="3286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472291452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06964375"/>
              </a:cxn>
              <a:cxn ang="0">
                <a:pos x="2147483647" y="542331876"/>
              </a:cxn>
              <a:cxn ang="0">
                <a:pos x="2147483647" y="1848176831"/>
              </a:cxn>
              <a:cxn ang="0">
                <a:pos x="2147483647" y="2147483647"/>
              </a:cxn>
              <a:cxn ang="0">
                <a:pos x="284055022" y="2147483647"/>
              </a:cxn>
              <a:cxn ang="0">
                <a:pos x="428351385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784915822"/>
              </a:cxn>
              <a:cxn ang="0">
                <a:pos x="2147483647" y="663693288"/>
              </a:cxn>
              <a:cxn ang="0">
                <a:pos x="2147483647" y="235545023"/>
              </a:cxn>
              <a:cxn ang="0">
                <a:pos x="2147483647" y="0"/>
              </a:cxn>
            </a:cxnLst>
            <a:pathLst>
              <a:path w="6432" h="6358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4" name="Google Shape;863;p23"/>
          <p:cNvSpPr/>
          <p:nvPr/>
        </p:nvSpPr>
        <p:spPr>
          <a:xfrm flipH="1">
            <a:off x="8704263" y="6303963"/>
            <a:ext cx="150813" cy="185738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7178" name="Google Shape;864;p23"/>
          <p:cNvGrpSpPr/>
          <p:nvPr/>
        </p:nvGrpSpPr>
        <p:grpSpPr>
          <a:xfrm rot="-932503">
            <a:off x="7539038" y="493713"/>
            <a:ext cx="1147762" cy="927100"/>
            <a:chOff x="478326" y="2825649"/>
            <a:chExt cx="1012293" cy="613511"/>
          </a:xfrm>
        </p:grpSpPr>
        <p:sp>
          <p:nvSpPr>
            <p:cNvPr id="7207" name="Google Shape;865;p23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>
                <a:cxn ang="0">
                  <a:pos x="2147483647" y="2735151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343510338"/>
                </a:cxn>
                <a:cxn ang="0">
                  <a:pos x="2147483647" y="2735151"/>
                </a:cxn>
              </a:cxnLst>
              <a:pathLst>
                <a:path w="19195" h="10901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7" name="Google Shape;866;p23"/>
            <p:cNvSpPr/>
            <p:nvPr/>
          </p:nvSpPr>
          <p:spPr>
            <a:xfrm>
              <a:off x="478593" y="2825246"/>
              <a:ext cx="1012294" cy="589348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209" name="Google Shape;867;p23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>
                <a:cxn ang="0">
                  <a:pos x="2147483647" y="2735151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735149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27250975"/>
                </a:cxn>
                <a:cxn ang="0">
                  <a:pos x="2147483647" y="2735151"/>
                </a:cxn>
              </a:cxnLst>
              <a:pathLst>
                <a:path w="14336" h="7445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10" name="Google Shape;868;p23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>
                <a:cxn ang="0">
                  <a:pos x="2147483647" y="273515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489587066" y="2147483647"/>
                </a:cxn>
                <a:cxn ang="0">
                  <a:pos x="78441096" y="2147483647"/>
                </a:cxn>
                <a:cxn ang="0">
                  <a:pos x="251597691" y="2147483647"/>
                </a:cxn>
                <a:cxn ang="0">
                  <a:pos x="335440025" y="2147483647"/>
                </a:cxn>
                <a:cxn ang="0">
                  <a:pos x="1057681049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322748593"/>
                </a:cxn>
                <a:cxn ang="0">
                  <a:pos x="2147483647" y="154726417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0974715"/>
                </a:cxn>
                <a:cxn ang="0">
                  <a:pos x="2147483647" y="2735150"/>
                </a:cxn>
              </a:cxnLst>
              <a:pathLst>
                <a:path w="15706" h="8312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11" name="Google Shape;869;p23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706032485" y="2147483647"/>
                </a:cxn>
                <a:cxn ang="0">
                  <a:pos x="83843961" y="2147483647"/>
                </a:cxn>
                <a:cxn ang="0">
                  <a:pos x="492322287" y="2147483647"/>
                </a:cxn>
                <a:cxn ang="0">
                  <a:pos x="697894473" y="2147483647"/>
                </a:cxn>
                <a:cxn ang="0">
                  <a:pos x="1136122293" y="2147483647"/>
                </a:cxn>
                <a:cxn ang="0">
                  <a:pos x="2147483647" y="1720417120"/>
                </a:cxn>
                <a:cxn ang="0">
                  <a:pos x="2147483647" y="2061259172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627589750"/>
                </a:cxn>
                <a:cxn ang="0">
                  <a:pos x="2147483647" y="0"/>
                </a:cxn>
              </a:cxnLst>
              <a:pathLst>
                <a:path w="20486" h="12127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7179" name="Google Shape;870;p23"/>
          <p:cNvSpPr/>
          <p:nvPr/>
        </p:nvSpPr>
        <p:spPr>
          <a:xfrm flipH="1">
            <a:off x="628650" y="6432550"/>
            <a:ext cx="160338" cy="211138"/>
          </a:xfrm>
          <a:custGeom>
            <a:avLst/>
            <a:gdLst/>
            <a:ahLst/>
            <a:cxnLst>
              <a:cxn ang="0">
                <a:pos x="1019443537" y="441473319"/>
              </a:cxn>
              <a:cxn ang="0">
                <a:pos x="1516432232" y="2147483647"/>
              </a:cxn>
              <a:cxn ang="0">
                <a:pos x="1014037240" y="2147483647"/>
              </a:cxn>
              <a:cxn ang="0">
                <a:pos x="1019443537" y="441473319"/>
              </a:cxn>
              <a:cxn ang="0">
                <a:pos x="2147483647" y="1830275157"/>
              </a:cxn>
              <a:cxn ang="0">
                <a:pos x="1879409944" y="2147483647"/>
              </a:cxn>
              <a:cxn ang="0">
                <a:pos x="1677070791" y="2147483647"/>
              </a:cxn>
              <a:cxn ang="0">
                <a:pos x="2147483647" y="1830275157"/>
              </a:cxn>
              <a:cxn ang="0">
                <a:pos x="888934213" y="2147483647"/>
              </a:cxn>
              <a:cxn ang="0">
                <a:pos x="874248978" y="2147483647"/>
              </a:cxn>
              <a:cxn ang="0">
                <a:pos x="252157879" y="2147483647"/>
              </a:cxn>
              <a:cxn ang="0">
                <a:pos x="888934213" y="2147483647"/>
              </a:cxn>
              <a:cxn ang="0">
                <a:pos x="1584389420" y="2147483647"/>
              </a:cxn>
              <a:cxn ang="0">
                <a:pos x="1733069486" y="2147483647"/>
              </a:cxn>
              <a:cxn ang="0">
                <a:pos x="1821877593" y="2147483647"/>
              </a:cxn>
              <a:cxn ang="0">
                <a:pos x="1504844721" y="2147483647"/>
              </a:cxn>
              <a:cxn ang="0">
                <a:pos x="1152678981" y="2147483647"/>
              </a:cxn>
              <a:cxn ang="0">
                <a:pos x="983923535" y="2147483647"/>
              </a:cxn>
              <a:cxn ang="0">
                <a:pos x="1008630943" y="2147483647"/>
              </a:cxn>
              <a:cxn ang="0">
                <a:pos x="1584389420" y="2147483647"/>
              </a:cxn>
              <a:cxn ang="0">
                <a:pos x="1877876911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797170185" y="2147483647"/>
              </a:cxn>
              <a:cxn ang="0">
                <a:pos x="1598687521" y="2147483647"/>
              </a:cxn>
              <a:cxn ang="0">
                <a:pos x="1877876911" y="2147483647"/>
              </a:cxn>
              <a:cxn ang="0">
                <a:pos x="977355186" y="2147483647"/>
              </a:cxn>
              <a:cxn ang="0">
                <a:pos x="1447312370" y="2147483647"/>
              </a:cxn>
              <a:cxn ang="0">
                <a:pos x="916352859" y="2147483647"/>
              </a:cxn>
              <a:cxn ang="0">
                <a:pos x="977355186" y="2147483647"/>
              </a:cxn>
              <a:cxn ang="0">
                <a:pos x="1004386672" y="0"/>
              </a:cxn>
              <a:cxn ang="0">
                <a:pos x="993186943" y="35267153"/>
              </a:cxn>
              <a:cxn ang="0">
                <a:pos x="990491236" y="92433414"/>
              </a:cxn>
              <a:cxn ang="0">
                <a:pos x="980066399" y="314982529"/>
              </a:cxn>
              <a:cxn ang="0">
                <a:pos x="895487032" y="2147483647"/>
              </a:cxn>
              <a:cxn ang="0">
                <a:pos x="48656077" y="2147483647"/>
              </a:cxn>
              <a:cxn ang="0">
                <a:pos x="73364108" y="2147483647"/>
              </a:cxn>
              <a:cxn ang="0">
                <a:pos x="870779001" y="2147483647"/>
              </a:cxn>
              <a:cxn ang="0">
                <a:pos x="828690650" y="2147483647"/>
              </a:cxn>
              <a:cxn ang="0">
                <a:pos x="876960190" y="2147483647"/>
              </a:cxn>
              <a:cxn ang="0">
                <a:pos x="897810487" y="2147483647"/>
              </a:cxn>
              <a:cxn ang="0">
                <a:pos x="154113964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935409262" y="2147483647"/>
              </a:cxn>
              <a:cxn ang="0">
                <a:pos x="2147483647" y="1650316807"/>
              </a:cxn>
              <a:cxn ang="0">
                <a:pos x="2147483647" y="1394917866"/>
              </a:cxn>
              <a:cxn ang="0">
                <a:pos x="2147483647" y="1399788884"/>
              </a:cxn>
              <a:cxn ang="0">
                <a:pos x="1610258854" y="2114862648"/>
              </a:cxn>
              <a:cxn ang="0">
                <a:pos x="1026011886" y="133779136"/>
              </a:cxn>
              <a:cxn ang="0">
                <a:pos x="1016747854" y="113087545"/>
              </a:cxn>
              <a:cxn ang="0">
                <a:pos x="1015199292" y="40137042"/>
              </a:cxn>
              <a:cxn ang="0">
                <a:pos x="1004386672" y="0"/>
              </a:cxn>
            </a:cxnLst>
            <a:pathLst>
              <a:path w="6432" h="6358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7180" name="Google Shape;871;p23"/>
          <p:cNvSpPr/>
          <p:nvPr/>
        </p:nvSpPr>
        <p:spPr>
          <a:xfrm flipH="1">
            <a:off x="1657350" y="6132513"/>
            <a:ext cx="160338" cy="212725"/>
          </a:xfrm>
          <a:custGeom>
            <a:avLst/>
            <a:gdLst/>
            <a:ahLst/>
            <a:cxnLst>
              <a:cxn ang="0">
                <a:pos x="1019443537" y="454874940"/>
              </a:cxn>
              <a:cxn ang="0">
                <a:pos x="1516432232" y="2147483647"/>
              </a:cxn>
              <a:cxn ang="0">
                <a:pos x="1014037240" y="2147483647"/>
              </a:cxn>
              <a:cxn ang="0">
                <a:pos x="1019443537" y="454874940"/>
              </a:cxn>
              <a:cxn ang="0">
                <a:pos x="2147483647" y="1885940020"/>
              </a:cxn>
              <a:cxn ang="0">
                <a:pos x="1879409944" y="2147483647"/>
              </a:cxn>
              <a:cxn ang="0">
                <a:pos x="1677070791" y="2147483647"/>
              </a:cxn>
              <a:cxn ang="0">
                <a:pos x="2147483647" y="1885940020"/>
              </a:cxn>
              <a:cxn ang="0">
                <a:pos x="888934213" y="2147483647"/>
              </a:cxn>
              <a:cxn ang="0">
                <a:pos x="874248978" y="2147483647"/>
              </a:cxn>
              <a:cxn ang="0">
                <a:pos x="252157879" y="2147483647"/>
              </a:cxn>
              <a:cxn ang="0">
                <a:pos x="888934213" y="2147483647"/>
              </a:cxn>
              <a:cxn ang="0">
                <a:pos x="1584389420" y="2147483647"/>
              </a:cxn>
              <a:cxn ang="0">
                <a:pos x="1733069486" y="2147483647"/>
              </a:cxn>
              <a:cxn ang="0">
                <a:pos x="1821877593" y="2147483647"/>
              </a:cxn>
              <a:cxn ang="0">
                <a:pos x="1504844721" y="2147483647"/>
              </a:cxn>
              <a:cxn ang="0">
                <a:pos x="1152678981" y="2147483647"/>
              </a:cxn>
              <a:cxn ang="0">
                <a:pos x="983923535" y="2147483647"/>
              </a:cxn>
              <a:cxn ang="0">
                <a:pos x="1008630943" y="2147483647"/>
              </a:cxn>
              <a:cxn ang="0">
                <a:pos x="1584389420" y="2147483647"/>
              </a:cxn>
              <a:cxn ang="0">
                <a:pos x="1877876911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797170185" y="2147483647"/>
              </a:cxn>
              <a:cxn ang="0">
                <a:pos x="1598687521" y="2147483647"/>
              </a:cxn>
              <a:cxn ang="0">
                <a:pos x="1877876911" y="2147483647"/>
              </a:cxn>
              <a:cxn ang="0">
                <a:pos x="977355186" y="2147483647"/>
              </a:cxn>
              <a:cxn ang="0">
                <a:pos x="1447312370" y="2147483647"/>
              </a:cxn>
              <a:cxn ang="0">
                <a:pos x="916352859" y="2147483647"/>
              </a:cxn>
              <a:cxn ang="0">
                <a:pos x="977355186" y="2147483647"/>
              </a:cxn>
              <a:cxn ang="0">
                <a:pos x="1004386672" y="0"/>
              </a:cxn>
              <a:cxn ang="0">
                <a:pos x="993186943" y="36329904"/>
              </a:cxn>
              <a:cxn ang="0">
                <a:pos x="990491236" y="95244256"/>
              </a:cxn>
              <a:cxn ang="0">
                <a:pos x="980066399" y="324573550"/>
              </a:cxn>
              <a:cxn ang="0">
                <a:pos x="895487032" y="2147483647"/>
              </a:cxn>
              <a:cxn ang="0">
                <a:pos x="48656077" y="2147483647"/>
              </a:cxn>
              <a:cxn ang="0">
                <a:pos x="73364108" y="2147483647"/>
              </a:cxn>
              <a:cxn ang="0">
                <a:pos x="870779001" y="2147483647"/>
              </a:cxn>
              <a:cxn ang="0">
                <a:pos x="828690650" y="2147483647"/>
              </a:cxn>
              <a:cxn ang="0">
                <a:pos x="876960190" y="2147483647"/>
              </a:cxn>
              <a:cxn ang="0">
                <a:pos x="897810487" y="2147483647"/>
              </a:cxn>
              <a:cxn ang="0">
                <a:pos x="154113964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935409262" y="2147483647"/>
              </a:cxn>
              <a:cxn ang="0">
                <a:pos x="2147483647" y="1700469883"/>
              </a:cxn>
              <a:cxn ang="0">
                <a:pos x="2147483647" y="1437320426"/>
              </a:cxn>
              <a:cxn ang="0">
                <a:pos x="2147483647" y="1442339940"/>
              </a:cxn>
              <a:cxn ang="0">
                <a:pos x="1610258854" y="2147483647"/>
              </a:cxn>
              <a:cxn ang="0">
                <a:pos x="1026011886" y="137829539"/>
              </a:cxn>
              <a:cxn ang="0">
                <a:pos x="1016747854" y="116555935"/>
              </a:cxn>
              <a:cxn ang="0">
                <a:pos x="1015199292" y="41348313"/>
              </a:cxn>
              <a:cxn ang="0">
                <a:pos x="1004386672" y="0"/>
              </a:cxn>
            </a:cxnLst>
            <a:pathLst>
              <a:path w="6432" h="6358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7181" name="Google Shape;872;p23"/>
          <p:cNvSpPr/>
          <p:nvPr/>
        </p:nvSpPr>
        <p:spPr>
          <a:xfrm flipH="1">
            <a:off x="784225" y="306388"/>
            <a:ext cx="160338" cy="211137"/>
          </a:xfrm>
          <a:custGeom>
            <a:avLst/>
            <a:gdLst/>
            <a:ahLst/>
            <a:cxnLst>
              <a:cxn ang="0">
                <a:pos x="1019443537" y="441466944"/>
              </a:cxn>
              <a:cxn ang="0">
                <a:pos x="1516432232" y="2147483647"/>
              </a:cxn>
              <a:cxn ang="0">
                <a:pos x="1014037240" y="2147483647"/>
              </a:cxn>
              <a:cxn ang="0">
                <a:pos x="1019443537" y="441466944"/>
              </a:cxn>
              <a:cxn ang="0">
                <a:pos x="2147483647" y="1830250084"/>
              </a:cxn>
              <a:cxn ang="0">
                <a:pos x="1879409944" y="2147483647"/>
              </a:cxn>
              <a:cxn ang="0">
                <a:pos x="1677070791" y="2147483647"/>
              </a:cxn>
              <a:cxn ang="0">
                <a:pos x="2147483647" y="1830250084"/>
              </a:cxn>
              <a:cxn ang="0">
                <a:pos x="888934213" y="2147483647"/>
              </a:cxn>
              <a:cxn ang="0">
                <a:pos x="874248978" y="2147483647"/>
              </a:cxn>
              <a:cxn ang="0">
                <a:pos x="252157879" y="2147483647"/>
              </a:cxn>
              <a:cxn ang="0">
                <a:pos x="888934213" y="2147483647"/>
              </a:cxn>
              <a:cxn ang="0">
                <a:pos x="1584389420" y="2147483647"/>
              </a:cxn>
              <a:cxn ang="0">
                <a:pos x="1733069486" y="2147483647"/>
              </a:cxn>
              <a:cxn ang="0">
                <a:pos x="1821877593" y="2147483647"/>
              </a:cxn>
              <a:cxn ang="0">
                <a:pos x="1504844721" y="2147483647"/>
              </a:cxn>
              <a:cxn ang="0">
                <a:pos x="1152678981" y="2147483647"/>
              </a:cxn>
              <a:cxn ang="0">
                <a:pos x="983923535" y="2147483647"/>
              </a:cxn>
              <a:cxn ang="0">
                <a:pos x="1008630943" y="2147483647"/>
              </a:cxn>
              <a:cxn ang="0">
                <a:pos x="1584389420" y="2147483647"/>
              </a:cxn>
              <a:cxn ang="0">
                <a:pos x="1877876911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797170185" y="2147483647"/>
              </a:cxn>
              <a:cxn ang="0">
                <a:pos x="1598687521" y="2147483647"/>
              </a:cxn>
              <a:cxn ang="0">
                <a:pos x="1877876911" y="2147483647"/>
              </a:cxn>
              <a:cxn ang="0">
                <a:pos x="977355186" y="2147483647"/>
              </a:cxn>
              <a:cxn ang="0">
                <a:pos x="1447312370" y="2147483647"/>
              </a:cxn>
              <a:cxn ang="0">
                <a:pos x="916352859" y="2147483647"/>
              </a:cxn>
              <a:cxn ang="0">
                <a:pos x="977355186" y="2147483647"/>
              </a:cxn>
              <a:cxn ang="0">
                <a:pos x="1004386672" y="0"/>
              </a:cxn>
              <a:cxn ang="0">
                <a:pos x="993186943" y="35265690"/>
              </a:cxn>
              <a:cxn ang="0">
                <a:pos x="990491236" y="92431448"/>
              </a:cxn>
              <a:cxn ang="0">
                <a:pos x="980066399" y="314978447"/>
              </a:cxn>
              <a:cxn ang="0">
                <a:pos x="895487032" y="2147483647"/>
              </a:cxn>
              <a:cxn ang="0">
                <a:pos x="48656077" y="2147483647"/>
              </a:cxn>
              <a:cxn ang="0">
                <a:pos x="73364108" y="2147483647"/>
              </a:cxn>
              <a:cxn ang="0">
                <a:pos x="870779001" y="2147483647"/>
              </a:cxn>
              <a:cxn ang="0">
                <a:pos x="828690650" y="2147483647"/>
              </a:cxn>
              <a:cxn ang="0">
                <a:pos x="876960190" y="2147483647"/>
              </a:cxn>
              <a:cxn ang="0">
                <a:pos x="897810487" y="2147483647"/>
              </a:cxn>
              <a:cxn ang="0">
                <a:pos x="154113964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935409262" y="2147483647"/>
              </a:cxn>
              <a:cxn ang="0">
                <a:pos x="2147483647" y="1650257053"/>
              </a:cxn>
              <a:cxn ang="0">
                <a:pos x="2147483647" y="1394898043"/>
              </a:cxn>
              <a:cxn ang="0">
                <a:pos x="2147483647" y="1399769005"/>
              </a:cxn>
              <a:cxn ang="0">
                <a:pos x="1610258854" y="2114832673"/>
              </a:cxn>
              <a:cxn ang="0">
                <a:pos x="1026011886" y="133776742"/>
              </a:cxn>
              <a:cxn ang="0">
                <a:pos x="1016747854" y="113086445"/>
              </a:cxn>
              <a:cxn ang="0">
                <a:pos x="1015199292" y="40136652"/>
              </a:cxn>
              <a:cxn ang="0">
                <a:pos x="1004386672" y="0"/>
              </a:cxn>
            </a:cxnLst>
            <a:pathLst>
              <a:path w="6432" h="6358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7182" name="Google Shape;873;p23"/>
          <p:cNvSpPr/>
          <p:nvPr/>
        </p:nvSpPr>
        <p:spPr>
          <a:xfrm rot="-2209237" flipH="1">
            <a:off x="206375" y="762000"/>
            <a:ext cx="160338" cy="212725"/>
          </a:xfrm>
          <a:custGeom>
            <a:avLst/>
            <a:gdLst/>
            <a:ahLst/>
            <a:cxnLst>
              <a:cxn ang="0">
                <a:pos x="1019443537" y="454874940"/>
              </a:cxn>
              <a:cxn ang="0">
                <a:pos x="1516432232" y="2147483647"/>
              </a:cxn>
              <a:cxn ang="0">
                <a:pos x="1014037240" y="2147483647"/>
              </a:cxn>
              <a:cxn ang="0">
                <a:pos x="1019443537" y="454874940"/>
              </a:cxn>
              <a:cxn ang="0">
                <a:pos x="2147483647" y="1885940020"/>
              </a:cxn>
              <a:cxn ang="0">
                <a:pos x="1879409944" y="2147483647"/>
              </a:cxn>
              <a:cxn ang="0">
                <a:pos x="1677070791" y="2147483647"/>
              </a:cxn>
              <a:cxn ang="0">
                <a:pos x="2147483647" y="1885940020"/>
              </a:cxn>
              <a:cxn ang="0">
                <a:pos x="888934213" y="2147483647"/>
              </a:cxn>
              <a:cxn ang="0">
                <a:pos x="874248978" y="2147483647"/>
              </a:cxn>
              <a:cxn ang="0">
                <a:pos x="252157879" y="2147483647"/>
              </a:cxn>
              <a:cxn ang="0">
                <a:pos x="888934213" y="2147483647"/>
              </a:cxn>
              <a:cxn ang="0">
                <a:pos x="1584389420" y="2147483647"/>
              </a:cxn>
              <a:cxn ang="0">
                <a:pos x="1733069486" y="2147483647"/>
              </a:cxn>
              <a:cxn ang="0">
                <a:pos x="1821877593" y="2147483647"/>
              </a:cxn>
              <a:cxn ang="0">
                <a:pos x="1504844721" y="2147483647"/>
              </a:cxn>
              <a:cxn ang="0">
                <a:pos x="1152678981" y="2147483647"/>
              </a:cxn>
              <a:cxn ang="0">
                <a:pos x="983923535" y="2147483647"/>
              </a:cxn>
              <a:cxn ang="0">
                <a:pos x="1008630943" y="2147483647"/>
              </a:cxn>
              <a:cxn ang="0">
                <a:pos x="1584389420" y="2147483647"/>
              </a:cxn>
              <a:cxn ang="0">
                <a:pos x="1877876911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797170185" y="2147483647"/>
              </a:cxn>
              <a:cxn ang="0">
                <a:pos x="1598687521" y="2147483647"/>
              </a:cxn>
              <a:cxn ang="0">
                <a:pos x="1877876911" y="2147483647"/>
              </a:cxn>
              <a:cxn ang="0">
                <a:pos x="977355186" y="2147483647"/>
              </a:cxn>
              <a:cxn ang="0">
                <a:pos x="1447312370" y="2147483647"/>
              </a:cxn>
              <a:cxn ang="0">
                <a:pos x="916352859" y="2147483647"/>
              </a:cxn>
              <a:cxn ang="0">
                <a:pos x="977355186" y="2147483647"/>
              </a:cxn>
              <a:cxn ang="0">
                <a:pos x="1004386672" y="0"/>
              </a:cxn>
              <a:cxn ang="0">
                <a:pos x="993186943" y="36329904"/>
              </a:cxn>
              <a:cxn ang="0">
                <a:pos x="990491236" y="95244256"/>
              </a:cxn>
              <a:cxn ang="0">
                <a:pos x="980066399" y="324573550"/>
              </a:cxn>
              <a:cxn ang="0">
                <a:pos x="895487032" y="2147483647"/>
              </a:cxn>
              <a:cxn ang="0">
                <a:pos x="48656077" y="2147483647"/>
              </a:cxn>
              <a:cxn ang="0">
                <a:pos x="73364108" y="2147483647"/>
              </a:cxn>
              <a:cxn ang="0">
                <a:pos x="870779001" y="2147483647"/>
              </a:cxn>
              <a:cxn ang="0">
                <a:pos x="828690650" y="2147483647"/>
              </a:cxn>
              <a:cxn ang="0">
                <a:pos x="876960190" y="2147483647"/>
              </a:cxn>
              <a:cxn ang="0">
                <a:pos x="897810487" y="2147483647"/>
              </a:cxn>
              <a:cxn ang="0">
                <a:pos x="154113964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935409262" y="2147483647"/>
              </a:cxn>
              <a:cxn ang="0">
                <a:pos x="2147483647" y="1700469883"/>
              </a:cxn>
              <a:cxn ang="0">
                <a:pos x="2147483647" y="1437320426"/>
              </a:cxn>
              <a:cxn ang="0">
                <a:pos x="2147483647" y="1442339940"/>
              </a:cxn>
              <a:cxn ang="0">
                <a:pos x="1610258854" y="2147483647"/>
              </a:cxn>
              <a:cxn ang="0">
                <a:pos x="1026011886" y="137829539"/>
              </a:cxn>
              <a:cxn ang="0">
                <a:pos x="1016747854" y="116555935"/>
              </a:cxn>
              <a:cxn ang="0">
                <a:pos x="1015199292" y="41348313"/>
              </a:cxn>
              <a:cxn ang="0">
                <a:pos x="1004386672" y="0"/>
              </a:cxn>
            </a:cxnLst>
            <a:pathLst>
              <a:path w="6432" h="6358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7183" name="Google Shape;874;p23"/>
          <p:cNvGrpSpPr/>
          <p:nvPr/>
        </p:nvGrpSpPr>
        <p:grpSpPr>
          <a:xfrm flipH="1">
            <a:off x="617538" y="977900"/>
            <a:ext cx="904875" cy="1008063"/>
            <a:chOff x="-304950" y="1799125"/>
            <a:chExt cx="1469422" cy="1228432"/>
          </a:xfrm>
        </p:grpSpPr>
        <p:sp>
          <p:nvSpPr>
            <p:cNvPr id="36" name="Google Shape;875;p23"/>
            <p:cNvSpPr/>
            <p:nvPr/>
          </p:nvSpPr>
          <p:spPr>
            <a:xfrm>
              <a:off x="-304950" y="2354338"/>
              <a:ext cx="1180693" cy="673219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" name="Google Shape;876;p23"/>
            <p:cNvSpPr/>
            <p:nvPr/>
          </p:nvSpPr>
          <p:spPr>
            <a:xfrm>
              <a:off x="-21377" y="2114455"/>
              <a:ext cx="51559" cy="32887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" name="Google Shape;877;p23"/>
            <p:cNvSpPr/>
            <p:nvPr/>
          </p:nvSpPr>
          <p:spPr>
            <a:xfrm>
              <a:off x="422027" y="2290498"/>
              <a:ext cx="51559" cy="25150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" name="Google Shape;878;p23"/>
            <p:cNvSpPr/>
            <p:nvPr/>
          </p:nvSpPr>
          <p:spPr>
            <a:xfrm>
              <a:off x="839652" y="2338862"/>
              <a:ext cx="64449" cy="38691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197" name="Google Shape;879;p23"/>
            <p:cNvSpPr/>
            <p:nvPr/>
          </p:nvSpPr>
          <p:spPr>
            <a:xfrm>
              <a:off x="-216496" y="2018117"/>
              <a:ext cx="1366458" cy="43519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164393406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945070002"/>
                </a:cxn>
                <a:cxn ang="0">
                  <a:pos x="2147483647" y="945070002"/>
                </a:cxn>
                <a:cxn ang="0">
                  <a:pos x="2147483647" y="953357891"/>
                </a:cxn>
                <a:cxn ang="0">
                  <a:pos x="2147483647" y="0"/>
                </a:cxn>
              </a:cxnLst>
              <a:pathLst>
                <a:path w="25521" h="8128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98" name="Google Shape;880;p23"/>
            <p:cNvSpPr/>
            <p:nvPr/>
          </p:nvSpPr>
          <p:spPr>
            <a:xfrm>
              <a:off x="589067" y="2438216"/>
              <a:ext cx="176423" cy="24362"/>
            </a:xfrm>
            <a:custGeom>
              <a:avLst/>
              <a:gdLst/>
              <a:ahLst/>
              <a:cxnLst>
                <a:cxn ang="0">
                  <a:pos x="8287972" y="8288006"/>
                </a:cxn>
                <a:cxn ang="0">
                  <a:pos x="8287972" y="8288006"/>
                </a:cxn>
                <a:cxn ang="0">
                  <a:pos x="2147483647" y="2147483647"/>
                </a:cxn>
                <a:cxn ang="0">
                  <a:pos x="2147483647" y="624586424"/>
                </a:cxn>
                <a:cxn ang="0">
                  <a:pos x="8287972" y="8288006"/>
                </a:cxn>
              </a:cxnLst>
              <a:pathLst>
                <a:path w="3295" h="455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99" name="Google Shape;881;p23"/>
            <p:cNvSpPr/>
            <p:nvPr/>
          </p:nvSpPr>
          <p:spPr>
            <a:xfrm>
              <a:off x="-229507" y="1799125"/>
              <a:ext cx="1393979" cy="67361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8287895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914858542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567012450"/>
                </a:cxn>
                <a:cxn ang="0">
                  <a:pos x="2147483647" y="8287895"/>
                </a:cxn>
              </a:cxnLst>
              <a:pathLst>
                <a:path w="26035" h="12581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00" name="Google Shape;882;p23"/>
            <p:cNvSpPr/>
            <p:nvPr/>
          </p:nvSpPr>
          <p:spPr>
            <a:xfrm>
              <a:off x="238143" y="2057953"/>
              <a:ext cx="581150" cy="144832"/>
            </a:xfrm>
            <a:custGeom>
              <a:avLst/>
              <a:gdLst/>
              <a:ahLst/>
              <a:cxnLst>
                <a:cxn ang="0">
                  <a:pos x="230089086" y="8287871"/>
                </a:cxn>
                <a:cxn ang="0">
                  <a:pos x="123257931" y="443751916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87651474" y="24711659"/>
                </a:cxn>
                <a:cxn ang="0">
                  <a:pos x="230089086" y="8287871"/>
                </a:cxn>
              </a:cxnLst>
              <a:pathLst>
                <a:path w="10854" h="2705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01" name="Google Shape;883;p23"/>
            <p:cNvSpPr/>
            <p:nvPr/>
          </p:nvSpPr>
          <p:spPr>
            <a:xfrm>
              <a:off x="-42426" y="2098003"/>
              <a:ext cx="92147" cy="65536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8287895"/>
                </a:cxn>
                <a:cxn ang="0">
                  <a:pos x="2147483647" y="213665297"/>
                </a:cxn>
                <a:cxn ang="0">
                  <a:pos x="1454694063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567012439"/>
                </a:cxn>
                <a:cxn ang="0">
                  <a:pos x="2147483647" y="8287895"/>
                </a:cxn>
              </a:cxnLst>
              <a:pathLst>
                <a:path w="1721" h="1224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02" name="Google Shape;884;p23"/>
            <p:cNvSpPr/>
            <p:nvPr/>
          </p:nvSpPr>
          <p:spPr>
            <a:xfrm>
              <a:off x="407929" y="2278443"/>
              <a:ext cx="79029" cy="50383"/>
            </a:xfrm>
            <a:custGeom>
              <a:avLst/>
              <a:gdLst/>
              <a:ahLst/>
              <a:cxnLst>
                <a:cxn ang="0">
                  <a:pos x="2147483647" y="1849106751"/>
                </a:cxn>
                <a:cxn ang="0">
                  <a:pos x="2147483647" y="1865530324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849106751"/>
                </a:cxn>
                <a:cxn ang="0">
                  <a:pos x="2147483647" y="0"/>
                </a:cxn>
                <a:cxn ang="0">
                  <a:pos x="2147483647" y="205525428"/>
                </a:cxn>
                <a:cxn ang="0">
                  <a:pos x="2147483647" y="180811255"/>
                </a:cxn>
                <a:cxn ang="0">
                  <a:pos x="2147483647" y="509589403"/>
                </a:cxn>
                <a:cxn ang="0">
                  <a:pos x="509611439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476" h="941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03" name="Google Shape;885;p23"/>
            <p:cNvSpPr/>
            <p:nvPr/>
          </p:nvSpPr>
          <p:spPr>
            <a:xfrm>
              <a:off x="828086" y="2327435"/>
              <a:ext cx="89577" cy="64465"/>
            </a:xfrm>
            <a:custGeom>
              <a:avLst/>
              <a:gdLst/>
              <a:ahLst/>
              <a:cxnLst>
                <a:cxn ang="0">
                  <a:pos x="2147483647" y="1709466272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709466272"/>
                </a:cxn>
                <a:cxn ang="0">
                  <a:pos x="2147483647" y="8287875"/>
                </a:cxn>
                <a:cxn ang="0">
                  <a:pos x="2147483647" y="73983118"/>
                </a:cxn>
                <a:cxn ang="0">
                  <a:pos x="2147483647" y="180816668"/>
                </a:cxn>
                <a:cxn ang="0">
                  <a:pos x="2147483647" y="156104996"/>
                </a:cxn>
                <a:cxn ang="0">
                  <a:pos x="2030007199" y="2071099609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8287875"/>
                </a:cxn>
              </a:cxnLst>
              <a:pathLst>
                <a:path w="1673" h="1204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04" name="Google Shape;886;p23"/>
            <p:cNvSpPr/>
            <p:nvPr/>
          </p:nvSpPr>
          <p:spPr>
            <a:xfrm>
              <a:off x="243658" y="2462900"/>
              <a:ext cx="177333" cy="474333"/>
            </a:xfrm>
            <a:custGeom>
              <a:avLst/>
              <a:gdLst/>
              <a:ahLst/>
              <a:cxnLst>
                <a:cxn ang="0">
                  <a:pos x="2147483647" y="8287897"/>
                </a:cxn>
                <a:cxn ang="0">
                  <a:pos x="2147483647" y="246513200"/>
                </a:cxn>
                <a:cxn ang="0">
                  <a:pos x="2147483647" y="854664540"/>
                </a:cxn>
                <a:cxn ang="0">
                  <a:pos x="2147483647" y="2147483647"/>
                </a:cxn>
                <a:cxn ang="0">
                  <a:pos x="139682291" y="2147483647"/>
                </a:cxn>
                <a:cxn ang="0">
                  <a:pos x="558881173" y="2147483647"/>
                </a:cxn>
                <a:cxn ang="0">
                  <a:pos x="862954796" y="2147483647"/>
                </a:cxn>
                <a:cxn ang="0">
                  <a:pos x="2147483647" y="2147483647"/>
                </a:cxn>
                <a:cxn ang="0">
                  <a:pos x="2147483647" y="1191739897"/>
                </a:cxn>
                <a:cxn ang="0">
                  <a:pos x="2147483647" y="1109465637"/>
                </a:cxn>
                <a:cxn ang="0">
                  <a:pos x="2147483647" y="8287897"/>
                </a:cxn>
              </a:cxnLst>
              <a:pathLst>
                <a:path w="3312" h="8859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05" name="Google Shape;887;p23"/>
            <p:cNvSpPr/>
            <p:nvPr/>
          </p:nvSpPr>
          <p:spPr>
            <a:xfrm>
              <a:off x="791194" y="2507394"/>
              <a:ext cx="78868" cy="434283"/>
            </a:xfrm>
            <a:custGeom>
              <a:avLst/>
              <a:gdLst/>
              <a:ahLst/>
              <a:cxnLst>
                <a:cxn ang="0">
                  <a:pos x="1709473698" y="8287893"/>
                </a:cxn>
                <a:cxn ang="0">
                  <a:pos x="1528656574" y="82119376"/>
                </a:cxn>
                <a:cxn ang="0">
                  <a:pos x="1249141475" y="526028456"/>
                </a:cxn>
                <a:cxn ang="0">
                  <a:pos x="1577928085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029972422" y="246512973"/>
                </a:cxn>
                <a:cxn ang="0">
                  <a:pos x="1709473698" y="8287893"/>
                </a:cxn>
              </a:cxnLst>
              <a:pathLst>
                <a:path w="1473" h="8111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06" name="Google Shape;888;p23"/>
            <p:cNvSpPr/>
            <p:nvPr/>
          </p:nvSpPr>
          <p:spPr>
            <a:xfrm>
              <a:off x="-301523" y="2365398"/>
              <a:ext cx="379991" cy="306156"/>
            </a:xfrm>
            <a:custGeom>
              <a:avLst/>
              <a:gdLst/>
              <a:ahLst/>
              <a:cxnLst>
                <a:cxn ang="0">
                  <a:pos x="2147483647" y="8287897"/>
                </a:cxn>
                <a:cxn ang="0">
                  <a:pos x="2147483647" y="82119467"/>
                </a:cxn>
                <a:cxn ang="0">
                  <a:pos x="2147483647" y="2147483647"/>
                </a:cxn>
                <a:cxn ang="0">
                  <a:pos x="279360795" y="2147483647"/>
                </a:cxn>
                <a:cxn ang="0">
                  <a:pos x="254803803" y="2147483647"/>
                </a:cxn>
                <a:cxn ang="0">
                  <a:pos x="452045207" y="2147483647"/>
                </a:cxn>
                <a:cxn ang="0">
                  <a:pos x="591724213" y="2147483647"/>
                </a:cxn>
                <a:cxn ang="0">
                  <a:pos x="2147483647" y="2147483647"/>
                </a:cxn>
                <a:cxn ang="0">
                  <a:pos x="2147483647" y="879376248"/>
                </a:cxn>
                <a:cxn ang="0">
                  <a:pos x="2147483647" y="271227873"/>
                </a:cxn>
                <a:cxn ang="0">
                  <a:pos x="2147483647" y="8287897"/>
                </a:cxn>
              </a:cxnLst>
              <a:pathLst>
                <a:path w="7097" h="5718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7184" name="Google Shape;889;p23"/>
          <p:cNvGrpSpPr/>
          <p:nvPr/>
        </p:nvGrpSpPr>
        <p:grpSpPr>
          <a:xfrm>
            <a:off x="712788" y="5019675"/>
            <a:ext cx="977900" cy="817563"/>
            <a:chOff x="6925510" y="205316"/>
            <a:chExt cx="905688" cy="530354"/>
          </a:xfrm>
        </p:grpSpPr>
        <p:sp>
          <p:nvSpPr>
            <p:cNvPr id="7187" name="Google Shape;890;p23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2626" h="11775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88" name="Google Shape;891;p23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>
                <a:cxn ang="0">
                  <a:pos x="2147483647" y="3694700"/>
                </a:cxn>
                <a:cxn ang="0">
                  <a:pos x="2147483647" y="147006580"/>
                </a:cxn>
                <a:cxn ang="0">
                  <a:pos x="2147483647" y="114700292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746193960"/>
                </a:cxn>
                <a:cxn ang="0">
                  <a:pos x="2147483647" y="896981301"/>
                </a:cxn>
                <a:cxn ang="0">
                  <a:pos x="2147483647" y="893288527"/>
                </a:cxn>
                <a:cxn ang="0">
                  <a:pos x="155414363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3694700"/>
                </a:cxn>
              </a:cxnLst>
              <a:pathLst>
                <a:path w="13866" h="12112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89" name="Google Shape;892;p23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>
                <a:cxn ang="0">
                  <a:pos x="2147483647" y="3694747"/>
                </a:cxn>
                <a:cxn ang="0">
                  <a:pos x="2147483647" y="220552445"/>
                </a:cxn>
                <a:cxn ang="0">
                  <a:pos x="2147483647" y="1194775616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3694747"/>
                </a:cxn>
              </a:cxnLst>
              <a:pathLst>
                <a:path w="20113" h="593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90" name="Google Shape;893;p23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>
                <a:cxn ang="0">
                  <a:pos x="2147483647" y="1569759743"/>
                </a:cxn>
                <a:cxn ang="0">
                  <a:pos x="2147483647" y="1569759743"/>
                </a:cxn>
                <a:cxn ang="0">
                  <a:pos x="2147483647" y="1602922693"/>
                </a:cxn>
                <a:cxn ang="0">
                  <a:pos x="2147483647" y="1595533143"/>
                </a:cxn>
                <a:cxn ang="0">
                  <a:pos x="2147483647" y="1595533143"/>
                </a:cxn>
                <a:cxn ang="0">
                  <a:pos x="2147483647" y="1569759743"/>
                </a:cxn>
                <a:cxn ang="0">
                  <a:pos x="1998251090" y="0"/>
                </a:cxn>
                <a:cxn ang="0">
                  <a:pos x="102812166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771991267"/>
                </a:cxn>
                <a:cxn ang="0">
                  <a:pos x="2147483647" y="760993202"/>
                </a:cxn>
                <a:cxn ang="0">
                  <a:pos x="2147483647" y="1595533143"/>
                </a:cxn>
                <a:cxn ang="0">
                  <a:pos x="2147483647" y="1595533143"/>
                </a:cxn>
                <a:cxn ang="0">
                  <a:pos x="2147483647" y="1724240843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365036964" y="1897027105"/>
                </a:cxn>
                <a:cxn ang="0">
                  <a:pos x="2147483647" y="363956374"/>
                </a:cxn>
                <a:cxn ang="0">
                  <a:pos x="2147483647" y="51466230"/>
                </a:cxn>
                <a:cxn ang="0">
                  <a:pos x="1998251090" y="0"/>
                </a:cxn>
              </a:cxnLst>
              <a:pathLst>
                <a:path w="1404" h="1268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91" name="Google Shape;894;p23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>
                <a:cxn ang="0">
                  <a:pos x="2027009795" y="3694701"/>
                </a:cxn>
                <a:cxn ang="0">
                  <a:pos x="115138370" y="2128528378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066070313"/>
                </a:cxn>
                <a:cxn ang="0">
                  <a:pos x="2147483647" y="1055070502"/>
                </a:cxn>
                <a:cxn ang="0">
                  <a:pos x="2147483647" y="159549317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039336142" y="2147483647"/>
                </a:cxn>
                <a:cxn ang="0">
                  <a:pos x="1295094437" y="1805047455"/>
                </a:cxn>
                <a:cxn ang="0">
                  <a:pos x="2147483647" y="610273445"/>
                </a:cxn>
                <a:cxn ang="0">
                  <a:pos x="2147483647" y="58852884"/>
                </a:cxn>
                <a:cxn ang="0">
                  <a:pos x="2027009795" y="3694701"/>
                </a:cxn>
              </a:cxnLst>
              <a:pathLst>
                <a:path w="1840" h="1407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92" name="Google Shape;895;p23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>
                <a:cxn ang="0">
                  <a:pos x="1525409679" y="0"/>
                </a:cxn>
                <a:cxn ang="0">
                  <a:pos x="45198017" y="1408031464"/>
                </a:cxn>
                <a:cxn ang="0">
                  <a:pos x="140615909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183783548"/>
                </a:cxn>
                <a:cxn ang="0">
                  <a:pos x="2147483647" y="1169006504"/>
                </a:cxn>
                <a:cxn ang="0">
                  <a:pos x="2147483647" y="157711901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352744720" y="2147483647"/>
                </a:cxn>
                <a:cxn ang="0">
                  <a:pos x="2014734454" y="492656278"/>
                </a:cxn>
                <a:cxn ang="0">
                  <a:pos x="1998299707" y="58853154"/>
                </a:cxn>
                <a:cxn ang="0">
                  <a:pos x="1525409679" y="0"/>
                </a:cxn>
              </a:cxnLst>
              <a:pathLst>
                <a:path w="1288" h="1064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896" name="Google Shape;896;p23"/>
          <p:cNvSpPr txBox="1">
            <a:spLocks noGrp="1"/>
          </p:cNvSpPr>
          <p:nvPr>
            <p:ph type="title"/>
          </p:nvPr>
        </p:nvSpPr>
        <p:spPr>
          <a:xfrm>
            <a:off x="2642550" y="4734833"/>
            <a:ext cx="3858900" cy="1007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97" name="Google Shape;897;p23"/>
          <p:cNvSpPr txBox="1">
            <a:spLocks noGrp="1"/>
          </p:cNvSpPr>
          <p:nvPr>
            <p:ph type="subTitle" idx="1"/>
          </p:nvPr>
        </p:nvSpPr>
        <p:spPr>
          <a:xfrm>
            <a:off x="1515600" y="2164267"/>
            <a:ext cx="6116400" cy="19920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None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1" Type="http://schemas.openxmlformats.org/officeDocument/2006/relationships/theme" Target="../theme/theme2.xml"/><Relationship Id="rId20" Type="http://schemas.openxmlformats.org/officeDocument/2006/relationships/audio" Target="../media/audio1.wav"/><Relationship Id="rId2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16"/>
          <p:cNvGrpSpPr/>
          <p:nvPr/>
        </p:nvGrpSpPr>
        <p:grpSpPr>
          <a:xfrm>
            <a:off x="-7937" y="-7937"/>
            <a:ext cx="9169400" cy="687387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1320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60588"/>
            <a:ext cx="6348413" cy="388143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>
    <p:split orient="vert" dir="in"/>
    <p:sndAc>
      <p:stSnd>
        <p:snd r:embed="rId20" name="CLICK.WAV"/>
      </p:stSnd>
    </p:sndAc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16"/>
          <p:cNvGrpSpPr/>
          <p:nvPr/>
        </p:nvGrpSpPr>
        <p:grpSpPr>
          <a:xfrm>
            <a:off x="-7937" y="-7937"/>
            <a:ext cx="9169400" cy="687387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1320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60588"/>
            <a:ext cx="6348413" cy="388143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lvl="0"/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</p:sldLayoutIdLst>
  <p:transition>
    <p:split orient="vert" dir="in"/>
    <p:sndAc>
      <p:stSnd>
        <p:snd r:embed="rId20" name="CLICK.WAV"/>
      </p:stSnd>
    </p:sndAc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audio" Target="../media/audio1.wav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comments" Target="../comments/comment1.xml"/><Relationship Id="rId8" Type="http://schemas.openxmlformats.org/officeDocument/2006/relationships/slideLayout" Target="../slideLayouts/slideLayout1.xml"/><Relationship Id="rId7" Type="http://schemas.openxmlformats.org/officeDocument/2006/relationships/audio" Target="../media/audio1.wav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6" Type="http://schemas.openxmlformats.org/officeDocument/2006/relationships/image" Target="../media/image34.png"/><Relationship Id="rId53" Type="http://schemas.openxmlformats.org/officeDocument/2006/relationships/slideLayout" Target="../slideLayouts/slideLayout7.xml"/><Relationship Id="rId52" Type="http://schemas.openxmlformats.org/officeDocument/2006/relationships/image" Target="../media/image80.png"/><Relationship Id="rId51" Type="http://schemas.openxmlformats.org/officeDocument/2006/relationships/image" Target="../media/image79.png"/><Relationship Id="rId50" Type="http://schemas.openxmlformats.org/officeDocument/2006/relationships/image" Target="../media/image78.png"/><Relationship Id="rId5" Type="http://schemas.openxmlformats.org/officeDocument/2006/relationships/image" Target="../media/image33.png"/><Relationship Id="rId49" Type="http://schemas.openxmlformats.org/officeDocument/2006/relationships/image" Target="../media/image77.png"/><Relationship Id="rId48" Type="http://schemas.openxmlformats.org/officeDocument/2006/relationships/image" Target="../media/image76.png"/><Relationship Id="rId47" Type="http://schemas.openxmlformats.org/officeDocument/2006/relationships/image" Target="../media/image75.png"/><Relationship Id="rId46" Type="http://schemas.openxmlformats.org/officeDocument/2006/relationships/image" Target="../media/image74.png"/><Relationship Id="rId45" Type="http://schemas.openxmlformats.org/officeDocument/2006/relationships/image" Target="../media/image73.png"/><Relationship Id="rId44" Type="http://schemas.openxmlformats.org/officeDocument/2006/relationships/image" Target="../media/image72.png"/><Relationship Id="rId43" Type="http://schemas.openxmlformats.org/officeDocument/2006/relationships/image" Target="../media/image71.png"/><Relationship Id="rId42" Type="http://schemas.openxmlformats.org/officeDocument/2006/relationships/image" Target="../media/image70.png"/><Relationship Id="rId41" Type="http://schemas.openxmlformats.org/officeDocument/2006/relationships/image" Target="../media/image69.png"/><Relationship Id="rId40" Type="http://schemas.openxmlformats.org/officeDocument/2006/relationships/image" Target="../media/image68.png"/><Relationship Id="rId4" Type="http://schemas.openxmlformats.org/officeDocument/2006/relationships/image" Target="../media/image32.png"/><Relationship Id="rId39" Type="http://schemas.openxmlformats.org/officeDocument/2006/relationships/image" Target="../media/image67.png"/><Relationship Id="rId38" Type="http://schemas.openxmlformats.org/officeDocument/2006/relationships/image" Target="../media/image66.png"/><Relationship Id="rId37" Type="http://schemas.openxmlformats.org/officeDocument/2006/relationships/image" Target="../media/image65.png"/><Relationship Id="rId36" Type="http://schemas.openxmlformats.org/officeDocument/2006/relationships/image" Target="../media/image64.png"/><Relationship Id="rId35" Type="http://schemas.openxmlformats.org/officeDocument/2006/relationships/image" Target="../media/image63.png"/><Relationship Id="rId34" Type="http://schemas.openxmlformats.org/officeDocument/2006/relationships/image" Target="../media/image62.png"/><Relationship Id="rId33" Type="http://schemas.openxmlformats.org/officeDocument/2006/relationships/image" Target="../media/image61.png"/><Relationship Id="rId32" Type="http://schemas.openxmlformats.org/officeDocument/2006/relationships/image" Target="../media/image60.png"/><Relationship Id="rId31" Type="http://schemas.openxmlformats.org/officeDocument/2006/relationships/image" Target="../media/image59.png"/><Relationship Id="rId30" Type="http://schemas.openxmlformats.org/officeDocument/2006/relationships/image" Target="../media/image58.png"/><Relationship Id="rId3" Type="http://schemas.openxmlformats.org/officeDocument/2006/relationships/image" Target="../media/image31.png"/><Relationship Id="rId29" Type="http://schemas.openxmlformats.org/officeDocument/2006/relationships/image" Target="../media/image57.png"/><Relationship Id="rId28" Type="http://schemas.openxmlformats.org/officeDocument/2006/relationships/image" Target="../media/image56.png"/><Relationship Id="rId27" Type="http://schemas.openxmlformats.org/officeDocument/2006/relationships/image" Target="../media/image55.png"/><Relationship Id="rId26" Type="http://schemas.openxmlformats.org/officeDocument/2006/relationships/image" Target="../media/image54.png"/><Relationship Id="rId25" Type="http://schemas.openxmlformats.org/officeDocument/2006/relationships/image" Target="../media/image53.png"/><Relationship Id="rId24" Type="http://schemas.openxmlformats.org/officeDocument/2006/relationships/image" Target="../media/image52.png"/><Relationship Id="rId23" Type="http://schemas.openxmlformats.org/officeDocument/2006/relationships/image" Target="../media/image51.png"/><Relationship Id="rId22" Type="http://schemas.openxmlformats.org/officeDocument/2006/relationships/image" Target="../media/image50.png"/><Relationship Id="rId21" Type="http://schemas.openxmlformats.org/officeDocument/2006/relationships/image" Target="../media/image49.png"/><Relationship Id="rId20" Type="http://schemas.openxmlformats.org/officeDocument/2006/relationships/image" Target="../media/image48.png"/><Relationship Id="rId2" Type="http://schemas.openxmlformats.org/officeDocument/2006/relationships/image" Target="../media/image30.png"/><Relationship Id="rId19" Type="http://schemas.openxmlformats.org/officeDocument/2006/relationships/image" Target="../media/image47.png"/><Relationship Id="rId18" Type="http://schemas.openxmlformats.org/officeDocument/2006/relationships/image" Target="../media/image46.png"/><Relationship Id="rId17" Type="http://schemas.openxmlformats.org/officeDocument/2006/relationships/image" Target="../media/image45.png"/><Relationship Id="rId16" Type="http://schemas.openxmlformats.org/officeDocument/2006/relationships/image" Target="../media/image44.png"/><Relationship Id="rId15" Type="http://schemas.openxmlformats.org/officeDocument/2006/relationships/image" Target="../media/image43.png"/><Relationship Id="rId14" Type="http://schemas.openxmlformats.org/officeDocument/2006/relationships/image" Target="../media/image42.png"/><Relationship Id="rId13" Type="http://schemas.openxmlformats.org/officeDocument/2006/relationships/image" Target="../media/image41.png"/><Relationship Id="rId12" Type="http://schemas.openxmlformats.org/officeDocument/2006/relationships/image" Target="../media/image40.png"/><Relationship Id="rId11" Type="http://schemas.openxmlformats.org/officeDocument/2006/relationships/image" Target="../media/image39.png"/><Relationship Id="rId10" Type="http://schemas.openxmlformats.org/officeDocument/2006/relationships/image" Target="../media/image38.png"/><Relationship Id="rId1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slide" Target="slide29.xml"/><Relationship Id="rId8" Type="http://schemas.openxmlformats.org/officeDocument/2006/relationships/slide" Target="slide28.xml"/><Relationship Id="rId7" Type="http://schemas.openxmlformats.org/officeDocument/2006/relationships/slide" Target="slide27.xml"/><Relationship Id="rId6" Type="http://schemas.openxmlformats.org/officeDocument/2006/relationships/slide" Target="slide26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3" Type="http://schemas.openxmlformats.org/officeDocument/2006/relationships/image" Target="../media/image83.GIF"/><Relationship Id="rId2" Type="http://schemas.openxmlformats.org/officeDocument/2006/relationships/image" Target="../media/image82.GIF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86.GIF"/><Relationship Id="rId12" Type="http://schemas.openxmlformats.org/officeDocument/2006/relationships/slide" Target="slide30.xml"/><Relationship Id="rId11" Type="http://schemas.openxmlformats.org/officeDocument/2006/relationships/slide" Target="slide31.xml"/><Relationship Id="rId10" Type="http://schemas.openxmlformats.org/officeDocument/2006/relationships/slide" Target="slide32.xml"/><Relationship Id="rId1" Type="http://schemas.openxmlformats.org/officeDocument/2006/relationships/image" Target="../media/image81.jpe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8.GIF"/><Relationship Id="rId8" Type="http://schemas.openxmlformats.org/officeDocument/2006/relationships/image" Target="../media/image86.GIF"/><Relationship Id="rId7" Type="http://schemas.openxmlformats.org/officeDocument/2006/relationships/image" Target="../media/image87.GIF"/><Relationship Id="rId6" Type="http://schemas.openxmlformats.org/officeDocument/2006/relationships/slide" Target="slide25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3" Type="http://schemas.openxmlformats.org/officeDocument/2006/relationships/image" Target="../media/image82.GIF"/><Relationship Id="rId2" Type="http://schemas.openxmlformats.org/officeDocument/2006/relationships/image" Target="../media/image83.GIF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81.jpe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86.GIF"/><Relationship Id="rId8" Type="http://schemas.openxmlformats.org/officeDocument/2006/relationships/image" Target="../media/image87.GIF"/><Relationship Id="rId7" Type="http://schemas.openxmlformats.org/officeDocument/2006/relationships/slide" Target="slide25.xml"/><Relationship Id="rId6" Type="http://schemas.openxmlformats.org/officeDocument/2006/relationships/image" Target="../media/image89.GIF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3" Type="http://schemas.openxmlformats.org/officeDocument/2006/relationships/image" Target="../media/image82.GIF"/><Relationship Id="rId2" Type="http://schemas.openxmlformats.org/officeDocument/2006/relationships/image" Target="../media/image83.GIF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88.GIF"/><Relationship Id="rId1" Type="http://schemas.openxmlformats.org/officeDocument/2006/relationships/image" Target="../media/image81.jpe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86.GIF"/><Relationship Id="rId8" Type="http://schemas.openxmlformats.org/officeDocument/2006/relationships/image" Target="../media/image87.GIF"/><Relationship Id="rId7" Type="http://schemas.openxmlformats.org/officeDocument/2006/relationships/slide" Target="slide25.xml"/><Relationship Id="rId6" Type="http://schemas.openxmlformats.org/officeDocument/2006/relationships/image" Target="../media/image89.GIF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3" Type="http://schemas.openxmlformats.org/officeDocument/2006/relationships/image" Target="../media/image82.GIF"/><Relationship Id="rId2" Type="http://schemas.openxmlformats.org/officeDocument/2006/relationships/image" Target="../media/image83.GIF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88.GIF"/><Relationship Id="rId1" Type="http://schemas.openxmlformats.org/officeDocument/2006/relationships/image" Target="../media/image81.jpe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86.GIF"/><Relationship Id="rId8" Type="http://schemas.openxmlformats.org/officeDocument/2006/relationships/image" Target="../media/image87.GIF"/><Relationship Id="rId7" Type="http://schemas.openxmlformats.org/officeDocument/2006/relationships/slide" Target="slide25.xml"/><Relationship Id="rId6" Type="http://schemas.openxmlformats.org/officeDocument/2006/relationships/image" Target="../media/image89.GIF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3" Type="http://schemas.openxmlformats.org/officeDocument/2006/relationships/image" Target="../media/image82.GIF"/><Relationship Id="rId2" Type="http://schemas.openxmlformats.org/officeDocument/2006/relationships/image" Target="../media/image83.GIF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88.GIF"/><Relationship Id="rId1" Type="http://schemas.openxmlformats.org/officeDocument/2006/relationships/image" Target="../media/image8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86.GIF"/><Relationship Id="rId8" Type="http://schemas.openxmlformats.org/officeDocument/2006/relationships/image" Target="../media/image87.GIF"/><Relationship Id="rId7" Type="http://schemas.openxmlformats.org/officeDocument/2006/relationships/slide" Target="slide25.xml"/><Relationship Id="rId6" Type="http://schemas.openxmlformats.org/officeDocument/2006/relationships/image" Target="../media/image89.GIF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3" Type="http://schemas.openxmlformats.org/officeDocument/2006/relationships/image" Target="../media/image82.GIF"/><Relationship Id="rId2" Type="http://schemas.openxmlformats.org/officeDocument/2006/relationships/image" Target="../media/image83.GIF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88.GIF"/><Relationship Id="rId1" Type="http://schemas.openxmlformats.org/officeDocument/2006/relationships/image" Target="../media/image81.jpe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6.GIF"/><Relationship Id="rId8" Type="http://schemas.openxmlformats.org/officeDocument/2006/relationships/image" Target="../media/image87.GIF"/><Relationship Id="rId7" Type="http://schemas.openxmlformats.org/officeDocument/2006/relationships/slide" Target="slide25.xml"/><Relationship Id="rId6" Type="http://schemas.openxmlformats.org/officeDocument/2006/relationships/image" Target="../media/image89.GIF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3" Type="http://schemas.openxmlformats.org/officeDocument/2006/relationships/image" Target="../media/image82.GIF"/><Relationship Id="rId2" Type="http://schemas.openxmlformats.org/officeDocument/2006/relationships/image" Target="../media/image83.GIF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88.GIF"/><Relationship Id="rId1" Type="http://schemas.openxmlformats.org/officeDocument/2006/relationships/image" Target="../media/image81.jpe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6.GIF"/><Relationship Id="rId8" Type="http://schemas.openxmlformats.org/officeDocument/2006/relationships/image" Target="../media/image87.GIF"/><Relationship Id="rId7" Type="http://schemas.openxmlformats.org/officeDocument/2006/relationships/slide" Target="slide25.xml"/><Relationship Id="rId6" Type="http://schemas.openxmlformats.org/officeDocument/2006/relationships/image" Target="../media/image89.GIF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3" Type="http://schemas.openxmlformats.org/officeDocument/2006/relationships/image" Target="../media/image82.GIF"/><Relationship Id="rId2" Type="http://schemas.openxmlformats.org/officeDocument/2006/relationships/image" Target="../media/image83.GIF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88.GIF"/><Relationship Id="rId1" Type="http://schemas.openxmlformats.org/officeDocument/2006/relationships/image" Target="../media/image8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.wav"/><Relationship Id="rId1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Picture 6145" descr="Flower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Text Box 6146"/>
          <p:cNvSpPr txBox="1"/>
          <p:nvPr/>
        </p:nvSpPr>
        <p:spPr>
          <a:xfrm>
            <a:off x="304800" y="412750"/>
            <a:ext cx="8382000" cy="922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 eaLnBrk="0" hangingPunct="0"/>
            <a:r>
              <a:rPr lang="en-US" altLang="zh-CN">
                <a:solidFill>
                  <a:srgbClr val="0000FF"/>
                </a:solidFill>
                <a:latin typeface="VNI-Times" pitchFamily="2" charset="0"/>
                <a:cs typeface="VNI-Times" pitchFamily="2" charset="0"/>
              </a:rPr>
              <a:t>PHOØNG GIAÙO DUÏC ÑAØO TAÏO </a:t>
            </a:r>
            <a:endParaRPr lang="en-US" altLang="zh-CN">
              <a:solidFill>
                <a:srgbClr val="0000FF"/>
              </a:solidFill>
              <a:latin typeface="VNI-Times" pitchFamily="2" charset="0"/>
              <a:cs typeface="VNI-Times" pitchFamily="2" charset="0"/>
            </a:endParaRPr>
          </a:p>
          <a:p>
            <a:pPr algn="ctr" eaLnBrk="0" hangingPunct="0"/>
            <a:r>
              <a:rPr lang="en-US" altLang="zh-CN">
                <a:solidFill>
                  <a:srgbClr val="0000FF"/>
                </a:solidFill>
                <a:latin typeface="VNI-Times" pitchFamily="2" charset="0"/>
                <a:cs typeface="VNI-Times" pitchFamily="2" charset="0"/>
              </a:rPr>
              <a:t>HUYEÄN HOÙC MOÂN</a:t>
            </a:r>
            <a:endParaRPr lang="en-US" altLang="zh-CN">
              <a:solidFill>
                <a:srgbClr val="0000FF"/>
              </a:solidFill>
              <a:latin typeface="VNI-Times" pitchFamily="2" charset="0"/>
              <a:cs typeface="VNI-Times" pitchFamily="2" charset="0"/>
            </a:endParaRPr>
          </a:p>
          <a:p>
            <a:pPr algn="ctr" eaLnBrk="0" hangingPunct="0"/>
            <a:r>
              <a:rPr lang="en-US" altLang="zh-CN">
                <a:solidFill>
                  <a:srgbClr val="0000FF"/>
                </a:solidFill>
                <a:latin typeface="VNI-Times" pitchFamily="2" charset="0"/>
                <a:cs typeface="VNI-Times" pitchFamily="2" charset="0"/>
              </a:rPr>
              <a:t>TRÖÔØNG THCS 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 </a:t>
            </a:r>
            <a:r>
              <a:rPr lang="en-US" altLang="zh-CN">
                <a:solidFill>
                  <a:srgbClr val="0000FF"/>
                </a:solidFill>
                <a:latin typeface="VNI-Times" pitchFamily="2" charset="0"/>
                <a:cs typeface="VNI-Times" pitchFamily="2" charset="0"/>
              </a:rPr>
              <a:t>THẠNH </a:t>
            </a:r>
            <a:endParaRPr lang="en-US" altLang="zh-CN" b="0">
              <a:solidFill>
                <a:srgbClr val="0000FF"/>
              </a:solidFill>
              <a:latin typeface="VNI-Times" pitchFamily="2" charset="0"/>
              <a:ea typeface="VNI-Times" pitchFamily="2" charset="0"/>
              <a:cs typeface="VNI-Times" pitchFamily="2" charset="0"/>
            </a:endParaRPr>
          </a:p>
        </p:txBody>
      </p:sp>
      <p:sp>
        <p:nvSpPr>
          <p:cNvPr id="6148" name="Text Box 6148"/>
          <p:cNvSpPr txBox="1"/>
          <p:nvPr/>
        </p:nvSpPr>
        <p:spPr>
          <a:xfrm>
            <a:off x="0" y="2514600"/>
            <a:ext cx="6324600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 eaLnBrk="0" hangingPunct="0"/>
            <a:r>
              <a:rPr lang="en-US" altLang="zh-CN" sz="4000">
                <a:solidFill>
                  <a:srgbClr val="CC0000"/>
                </a:solidFill>
                <a:latin typeface="VNI-Times" pitchFamily="2" charset="0"/>
                <a:cs typeface="VNI-Times" pitchFamily="2" charset="0"/>
              </a:rPr>
              <a:t>MOÂN  COÂNG  NGHEÄ  6</a:t>
            </a:r>
            <a:endParaRPr lang="en-US" altLang="zh-CN" sz="4000">
              <a:solidFill>
                <a:srgbClr val="CC0000"/>
              </a:solidFill>
              <a:latin typeface="VNI-Times" pitchFamily="2" charset="0"/>
              <a:ea typeface="VNI-Times" pitchFamily="2" charset="0"/>
              <a:cs typeface="VNI-Times" pitchFamily="2" charset="0"/>
            </a:endParaRPr>
          </a:p>
        </p:txBody>
      </p:sp>
      <p:sp>
        <p:nvSpPr>
          <p:cNvPr id="6149" name="Text Box 6149"/>
          <p:cNvSpPr txBox="1"/>
          <p:nvPr/>
        </p:nvSpPr>
        <p:spPr>
          <a:xfrm>
            <a:off x="457200" y="5245100"/>
            <a:ext cx="65849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en-US" altLang="zh-CN" sz="2400" b="0">
                <a:solidFill>
                  <a:srgbClr val="0000FF"/>
                </a:solidFill>
                <a:latin typeface="Times New Roman" panose="02020603050405020304" pitchFamily="18" charset="0"/>
              </a:rPr>
              <a:t>Giáo viên: Đỗ Thanh Thủy</a:t>
            </a:r>
            <a:endParaRPr lang="en-US" altLang="zh-CN" sz="2400" b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 dir="ld"/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09575" y="381000"/>
            <a:ext cx="7886700" cy="609600"/>
          </a:xfrm>
        </p:spPr>
        <p:txBody>
          <a:bodyPr vert="horz" wrap="square" lIns="91440" tIns="45720" rIns="91440" bIns="45720" numCol="1" rtlCol="0" anchor="t" anchorCtr="0" compatLnSpc="1"/>
          <a:p>
            <a:pPr algn="ctr" eaLnBrk="1" hangingPunct="1"/>
            <a:r>
              <a:rPr lang="en-US" altLang="en-US" sz="3200" b="1" dirty="0">
                <a:solidFill>
                  <a:srgbClr val="AD4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5</a:t>
            </a:r>
            <a:r>
              <a:rPr lang="en-US" altLang="en-US" sz="3200" dirty="0">
                <a:solidFill>
                  <a:srgbClr val="AD4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dirty="0">
              <a:solidFill>
                <a:srgbClr val="AD4D1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35" y="1143000"/>
          <a:ext cx="9143365" cy="5715635"/>
        </p:xfrm>
        <a:graphic>
          <a:graphicData uri="http://schemas.openxmlformats.org/drawingml/2006/table">
            <a:tbl>
              <a:tblPr/>
              <a:tblGrid>
                <a:gridCol w="4772660"/>
                <a:gridCol w="4370705"/>
              </a:tblGrid>
              <a:tr h="38798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Trả lời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</a:tr>
              <a:tr h="1619885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1.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 liên kết các viên gạch với nhau thành một khối tường, người ta dùng vật liệu gì?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</a:tr>
              <a:tr h="1288415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2.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Hỗn hợp vữa xi măng – cát được tạo thành bằng cách nào?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</a:tr>
              <a:tr h="1209675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3.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 vữa xi măng – cát vào giữa các viên gạch nhằm mục đích gì?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</a:tr>
              <a:tr h="1209675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4.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 tông được tạo ra như thế nào?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</a:tr>
            </a:tbl>
          </a:graphicData>
        </a:graphic>
      </p:graphicFrame>
      <p:sp>
        <p:nvSpPr>
          <p:cNvPr id="2" name="Text Box 1"/>
          <p:cNvSpPr txBox="1"/>
          <p:nvPr/>
        </p:nvSpPr>
        <p:spPr>
          <a:xfrm>
            <a:off x="4787900" y="1993900"/>
            <a:ext cx="42278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Vật liệu gồm cát v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xi măng</a:t>
            </a:r>
            <a:endParaRPr lang="en-US" sz="2400"/>
          </a:p>
        </p:txBody>
      </p:sp>
      <p:sp>
        <p:nvSpPr>
          <p:cNvPr id="3" name="Text Box 2"/>
          <p:cNvSpPr txBox="1"/>
          <p:nvPr/>
        </p:nvSpPr>
        <p:spPr>
          <a:xfrm>
            <a:off x="4787900" y="3543300"/>
            <a:ext cx="4166235" cy="939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just" eaLnBrk="1" hangingPunct="1">
              <a:lnSpc>
                <a:spcPct val="115000"/>
              </a:lnSpc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Cát + Xi măng + Nước = 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0" algn="just" eaLnBrk="1" hangingPunct="1">
              <a:lnSpc>
                <a:spcPct val="115000"/>
              </a:lnSpc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Vữa xi măng - cát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761230" y="4742815"/>
            <a:ext cx="4133850" cy="939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just" eaLnBrk="1" hangingPunct="1">
              <a:lnSpc>
                <a:spcPct val="115000"/>
              </a:lnSpc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Để liên kết các viên gạch với nhau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4885690" y="5914390"/>
            <a:ext cx="34963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4685030" y="5883275"/>
            <a:ext cx="43827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-Cát + Xi măng + Đá, sỏi + Nước = Bê tông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00" name="Content Placeholder 99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882265" y="27940"/>
            <a:ext cx="3111500" cy="35166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/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33770" y="27305"/>
            <a:ext cx="3056890" cy="35071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Picture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27940" y="3456940"/>
            <a:ext cx="3307080" cy="32772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Picture 102"/>
          <p:cNvPicPr/>
          <p:nvPr/>
        </p:nvPicPr>
        <p:blipFill>
          <a:blip r:embed="rId4"/>
          <a:stretch>
            <a:fillRect/>
          </a:stretch>
        </p:blipFill>
        <p:spPr>
          <a:xfrm>
            <a:off x="3322955" y="3544570"/>
            <a:ext cx="2989580" cy="327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Picture 103"/>
          <p:cNvPicPr/>
          <p:nvPr/>
        </p:nvPicPr>
        <p:blipFill>
          <a:blip r:embed="rId5"/>
          <a:stretch>
            <a:fillRect/>
          </a:stretch>
        </p:blipFill>
        <p:spPr>
          <a:xfrm>
            <a:off x="27940" y="0"/>
            <a:ext cx="2907665" cy="34569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Picture 104"/>
          <p:cNvPicPr/>
          <p:nvPr/>
        </p:nvPicPr>
        <p:blipFill>
          <a:blip r:embed="rId6"/>
          <a:stretch>
            <a:fillRect/>
          </a:stretch>
        </p:blipFill>
        <p:spPr>
          <a:xfrm>
            <a:off x="6312535" y="3544570"/>
            <a:ext cx="2831465" cy="33007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 dir="in"/>
    <p:sndAc>
      <p:stSnd>
        <p:snd r:embed="rId7" name="CLICK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Google Shape;1294;p43"/>
          <p:cNvSpPr>
            <a:spLocks noGrp="1"/>
          </p:cNvSpPr>
          <p:nvPr>
            <p:ph type="title"/>
          </p:nvPr>
        </p:nvSpPr>
        <p:spPr>
          <a:xfrm>
            <a:off x="2744788" y="3306763"/>
            <a:ext cx="4751387" cy="1423987"/>
          </a:xfrm>
        </p:spPr>
        <p:txBody>
          <a:bodyPr vert="horz" wrap="square" lIns="91425" tIns="91425" rIns="91425" bIns="91425" anchor="b" anchorCtr="0"/>
          <a:p>
            <a:pPr defTabSz="45720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b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en-US" altLang="en-US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vi-VN" altLang="en-US" kern="1200" dirty="0">
              <a:solidFill>
                <a:srgbClr val="40404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1295" name="Google Shape;1295;p43"/>
          <p:cNvSpPr txBox="1">
            <a:spLocks noGrp="1"/>
          </p:cNvSpPr>
          <p:nvPr>
            <p:ph type="subTitle" idx="1"/>
          </p:nvPr>
        </p:nvSpPr>
        <p:spPr>
          <a:xfrm>
            <a:off x="535305" y="1905000"/>
            <a:ext cx="8532495" cy="4401820"/>
          </a:xfrm>
        </p:spPr>
        <p:txBody>
          <a:bodyPr spcFirstLastPara="1" vert="horz" wrap="square" lIns="91425" tIns="91425" rIns="91425" bIns="91425" numCol="1" anchor="ctr" anchorCtr="0" compatLnSpc="1">
            <a:noAutofit/>
          </a:bodyPr>
          <a:p>
            <a:pPr marL="0" indent="0" algn="l" defTabSz="457200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</a:t>
            </a:r>
            <a:r>
              <a:rPr lang="nl-NL" alt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Cát và xi măng được pha trộn tạo hỗn hợp vữa xi măng-cát.</a:t>
            </a:r>
            <a:endParaRPr lang="nl-NL" alt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 algn="l" defTabSz="457200" eaLnBrk="1" hangingPunct="1">
              <a:spcBef>
                <a:spcPct val="0"/>
              </a:spcBef>
              <a:spcAft>
                <a:spcPct val="0"/>
              </a:spcAft>
            </a:pPr>
            <a:r>
              <a:rPr lang="nl-NL" alt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Vữa xi măng</a:t>
            </a:r>
            <a:r>
              <a:rPr lang="en-US" altLang="nl-NL" sz="2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lang="nl-NL" alt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cát kết hợp với đá hoặc sỏi tạo nên bê tông </a:t>
            </a:r>
            <a:endParaRPr lang="en-US" alt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 algn="l" defTabSz="457200" eaLnBrk="1" hangingPunct="1">
              <a:spcBef>
                <a:spcPct val="0"/>
              </a:spcBef>
              <a:spcAft>
                <a:spcPct val="0"/>
              </a:spcAft>
            </a:pP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349885" y="134620"/>
            <a:ext cx="8484235" cy="107632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CHƯƠNG I: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NHÀ Ở</a:t>
            </a:r>
            <a:br>
              <a:rPr lang="en-US" altLang="en-US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</a:b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TIẾT 2. 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BÀI 1:</a:t>
            </a:r>
            <a:r>
              <a:rPr lang="vi-VN" altLang="en-US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NHÀ Ở ĐỐI VỚI CON NGƯỜ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I</a:t>
            </a:r>
            <a:endParaRPr lang="en-US" sz="3200"/>
          </a:p>
        </p:txBody>
      </p:sp>
      <p:sp>
        <p:nvSpPr>
          <p:cNvPr id="49154" name="Google Shape;1294;p43"/>
          <p:cNvSpPr>
            <a:spLocks noGrp="1"/>
          </p:cNvSpPr>
          <p:nvPr/>
        </p:nvSpPr>
        <p:spPr>
          <a:xfrm>
            <a:off x="176530" y="1301115"/>
            <a:ext cx="9080500" cy="203454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25" tIns="91425" rIns="91425" bIns="91425" anchor="b" anchorCtr="0">
            <a:noAutofit/>
          </a:bodyPr>
          <a:lstStyle>
            <a:lvl1pPr lvl="0" algn="ctr" defTabSz="457200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 algn="l" defTabSz="457200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  <a:latin typeface="Trebuchet MS" panose="020B0603020202020204" pitchFamily="34" charset="0"/>
              </a:defRPr>
            </a:lvl2pPr>
            <a:lvl3pPr lvl="2" algn="l" defTabSz="457200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  <a:latin typeface="Trebuchet MS" panose="020B0603020202020204" pitchFamily="34" charset="0"/>
              </a:defRPr>
            </a:lvl3pPr>
            <a:lvl4pPr lvl="3" algn="l" defTabSz="457200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  <a:latin typeface="Trebuchet MS" panose="020B0603020202020204" pitchFamily="34" charset="0"/>
              </a:defRPr>
            </a:lvl4pPr>
            <a:lvl5pPr lvl="4" algn="l" defTabSz="457200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  <a:latin typeface="Trebuchet MS" panose="020B0603020202020204" pitchFamily="34" charset="0"/>
              </a:defRPr>
            </a:lvl5pPr>
            <a:lvl6pPr lvl="5" rtl="0" eaLnBrk="1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 eaLnBrk="1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 eaLnBrk="1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 eaLnBrk="1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pPr algn="l" defTabSz="45720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nl-NL" sz="28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    - </a:t>
            </a:r>
            <a:r>
              <a:rPr lang="nl-NL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Vật liệu có sẵn trong tự nhiên: cát, đá, sỏi, gỗ, tre</a:t>
            </a:r>
            <a:r>
              <a:rPr lang="en-US" altLang="nl-NL" sz="28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...</a:t>
            </a:r>
            <a:br>
              <a:rPr lang="en-US" altLang="nl-NL" sz="28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</a:br>
            <a:r>
              <a:rPr lang="en-US" altLang="nl-NL" sz="28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    - </a:t>
            </a:r>
            <a:r>
              <a:rPr lang="nl-NL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Vật liệu nhân tạo: gạch, ngói, xi măng, thép</a:t>
            </a:r>
            <a:r>
              <a:rPr lang="nl-NL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+mn-ea"/>
              </a:rPr>
              <a:t>…</a:t>
            </a:r>
            <a:endParaRPr lang="nl-NL" alt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221105" y="1187450"/>
            <a:ext cx="445770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4.Vật liệu xây dựng 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en-US" sz="3200"/>
          </a:p>
        </p:txBody>
      </p:sp>
    </p:spTree>
  </p:cSld>
  <p:clrMapOvr>
    <a:masterClrMapping/>
  </p:clrMapOvr>
  <p:transition>
    <p:split orient="vert"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Google Shape;1294;p43"/>
          <p:cNvSpPr>
            <a:spLocks noGrp="1"/>
          </p:cNvSpPr>
          <p:nvPr>
            <p:ph type="title"/>
          </p:nvPr>
        </p:nvSpPr>
        <p:spPr>
          <a:xfrm>
            <a:off x="2744788" y="3306763"/>
            <a:ext cx="4751387" cy="1423987"/>
          </a:xfrm>
        </p:spPr>
        <p:txBody>
          <a:bodyPr vert="horz" wrap="square" lIns="91425" tIns="91425" rIns="91425" bIns="91425" anchor="b" anchorCtr="0"/>
          <a:p>
            <a:pPr defTabSz="45720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b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vi-VN" altLang="en-US" kern="1200" dirty="0">
              <a:solidFill>
                <a:srgbClr val="40404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1295" name="Google Shape;1295;p43"/>
          <p:cNvSpPr txBox="1">
            <a:spLocks noGrp="1"/>
          </p:cNvSpPr>
          <p:nvPr>
            <p:ph type="subTitle" idx="1"/>
          </p:nvPr>
        </p:nvSpPr>
        <p:spPr>
          <a:xfrm>
            <a:off x="54610" y="914400"/>
            <a:ext cx="8957310" cy="5658485"/>
          </a:xfrm>
        </p:spPr>
        <p:txBody>
          <a:bodyPr spcFirstLastPara="1" vert="horz" wrap="square" lIns="91425" tIns="91425" rIns="91425" bIns="91425" numCol="1" anchor="ctr" anchorCtr="0" compatLnSpc="1">
            <a:noAutofit/>
          </a:bodyPr>
          <a:p>
            <a:pPr algn="l" defTabSz="45720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endParaRPr lang="en-US" altLang="en-US" sz="40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l" defTabSz="45720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5</a:t>
            </a:r>
            <a:r>
              <a:rPr lang="vi-VN" altLang="en-US" sz="4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en-US" altLang="vi-VN" sz="4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altLang="en-US" sz="4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 trình xây dựng nh</a:t>
            </a:r>
            <a:r>
              <a:rPr lang="vi-VN" altLang="en-US" sz="4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lang="vi-VN" altLang="en-US" sz="4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ở: </a:t>
            </a:r>
            <a:br>
              <a:rPr lang="vi-VN" altLang="en-US" sz="4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altLang="en-US" sz="40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6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 LUẬN NHÓM</a:t>
            </a:r>
            <a:endParaRPr lang="en-US" altLang="en-US" sz="40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l" defTabSz="457200">
              <a:spcBef>
                <a:spcPct val="0"/>
              </a:spcBef>
              <a:spcAft>
                <a:spcPct val="0"/>
              </a:spcAft>
            </a:pPr>
            <a:r>
              <a:rPr lang="en-US" altLang="en-US" sz="3600" i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lang="en-US" altLang="en-US" sz="36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vi-VN" altLang="en-US" sz="36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hãy </a:t>
            </a:r>
            <a:r>
              <a:rPr lang="en-US" altLang="en-US" sz="36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quan sát hình 1.9 trong SGK/Trang 12 v</a:t>
            </a:r>
            <a:r>
              <a:rPr lang="en-US" altLang="en-US" sz="36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lang="en-US" altLang="en-US" sz="36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altLang="en-US" sz="36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sắp xếp các bước dưới đây theo trình tự trước sau trong quy trình xây dựng nh</a:t>
            </a:r>
            <a:r>
              <a:rPr lang="vi-VN" altLang="en-US" sz="36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lang="vi-VN" altLang="en-US" sz="36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en-US" altLang="en-US" sz="36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l" defTabSz="457200">
              <a:spcBef>
                <a:spcPct val="0"/>
              </a:spcBef>
              <a:spcAft>
                <a:spcPct val="0"/>
              </a:spcAft>
            </a:pPr>
            <a:endParaRPr lang="en-US" altLang="en-US" sz="3600" kern="1200" dirty="0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349885" y="134620"/>
            <a:ext cx="8484235" cy="107632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CHƯƠNG I: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NHÀ Ở</a:t>
            </a:r>
            <a:br>
              <a:rPr lang="en-US" altLang="en-US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</a:b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TIẾT 2. 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BÀI 1:</a:t>
            </a:r>
            <a:r>
              <a:rPr lang="vi-VN" altLang="en-US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NHÀ Ở ĐỐI VỚI CON NGƯỜ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I</a:t>
            </a:r>
            <a:endParaRPr lang="en-US" sz="3200"/>
          </a:p>
        </p:txBody>
      </p:sp>
    </p:spTree>
  </p:cSld>
  <p:clrMapOvr>
    <a:masterClrMapping/>
  </p:clrMapOvr>
  <p:transition>
    <p:split orient="vert"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508115" y="6019800"/>
            <a:ext cx="1915795" cy="444500"/>
          </a:xfrm>
        </p:spPr>
        <p:txBody>
          <a:bodyPr/>
          <a:p>
            <a:r>
              <a:rPr lang="en-US" sz="1600">
                <a:solidFill>
                  <a:schemeClr val="tx1"/>
                </a:solidFill>
              </a:rPr>
              <a:t>Làm móng nhà </a:t>
            </a:r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275" name="Shape 275"/>
          <p:cNvPicPr>
            <a:picLocks noChangeAspect="1"/>
          </p:cNvPicPr>
          <p:nvPr>
            <p:ph sz="half" idx="4294967295"/>
          </p:nvPr>
        </p:nvPicPr>
        <p:blipFill>
          <a:blip r:embed="rId1"/>
          <a:stretch>
            <a:fillRect/>
          </a:stretch>
        </p:blipFill>
        <p:spPr>
          <a:xfrm>
            <a:off x="0" y="1669415"/>
            <a:ext cx="4295775" cy="1927225"/>
          </a:xfrm>
          <a:prstGeom prst="rect">
            <a:avLst/>
          </a:prstGeom>
        </p:spPr>
      </p:pic>
      <p:pic>
        <p:nvPicPr>
          <p:cNvPr id="279" name="Shape 279"/>
          <p:cNvPicPr>
            <a:picLocks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717665" y="1828800"/>
            <a:ext cx="2209800" cy="1747520"/>
          </a:xfrm>
          <a:prstGeom prst="rect">
            <a:avLst/>
          </a:prstGeom>
        </p:spPr>
      </p:pic>
      <p:pic>
        <p:nvPicPr>
          <p:cNvPr id="283" name="Shape 283"/>
          <p:cNvPicPr/>
          <p:nvPr/>
        </p:nvPicPr>
        <p:blipFill>
          <a:blip r:embed="rId3"/>
          <a:stretch>
            <a:fillRect/>
          </a:stretch>
        </p:blipFill>
        <p:spPr>
          <a:xfrm>
            <a:off x="4429760" y="1828800"/>
            <a:ext cx="2153920" cy="1605280"/>
          </a:xfrm>
          <a:prstGeom prst="rect">
            <a:avLst/>
          </a:prstGeom>
        </p:spPr>
      </p:pic>
      <p:pic>
        <p:nvPicPr>
          <p:cNvPr id="287" name="Shape 287"/>
          <p:cNvPicPr/>
          <p:nvPr/>
        </p:nvPicPr>
        <p:blipFill>
          <a:blip r:embed="rId4"/>
          <a:stretch>
            <a:fillRect/>
          </a:stretch>
        </p:blipFill>
        <p:spPr>
          <a:xfrm>
            <a:off x="299085" y="4152265"/>
            <a:ext cx="3526790" cy="1894205"/>
          </a:xfrm>
          <a:prstGeom prst="rect">
            <a:avLst/>
          </a:prstGeom>
        </p:spPr>
      </p:pic>
      <p:pic>
        <p:nvPicPr>
          <p:cNvPr id="291" name="Shape 291"/>
          <p:cNvPicPr/>
          <p:nvPr/>
        </p:nvPicPr>
        <p:blipFill>
          <a:blip r:embed="rId5"/>
          <a:stretch>
            <a:fillRect/>
          </a:stretch>
        </p:blipFill>
        <p:spPr>
          <a:xfrm>
            <a:off x="3750945" y="4260215"/>
            <a:ext cx="2569845" cy="1706880"/>
          </a:xfrm>
          <a:prstGeom prst="rect">
            <a:avLst/>
          </a:prstGeom>
        </p:spPr>
      </p:pic>
      <p:pic>
        <p:nvPicPr>
          <p:cNvPr id="293" name="Shape 293"/>
          <p:cNvPicPr/>
          <p:nvPr/>
        </p:nvPicPr>
        <p:blipFill>
          <a:blip r:embed="rId6"/>
          <a:stretch>
            <a:fillRect/>
          </a:stretch>
        </p:blipFill>
        <p:spPr>
          <a:xfrm>
            <a:off x="6400800" y="4191000"/>
            <a:ext cx="2568575" cy="1828800"/>
          </a:xfrm>
          <a:prstGeom prst="rect">
            <a:avLst/>
          </a:prstGeom>
        </p:spPr>
      </p:pic>
      <p:sp>
        <p:nvSpPr>
          <p:cNvPr id="269" name="Shape 269"/>
          <p:cNvSpPr txBox="1"/>
          <p:nvPr/>
        </p:nvSpPr>
        <p:spPr>
          <a:xfrm>
            <a:off x="93345" y="746125"/>
            <a:ext cx="3525520" cy="63309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800" kern="100" spc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Times New Roman" panose="02020603050405020304"/>
              </a:rPr>
              <a:t>B2:Thi công xây dựng ngôi nhà</a:t>
            </a:r>
            <a:endParaRPr lang="en-US" altLang="zh-CN" sz="1800" kern="100" spc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Times New Roman" panose="02020603050405020304"/>
            </a:endParaRPr>
          </a:p>
        </p:txBody>
      </p:sp>
      <p:sp>
        <p:nvSpPr>
          <p:cNvPr id="271" name="Shape 271"/>
          <p:cNvSpPr txBox="1"/>
          <p:nvPr/>
        </p:nvSpPr>
        <p:spPr>
          <a:xfrm>
            <a:off x="3403600" y="757555"/>
            <a:ext cx="2171700" cy="78549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800" kern="100" spc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Times New Roman" panose="02020603050405020304"/>
              </a:rPr>
              <a:t>B3: Hoàn thiện ngôi nhà</a:t>
            </a:r>
            <a:endParaRPr lang="en-US" altLang="zh-CN" sz="1800" kern="100" spc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Times New Roman" panose="02020603050405020304"/>
            </a:endParaRPr>
          </a:p>
        </p:txBody>
      </p:sp>
      <p:sp>
        <p:nvSpPr>
          <p:cNvPr id="273" name="Shape 273"/>
          <p:cNvSpPr txBox="1"/>
          <p:nvPr/>
        </p:nvSpPr>
        <p:spPr>
          <a:xfrm>
            <a:off x="6083300" y="787400"/>
            <a:ext cx="2640330" cy="71755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800" kern="100" spc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Times New Roman" panose="02020603050405020304"/>
              </a:rPr>
              <a:t>B1:Chuẩn bị xây dựng nhà</a:t>
            </a:r>
            <a:endParaRPr lang="en-US" altLang="zh-CN" sz="1800" kern="100" spc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Times New Roman" panose="02020603050405020304"/>
            </a:endParaRPr>
          </a:p>
        </p:txBody>
      </p:sp>
      <p:sp>
        <p:nvSpPr>
          <p:cNvPr id="277" name="Shape 277"/>
          <p:cNvSpPr txBox="1"/>
          <p:nvPr/>
        </p:nvSpPr>
        <p:spPr>
          <a:xfrm>
            <a:off x="452120" y="3684905"/>
            <a:ext cx="1342390" cy="31369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kern="100" spc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Times New Roman" panose="02020603050405020304"/>
              </a:rPr>
              <a:t>Vẽ thiết kế</a:t>
            </a:r>
            <a:endParaRPr lang="en-US" altLang="zh-CN" sz="1600" kern="100" spc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Times New Roman" panose="02020603050405020304"/>
            </a:endParaRPr>
          </a:p>
        </p:txBody>
      </p:sp>
      <p:sp>
        <p:nvSpPr>
          <p:cNvPr id="289" name="Shape 289"/>
          <p:cNvSpPr txBox="1"/>
          <p:nvPr/>
        </p:nvSpPr>
        <p:spPr>
          <a:xfrm>
            <a:off x="3136265" y="3608070"/>
            <a:ext cx="1148080" cy="52133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kern="100" spc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Times New Roman" panose="02020603050405020304"/>
              </a:rPr>
              <a:t>Xây tường</a:t>
            </a:r>
            <a:endParaRPr lang="en-US" altLang="zh-CN" sz="1600" kern="100" spc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Times New Roman" panose="02020603050405020304"/>
            </a:endParaRPr>
          </a:p>
        </p:txBody>
      </p:sp>
      <p:sp>
        <p:nvSpPr>
          <p:cNvPr id="281" name="Shape 281"/>
          <p:cNvSpPr txBox="1"/>
          <p:nvPr/>
        </p:nvSpPr>
        <p:spPr>
          <a:xfrm>
            <a:off x="6794500" y="3657600"/>
            <a:ext cx="1342390" cy="37909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kern="100" spc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Times New Roman" panose="02020603050405020304"/>
              </a:rPr>
              <a:t>Chọn vật liệu</a:t>
            </a:r>
            <a:endParaRPr lang="en-US" altLang="zh-CN" sz="1600" kern="100" spc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Times New Roman" panose="02020603050405020304"/>
            </a:endParaRPr>
          </a:p>
        </p:txBody>
      </p:sp>
      <p:sp>
        <p:nvSpPr>
          <p:cNvPr id="285" name="Shape 285"/>
          <p:cNvSpPr txBox="1"/>
          <p:nvPr/>
        </p:nvSpPr>
        <p:spPr>
          <a:xfrm>
            <a:off x="4629785" y="3631565"/>
            <a:ext cx="1624330" cy="42100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kern="100" spc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Times New Roman" panose="02020603050405020304"/>
              </a:rPr>
              <a:t>Lợp mái</a:t>
            </a:r>
            <a:endParaRPr lang="en-US" altLang="zh-CN" sz="1600" kern="100" spc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Times New Roman" panose="02020603050405020304"/>
            </a:endParaRPr>
          </a:p>
        </p:txBody>
      </p:sp>
      <p:sp>
        <p:nvSpPr>
          <p:cNvPr id="297" name="Shape 297"/>
          <p:cNvSpPr txBox="1"/>
          <p:nvPr/>
        </p:nvSpPr>
        <p:spPr>
          <a:xfrm>
            <a:off x="163830" y="6113145"/>
            <a:ext cx="1555750" cy="65214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kern="100" spc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Times New Roman" panose="02020603050405020304"/>
              </a:rPr>
              <a:t>Làm việc</a:t>
            </a:r>
            <a:endParaRPr lang="en-US" altLang="zh-CN" sz="1600" kern="100" spc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Times New Roman" panose="02020603050405020304"/>
            </a:endParaRPr>
          </a:p>
          <a:p>
            <a: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kern="100" spc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Times New Roman" panose="02020603050405020304"/>
              </a:rPr>
              <a:t> với kiến trúc sư </a:t>
            </a:r>
            <a:endParaRPr lang="en-US" altLang="zh-CN" sz="1600" kern="100" spc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Times New Roman" panose="02020603050405020304"/>
            </a:endParaRPr>
          </a:p>
          <a:p>
            <a: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kern="100" spc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Times New Roman" panose="02020603050405020304"/>
              </a:rPr>
              <a:t> </a:t>
            </a:r>
            <a:endParaRPr lang="en-US" altLang="zh-CN" sz="1600" kern="100" spc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Times New Roman" panose="02020603050405020304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362200" y="6172200"/>
            <a:ext cx="93980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kern="1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Times New Roman" panose="02020603050405020304"/>
              </a:rPr>
              <a:t>Quét vôi</a:t>
            </a:r>
            <a:endParaRPr lang="en-US" altLang="zh-CN" sz="1600" kern="1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Times New Roman" panose="02020603050405020304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733800" y="5988050"/>
            <a:ext cx="220599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1600" kern="1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Times New Roman" panose="02020603050405020304"/>
              </a:rPr>
              <a:t>Lắp đặt hệ thống điện,</a:t>
            </a:r>
            <a:endParaRPr lang="en-US" altLang="zh-CN" sz="1600" kern="1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Times New Roman" panose="02020603050405020304"/>
            </a:endParaRPr>
          </a:p>
          <a:p>
            <a:r>
              <a:rPr lang="en-US" altLang="zh-CN" sz="1600" kern="1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Times New Roman" panose="02020603050405020304"/>
              </a:rPr>
              <a:t> nước</a:t>
            </a:r>
            <a:endParaRPr lang="en-US" sz="1600"/>
          </a:p>
        </p:txBody>
      </p:sp>
      <p:sp>
        <p:nvSpPr>
          <p:cNvPr id="10" name="Text Box 9"/>
          <p:cNvSpPr txBox="1"/>
          <p:nvPr/>
        </p:nvSpPr>
        <p:spPr>
          <a:xfrm>
            <a:off x="0" y="304800"/>
            <a:ext cx="921131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vi-VN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 hãy </a:t>
            </a:r>
            <a:r>
              <a:rPr lang="vi-V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sắp xếp các bước dưới đây theo trình tự trước sau trong quy trình xây dựng nh</a:t>
            </a:r>
            <a:r>
              <a:rPr lang="vi-VN" alt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vi-V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2000"/>
          </a:p>
        </p:txBody>
      </p:sp>
    </p:spTree>
  </p:cSld>
  <p:clrMapOvr>
    <a:masterClrMapping/>
  </p:clrMapOvr>
  <p:transition>
    <p:split orient="vert" dir="in"/>
    <p:sndAc>
      <p:stSnd>
        <p:snd r:embed="rId7" name="CLICK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9713" y="1430338"/>
            <a:ext cx="3860800" cy="3078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960438" y="4932363"/>
            <a:ext cx="1582737" cy="4302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Vẽ thiết kế</a:t>
            </a:r>
            <a:endParaRPr lang="en-US" alt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950" y="1619250"/>
            <a:ext cx="3201988" cy="2889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960438" y="4427538"/>
            <a:ext cx="3287712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việc với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trúc s</a:t>
            </a:r>
            <a:r>
              <a:rPr lang="vi-V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endParaRPr lang="en-US" alt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613" y="1819275"/>
            <a:ext cx="3660775" cy="2751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960438" y="5486400"/>
            <a:ext cx="1939925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Chọn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vật liệu</a:t>
            </a:r>
            <a:endParaRPr lang="en-US" alt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28" name="TextBox 9"/>
          <p:cNvSpPr txBox="1"/>
          <p:nvPr/>
        </p:nvSpPr>
        <p:spPr>
          <a:xfrm>
            <a:off x="1181100" y="1173163"/>
            <a:ext cx="444436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Chuẩn bị xây nhà</a:t>
            </a:r>
            <a:endPara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advTm="4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68" accel="50000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83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9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accel="50000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0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62" decel="50000">
                                          <p:stCondLst>
                                            <p:cond delay="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68" accel="50000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683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7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49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8" accel="50000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62" decel="50000">
                                          <p:stCondLst>
                                            <p:cond delay="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68" accel="50000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683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7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49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8" accel="50000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0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62" decel="50000">
                                          <p:stCondLst>
                                            <p:cond delay="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68" accel="50000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683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7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49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25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8" accel="50000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10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62" decel="50000">
                                          <p:stCondLst>
                                            <p:cond delay="2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9" dur="68" accel="50000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683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7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49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25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8" accel="50000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10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62" decel="50000">
                                          <p:stCondLst>
                                            <p:cond delay="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7" dur="68" accel="50000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683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7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49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25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8" accel="50000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10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62" decel="50000">
                                          <p:stCondLst>
                                            <p:cond delay="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9" grpId="0"/>
      <p:bldP spid="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6413" y="1852613"/>
            <a:ext cx="3052762" cy="294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 flipH="1">
            <a:off x="2012950" y="4897438"/>
            <a:ext cx="2559050" cy="430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200" dirty="0">
                <a:latin typeface="Calibri" panose="020F0502020204030204" pitchFamily="34" charset="0"/>
              </a:rPr>
              <a:t>- Làm móng nhà</a:t>
            </a:r>
            <a:endParaRPr lang="en-US" altLang="en-US" sz="2200" dirty="0">
              <a:latin typeface="Calibri" panose="020F0502020204030204" pitchFamily="34" charset="0"/>
            </a:endParaRPr>
          </a:p>
        </p:txBody>
      </p:sp>
      <p:sp>
        <p:nvSpPr>
          <p:cNvPr id="57348" name="TextBox 5"/>
          <p:cNvSpPr txBox="1"/>
          <p:nvPr/>
        </p:nvSpPr>
        <p:spPr>
          <a:xfrm>
            <a:off x="479425" y="1116013"/>
            <a:ext cx="616966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Thi 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xây dựng ngôi nhà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863" y="1771650"/>
            <a:ext cx="3752850" cy="2984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012950" y="5343525"/>
            <a:ext cx="2219325" cy="438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457200">
              <a:buClrTx/>
              <a:buSzTx/>
              <a:buFontTx/>
              <a:buNone/>
              <a:defRPr/>
            </a:pPr>
            <a:r>
              <a:rPr kumimoji="0" lang="en-US" sz="2250" kern="1200" cap="none" spc="0" normalizeH="0" baseline="0" noProof="0" dirty="0" smtClean="0">
                <a:latin typeface="Calibri" panose="020F0502020204030204" pitchFamily="34" charset="0"/>
                <a:ea typeface="+mn-ea"/>
                <a:cs typeface="+mn-cs"/>
              </a:rPr>
              <a:t>- </a:t>
            </a:r>
            <a:r>
              <a:rPr kumimoji="0" lang="en-US" sz="2250" kern="1200" cap="none" spc="0" normalizeH="0" baseline="0" noProof="0" dirty="0" err="1" smtClean="0">
                <a:latin typeface="Calibri" panose="020F0502020204030204" pitchFamily="34" charset="0"/>
                <a:ea typeface="+mn-ea"/>
                <a:cs typeface="+mn-cs"/>
              </a:rPr>
              <a:t>Xây</a:t>
            </a:r>
            <a:r>
              <a:rPr kumimoji="0" lang="en-US" sz="2250" kern="1200" cap="none" spc="0" normalizeH="0" baseline="0" noProof="0" dirty="0" smtClean="0"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250" kern="1200" cap="none" spc="0" normalizeH="0" baseline="0" noProof="0" dirty="0" err="1">
                <a:latin typeface="Calibri" panose="020F0502020204030204" pitchFamily="34" charset="0"/>
                <a:ea typeface="+mn-ea"/>
                <a:cs typeface="+mn-cs"/>
              </a:rPr>
              <a:t>dựng</a:t>
            </a:r>
            <a:r>
              <a:rPr kumimoji="0" lang="en-US" sz="2250" kern="1200" cap="none" spc="0" normalizeH="0" baseline="0" noProof="0" dirty="0">
                <a:latin typeface="Calibri" panose="020F0502020204030204" pitchFamily="34" charset="0"/>
                <a:ea typeface="+mn-ea"/>
                <a:cs typeface="+mn-cs"/>
              </a:rPr>
              <a:t> t</a:t>
            </a:r>
            <a:r>
              <a:rPr kumimoji="0" lang="vi-VN" sz="2250" kern="1200" cap="none" spc="0" normalizeH="0" baseline="0" noProof="0" dirty="0">
                <a:latin typeface="Calibri" panose="020F0502020204030204" pitchFamily="34" charset="0"/>
                <a:ea typeface="+mn-ea"/>
                <a:cs typeface="+mn-cs"/>
              </a:rPr>
              <a:t>ư</a:t>
            </a:r>
            <a:r>
              <a:rPr kumimoji="0" lang="en-US" sz="2250" kern="1200" cap="none" spc="0" normalizeH="0" baseline="0" noProof="0" dirty="0" err="1">
                <a:latin typeface="Calibri" panose="020F0502020204030204" pitchFamily="34" charset="0"/>
                <a:ea typeface="+mn-ea"/>
                <a:cs typeface="+mn-cs"/>
              </a:rPr>
              <a:t>ờng</a:t>
            </a:r>
            <a:endParaRPr kumimoji="0" lang="en-US" sz="2250" kern="1200" cap="none" spc="0" normalizeH="0" baseline="0" noProof="0" dirty="0"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538" y="1997075"/>
            <a:ext cx="3590925" cy="2801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012950" y="5781675"/>
            <a:ext cx="1912938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400" dirty="0">
                <a:latin typeface="Calibri" panose="020F0502020204030204" pitchFamily="34" charset="0"/>
              </a:rPr>
              <a:t>- Lợp mái</a:t>
            </a:r>
            <a:endParaRPr lang="en-US" altLang="en-US" sz="2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advTm="4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68" accel="50000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83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9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accel="50000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0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62" decel="50000">
                                          <p:stCondLst>
                                            <p:cond delay="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68" accel="50000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683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7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49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8" accel="50000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62" decel="50000">
                                          <p:stCondLst>
                                            <p:cond delay="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68" accel="50000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683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7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49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8" accel="50000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0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62" decel="50000">
                                          <p:stCondLst>
                                            <p:cond delay="2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68" accel="50000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683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7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49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25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8" accel="50000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10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62" decel="50000">
                                          <p:stCondLst>
                                            <p:cond delay="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9" dur="68" accel="50000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683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7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49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25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8" accel="50000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10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62" decel="50000">
                                          <p:stCondLst>
                                            <p:cond delay="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7" dur="68" accel="50000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683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7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49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25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8" accel="50000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10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62" decel="50000">
                                          <p:stCondLst>
                                            <p:cond delay="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10" grpId="0"/>
      <p:bldP spid="1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3225" y="2038350"/>
            <a:ext cx="3257550" cy="2781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43000" y="4895850"/>
            <a:ext cx="3557588" cy="438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457200">
              <a:buClrTx/>
              <a:buSzTx/>
              <a:buFontTx/>
              <a:buNone/>
              <a:defRPr/>
            </a:pPr>
            <a:r>
              <a:rPr kumimoji="0" lang="en-US" sz="2250" kern="1200" cap="none" spc="0" normalizeH="0" baseline="0" noProof="0" dirty="0" smtClean="0">
                <a:latin typeface="Calibri" panose="020F0502020204030204" pitchFamily="34" charset="0"/>
                <a:ea typeface="+mn-ea"/>
                <a:cs typeface="+mn-cs"/>
              </a:rPr>
              <a:t>- </a:t>
            </a:r>
            <a:r>
              <a:rPr kumimoji="0" lang="en-US" sz="2250" kern="1200" cap="none" spc="0" normalizeH="0" baseline="0" noProof="0" dirty="0" err="1" smtClean="0">
                <a:latin typeface="Calibri" panose="020F0502020204030204" pitchFamily="34" charset="0"/>
                <a:ea typeface="+mn-ea"/>
                <a:cs typeface="+mn-cs"/>
              </a:rPr>
              <a:t>Quét</a:t>
            </a:r>
            <a:r>
              <a:rPr kumimoji="0" lang="en-US" sz="2250" kern="1200" cap="none" spc="0" normalizeH="0" baseline="0" noProof="0" dirty="0" smtClean="0"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250" kern="1200" cap="none" spc="0" normalizeH="0" baseline="0" noProof="0" dirty="0" err="1" smtClean="0">
                <a:latin typeface="Calibri" panose="020F0502020204030204" pitchFamily="34" charset="0"/>
                <a:ea typeface="+mn-ea"/>
                <a:cs typeface="+mn-cs"/>
              </a:rPr>
              <a:t>vôi</a:t>
            </a:r>
            <a:r>
              <a:rPr kumimoji="0" lang="en-US" sz="2250" kern="1200" cap="none" spc="0" normalizeH="0" baseline="0" noProof="0" dirty="0" smtClean="0"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en-US" sz="2250" kern="1200" cap="none" spc="0" normalizeH="0" baseline="0" noProof="0" dirty="0"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8372" name="TextBox 3"/>
          <p:cNvSpPr txBox="1"/>
          <p:nvPr/>
        </p:nvSpPr>
        <p:spPr>
          <a:xfrm>
            <a:off x="554038" y="1109663"/>
            <a:ext cx="489585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3: Hoàn thiện ngôi nhà</a:t>
            </a:r>
            <a:endPara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538" y="2120900"/>
            <a:ext cx="3706812" cy="269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43000" y="5476875"/>
            <a:ext cx="4433888" cy="438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457200">
              <a:buClrTx/>
              <a:buSzTx/>
              <a:buFontTx/>
              <a:buNone/>
              <a:defRPr/>
            </a:pPr>
            <a:r>
              <a:rPr kumimoji="0" lang="en-US" sz="2250" kern="1200" cap="none" spc="0" normalizeH="0" baseline="0" noProof="0" dirty="0" smtClean="0">
                <a:latin typeface="Calibri" panose="020F0502020204030204" pitchFamily="34" charset="0"/>
                <a:ea typeface="+mn-ea"/>
                <a:cs typeface="+mn-cs"/>
              </a:rPr>
              <a:t>- </a:t>
            </a:r>
            <a:r>
              <a:rPr kumimoji="0" lang="en-US" sz="2250" kern="1200" cap="none" spc="0" normalizeH="0" baseline="0" noProof="0" dirty="0" err="1" smtClean="0">
                <a:latin typeface="Calibri" panose="020F0502020204030204" pitchFamily="34" charset="0"/>
                <a:ea typeface="+mn-ea"/>
                <a:cs typeface="+mn-cs"/>
              </a:rPr>
              <a:t>Lắp</a:t>
            </a:r>
            <a:r>
              <a:rPr kumimoji="0" lang="en-US" sz="2250" kern="1200" cap="none" spc="0" normalizeH="0" baseline="0" noProof="0" dirty="0" smtClean="0"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250" kern="1200" cap="none" spc="0" normalizeH="0" baseline="0" noProof="0" dirty="0" err="1" smtClean="0">
                <a:latin typeface="Calibri" panose="020F0502020204030204" pitchFamily="34" charset="0"/>
                <a:ea typeface="+mn-ea"/>
                <a:cs typeface="+mn-cs"/>
              </a:rPr>
              <a:t>đăt</a:t>
            </a:r>
            <a:r>
              <a:rPr kumimoji="0" lang="en-US" sz="2250" kern="1200" cap="none" spc="0" normalizeH="0" baseline="0" noProof="0" dirty="0" smtClean="0"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250" kern="1200" cap="none" spc="0" normalizeH="0" baseline="0" noProof="0" dirty="0" err="1" smtClean="0">
                <a:latin typeface="Calibri" panose="020F0502020204030204" pitchFamily="34" charset="0"/>
                <a:ea typeface="+mn-ea"/>
                <a:cs typeface="+mn-cs"/>
              </a:rPr>
              <a:t>hệ</a:t>
            </a:r>
            <a:r>
              <a:rPr kumimoji="0" lang="en-US" sz="2250" kern="1200" cap="none" spc="0" normalizeH="0" baseline="0" noProof="0" dirty="0" smtClean="0"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250" kern="1200" cap="none" spc="0" normalizeH="0" baseline="0" noProof="0" dirty="0" err="1" smtClean="0">
                <a:latin typeface="Calibri" panose="020F0502020204030204" pitchFamily="34" charset="0"/>
                <a:ea typeface="+mn-ea"/>
                <a:cs typeface="+mn-cs"/>
              </a:rPr>
              <a:t>thống</a:t>
            </a:r>
            <a:r>
              <a:rPr kumimoji="0" lang="en-US" sz="2250" kern="1200" cap="none" spc="0" normalizeH="0" baseline="0" noProof="0" dirty="0" smtClean="0"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250" kern="1200" cap="none" spc="0" normalizeH="0" baseline="0" noProof="0" dirty="0" err="1" smtClean="0">
                <a:latin typeface="Calibri" panose="020F0502020204030204" pitchFamily="34" charset="0"/>
                <a:ea typeface="+mn-ea"/>
                <a:cs typeface="+mn-cs"/>
              </a:rPr>
              <a:t>điện</a:t>
            </a:r>
            <a:r>
              <a:rPr kumimoji="0" lang="en-US" sz="2250" kern="1200" cap="none" spc="0" normalizeH="0" baseline="0" noProof="0" dirty="0" smtClean="0"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250" kern="1200" cap="none" spc="0" normalizeH="0" baseline="0" noProof="0" dirty="0" err="1" smtClean="0">
                <a:latin typeface="Calibri" panose="020F0502020204030204" pitchFamily="34" charset="0"/>
                <a:ea typeface="+mn-ea"/>
                <a:cs typeface="+mn-cs"/>
              </a:rPr>
              <a:t>nước</a:t>
            </a:r>
            <a:r>
              <a:rPr kumimoji="0" lang="en-US" sz="2250" kern="1200" cap="none" spc="0" normalizeH="0" baseline="0" noProof="0" dirty="0" smtClean="0"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en-US" sz="2250" kern="1200" cap="none" spc="0" normalizeH="0" baseline="0" noProof="0" dirty="0"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advTm="4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68" accel="50000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83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9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accel="50000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0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62" decel="50000">
                                          <p:stCondLst>
                                            <p:cond delay="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68" accel="50000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683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7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49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8" accel="50000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62" decel="50000">
                                          <p:stCondLst>
                                            <p:cond delay="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68" accel="50000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683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7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49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25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8" accel="50000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10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62" decel="50000">
                                          <p:stCondLst>
                                            <p:cond delay="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68" accel="50000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683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7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49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25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8" accel="50000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10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62" decel="50000">
                                          <p:stCondLst>
                                            <p:cond delay="2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Quy trình xây dựng nh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ở: </a:t>
            </a:r>
            <a:br>
              <a:rPr lang="vi-VN" altLang="en-US" b="1" dirty="0">
                <a:solidFill>
                  <a:srgbClr val="932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b="1" dirty="0">
              <a:solidFill>
                <a:srgbClr val="9323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31750" y="1676400"/>
            <a:ext cx="9043035" cy="4334510"/>
          </a:xfrm>
        </p:spPr>
        <p:txBody>
          <a:bodyPr vert="horz" wrap="square" lIns="91440" tIns="45720" rIns="91440" bIns="45720" anchor="t" anchorCtr="0"/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nl-NL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trình xây dựng nh</a:t>
            </a:r>
            <a:r>
              <a:rPr lang="nl-NL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nl-NL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gồm 3 bước: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nl-NL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Bước 1: chuẩn bị: chọn kiểu nh</a:t>
            </a:r>
            <a:r>
              <a:rPr lang="nl-NL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nl-NL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vẽ thiết kế, chọn vật liệu </a:t>
            </a:r>
            <a:r>
              <a:rPr lang="nl-NL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nl-NL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Bước 2: Thi công: xây móng, dựng khung nh</a:t>
            </a:r>
            <a:r>
              <a:rPr lang="nl-NL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nl-NL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xây tường, lợp mái </a:t>
            </a:r>
            <a:r>
              <a:rPr lang="nl-NL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nl-NL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Bước 3: Ho</a:t>
            </a:r>
            <a:r>
              <a:rPr lang="nl-NL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nl-NL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thiện: Trát tường, vét vôi, trang trí nội thất, lắp đặt hệ thống điện, nước </a:t>
            </a:r>
            <a:r>
              <a:rPr lang="nl-NL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nl-NL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6348730" cy="831850"/>
          </a:xfrm>
        </p:spPr>
        <p:txBody>
          <a:bodyPr vert="horz" wrap="square" lIns="91440" tIns="45720" rIns="91440" bIns="45720" anchor="t" anchorCtr="0"/>
          <a:p>
            <a:pPr algn="ctr"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111760" y="756285"/>
            <a:ext cx="9036685" cy="1098550"/>
          </a:xfrm>
        </p:spPr>
        <p:txBody>
          <a:bodyPr vert="horz" wrap="square" lIns="91440" tIns="45720" rIns="91440" bIns="45720" anchor="t" anchorCtr="0"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</a:t>
            </a: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các khu vực chính, trong nh</a:t>
            </a: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còn có những khu vực n</a:t>
            </a: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 3" pitchFamily="18" charset="2"/>
              <a:buNone/>
            </a:pP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76200" y="1905000"/>
            <a:ext cx="878268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 nh</a:t>
            </a:r>
            <a:r>
              <a:rPr lang="vi-VN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ở, một v</a:t>
            </a:r>
            <a:r>
              <a:rPr lang="vi-VN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khu vực có thể được bố trí chung một vị trí. Em hãy chỉ ra các khu vực có thể bố trí chung với nhau trong các khu vực sau: nơi thờ cúng, nơi học tập, nơi tiếp khách, nơi ngủ nghỉ, nơi nấu ăn, nơi tắm giặt, nơi vệ sinh, nơi chăn nuôi, nơi ăn uống, nơi phơi qu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ầ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 áo.</a:t>
            </a:r>
            <a:endParaRPr lang="en-US" sz="2800"/>
          </a:p>
        </p:txBody>
      </p:sp>
      <p:sp>
        <p:nvSpPr>
          <p:cNvPr id="3" name="Text Box 2"/>
          <p:cNvSpPr txBox="1"/>
          <p:nvPr/>
        </p:nvSpPr>
        <p:spPr>
          <a:xfrm>
            <a:off x="1207135" y="1821815"/>
            <a:ext cx="556006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Khu vực để xe, kho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Khu vực chăn nuôi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Khu vực phơi quần áo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Khu vực học tập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457200" y="4267200"/>
            <a:ext cx="82194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Sinh hoạt chung, nơi thờ cúng, nơi học tập, nơi ăn uống.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533400" y="4800600"/>
            <a:ext cx="56870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Nơi ngủ nghỉ, nơi học tập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07695" y="5330825"/>
            <a:ext cx="39643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Nơi vệ sinh, nơi tắm giặt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52780" y="5913755"/>
            <a:ext cx="33559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Nơi nấu ăn, nơi ăn uống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  <p:bldP spid="3" grpId="0"/>
      <p:bldP spid="3" grpId="1"/>
      <p:bldP spid="2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Google Shape;1133;p35"/>
          <p:cNvSpPr>
            <a:spLocks noGrp="1"/>
          </p:cNvSpPr>
          <p:nvPr>
            <p:ph type="title"/>
          </p:nvPr>
        </p:nvSpPr>
        <p:spPr>
          <a:xfrm>
            <a:off x="33338" y="628650"/>
            <a:ext cx="7359650" cy="755650"/>
          </a:xfrm>
        </p:spPr>
        <p:txBody>
          <a:bodyPr vert="horz" wrap="square" lIns="91425" tIns="91425" rIns="91425" bIns="91425" anchor="t" anchorCtr="0"/>
          <a:p>
            <a:pPr defTabSz="45720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NỘI DUNG BÀI HỌC</a:t>
            </a:r>
            <a:br>
              <a:rPr lang="en-US" altLang="en-US" sz="40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en-US" altLang="en-US" sz="40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9219" name="Google Shape;1134;p35"/>
          <p:cNvSpPr>
            <a:spLocks noGrp="1"/>
          </p:cNvSpPr>
          <p:nvPr>
            <p:ph type="subTitle" idx="7"/>
          </p:nvPr>
        </p:nvSpPr>
        <p:spPr>
          <a:xfrm>
            <a:off x="1150938" y="1735138"/>
            <a:ext cx="2806700" cy="365125"/>
          </a:xfrm>
        </p:spPr>
        <p:txBody>
          <a:bodyPr vert="horz" wrap="square" lIns="91425" tIns="91425" rIns="91425" bIns="91425" anchor="t" anchorCtr="0"/>
          <a:p>
            <a:pPr marL="0" indent="0" defTabSz="457200">
              <a:spcBef>
                <a:spcPct val="0"/>
              </a:spcBef>
              <a:spcAft>
                <a:spcPts val="1200"/>
              </a:spcAft>
              <a:buClr>
                <a:srgbClr val="2C3C43"/>
              </a:buClr>
              <a:buFont typeface="Amatic SC" charset="0"/>
            </a:pPr>
            <a:r>
              <a:rPr lang="en-US" altLang="pt-BR" kern="1200" dirty="0">
                <a:solidFill>
                  <a:srgbClr val="000000"/>
                </a:solidFill>
                <a:latin typeface="Amatic SC" charset="0"/>
                <a:ea typeface="+mn-ea"/>
                <a:cs typeface="Amatic SC" charset="0"/>
                <a:sym typeface="Amatic SC" charset="0"/>
              </a:rPr>
              <a:t>1</a:t>
            </a:r>
            <a:r>
              <a:rPr lang="pt-BR" altLang="en-US" kern="1200" dirty="0">
                <a:solidFill>
                  <a:srgbClr val="000000"/>
                </a:solidFill>
                <a:latin typeface="Amatic SC" charset="0"/>
                <a:ea typeface="+mn-ea"/>
                <a:cs typeface="Amatic SC" charset="0"/>
                <a:sym typeface="Amatic SC" charset="0"/>
              </a:rPr>
              <a:t>.    Vai trò của nh</a:t>
            </a:r>
            <a:r>
              <a:rPr lang="pt-BR" altLang="en-US" kern="1200" dirty="0">
                <a:solidFill>
                  <a:srgbClr val="000000"/>
                </a:solidFill>
                <a:latin typeface="Amatic SC" charset="0"/>
                <a:ea typeface="Amatic SC" charset="0"/>
                <a:cs typeface="+mn-cs"/>
                <a:sym typeface="Amatic SC" charset="0"/>
              </a:rPr>
              <a:t>à</a:t>
            </a:r>
            <a:r>
              <a:rPr lang="pt-BR" altLang="en-US" kern="1200" dirty="0">
                <a:solidFill>
                  <a:srgbClr val="000000"/>
                </a:solidFill>
                <a:latin typeface="Amatic SC" charset="0"/>
                <a:ea typeface="+mn-ea"/>
                <a:cs typeface="Amatic SC" charset="0"/>
                <a:sym typeface="Amatic SC" charset="0"/>
              </a:rPr>
              <a:t> ở</a:t>
            </a:r>
            <a:endParaRPr lang="en-US" altLang="en-US" kern="1200" dirty="0">
              <a:solidFill>
                <a:srgbClr val="000000"/>
              </a:solidFill>
              <a:latin typeface="Amatic SC" charset="0"/>
              <a:ea typeface="Amatic SC" charset="0"/>
              <a:cs typeface="+mn-cs"/>
              <a:sym typeface="Amatic SC" charset="0"/>
            </a:endParaRPr>
          </a:p>
        </p:txBody>
      </p:sp>
      <p:sp>
        <p:nvSpPr>
          <p:cNvPr id="9220" name="Google Shape;1135;p35"/>
          <p:cNvSpPr>
            <a:spLocks noGrp="1"/>
          </p:cNvSpPr>
          <p:nvPr>
            <p:ph type="subTitle" idx="5"/>
          </p:nvPr>
        </p:nvSpPr>
        <p:spPr>
          <a:xfrm>
            <a:off x="1151255" y="3342005"/>
            <a:ext cx="3125470" cy="962660"/>
          </a:xfrm>
        </p:spPr>
        <p:txBody>
          <a:bodyPr vert="horz" wrap="square" lIns="91425" tIns="91425" rIns="91425" bIns="91425" anchor="t" anchorCtr="0"/>
          <a:p>
            <a:pPr marL="0" indent="0" defTabSz="457200">
              <a:spcBef>
                <a:spcPct val="0"/>
              </a:spcBef>
              <a:spcAft>
                <a:spcPts val="1200"/>
              </a:spcAft>
              <a:buClr>
                <a:srgbClr val="2C3C43"/>
              </a:buClr>
              <a:buFont typeface="Amatic SC" charset="0"/>
            </a:pPr>
            <a:r>
              <a:rPr lang="en-US" altLang="en-US" kern="1200" dirty="0">
                <a:solidFill>
                  <a:srgbClr val="000000"/>
                </a:solidFill>
                <a:latin typeface="Amatic SC" charset="0"/>
                <a:ea typeface="+mn-ea"/>
                <a:cs typeface="Amatic SC" charset="0"/>
                <a:sym typeface="Amatic SC" charset="0"/>
              </a:rPr>
              <a:t>2.   Đặc điểm của nh</a:t>
            </a:r>
            <a:r>
              <a:rPr lang="en-US" altLang="en-US" kern="1200" dirty="0">
                <a:solidFill>
                  <a:srgbClr val="000000"/>
                </a:solidFill>
                <a:latin typeface="Amatic SC" charset="0"/>
                <a:ea typeface="Amatic SC" charset="0"/>
                <a:cs typeface="+mn-cs"/>
                <a:sym typeface="Amatic SC" charset="0"/>
              </a:rPr>
              <a:t>à</a:t>
            </a:r>
            <a:r>
              <a:rPr lang="en-US" altLang="en-US" kern="1200" dirty="0">
                <a:solidFill>
                  <a:srgbClr val="000000"/>
                </a:solidFill>
                <a:latin typeface="Amatic SC" charset="0"/>
                <a:ea typeface="+mn-ea"/>
                <a:cs typeface="Amatic SC" charset="0"/>
                <a:sym typeface="Amatic SC" charset="0"/>
              </a:rPr>
              <a:t> ở</a:t>
            </a:r>
            <a:endParaRPr lang="en-US" altLang="en-US" kern="1200" dirty="0">
              <a:solidFill>
                <a:srgbClr val="000000"/>
              </a:solidFill>
              <a:latin typeface="Amatic SC" charset="0"/>
              <a:ea typeface="+mn-ea"/>
              <a:cs typeface="Amatic SC" charset="0"/>
              <a:sym typeface="Amatic SC" charset="0"/>
            </a:endParaRPr>
          </a:p>
          <a:p>
            <a:pPr marL="0" indent="0" defTabSz="457200">
              <a:spcBef>
                <a:spcPct val="0"/>
              </a:spcBef>
              <a:spcAft>
                <a:spcPts val="1200"/>
              </a:spcAft>
              <a:buClr>
                <a:srgbClr val="2C3C43"/>
              </a:buClr>
              <a:buFont typeface="Amatic SC" charset="0"/>
            </a:pPr>
            <a:endParaRPr lang="en-US" altLang="en-US" kern="1200" dirty="0">
              <a:solidFill>
                <a:srgbClr val="000000"/>
              </a:solidFill>
              <a:latin typeface="Amatic SC" charset="0"/>
              <a:ea typeface="Amatic SC" charset="0"/>
              <a:cs typeface="+mn-cs"/>
              <a:sym typeface="Amatic SC" charset="0"/>
            </a:endParaRPr>
          </a:p>
        </p:txBody>
      </p:sp>
      <p:sp>
        <p:nvSpPr>
          <p:cNvPr id="9221" name="Google Shape;1136;p35"/>
          <p:cNvSpPr>
            <a:spLocks noGrp="1"/>
          </p:cNvSpPr>
          <p:nvPr>
            <p:ph type="subTitle" idx="8"/>
          </p:nvPr>
        </p:nvSpPr>
        <p:spPr>
          <a:xfrm>
            <a:off x="655955" y="4930775"/>
            <a:ext cx="6062345" cy="1116330"/>
          </a:xfrm>
        </p:spPr>
        <p:txBody>
          <a:bodyPr vert="horz" wrap="square" lIns="91425" tIns="91425" rIns="91425" bIns="91425" anchor="t" anchorCtr="0"/>
          <a:p>
            <a:pPr marL="0" indent="0" algn="r" defTabSz="457200">
              <a:spcBef>
                <a:spcPct val="0"/>
              </a:spcBef>
              <a:spcAft>
                <a:spcPts val="1200"/>
              </a:spcAft>
              <a:buClr>
                <a:srgbClr val="2C3C43"/>
              </a:buClr>
              <a:buFont typeface="Amatic SC" charset="0"/>
            </a:pPr>
            <a:r>
              <a:rPr lang="en-US" altLang="vi-VN" kern="1200" dirty="0">
                <a:solidFill>
                  <a:srgbClr val="000000"/>
                </a:solidFill>
                <a:latin typeface="Amatic SC" charset="0"/>
                <a:ea typeface="+mn-ea"/>
                <a:cs typeface="Amatic SC" charset="0"/>
                <a:sym typeface="Amatic SC" charset="0"/>
              </a:rPr>
              <a:t>3</a:t>
            </a:r>
            <a:r>
              <a:rPr lang="vi-VN" altLang="en-US" kern="1200" dirty="0">
                <a:solidFill>
                  <a:srgbClr val="000000"/>
                </a:solidFill>
                <a:latin typeface="Amatic SC" charset="0"/>
                <a:ea typeface="+mn-ea"/>
                <a:cs typeface="Amatic SC" charset="0"/>
                <a:sym typeface="Amatic SC" charset="0"/>
              </a:rPr>
              <a:t>. </a:t>
            </a:r>
            <a:r>
              <a:rPr lang="en-US" altLang="en-US" kern="1200" dirty="0">
                <a:solidFill>
                  <a:srgbClr val="000000"/>
                </a:solidFill>
                <a:latin typeface="Amatic SC" charset="0"/>
                <a:ea typeface="+mn-ea"/>
                <a:cs typeface="Amatic SC" charset="0"/>
                <a:sym typeface="Amatic SC" charset="0"/>
              </a:rPr>
              <a:t>  </a:t>
            </a:r>
            <a:r>
              <a:rPr lang="vi-VN" altLang="en-US" kern="1200" dirty="0">
                <a:solidFill>
                  <a:srgbClr val="000000"/>
                </a:solidFill>
                <a:latin typeface="Amatic SC" charset="0"/>
                <a:ea typeface="+mn-ea"/>
                <a:cs typeface="Amatic SC" charset="0"/>
                <a:sym typeface="Amatic SC" charset="0"/>
              </a:rPr>
              <a:t>Một số kiến trúc nh</a:t>
            </a:r>
            <a:r>
              <a:rPr lang="vi-VN" altLang="en-US" kern="1200" dirty="0">
                <a:solidFill>
                  <a:srgbClr val="000000"/>
                </a:solidFill>
                <a:latin typeface="Amatic SC" charset="0"/>
                <a:ea typeface="Amatic SC" charset="0"/>
                <a:cs typeface="+mn-cs"/>
                <a:sym typeface="Amatic SC" charset="0"/>
              </a:rPr>
              <a:t>à</a:t>
            </a:r>
            <a:r>
              <a:rPr lang="vi-VN" altLang="en-US" kern="1200" dirty="0">
                <a:solidFill>
                  <a:srgbClr val="000000"/>
                </a:solidFill>
                <a:latin typeface="Amatic SC" charset="0"/>
                <a:ea typeface="+mn-ea"/>
                <a:cs typeface="Amatic SC" charset="0"/>
                <a:sym typeface="Amatic SC" charset="0"/>
              </a:rPr>
              <a:t> ở đặc</a:t>
            </a:r>
            <a:r>
              <a:rPr lang="en-US" altLang="en-US" kern="1200" dirty="0">
                <a:solidFill>
                  <a:srgbClr val="000000"/>
                </a:solidFill>
                <a:latin typeface="Amatic SC" charset="0"/>
                <a:ea typeface="+mn-ea"/>
                <a:cs typeface="Amatic SC" charset="0"/>
                <a:sym typeface="Amatic SC" charset="0"/>
              </a:rPr>
              <a:t> </a:t>
            </a:r>
            <a:r>
              <a:rPr lang="vi-VN" altLang="en-US" kern="1200" dirty="0">
                <a:solidFill>
                  <a:srgbClr val="000000"/>
                </a:solidFill>
                <a:latin typeface="Amatic SC" charset="0"/>
                <a:ea typeface="+mn-ea"/>
                <a:cs typeface="Amatic SC" charset="0"/>
                <a:sym typeface="Amatic SC" charset="0"/>
              </a:rPr>
              <a:t>trưng của Việt Nam</a:t>
            </a:r>
            <a:endParaRPr lang="vi-VN" altLang="en-US" kern="1200" dirty="0">
              <a:solidFill>
                <a:srgbClr val="000000"/>
              </a:solidFill>
              <a:latin typeface="Amatic SC" charset="0"/>
              <a:ea typeface="+mn-ea"/>
              <a:cs typeface="Amatic SC" charset="0"/>
              <a:sym typeface="Amatic SC" charset="0"/>
            </a:endParaRPr>
          </a:p>
          <a:p>
            <a:pPr marL="0" indent="0" defTabSz="457200">
              <a:spcBef>
                <a:spcPct val="0"/>
              </a:spcBef>
              <a:spcAft>
                <a:spcPts val="1200"/>
              </a:spcAft>
              <a:buClr>
                <a:srgbClr val="2C3C43"/>
              </a:buClr>
              <a:buFont typeface="Amatic SC" charset="0"/>
            </a:pPr>
            <a:endParaRPr lang="en-US" altLang="en-US" kern="1200" dirty="0">
              <a:solidFill>
                <a:srgbClr val="000000"/>
              </a:solidFill>
              <a:latin typeface="Amatic SC" charset="0"/>
              <a:ea typeface="Amatic SC" charset="0"/>
              <a:cs typeface="+mn-cs"/>
              <a:sym typeface="Amatic SC" charset="0"/>
            </a:endParaRPr>
          </a:p>
        </p:txBody>
      </p:sp>
      <p:sp>
        <p:nvSpPr>
          <p:cNvPr id="9222" name="Google Shape;1137;p35"/>
          <p:cNvSpPr>
            <a:spLocks noGrp="1"/>
          </p:cNvSpPr>
          <p:nvPr>
            <p:ph type="subTitle" idx="3"/>
          </p:nvPr>
        </p:nvSpPr>
        <p:spPr>
          <a:xfrm>
            <a:off x="5133975" y="1766888"/>
            <a:ext cx="3373438" cy="365125"/>
          </a:xfrm>
        </p:spPr>
        <p:txBody>
          <a:bodyPr vert="horz" wrap="square" lIns="91425" tIns="91425" rIns="91425" bIns="91425" anchor="t" anchorCtr="0"/>
          <a:p>
            <a:pPr marL="0" indent="0" defTabSz="457200">
              <a:spcBef>
                <a:spcPct val="0"/>
              </a:spcBef>
              <a:spcAft>
                <a:spcPts val="1200"/>
              </a:spcAft>
              <a:buClr>
                <a:srgbClr val="2C3C43"/>
              </a:buClr>
              <a:buFont typeface="Amatic SC" charset="0"/>
            </a:pPr>
            <a:r>
              <a:rPr lang="en-US" altLang="en-US" kern="1200" dirty="0">
                <a:solidFill>
                  <a:srgbClr val="000000"/>
                </a:solidFill>
                <a:latin typeface="Amatic SC" charset="0"/>
                <a:ea typeface="+mn-ea"/>
                <a:cs typeface="Amatic SC" charset="0"/>
                <a:sym typeface="Amatic SC" charset="0"/>
              </a:rPr>
              <a:t>4.  Vật liệu xây dựng nh</a:t>
            </a:r>
            <a:r>
              <a:rPr lang="en-US" altLang="en-US" kern="1200" dirty="0">
                <a:solidFill>
                  <a:srgbClr val="000000"/>
                </a:solidFill>
                <a:latin typeface="Amatic SC" charset="0"/>
                <a:ea typeface="Amatic SC" charset="0"/>
                <a:cs typeface="+mn-cs"/>
                <a:sym typeface="Amatic SC" charset="0"/>
              </a:rPr>
              <a:t>à</a:t>
            </a:r>
            <a:endParaRPr lang="en-US" altLang="en-US" kern="1200" dirty="0">
              <a:solidFill>
                <a:srgbClr val="000000"/>
              </a:solidFill>
              <a:latin typeface="Amatic SC" charset="0"/>
              <a:ea typeface="Amatic SC" charset="0"/>
              <a:cs typeface="+mn-cs"/>
              <a:sym typeface="Amatic SC" charset="0"/>
            </a:endParaRPr>
          </a:p>
        </p:txBody>
      </p:sp>
      <p:sp>
        <p:nvSpPr>
          <p:cNvPr id="9223" name="Google Shape;1138;p35"/>
          <p:cNvSpPr>
            <a:spLocks noGrp="1"/>
          </p:cNvSpPr>
          <p:nvPr>
            <p:ph type="subTitle" idx="4"/>
          </p:nvPr>
        </p:nvSpPr>
        <p:spPr>
          <a:xfrm>
            <a:off x="5133975" y="3321050"/>
            <a:ext cx="3779838" cy="365125"/>
          </a:xfrm>
        </p:spPr>
        <p:txBody>
          <a:bodyPr vert="horz" wrap="square" lIns="91425" tIns="91425" rIns="91425" bIns="91425" anchor="t" anchorCtr="0"/>
          <a:p>
            <a:pPr marL="0" indent="0" defTabSz="457200">
              <a:spcBef>
                <a:spcPct val="0"/>
              </a:spcBef>
              <a:spcAft>
                <a:spcPts val="1200"/>
              </a:spcAft>
              <a:buClr>
                <a:srgbClr val="2C3C43"/>
              </a:buClr>
              <a:buFont typeface="Amatic SC" charset="0"/>
            </a:pPr>
            <a:r>
              <a:rPr lang="en-US" altLang="en-US" kern="1200" dirty="0">
                <a:solidFill>
                  <a:srgbClr val="000000"/>
                </a:solidFill>
                <a:latin typeface="Amatic SC" charset="0"/>
                <a:ea typeface="+mn-ea"/>
                <a:cs typeface="Amatic SC" charset="0"/>
                <a:sym typeface="Amatic SC" charset="0"/>
              </a:rPr>
              <a:t>5.   Quy trình xây dựng nh</a:t>
            </a:r>
            <a:r>
              <a:rPr lang="en-US" altLang="en-US" kern="1200" dirty="0">
                <a:solidFill>
                  <a:srgbClr val="000000"/>
                </a:solidFill>
                <a:latin typeface="Amatic SC" charset="0"/>
                <a:ea typeface="Amatic SC" charset="0"/>
                <a:cs typeface="+mn-cs"/>
                <a:sym typeface="Amatic SC" charset="0"/>
              </a:rPr>
              <a:t>à</a:t>
            </a:r>
            <a:r>
              <a:rPr lang="en-US" altLang="en-US" kern="1200" dirty="0">
                <a:solidFill>
                  <a:srgbClr val="000000"/>
                </a:solidFill>
                <a:latin typeface="Amatic SC" charset="0"/>
                <a:ea typeface="+mn-ea"/>
                <a:cs typeface="Amatic SC" charset="0"/>
                <a:sym typeface="Amatic SC" charset="0"/>
              </a:rPr>
              <a:t> ở</a:t>
            </a:r>
            <a:endParaRPr lang="en-US" altLang="en-US" kern="1200" dirty="0">
              <a:solidFill>
                <a:srgbClr val="000000"/>
              </a:solidFill>
              <a:latin typeface="Amatic SC" charset="0"/>
              <a:ea typeface="+mn-ea"/>
              <a:cs typeface="Amatic SC" charset="0"/>
              <a:sym typeface="Amatic SC" charset="0"/>
            </a:endParaRPr>
          </a:p>
          <a:p>
            <a:pPr marL="0" indent="0" defTabSz="457200">
              <a:spcBef>
                <a:spcPct val="0"/>
              </a:spcBef>
              <a:spcAft>
                <a:spcPts val="1200"/>
              </a:spcAft>
              <a:buClr>
                <a:srgbClr val="2C3C43"/>
              </a:buClr>
              <a:buFont typeface="Amatic SC" charset="0"/>
            </a:pPr>
            <a:endParaRPr lang="en-US" altLang="en-US" kern="1200" dirty="0">
              <a:solidFill>
                <a:srgbClr val="000000"/>
              </a:solidFill>
              <a:latin typeface="Amatic SC" charset="0"/>
              <a:ea typeface="Amatic SC" charset="0"/>
              <a:cs typeface="+mn-cs"/>
              <a:sym typeface="Amatic SC" charset="0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95250" y="-279400"/>
            <a:ext cx="8816975" cy="1009650"/>
          </a:xfrm>
        </p:spPr>
        <p:txBody>
          <a:bodyPr vert="horz" wrap="square" lIns="91440" tIns="45720" rIns="91440" bIns="45720" numCol="1" anchor="t" anchorCtr="0" compatLnSpc="1"/>
          <a:p>
            <a:pPr eaLnBrk="1" hangingPunct="1"/>
            <a:br>
              <a:rPr lang="en-US" altLang="en-US" sz="2400" b="1" dirty="0"/>
            </a:br>
            <a:r>
              <a:rPr lang="en-US" altLang="en-US" sz="2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altLang="en-US" sz="2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cho biết tên kiến trúc nh</a:t>
            </a:r>
            <a:r>
              <a:rPr lang="vi-VN" altLang="en-US" sz="2400" b="1" dirty="0">
                <a:solidFill>
                  <a:srgbClr val="0033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trong mỗi hình dưới đây.</a:t>
            </a:r>
            <a:br>
              <a:rPr lang="en-US" altLang="en-US" sz="2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400" b="1" dirty="0">
              <a:solidFill>
                <a:srgbClr val="0033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43" name="Picutre 300"/>
          <p:cNvPicPr>
            <a:picLocks noGrp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518795" y="685800"/>
            <a:ext cx="8393430" cy="3378200"/>
          </a:xfrm>
        </p:spPr>
      </p:pic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368935" y="4572000"/>
            <a:ext cx="869378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>
              <a:buNone/>
            </a:pPr>
            <a:r>
              <a:rPr lang="en-US" altLang="en-US" sz="2400" b="1" dirty="0">
                <a:solidFill>
                  <a:srgbClr val="0033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vi-VN" altLang="en-US" sz="2400" b="1" dirty="0">
                <a:solidFill>
                  <a:srgbClr val="0033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các kiến trúc nh</a:t>
            </a:r>
            <a:r>
              <a:rPr lang="vi-VN" altLang="en-US" sz="2400" b="1" dirty="0">
                <a:solidFill>
                  <a:srgbClr val="0033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solidFill>
                  <a:srgbClr val="0033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đặc trưng của Việt Nam, </a:t>
            </a:r>
            <a:r>
              <a:rPr lang="en-US" altLang="en-US" sz="2400" b="1" dirty="0">
                <a:solidFill>
                  <a:srgbClr val="0033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2400" b="1" dirty="0">
                <a:solidFill>
                  <a:srgbClr val="0033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heo em, kiểu kiến trúc n</a:t>
            </a:r>
            <a:r>
              <a:rPr lang="vi-VN" altLang="en-US" sz="2400" b="1" dirty="0">
                <a:solidFill>
                  <a:srgbClr val="0033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solidFill>
                  <a:srgbClr val="0033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nên xây dựng bằng bê tông cốt thép?</a:t>
            </a:r>
            <a:endParaRPr lang="en-US" altLang="en-US" sz="2400" b="1" dirty="0">
              <a:solidFill>
                <a:srgbClr val="003366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altLang="en-US" sz="2400" b="1" dirty="0">
              <a:solidFill>
                <a:srgbClr val="003366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89000" y="4056380"/>
            <a:ext cx="1625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sàn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749675" y="4145915"/>
            <a:ext cx="21177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Nhà liên kế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503035" y="4226560"/>
            <a:ext cx="23012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Nhà chung cư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471170" y="5467985"/>
            <a:ext cx="81394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Nhà liên kế, nhà chung cư...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44036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258050" cy="1006475"/>
          </a:xfrm>
        </p:spPr>
        <p:txBody>
          <a:bodyPr vert="horz" wrap="square" lIns="91440" tIns="45720" rIns="91440" bIns="45720" numCol="1" anchor="t" anchorCtr="0" compatLnSpc="1"/>
          <a:p>
            <a:pPr eaLnBrk="1" hangingPunct="1"/>
            <a:r>
              <a:rPr lang="en-US" alt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vi-VN" alt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quan sát các ngôi nh</a:t>
            </a:r>
            <a:r>
              <a:rPr lang="vi-VN" altLang="en-US" sz="26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dưới đây v</a:t>
            </a:r>
            <a:r>
              <a:rPr lang="vi-VN" altLang="en-US" sz="26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biết ngôi nh</a:t>
            </a:r>
            <a:r>
              <a:rPr lang="vi-VN" altLang="en-US" sz="26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altLang="en-US" sz="26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có kết cấu vũng chắc nhất.</a:t>
            </a:r>
            <a:br>
              <a:rPr lang="en-US" alt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6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2467" name="Picutre 301"/>
          <p:cNvPicPr>
            <a:picLocks noGrp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-10795" y="1447800"/>
            <a:ext cx="9143365" cy="4113530"/>
          </a:xfrm>
        </p:spPr>
      </p:pic>
      <p:sp>
        <p:nvSpPr>
          <p:cNvPr id="2" name="Text Box 1"/>
          <p:cNvSpPr txBox="1"/>
          <p:nvPr/>
        </p:nvSpPr>
        <p:spPr>
          <a:xfrm>
            <a:off x="0" y="5707380"/>
            <a:ext cx="91319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Ngôi nhà hình C có kết cấu vững chắc nhất vì xây dựng bằng bê tông, cốt thép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96520" y="304800"/>
            <a:ext cx="9087485" cy="1320800"/>
          </a:xfrm>
        </p:spPr>
        <p:txBody>
          <a:bodyPr vert="horz" wrap="square" lIns="91440" tIns="45720" rIns="91440" bIns="45720" numCol="1" anchor="t" anchorCtr="0" compatLnSpc="1"/>
          <a:p>
            <a:pPr eaLnBrk="1" hangingPunct="1"/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cho biết những ngôi nh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hình dưới đây đang thực hiện ở bước n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của quy trình xây dựng nh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3491" name="Picutre 302"/>
          <p:cNvPicPr>
            <a:picLocks noGrp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635" y="1752600"/>
            <a:ext cx="9184005" cy="3608705"/>
          </a:xfrm>
        </p:spPr>
      </p:pic>
      <p:sp>
        <p:nvSpPr>
          <p:cNvPr id="2" name="Text Box 1"/>
          <p:cNvSpPr txBox="1"/>
          <p:nvPr/>
        </p:nvSpPr>
        <p:spPr>
          <a:xfrm>
            <a:off x="457200" y="5596890"/>
            <a:ext cx="20840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Trát tường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576955" y="5600700"/>
            <a:ext cx="21380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Lát nền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6554470" y="5596890"/>
            <a:ext cx="23609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Lợp mái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59" name="Picture 55" descr="Cov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9663" y="5786438"/>
            <a:ext cx="935037" cy="342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58" name="Picture 54" descr="Cov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913" y="5691188"/>
            <a:ext cx="839787" cy="201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57" name="Picture 53" descr="Cov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263" y="5470525"/>
            <a:ext cx="854075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56" name="Picture 52" descr="Cov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2938" y="3884613"/>
            <a:ext cx="1979612" cy="2055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55" name="Picture 51" descr="Cove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9225" y="4546600"/>
            <a:ext cx="711200" cy="909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54" name="Picture 50" descr="Cove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6350" y="4543425"/>
            <a:ext cx="854075" cy="741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53" name="Picture 49" descr="Cover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2613" y="4989513"/>
            <a:ext cx="523875" cy="668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52" name="Picture 48" descr="Cover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3075" y="4984750"/>
            <a:ext cx="633413" cy="425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51" name="Picture 47" descr="Cover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7825" y="4900613"/>
            <a:ext cx="728663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50" name="Picture 46" descr="Cover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49425" y="4668838"/>
            <a:ext cx="652463" cy="407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49" name="Picture 45" descr="Cover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27200" y="4432300"/>
            <a:ext cx="676275" cy="642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48" name="Picture 44" descr="Cover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93938" y="4537075"/>
            <a:ext cx="1106487" cy="539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47" name="Picture 43" descr="Cover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68450" y="3724275"/>
            <a:ext cx="550863" cy="796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46" name="Picture 42" descr="Cover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98600" y="3724275"/>
            <a:ext cx="619125" cy="54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45" name="Picture 41" descr="Cover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25588" y="3709988"/>
            <a:ext cx="593725" cy="33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44" name="Picture 40" descr="Cover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16063" y="3513138"/>
            <a:ext cx="622300" cy="296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43" name="Picture 39" descr="Cover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31938" y="3284538"/>
            <a:ext cx="612775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42" name="Picture 38" descr="Cover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95425" y="3044825"/>
            <a:ext cx="649288" cy="768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41" name="Picture 37" descr="Cover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36763" y="3621088"/>
            <a:ext cx="1387475" cy="1011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40" name="Picture 36" descr="Cover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65488" y="3862388"/>
            <a:ext cx="1898650" cy="820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9" name="Picture 35" descr="Cover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65163" y="2946400"/>
            <a:ext cx="474662" cy="43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8" name="Picture 34" descr="Cover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65138" y="2854325"/>
            <a:ext cx="676275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7" name="Picture 33" descr="Cover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44500" y="2616200"/>
            <a:ext cx="757238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6" name="Picture 32" descr="Cover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57275" y="2065338"/>
            <a:ext cx="1090613" cy="968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5" name="Picture 31" descr="Cover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89013" y="2141538"/>
            <a:ext cx="501650" cy="554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4" name="Picture 30" descr="Cover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12775" y="2112963"/>
            <a:ext cx="876300" cy="336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3" name="Picture 29" descr="Cover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66738" y="1924050"/>
            <a:ext cx="982662" cy="306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2" name="Picture 28" descr="Cover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58813" y="1700213"/>
            <a:ext cx="896937" cy="53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1" name="Picture 27" descr="Cover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403350" y="2019300"/>
            <a:ext cx="744538" cy="211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0" name="Picture 26" descr="Cover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35038" y="1185863"/>
            <a:ext cx="501650" cy="563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9" name="Picture 25" descr="Cover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22263" y="1160463"/>
            <a:ext cx="1114425" cy="342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8" name="Picture 24" descr="Cover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01638" y="989013"/>
            <a:ext cx="1077912" cy="284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7" name="Picture 23" descr="Cover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0" y="701675"/>
            <a:ext cx="1516063" cy="569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6" name="Picture 22" descr="Cover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350963" y="1090613"/>
            <a:ext cx="823912" cy="1063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5" name="Picture 21" descr="Cover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016125" y="1963738"/>
            <a:ext cx="3146425" cy="210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4" name="Picture 20" descr="Cover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272338" y="4959350"/>
            <a:ext cx="811212" cy="661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3" name="Picture 19" descr="Cover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7272338" y="4959350"/>
            <a:ext cx="800100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2" name="Picture 18" descr="Cover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272338" y="4873625"/>
            <a:ext cx="88900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1" name="Picture 17" descr="Cover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7207250" y="4640263"/>
            <a:ext cx="955675" cy="407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0" name="Picture 16" descr="Cover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7192963" y="4405313"/>
            <a:ext cx="1209675" cy="642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9" name="Picture 15" descr="Cover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6267450" y="4478338"/>
            <a:ext cx="1087438" cy="569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8" name="Picture 14" descr="Cover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7146925" y="4030663"/>
            <a:ext cx="671513" cy="43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7" name="Picture 13" descr="Cover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7146925" y="3941763"/>
            <a:ext cx="728663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6" name="Picture 12" descr="Cover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7073900" y="3697288"/>
            <a:ext cx="820738" cy="422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5" name="Picture 11" descr="Cover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243638" y="3927475"/>
            <a:ext cx="985837" cy="646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4" name="Picture 10" descr="Cover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4981575" y="3865563"/>
            <a:ext cx="1417638" cy="760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3" name="Picture 9" descr="Cover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286500" y="3370263"/>
            <a:ext cx="2058988" cy="373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Picture 8" descr="Cover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353425" y="3124200"/>
            <a:ext cx="790575" cy="315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1" name="Picture 7" descr="Cover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301038" y="2909888"/>
            <a:ext cx="823912" cy="309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6" descr="Cover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6283325" y="3032125"/>
            <a:ext cx="2151063" cy="450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5" descr="Cover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4981575" y="3281363"/>
            <a:ext cx="1436688" cy="79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Picture 4" descr="Cover"/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4487863" y="3502025"/>
            <a:ext cx="1166812" cy="946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5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2" dur="500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7" dur="500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2" dur="500"/>
                                        <p:tgtEl>
                                          <p:spTgt spid="2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7" dur="500"/>
                                        <p:tgtEl>
                                          <p:spTgt spid="2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2" dur="500"/>
                                        <p:tgtEl>
                                          <p:spTgt spid="2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7" dur="500"/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2" dur="500"/>
                                        <p:tgtEl>
                                          <p:spTgt spid="2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7" dur="500"/>
                                        <p:tgtEl>
                                          <p:spTgt spid="2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2" dur="500"/>
                                        <p:tgtEl>
                                          <p:spTgt spid="2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7" dur="500"/>
                                        <p:tgtEl>
                                          <p:spTgt spid="2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2" dur="500"/>
                                        <p:tgtEl>
                                          <p:spTgt spid="2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7" dur="500"/>
                                        <p:tgtEl>
                                          <p:spTgt spid="2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2" dur="500"/>
                                        <p:tgtEl>
                                          <p:spTgt spid="2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7" dur="500"/>
                                        <p:tgtEl>
                                          <p:spTgt spid="2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2" dur="500"/>
                                        <p:tgtEl>
                                          <p:spTgt spid="2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8" name="Google Shape;1294;p43"/>
          <p:cNvSpPr>
            <a:spLocks noGrp="1"/>
          </p:cNvSpPr>
          <p:nvPr>
            <p:ph type="title"/>
          </p:nvPr>
        </p:nvSpPr>
        <p:spPr>
          <a:xfrm>
            <a:off x="2744788" y="3306763"/>
            <a:ext cx="4751387" cy="1423987"/>
          </a:xfrm>
        </p:spPr>
        <p:txBody>
          <a:bodyPr vert="horz" wrap="square" lIns="91425" tIns="91425" rIns="91425" bIns="91425" anchor="b" anchorCtr="0"/>
          <a:p>
            <a:pPr defTabSz="45720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b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en-US" altLang="en-US" kern="12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vi-VN" altLang="en-US" kern="1200" dirty="0">
              <a:solidFill>
                <a:srgbClr val="40404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1295" name="Google Shape;1295;p43"/>
          <p:cNvSpPr txBox="1">
            <a:spLocks noGrp="1"/>
          </p:cNvSpPr>
          <p:nvPr>
            <p:ph type="subTitle" idx="1"/>
          </p:nvPr>
        </p:nvSpPr>
        <p:spPr>
          <a:xfrm>
            <a:off x="838200" y="1066800"/>
            <a:ext cx="6116638" cy="3240088"/>
          </a:xfrm>
        </p:spPr>
        <p:txBody>
          <a:bodyPr spcFirstLastPara="1" vert="horz" wrap="square" lIns="91425" tIns="91425" rIns="91425" bIns="91425" numCol="1" anchor="ctr" anchorCtr="0" compatLnSpc="1">
            <a:noAutofit/>
          </a:bodyPr>
          <a:p>
            <a:pPr defTabSz="45720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 THI </a:t>
            </a:r>
            <a:br>
              <a:rPr lang="en-US" altLang="en-US" sz="36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altLang="en-US" sz="36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RUNG CHUÔNG VÀNG</a:t>
            </a:r>
            <a:endParaRPr sz="3600" kern="12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6562" name="Picture 2" descr="77f4cba6bafe59c40b88d9b4e91365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563" name="Picture 3" descr="ddedd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764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564" name="Picture 4" descr="Pictur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-400050"/>
            <a:ext cx="6172200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565" name="Picture 5" descr="ddedd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5270500"/>
            <a:ext cx="16764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566" name="Picture 6" descr="ddedd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567" name="Picture 7" descr="ddedd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70500"/>
            <a:ext cx="16764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568" name="Picture 8" descr="Flwr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4000"/>
            <a:ext cx="365125" cy="388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569" name="Picture 9" descr="Flwr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8875" y="1447800"/>
            <a:ext cx="365125" cy="388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6570" name="Line 11"/>
          <p:cNvSpPr/>
          <p:nvPr/>
        </p:nvSpPr>
        <p:spPr>
          <a:xfrm>
            <a:off x="1524000" y="1600200"/>
            <a:ext cx="6019800" cy="0"/>
          </a:xfrm>
          <a:prstGeom prst="line">
            <a:avLst/>
          </a:prstGeom>
          <a:ln w="76200" cap="flat" cmpd="sng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66571" name="WordArt 12"/>
          <p:cNvSpPr>
            <a:spLocks noTextEdit="1"/>
          </p:cNvSpPr>
          <p:nvPr/>
        </p:nvSpPr>
        <p:spPr>
          <a:xfrm>
            <a:off x="2195513" y="476250"/>
            <a:ext cx="47148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Rung Chuông Vàng</a:t>
            </a:r>
            <a:endParaRPr 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9229" name="AutoShape 13">
            <a:hlinkClick r:id="rId6" action="ppaction://hlinksldjump"/>
          </p:cNvPr>
          <p:cNvSpPr/>
          <p:nvPr/>
        </p:nvSpPr>
        <p:spPr>
          <a:xfrm>
            <a:off x="827088" y="2205038"/>
            <a:ext cx="1828800" cy="914400"/>
          </a:xfrm>
          <a:prstGeom prst="flowChartAlternateProcess">
            <a:avLst/>
          </a:prstGeom>
          <a:solidFill>
            <a:srgbClr val="FFFF00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en-US" sz="3200" b="1" dirty="0">
                <a:latin typeface="Calibri" panose="020F0502020204030204" pitchFamily="34" charset="0"/>
              </a:rPr>
              <a:t>Câu hỏi 1</a:t>
            </a:r>
            <a:endParaRPr lang="en-US" altLang="en-US" sz="3200" b="1" dirty="0">
              <a:latin typeface="Calibri" panose="020F0502020204030204" pitchFamily="34" charset="0"/>
            </a:endParaRPr>
          </a:p>
        </p:txBody>
      </p:sp>
      <p:sp>
        <p:nvSpPr>
          <p:cNvPr id="9230" name="AutoShape 14">
            <a:hlinkClick r:id="rId7" action="ppaction://hlinksldjump"/>
          </p:cNvPr>
          <p:cNvSpPr/>
          <p:nvPr/>
        </p:nvSpPr>
        <p:spPr>
          <a:xfrm>
            <a:off x="3348038" y="2236788"/>
            <a:ext cx="1828800" cy="914400"/>
          </a:xfrm>
          <a:prstGeom prst="flowChartAlternateProcess">
            <a:avLst/>
          </a:prstGeom>
          <a:solidFill>
            <a:srgbClr val="FFFF00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en-US" sz="3200" b="1" dirty="0">
                <a:latin typeface="Calibri" panose="020F0502020204030204" pitchFamily="34" charset="0"/>
              </a:rPr>
              <a:t>Câu hỏi 2</a:t>
            </a:r>
            <a:endParaRPr lang="en-US" altLang="en-US" sz="3200" b="1" dirty="0">
              <a:latin typeface="Calibri" panose="020F0502020204030204" pitchFamily="34" charset="0"/>
            </a:endParaRPr>
          </a:p>
        </p:txBody>
      </p:sp>
      <p:sp>
        <p:nvSpPr>
          <p:cNvPr id="9231" name="AutoShape 15">
            <a:hlinkClick r:id="rId8" action="ppaction://hlinksldjump"/>
          </p:cNvPr>
          <p:cNvSpPr/>
          <p:nvPr/>
        </p:nvSpPr>
        <p:spPr>
          <a:xfrm>
            <a:off x="5951538" y="2235200"/>
            <a:ext cx="1828800" cy="914400"/>
          </a:xfrm>
          <a:prstGeom prst="flowChartAlternateProcess">
            <a:avLst/>
          </a:prstGeom>
          <a:solidFill>
            <a:srgbClr val="FFFF00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en-US" sz="3200" b="1" dirty="0">
                <a:latin typeface="Calibri" panose="020F0502020204030204" pitchFamily="34" charset="0"/>
              </a:rPr>
              <a:t>Câu hỏi 3</a:t>
            </a:r>
            <a:endParaRPr lang="en-US" altLang="en-US" sz="3200" b="1" dirty="0">
              <a:latin typeface="Calibri" panose="020F0502020204030204" pitchFamily="34" charset="0"/>
            </a:endParaRPr>
          </a:p>
        </p:txBody>
      </p:sp>
      <p:sp>
        <p:nvSpPr>
          <p:cNvPr id="9232" name="AutoShape 16">
            <a:hlinkClick r:id="rId9" action="ppaction://hlinksldjump"/>
          </p:cNvPr>
          <p:cNvSpPr/>
          <p:nvPr/>
        </p:nvSpPr>
        <p:spPr>
          <a:xfrm>
            <a:off x="866775" y="3695700"/>
            <a:ext cx="1828800" cy="914400"/>
          </a:xfrm>
          <a:prstGeom prst="flowChartAlternateProcess">
            <a:avLst/>
          </a:prstGeom>
          <a:solidFill>
            <a:srgbClr val="FFFF00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en-US" sz="3200" b="1" dirty="0">
                <a:latin typeface="Calibri" panose="020F0502020204030204" pitchFamily="34" charset="0"/>
              </a:rPr>
              <a:t>Câu hỏi 4</a:t>
            </a:r>
            <a:endParaRPr lang="en-US" altLang="en-US" sz="3200" b="1" dirty="0">
              <a:latin typeface="Calibri" panose="020F0502020204030204" pitchFamily="34" charset="0"/>
            </a:endParaRPr>
          </a:p>
        </p:txBody>
      </p:sp>
      <p:sp>
        <p:nvSpPr>
          <p:cNvPr id="9238" name="AutoShape 22">
            <a:hlinkClick r:id="rId10" action="ppaction://hlinksldjump"/>
          </p:cNvPr>
          <p:cNvSpPr/>
          <p:nvPr/>
        </p:nvSpPr>
        <p:spPr>
          <a:xfrm>
            <a:off x="3348038" y="5170488"/>
            <a:ext cx="1828800" cy="914400"/>
          </a:xfrm>
          <a:prstGeom prst="flowChartAlternateProcess">
            <a:avLst/>
          </a:prstGeom>
          <a:solidFill>
            <a:srgbClr val="FFFF00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en-US" sz="3200" b="1" dirty="0">
                <a:latin typeface="Calibri" panose="020F0502020204030204" pitchFamily="34" charset="0"/>
              </a:rPr>
              <a:t>Câu hỏi 7</a:t>
            </a:r>
            <a:endParaRPr lang="en-US" altLang="en-US" sz="3200" b="1" dirty="0">
              <a:latin typeface="Calibri" panose="020F0502020204030204" pitchFamily="34" charset="0"/>
            </a:endParaRPr>
          </a:p>
        </p:txBody>
      </p:sp>
      <p:sp>
        <p:nvSpPr>
          <p:cNvPr id="9239" name="AutoShape 23">
            <a:hlinkClick r:id="rId11" action="ppaction://hlinksldjump"/>
          </p:cNvPr>
          <p:cNvSpPr/>
          <p:nvPr/>
        </p:nvSpPr>
        <p:spPr>
          <a:xfrm>
            <a:off x="5995988" y="3694113"/>
            <a:ext cx="1828800" cy="914400"/>
          </a:xfrm>
          <a:prstGeom prst="flowChartAlternateProcess">
            <a:avLst/>
          </a:prstGeom>
          <a:solidFill>
            <a:srgbClr val="FFFF00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en-US" sz="3200" b="1" dirty="0">
                <a:latin typeface="Calibri" panose="020F0502020204030204" pitchFamily="34" charset="0"/>
              </a:rPr>
              <a:t>Câu hỏi 6</a:t>
            </a:r>
            <a:endParaRPr lang="en-US" altLang="en-US" sz="3200" b="1" dirty="0">
              <a:latin typeface="Calibri" panose="020F0502020204030204" pitchFamily="34" charset="0"/>
            </a:endParaRPr>
          </a:p>
        </p:txBody>
      </p:sp>
      <p:sp>
        <p:nvSpPr>
          <p:cNvPr id="9240" name="AutoShape 24">
            <a:hlinkClick r:id="rId12" action="ppaction://hlinksldjump"/>
          </p:cNvPr>
          <p:cNvSpPr/>
          <p:nvPr/>
        </p:nvSpPr>
        <p:spPr>
          <a:xfrm>
            <a:off x="3348038" y="3694113"/>
            <a:ext cx="1828800" cy="914400"/>
          </a:xfrm>
          <a:prstGeom prst="flowChartAlternateProcess">
            <a:avLst/>
          </a:prstGeom>
          <a:solidFill>
            <a:srgbClr val="FFFF00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en-US" sz="3200" b="1" dirty="0">
                <a:latin typeface="Calibri" panose="020F0502020204030204" pitchFamily="34" charset="0"/>
              </a:rPr>
              <a:t>Câu hỏi 5</a:t>
            </a:r>
            <a:endParaRPr lang="en-US" altLang="en-US" sz="3200" b="1" dirty="0">
              <a:latin typeface="Calibri" panose="020F0502020204030204" pitchFamily="34" charset="0"/>
            </a:endParaRPr>
          </a:p>
        </p:txBody>
      </p:sp>
      <p:pic>
        <p:nvPicPr>
          <p:cNvPr id="66579" name="Picture 33" descr="XLIGHT~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200" y="6583363"/>
            <a:ext cx="7978775" cy="260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8"/>
                  </p:tgtEl>
                </p:cond>
              </p:nextCondLst>
            </p:seq>
          </p:childTnLst>
        </p:cTn>
      </p:par>
    </p:tnLst>
    <p:bldLst>
      <p:bldP spid="9229" grpId="0" animBg="1"/>
      <p:bldP spid="9230" grpId="0" animBg="1"/>
      <p:bldP spid="9231" grpId="0" animBg="1"/>
      <p:bldP spid="9232" grpId="0" animBg="1"/>
      <p:bldP spid="9238" grpId="0" animBg="1"/>
      <p:bldP spid="9239" grpId="0" animBg="1"/>
      <p:bldP spid="924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7586" name="Picture 2" descr="77f4cba6bafe59c40b88d9b4e91365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87" name="Picture 4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-400050"/>
            <a:ext cx="6172200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88" name="Picture 5" descr="ddedd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5029200"/>
            <a:ext cx="16764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89" name="Picture 6" descr="ddedd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0"/>
            <a:ext cx="16764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90" name="Picture 7" descr="ddedd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29200"/>
            <a:ext cx="16764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91" name="Picture 8" descr="Flwr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4000"/>
            <a:ext cx="365125" cy="388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92" name="Picture 9" descr="Flwr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8875" y="1447800"/>
            <a:ext cx="365125" cy="388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93" name="Line 11"/>
          <p:cNvSpPr/>
          <p:nvPr/>
        </p:nvSpPr>
        <p:spPr>
          <a:xfrm>
            <a:off x="1524000" y="1600200"/>
            <a:ext cx="6019800" cy="0"/>
          </a:xfrm>
          <a:prstGeom prst="line">
            <a:avLst/>
          </a:prstGeom>
          <a:ln w="76200" cap="flat" cmpd="sng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67594" name="WordArt 12"/>
          <p:cNvSpPr>
            <a:spLocks noTextEdit="1"/>
          </p:cNvSpPr>
          <p:nvPr/>
        </p:nvSpPr>
        <p:spPr>
          <a:xfrm>
            <a:off x="2195513" y="549275"/>
            <a:ext cx="47148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Rung Chuông Vàng</a:t>
            </a:r>
            <a:endParaRPr 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67595" name="WordArt 13"/>
          <p:cNvSpPr>
            <a:spLocks noTextEdit="1"/>
          </p:cNvSpPr>
          <p:nvPr/>
        </p:nvSpPr>
        <p:spPr>
          <a:xfrm>
            <a:off x="3429000" y="1752600"/>
            <a:ext cx="223837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Goudy Stout" charset="0"/>
                <a:ea typeface="Goudy Stout" charset="0"/>
              </a:rPr>
              <a:t>Câu 1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Goudy Stout" charset="0"/>
              <a:ea typeface="Goudy Stout" charset="0"/>
            </a:endParaRPr>
          </a:p>
        </p:txBody>
      </p:sp>
      <p:sp>
        <p:nvSpPr>
          <p:cNvPr id="67596" name="WordArt 14"/>
          <p:cNvSpPr>
            <a:spLocks noTextEdit="1"/>
          </p:cNvSpPr>
          <p:nvPr/>
        </p:nvSpPr>
        <p:spPr>
          <a:xfrm>
            <a:off x="2286000" y="1828800"/>
            <a:ext cx="84772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24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7597" name="WordArt 15"/>
          <p:cNvSpPr>
            <a:spLocks noTextEdit="1"/>
          </p:cNvSpPr>
          <p:nvPr/>
        </p:nvSpPr>
        <p:spPr>
          <a:xfrm>
            <a:off x="5867400" y="1828800"/>
            <a:ext cx="84772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24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256" name="Rectangle 16"/>
          <p:cNvSpPr/>
          <p:nvPr/>
        </p:nvSpPr>
        <p:spPr>
          <a:xfrm>
            <a:off x="3429000" y="5867400"/>
            <a:ext cx="1371600" cy="457200"/>
          </a:xfrm>
          <a:prstGeom prst="rect">
            <a:avLst/>
          </a:prstGeom>
          <a:solidFill>
            <a:srgbClr val="CCFFCC"/>
          </a:solidFill>
          <a:ln w="38100" cap="rnd" cmpd="sng">
            <a:solidFill>
              <a:srgbClr val="0000FF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en-US" sz="2800" b="1" u="sng" dirty="0">
                <a:latin typeface="Times New Roman" panose="02020603050405020304" pitchFamily="18" charset="0"/>
              </a:rPr>
              <a:t>Đáp án</a:t>
            </a:r>
            <a:endParaRPr lang="en-US" altLang="en-US" sz="2800" b="1" u="sng" dirty="0">
              <a:latin typeface="Times New Roman" panose="02020603050405020304" pitchFamily="18" charset="0"/>
            </a:endParaRPr>
          </a:p>
        </p:txBody>
      </p:sp>
      <p:sp>
        <p:nvSpPr>
          <p:cNvPr id="10257" name="AutoShape 17"/>
          <p:cNvSpPr/>
          <p:nvPr/>
        </p:nvSpPr>
        <p:spPr>
          <a:xfrm>
            <a:off x="966788" y="3886200"/>
            <a:ext cx="6897687" cy="1343025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en-US" altLang="en-US" sz="2400" b="1" dirty="0">
                <a:solidFill>
                  <a:srgbClr val="0000FF"/>
                </a:solidFill>
                <a:latin typeface="Calibri" panose="020F0502020204030204" pitchFamily="34" charset="0"/>
              </a:rPr>
              <a:t>- Bảo vệ con người `tránh khỏi những tác hại của</a:t>
            </a:r>
            <a:br>
              <a:rPr lang="en-US" altLang="en-US" sz="2400" b="1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n-US" altLang="en-US" sz="2400" b="1" dirty="0">
                <a:solidFill>
                  <a:srgbClr val="0000FF"/>
                </a:solidFill>
                <a:latin typeface="Calibri" panose="020F0502020204030204" pitchFamily="34" charset="0"/>
              </a:rPr>
              <a:t> thiên nhiên và môi trường.</a:t>
            </a:r>
            <a:endParaRPr lang="en-US" altLang="en-US" sz="2400" b="1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r>
              <a:rPr lang="en-US" altLang="en-US" sz="2400" b="1" dirty="0">
                <a:solidFill>
                  <a:srgbClr val="0000FF"/>
                </a:solidFill>
                <a:latin typeface="Calibri" panose="020F0502020204030204" pitchFamily="34" charset="0"/>
              </a:rPr>
              <a:t>- Là nơi đáp ứng nhu cầu sinh hoạt của con người.</a:t>
            </a:r>
            <a:endParaRPr lang="en-US" altLang="en-US" sz="2400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0258" name="Rectangle 18"/>
          <p:cNvSpPr/>
          <p:nvPr/>
        </p:nvSpPr>
        <p:spPr>
          <a:xfrm>
            <a:off x="1828800" y="5867400"/>
            <a:ext cx="1371600" cy="457200"/>
          </a:xfrm>
          <a:prstGeom prst="rect">
            <a:avLst/>
          </a:prstGeom>
          <a:solidFill>
            <a:srgbClr val="CCFFCC"/>
          </a:solidFill>
          <a:ln w="38100" cap="rnd" cmpd="sng">
            <a:solidFill>
              <a:srgbClr val="0000FF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en-US" sz="2800" b="1" u="sng" dirty="0">
                <a:latin typeface="Times New Roman" panose="02020603050405020304" pitchFamily="18" charset="0"/>
              </a:rPr>
              <a:t>Câu hỏi</a:t>
            </a:r>
            <a:endParaRPr lang="en-US" altLang="en-US" sz="2800" b="1" u="sng" dirty="0">
              <a:latin typeface="Times New Roman" panose="02020603050405020304" pitchFamily="18" charset="0"/>
            </a:endParaRPr>
          </a:p>
        </p:txBody>
      </p:sp>
      <p:pic>
        <p:nvPicPr>
          <p:cNvPr id="67601" name="Picture 19" descr="WHITME~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9600" y="6492875"/>
            <a:ext cx="914400" cy="365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602" name="Picture 20" descr="XLIGHT~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6583363"/>
            <a:ext cx="7978775" cy="260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1" name="Picture 21" descr="HAPPYF~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9588" y="1947863"/>
            <a:ext cx="914400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2" name="Picture 22" descr="HAPPYF~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64475" y="1968500"/>
            <a:ext cx="914400" cy="83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63" name="Text Box 23"/>
          <p:cNvSpPr txBox="1"/>
          <p:nvPr/>
        </p:nvSpPr>
        <p:spPr>
          <a:xfrm>
            <a:off x="1374775" y="2590800"/>
            <a:ext cx="634365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altLang="en-US" sz="3200" b="1" dirty="0">
                <a:solidFill>
                  <a:srgbClr val="FF0066"/>
                </a:solidFill>
                <a:latin typeface="Calibri" panose="020F0502020204030204" pitchFamily="34" charset="0"/>
              </a:rPr>
              <a:t>Nhà có vai trò gì đối với con người ?</a:t>
            </a:r>
            <a:endParaRPr lang="en-US" altLang="en-US" sz="3200" b="1" dirty="0">
              <a:solidFill>
                <a:srgbClr val="FF0066"/>
              </a:solidFill>
              <a:latin typeface="Calibri" panose="020F0502020204030204" pitchFamily="34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220663" y="30003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220663" y="33178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220663" y="30638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220663" y="33178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220663" y="298450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220663" y="315913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228600" y="333375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220663" y="31273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268288" y="33178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220663" y="315913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228600" y="33178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220663" y="304800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220663" y="309563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215900" y="309563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236538" y="33813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220663" y="30638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220663" y="298450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Finish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99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99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199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99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999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399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799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199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599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999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399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6799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8199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9599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999"/>
                            </p:stCondLst>
                            <p:childTnLst>
                              <p:par>
                                <p:cTn id="131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2399"/>
                            </p:stCondLst>
                            <p:childTnLst>
                              <p:par>
                                <p:cTn id="137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3799"/>
                            </p:stCondLst>
                            <p:childTnLst>
                              <p:par>
                                <p:cTn id="143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8"/>
                  </p:tgtEl>
                </p:cond>
              </p:nextCondLst>
            </p:seq>
          </p:childTnLst>
        </p:cTn>
      </p:par>
    </p:tnLst>
    <p:bldLst>
      <p:bldP spid="10257" grpId="0" animBg="1"/>
      <p:bldP spid="10263" grpId="0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1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t" anchorCtr="0"/>
          <a:p>
            <a:endParaRPr lang="en-US" altLang="en-US" dirty="0"/>
          </a:p>
        </p:txBody>
      </p:sp>
      <p:sp>
        <p:nvSpPr>
          <p:cNvPr id="68611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endParaRPr lang="en-US" altLang="en-US" dirty="0"/>
          </a:p>
        </p:txBody>
      </p:sp>
      <p:pic>
        <p:nvPicPr>
          <p:cNvPr id="68612" name="Picture 4" descr="77f4cba6bafe59c40b88d9b4e91365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13" name="Picture 6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-400050"/>
            <a:ext cx="6172200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14" name="Picture 7" descr="ddedd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5029200"/>
            <a:ext cx="16764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15" name="Picture 8" descr="ddedd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0"/>
            <a:ext cx="16764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16" name="Picture 9" descr="ddedd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29200"/>
            <a:ext cx="16764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17" name="Picture 10" descr="Flwr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4000"/>
            <a:ext cx="365125" cy="388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18" name="Picture 11" descr="Flwr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8875" y="1447800"/>
            <a:ext cx="365125" cy="388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19" name="Picture 12" descr="Picture1d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0" y="457200"/>
            <a:ext cx="1066800" cy="106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8620" name="Line 13"/>
          <p:cNvSpPr/>
          <p:nvPr/>
        </p:nvSpPr>
        <p:spPr>
          <a:xfrm>
            <a:off x="1524000" y="1600200"/>
            <a:ext cx="6019800" cy="0"/>
          </a:xfrm>
          <a:prstGeom prst="line">
            <a:avLst/>
          </a:prstGeom>
          <a:ln w="76200" cap="flat" cmpd="sng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68621" name="WordArt 14"/>
          <p:cNvSpPr>
            <a:spLocks noTextEdit="1"/>
          </p:cNvSpPr>
          <p:nvPr/>
        </p:nvSpPr>
        <p:spPr>
          <a:xfrm>
            <a:off x="2895600" y="533400"/>
            <a:ext cx="47148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Rung Chuông Vàng</a:t>
            </a:r>
            <a:endParaRPr 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68622" name="WordArt 15"/>
          <p:cNvSpPr>
            <a:spLocks noTextEdit="1"/>
          </p:cNvSpPr>
          <p:nvPr/>
        </p:nvSpPr>
        <p:spPr>
          <a:xfrm>
            <a:off x="3429000" y="1752600"/>
            <a:ext cx="223837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Goudy Stout" charset="0"/>
                <a:ea typeface="Goudy Stout" charset="0"/>
              </a:rPr>
              <a:t>Câu 2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Goudy Stout" charset="0"/>
              <a:ea typeface="Goudy Stout" charset="0"/>
            </a:endParaRPr>
          </a:p>
        </p:txBody>
      </p:sp>
      <p:sp>
        <p:nvSpPr>
          <p:cNvPr id="68623" name="WordArt 16"/>
          <p:cNvSpPr>
            <a:spLocks noTextEdit="1"/>
          </p:cNvSpPr>
          <p:nvPr/>
        </p:nvSpPr>
        <p:spPr>
          <a:xfrm>
            <a:off x="2286000" y="1828800"/>
            <a:ext cx="84772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24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8624" name="WordArt 17"/>
          <p:cNvSpPr>
            <a:spLocks noTextEdit="1"/>
          </p:cNvSpPr>
          <p:nvPr/>
        </p:nvSpPr>
        <p:spPr>
          <a:xfrm>
            <a:off x="5867400" y="1828800"/>
            <a:ext cx="84772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24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282" name="Text Box 18"/>
          <p:cNvSpPr txBox="1"/>
          <p:nvPr/>
        </p:nvSpPr>
        <p:spPr>
          <a:xfrm>
            <a:off x="915988" y="2590800"/>
            <a:ext cx="7259637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altLang="en-US" sz="3200" b="1" dirty="0">
                <a:solidFill>
                  <a:srgbClr val="FF0066"/>
                </a:solidFill>
                <a:latin typeface="Calibri" panose="020F0502020204030204" pitchFamily="34" charset="0"/>
              </a:rPr>
              <a:t>Cấu tạo chung của nhà ở gồm mấy phần ?</a:t>
            </a:r>
            <a:endParaRPr lang="en-US" altLang="en-US" sz="3200" b="1" dirty="0">
              <a:solidFill>
                <a:srgbClr val="FF0066"/>
              </a:solidFill>
              <a:latin typeface="Calibri" panose="020F0502020204030204" pitchFamily="34" charset="0"/>
            </a:endParaRPr>
          </a:p>
        </p:txBody>
      </p:sp>
      <p:sp>
        <p:nvSpPr>
          <p:cNvPr id="11283" name="AutoShape 19"/>
          <p:cNvSpPr/>
          <p:nvPr/>
        </p:nvSpPr>
        <p:spPr>
          <a:xfrm>
            <a:off x="1676400" y="3390900"/>
            <a:ext cx="4143375" cy="15621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en-US" altLang="en-US" sz="3200" b="1" dirty="0">
                <a:solidFill>
                  <a:srgbClr val="0000FF"/>
                </a:solidFill>
                <a:latin typeface="Calibri" panose="020F0502020204030204" pitchFamily="34" charset="0"/>
              </a:rPr>
              <a:t>Phần móng nhà.</a:t>
            </a:r>
            <a:endParaRPr lang="en-US" altLang="en-US" sz="3200" b="1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r>
              <a:rPr lang="en-US" altLang="en-US" sz="3200" b="1" dirty="0">
                <a:solidFill>
                  <a:srgbClr val="0000FF"/>
                </a:solidFill>
                <a:latin typeface="Calibri" panose="020F0502020204030204" pitchFamily="34" charset="0"/>
              </a:rPr>
              <a:t>Phần thân nhà.</a:t>
            </a:r>
            <a:endParaRPr lang="en-US" altLang="en-US" sz="3200" b="1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r>
              <a:rPr lang="en-US" altLang="en-US" sz="3200" b="1" dirty="0">
                <a:solidFill>
                  <a:srgbClr val="0000FF"/>
                </a:solidFill>
                <a:latin typeface="Calibri" panose="020F0502020204030204" pitchFamily="34" charset="0"/>
              </a:rPr>
              <a:t>Phần mái nhà</a:t>
            </a:r>
            <a:endParaRPr lang="en-US" altLang="en-US" sz="3200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1284" name="Rectangle 20"/>
          <p:cNvSpPr/>
          <p:nvPr/>
        </p:nvSpPr>
        <p:spPr>
          <a:xfrm>
            <a:off x="3429000" y="5867400"/>
            <a:ext cx="1371600" cy="457200"/>
          </a:xfrm>
          <a:prstGeom prst="rect">
            <a:avLst/>
          </a:prstGeom>
          <a:solidFill>
            <a:srgbClr val="CCFFCC"/>
          </a:solidFill>
          <a:ln w="38100" cap="rnd" cmpd="sng">
            <a:solidFill>
              <a:srgbClr val="0000FF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en-US" sz="2800" b="1" u="sng" dirty="0">
                <a:latin typeface="Times New Roman" panose="02020603050405020304" pitchFamily="18" charset="0"/>
              </a:rPr>
              <a:t>Đáp án</a:t>
            </a:r>
            <a:endParaRPr lang="en-US" altLang="en-US" sz="2800" b="1" u="sng" dirty="0">
              <a:latin typeface="Times New Roman" panose="02020603050405020304" pitchFamily="18" charset="0"/>
            </a:endParaRPr>
          </a:p>
        </p:txBody>
      </p:sp>
      <p:sp>
        <p:nvSpPr>
          <p:cNvPr id="11285" name="Rectangle 21"/>
          <p:cNvSpPr/>
          <p:nvPr/>
        </p:nvSpPr>
        <p:spPr>
          <a:xfrm>
            <a:off x="1828800" y="5867400"/>
            <a:ext cx="1371600" cy="457200"/>
          </a:xfrm>
          <a:prstGeom prst="rect">
            <a:avLst/>
          </a:prstGeom>
          <a:solidFill>
            <a:srgbClr val="CCFFCC"/>
          </a:solidFill>
          <a:ln w="38100" cap="rnd" cmpd="sng">
            <a:solidFill>
              <a:srgbClr val="0000FF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en-US" sz="2800" b="1" u="sng" dirty="0">
                <a:latin typeface="Times New Roman" panose="02020603050405020304" pitchFamily="18" charset="0"/>
              </a:rPr>
              <a:t>Câu hỏi</a:t>
            </a:r>
            <a:endParaRPr lang="en-US" altLang="en-US" sz="2800" b="1" u="sng" dirty="0">
              <a:latin typeface="Times New Roman" panose="02020603050405020304" pitchFamily="18" charset="0"/>
            </a:endParaRPr>
          </a:p>
        </p:txBody>
      </p:sp>
      <p:pic>
        <p:nvPicPr>
          <p:cNvPr id="68629" name="Picture 22" descr="WHITME~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9600" y="6492875"/>
            <a:ext cx="914400" cy="365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30" name="Picture 23" descr="XLIGHT~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6583363"/>
            <a:ext cx="7978775" cy="260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8" name="Picture 24" descr="HAPPYF~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425" y="1831975"/>
            <a:ext cx="914400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9" name="Picture 25" descr="HAPPYF~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72400" y="1828800"/>
            <a:ext cx="914400" cy="83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Rectangle 42"/>
          <p:cNvSpPr/>
          <p:nvPr/>
        </p:nvSpPr>
        <p:spPr>
          <a:xfrm>
            <a:off x="220663" y="30003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20663" y="33178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20663" y="30638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20663" y="33178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20663" y="298450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20663" y="315913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28600" y="333375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20663" y="31273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68288" y="33178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20663" y="315913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28600" y="33178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0663" y="304800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20663" y="309563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15900" y="309563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36538" y="33813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20663" y="30638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20663" y="298450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Finish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49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49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49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649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49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449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849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249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649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049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449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849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8249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9649"/>
                            </p:stCondLst>
                            <p:childTnLst>
                              <p:par>
                                <p:cTn id="102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1049"/>
                            </p:stCondLst>
                            <p:childTnLst>
                              <p:par>
                                <p:cTn id="108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2449"/>
                            </p:stCondLst>
                            <p:childTnLst>
                              <p:par>
                                <p:cTn id="114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3849"/>
                            </p:stCondLst>
                            <p:childTnLst>
                              <p:par>
                                <p:cTn id="120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1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4"/>
                  </p:tgtEl>
                </p:cond>
              </p:nextCondLst>
            </p:seq>
          </p:childTnLst>
        </p:cTn>
      </p:par>
    </p:tnLst>
    <p:bldLst>
      <p:bldP spid="11282" grpId="0"/>
      <p:bldP spid="11283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t" anchorCtr="0"/>
          <a:p>
            <a:endParaRPr lang="en-US" altLang="en-US" dirty="0"/>
          </a:p>
        </p:txBody>
      </p:sp>
      <p:sp>
        <p:nvSpPr>
          <p:cNvPr id="69635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endParaRPr lang="en-US" altLang="en-US" dirty="0"/>
          </a:p>
        </p:txBody>
      </p:sp>
      <p:pic>
        <p:nvPicPr>
          <p:cNvPr id="69636" name="Picture 4" descr="77f4cba6bafe59c40b88d9b4e91365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37" name="Picture 6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-400050"/>
            <a:ext cx="6172200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38" name="Picture 7" descr="ddedd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5029200"/>
            <a:ext cx="16764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39" name="Picture 8" descr="ddedd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0"/>
            <a:ext cx="16764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0" name="Picture 9" descr="ddedd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29200"/>
            <a:ext cx="16764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1" name="Picture 10" descr="Flwr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4000"/>
            <a:ext cx="365125" cy="388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2" name="Picture 11" descr="Flwr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8875" y="1447800"/>
            <a:ext cx="365125" cy="388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3" name="Picture 12" descr="Picture1d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0" y="457200"/>
            <a:ext cx="1066800" cy="106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9644" name="Line 13"/>
          <p:cNvSpPr/>
          <p:nvPr/>
        </p:nvSpPr>
        <p:spPr>
          <a:xfrm>
            <a:off x="1524000" y="1600200"/>
            <a:ext cx="6019800" cy="0"/>
          </a:xfrm>
          <a:prstGeom prst="line">
            <a:avLst/>
          </a:prstGeom>
          <a:ln w="76200" cap="flat" cmpd="sng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69645" name="WordArt 14"/>
          <p:cNvSpPr>
            <a:spLocks noTextEdit="1"/>
          </p:cNvSpPr>
          <p:nvPr/>
        </p:nvSpPr>
        <p:spPr>
          <a:xfrm>
            <a:off x="2743200" y="533400"/>
            <a:ext cx="48672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Rung Chuông Vàng</a:t>
            </a:r>
            <a:endParaRPr 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69646" name="WordArt 15"/>
          <p:cNvSpPr>
            <a:spLocks noTextEdit="1"/>
          </p:cNvSpPr>
          <p:nvPr/>
        </p:nvSpPr>
        <p:spPr>
          <a:xfrm>
            <a:off x="3429000" y="1752600"/>
            <a:ext cx="223837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Goudy Stout" charset="0"/>
                <a:ea typeface="Goudy Stout" charset="0"/>
              </a:rPr>
              <a:t>Câu 3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Goudy Stout" charset="0"/>
              <a:ea typeface="Goudy Stout" charset="0"/>
            </a:endParaRPr>
          </a:p>
        </p:txBody>
      </p:sp>
      <p:sp>
        <p:nvSpPr>
          <p:cNvPr id="12304" name="Rectangle 16"/>
          <p:cNvSpPr/>
          <p:nvPr/>
        </p:nvSpPr>
        <p:spPr>
          <a:xfrm>
            <a:off x="3429000" y="5867400"/>
            <a:ext cx="1371600" cy="457200"/>
          </a:xfrm>
          <a:prstGeom prst="rect">
            <a:avLst/>
          </a:prstGeom>
          <a:solidFill>
            <a:srgbClr val="CCFFCC"/>
          </a:solidFill>
          <a:ln w="38100" cap="rnd" cmpd="sng">
            <a:solidFill>
              <a:srgbClr val="0000FF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en-US" sz="2800" b="1" u="sng" dirty="0">
                <a:latin typeface="Times New Roman" panose="02020603050405020304" pitchFamily="18" charset="0"/>
              </a:rPr>
              <a:t>Đáp án</a:t>
            </a:r>
            <a:endParaRPr lang="en-US" altLang="en-US" sz="2800" b="1" u="sng" dirty="0">
              <a:latin typeface="Times New Roman" panose="02020603050405020304" pitchFamily="18" charset="0"/>
            </a:endParaRPr>
          </a:p>
        </p:txBody>
      </p:sp>
      <p:sp>
        <p:nvSpPr>
          <p:cNvPr id="12305" name="Rectangle 17"/>
          <p:cNvSpPr/>
          <p:nvPr/>
        </p:nvSpPr>
        <p:spPr>
          <a:xfrm>
            <a:off x="1828800" y="5867400"/>
            <a:ext cx="1371600" cy="457200"/>
          </a:xfrm>
          <a:prstGeom prst="rect">
            <a:avLst/>
          </a:prstGeom>
          <a:solidFill>
            <a:srgbClr val="CCFFCC"/>
          </a:solidFill>
          <a:ln w="38100" cap="rnd" cmpd="sng">
            <a:solidFill>
              <a:srgbClr val="0000FF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en-US" sz="2800" b="1" u="sng" dirty="0">
                <a:latin typeface="Times New Roman" panose="02020603050405020304" pitchFamily="18" charset="0"/>
              </a:rPr>
              <a:t>Câu hỏi</a:t>
            </a:r>
            <a:endParaRPr lang="en-US" altLang="en-US" sz="2800" b="1" u="sng" dirty="0">
              <a:latin typeface="Times New Roman" panose="02020603050405020304" pitchFamily="18" charset="0"/>
            </a:endParaRPr>
          </a:p>
        </p:txBody>
      </p:sp>
      <p:sp>
        <p:nvSpPr>
          <p:cNvPr id="69649" name="WordArt 18"/>
          <p:cNvSpPr>
            <a:spLocks noTextEdit="1"/>
          </p:cNvSpPr>
          <p:nvPr/>
        </p:nvSpPr>
        <p:spPr>
          <a:xfrm>
            <a:off x="2286000" y="1828800"/>
            <a:ext cx="84772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24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9650" name="WordArt 19"/>
          <p:cNvSpPr>
            <a:spLocks noTextEdit="1"/>
          </p:cNvSpPr>
          <p:nvPr/>
        </p:nvSpPr>
        <p:spPr>
          <a:xfrm>
            <a:off x="5943600" y="1828800"/>
            <a:ext cx="84772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24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308" name="Text Box 20"/>
          <p:cNvSpPr txBox="1"/>
          <p:nvPr/>
        </p:nvSpPr>
        <p:spPr>
          <a:xfrm>
            <a:off x="1176338" y="2590800"/>
            <a:ext cx="675957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altLang="en-US" sz="3200" b="1" dirty="0">
                <a:solidFill>
                  <a:srgbClr val="FF0066"/>
                </a:solidFill>
                <a:latin typeface="Calibri" panose="020F0502020204030204" pitchFamily="34" charset="0"/>
              </a:rPr>
              <a:t>Kể tên các khu vực chính trong nhà ở ?</a:t>
            </a:r>
            <a:endParaRPr lang="en-US" altLang="en-US" sz="3200" b="1" dirty="0">
              <a:solidFill>
                <a:srgbClr val="FF0066"/>
              </a:solidFill>
              <a:latin typeface="Calibri" panose="020F0502020204030204" pitchFamily="34" charset="0"/>
            </a:endParaRPr>
          </a:p>
        </p:txBody>
      </p:sp>
      <p:sp>
        <p:nvSpPr>
          <p:cNvPr id="12309" name="AutoShape 21"/>
          <p:cNvSpPr/>
          <p:nvPr/>
        </p:nvSpPr>
        <p:spPr>
          <a:xfrm>
            <a:off x="2286000" y="3175000"/>
            <a:ext cx="4495800" cy="2414588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en-US" altLang="en-US" sz="3200" b="1" dirty="0">
                <a:solidFill>
                  <a:srgbClr val="0000FF"/>
                </a:solidFill>
                <a:latin typeface="Calibri" panose="020F0502020204030204" pitchFamily="34" charset="0"/>
              </a:rPr>
              <a:t>- Khu sinh hoạt chung</a:t>
            </a:r>
            <a:endParaRPr lang="en-US" altLang="en-US" sz="3200" b="1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r>
              <a:rPr lang="en-US" altLang="en-US" sz="3200" b="1" dirty="0">
                <a:solidFill>
                  <a:srgbClr val="0000FF"/>
                </a:solidFill>
                <a:latin typeface="Calibri" panose="020F0502020204030204" pitchFamily="34" charset="0"/>
              </a:rPr>
              <a:t>- Khu nghỉ ngơi</a:t>
            </a:r>
            <a:endParaRPr lang="en-US" altLang="en-US" sz="3200" b="1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r>
              <a:rPr lang="en-US" altLang="en-US" sz="3200" b="1" dirty="0">
                <a:solidFill>
                  <a:srgbClr val="0000FF"/>
                </a:solidFill>
                <a:latin typeface="Calibri" panose="020F0502020204030204" pitchFamily="34" charset="0"/>
              </a:rPr>
              <a:t>- Khu thờ cúng</a:t>
            </a:r>
            <a:endParaRPr lang="en-US" altLang="en-US" sz="3200" b="1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r>
              <a:rPr lang="en-US" altLang="en-US" sz="3200" b="1" dirty="0">
                <a:solidFill>
                  <a:srgbClr val="0000FF"/>
                </a:solidFill>
                <a:latin typeface="Calibri" panose="020F0502020204030204" pitchFamily="34" charset="0"/>
              </a:rPr>
              <a:t>- Khu nấu ăn</a:t>
            </a:r>
            <a:endParaRPr lang="en-US" altLang="en-US" sz="3200" b="1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r>
              <a:rPr lang="en-US" altLang="en-US" sz="3200" b="1" dirty="0">
                <a:solidFill>
                  <a:srgbClr val="0000FF"/>
                </a:solidFill>
                <a:latin typeface="Calibri" panose="020F0502020204030204" pitchFamily="34" charset="0"/>
              </a:rPr>
              <a:t>- Khu vệ sinh</a:t>
            </a:r>
            <a:endParaRPr lang="en-US" altLang="en-US" sz="3200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pic>
        <p:nvPicPr>
          <p:cNvPr id="69653" name="Picture 22" descr="WHITME~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9600" y="6492875"/>
            <a:ext cx="914400" cy="365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54" name="Picture 23" descr="XLIGHT~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6583363"/>
            <a:ext cx="7978775" cy="260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12" name="Picture 24" descr="HAPPYF~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00200" y="1700213"/>
            <a:ext cx="914400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13" name="Picture 25" descr="HAPPYF~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1800" y="1700213"/>
            <a:ext cx="914400" cy="83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Rectangle 25"/>
          <p:cNvSpPr/>
          <p:nvPr/>
        </p:nvSpPr>
        <p:spPr>
          <a:xfrm>
            <a:off x="220663" y="30003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0663" y="33178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0663" y="30638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0663" y="33178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0663" y="298450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0663" y="315913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28600" y="333375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0663" y="31273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8288" y="33178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20663" y="315913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28600" y="33178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20663" y="304800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20663" y="309563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15900" y="309563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538" y="33813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20663" y="30638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0663" y="298450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Finish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9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9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9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9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49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49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49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649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49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449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849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249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649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049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449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849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8249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9649"/>
                            </p:stCondLst>
                            <p:childTnLst>
                              <p:par>
                                <p:cTn id="102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1049"/>
                            </p:stCondLst>
                            <p:childTnLst>
                              <p:par>
                                <p:cTn id="108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2449"/>
                            </p:stCondLst>
                            <p:childTnLst>
                              <p:par>
                                <p:cTn id="114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3849"/>
                            </p:stCondLst>
                            <p:childTnLst>
                              <p:par>
                                <p:cTn id="120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2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4"/>
                  </p:tgtEl>
                </p:cond>
              </p:nextCondLst>
            </p:seq>
          </p:childTnLst>
        </p:cTn>
      </p:par>
    </p:tnLst>
    <p:bldLst>
      <p:bldP spid="12308" grpId="0"/>
      <p:bldP spid="12309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t" anchorCtr="0"/>
          <a:p>
            <a:endParaRPr lang="en-US" altLang="en-US" dirty="0"/>
          </a:p>
        </p:txBody>
      </p:sp>
      <p:sp>
        <p:nvSpPr>
          <p:cNvPr id="70659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endParaRPr lang="en-US" altLang="en-US" dirty="0"/>
          </a:p>
        </p:txBody>
      </p:sp>
      <p:pic>
        <p:nvPicPr>
          <p:cNvPr id="70660" name="Picture 4" descr="77f4cba6bafe59c40b88d9b4e91365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61" name="Picture 6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-400050"/>
            <a:ext cx="6172200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62" name="Picture 7" descr="ddedd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5029200"/>
            <a:ext cx="16764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63" name="Picture 8" descr="ddedd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0"/>
            <a:ext cx="16764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64" name="Picture 9" descr="ddedd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29200"/>
            <a:ext cx="16764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65" name="Picture 10" descr="Flwr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4000"/>
            <a:ext cx="365125" cy="388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66" name="Picture 11" descr="Flwr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8875" y="1447800"/>
            <a:ext cx="365125" cy="388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67" name="Picture 12" descr="Picture1d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0" y="457200"/>
            <a:ext cx="1066800" cy="106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668" name="Line 13"/>
          <p:cNvSpPr/>
          <p:nvPr/>
        </p:nvSpPr>
        <p:spPr>
          <a:xfrm>
            <a:off x="1524000" y="1600200"/>
            <a:ext cx="6019800" cy="0"/>
          </a:xfrm>
          <a:prstGeom prst="line">
            <a:avLst/>
          </a:prstGeom>
          <a:ln w="76200" cap="flat" cmpd="sng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70669" name="WordArt 14"/>
          <p:cNvSpPr>
            <a:spLocks noTextEdit="1"/>
          </p:cNvSpPr>
          <p:nvPr/>
        </p:nvSpPr>
        <p:spPr>
          <a:xfrm>
            <a:off x="2828925" y="533400"/>
            <a:ext cx="47148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Rung Chuông Vàng</a:t>
            </a:r>
            <a:endParaRPr 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70670" name="WordArt 15"/>
          <p:cNvSpPr>
            <a:spLocks noTextEdit="1"/>
          </p:cNvSpPr>
          <p:nvPr/>
        </p:nvSpPr>
        <p:spPr>
          <a:xfrm>
            <a:off x="3429000" y="1752600"/>
            <a:ext cx="223837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Goudy Stout" charset="0"/>
                <a:ea typeface="Goudy Stout" charset="0"/>
              </a:rPr>
              <a:t>Câu 4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Goudy Stout" charset="0"/>
              <a:ea typeface="Goudy Stout" charset="0"/>
            </a:endParaRPr>
          </a:p>
        </p:txBody>
      </p:sp>
      <p:sp>
        <p:nvSpPr>
          <p:cNvPr id="70671" name="WordArt 16"/>
          <p:cNvSpPr>
            <a:spLocks noTextEdit="1"/>
          </p:cNvSpPr>
          <p:nvPr/>
        </p:nvSpPr>
        <p:spPr>
          <a:xfrm>
            <a:off x="2133600" y="1752600"/>
            <a:ext cx="100012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24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0672" name="WordArt 17"/>
          <p:cNvSpPr>
            <a:spLocks noTextEdit="1"/>
          </p:cNvSpPr>
          <p:nvPr/>
        </p:nvSpPr>
        <p:spPr>
          <a:xfrm>
            <a:off x="6019800" y="1752600"/>
            <a:ext cx="100012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24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330" name="Text Box 18"/>
          <p:cNvSpPr txBox="1"/>
          <p:nvPr/>
        </p:nvSpPr>
        <p:spPr>
          <a:xfrm>
            <a:off x="869950" y="2743200"/>
            <a:ext cx="7240588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altLang="en-US" sz="3200" b="1" dirty="0">
                <a:solidFill>
                  <a:srgbClr val="FF0066"/>
                </a:solidFill>
                <a:latin typeface="Calibri" panose="020F0502020204030204" pitchFamily="34" charset="0"/>
              </a:rPr>
              <a:t>Kiểu nhà truyền thống ở nông thôn là gì ?</a:t>
            </a:r>
            <a:endParaRPr lang="en-US" altLang="en-US" sz="3200" b="1" dirty="0">
              <a:solidFill>
                <a:srgbClr val="FF0066"/>
              </a:solidFill>
              <a:latin typeface="Calibri" panose="020F0502020204030204" pitchFamily="34" charset="0"/>
            </a:endParaRPr>
          </a:p>
        </p:txBody>
      </p:sp>
      <p:sp>
        <p:nvSpPr>
          <p:cNvPr id="13331" name="Rectangle 19"/>
          <p:cNvSpPr/>
          <p:nvPr/>
        </p:nvSpPr>
        <p:spPr>
          <a:xfrm>
            <a:off x="3429000" y="5867400"/>
            <a:ext cx="1371600" cy="457200"/>
          </a:xfrm>
          <a:prstGeom prst="rect">
            <a:avLst/>
          </a:prstGeom>
          <a:solidFill>
            <a:srgbClr val="CCFFCC"/>
          </a:solidFill>
          <a:ln w="38100" cap="rnd" cmpd="sng">
            <a:solidFill>
              <a:srgbClr val="0000FF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en-US" sz="2800" b="1" u="sng" dirty="0">
                <a:latin typeface="Times New Roman" panose="02020603050405020304" pitchFamily="18" charset="0"/>
              </a:rPr>
              <a:t>Đáp án</a:t>
            </a:r>
            <a:endParaRPr lang="en-US" altLang="en-US" sz="2800" b="1" u="sng" dirty="0">
              <a:latin typeface="Times New Roman" panose="02020603050405020304" pitchFamily="18" charset="0"/>
            </a:endParaRPr>
          </a:p>
        </p:txBody>
      </p:sp>
      <p:sp>
        <p:nvSpPr>
          <p:cNvPr id="13332" name="AutoShape 20"/>
          <p:cNvSpPr/>
          <p:nvPr/>
        </p:nvSpPr>
        <p:spPr>
          <a:xfrm>
            <a:off x="2971800" y="3886200"/>
            <a:ext cx="3276600" cy="9144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en-US" sz="3200" b="1" dirty="0">
                <a:solidFill>
                  <a:srgbClr val="0000FF"/>
                </a:solidFill>
                <a:latin typeface="Calibri" panose="020F0502020204030204" pitchFamily="34" charset="0"/>
              </a:rPr>
              <a:t>Nhà 3 gian</a:t>
            </a:r>
            <a:endParaRPr lang="en-US" altLang="en-US" sz="3200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3333" name="Rectangle 21"/>
          <p:cNvSpPr/>
          <p:nvPr/>
        </p:nvSpPr>
        <p:spPr>
          <a:xfrm>
            <a:off x="1828800" y="5867400"/>
            <a:ext cx="1371600" cy="457200"/>
          </a:xfrm>
          <a:prstGeom prst="rect">
            <a:avLst/>
          </a:prstGeom>
          <a:solidFill>
            <a:srgbClr val="CCFFCC"/>
          </a:solidFill>
          <a:ln w="38100" cap="rnd" cmpd="sng">
            <a:solidFill>
              <a:srgbClr val="0000FF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en-US" sz="2800" b="1" u="sng" dirty="0">
                <a:latin typeface="Times New Roman" panose="02020603050405020304" pitchFamily="18" charset="0"/>
              </a:rPr>
              <a:t>Câu hỏi</a:t>
            </a:r>
            <a:endParaRPr lang="en-US" altLang="en-US" sz="2800" b="1" u="sng" dirty="0">
              <a:latin typeface="Times New Roman" panose="02020603050405020304" pitchFamily="18" charset="0"/>
            </a:endParaRPr>
          </a:p>
        </p:txBody>
      </p:sp>
      <p:pic>
        <p:nvPicPr>
          <p:cNvPr id="70677" name="Picture 22" descr="WHITME~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9600" y="6492875"/>
            <a:ext cx="914400" cy="365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78" name="Picture 23" descr="XLIGHT~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6583363"/>
            <a:ext cx="7978775" cy="260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6" name="Picture 24" descr="HAPPYF~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00200" y="3886200"/>
            <a:ext cx="914400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7" name="Picture 25" descr="HAPPYF~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1800" y="3886200"/>
            <a:ext cx="914400" cy="83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Rectangle 25"/>
          <p:cNvSpPr/>
          <p:nvPr/>
        </p:nvSpPr>
        <p:spPr>
          <a:xfrm>
            <a:off x="220663" y="30003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0663" y="33178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0663" y="30638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0663" y="33178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0663" y="298450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0663" y="315913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28600" y="333375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0663" y="31273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8288" y="33178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20663" y="315913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28600" y="33178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20663" y="304800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20663" y="309563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15900" y="309563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538" y="33813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20663" y="30638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0663" y="298450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Finish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3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4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8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2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6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4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8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2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6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84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98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1200"/>
                            </p:stCondLst>
                            <p:childTnLst>
                              <p:par>
                                <p:cTn id="131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2600"/>
                            </p:stCondLst>
                            <p:childTnLst>
                              <p:par>
                                <p:cTn id="137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3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33"/>
                  </p:tgtEl>
                </p:cond>
              </p:nextCondLst>
            </p:seq>
          </p:childTnLst>
        </p:cTn>
      </p:par>
    </p:tnLst>
    <p:bldLst>
      <p:bldP spid="13330" grpId="0"/>
      <p:bldP spid="1333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3837305"/>
            <a:ext cx="76752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ở: </a:t>
            </a:r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338705" y="287020"/>
            <a:ext cx="48425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499110" y="806450"/>
            <a:ext cx="779907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457200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N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ở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có vai trò như thế nào đối với đời sống con người?</a:t>
            </a:r>
            <a:endParaRPr lang="en-US" sz="3200" b="1"/>
          </a:p>
        </p:txBody>
      </p:sp>
      <p:sp>
        <p:nvSpPr>
          <p:cNvPr id="3" name="Google Shape;1295;p43"/>
          <p:cNvSpPr txBox="1">
            <a:spLocks noGrp="1"/>
          </p:cNvSpPr>
          <p:nvPr/>
        </p:nvSpPr>
        <p:spPr>
          <a:xfrm>
            <a:off x="533400" y="1752600"/>
            <a:ext cx="8186420" cy="281813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25" tIns="91425" rIns="91425" bIns="91425" numCol="1" anchor="ctr" anchorCtr="0" compatLnSpc="1">
            <a:noAutofit/>
          </a:bodyPr>
          <a:lstStyle>
            <a:lvl1pPr marL="342900" lvl="0" indent="-342900" algn="ctr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itchFamily="18" charset="2"/>
              <a:buNone/>
              <a:defRPr sz="2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457200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itchFamily="18" charset="2"/>
              <a:buNone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457200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itchFamily="18" charset="2"/>
              <a:buNone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457200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itchFamily="18" charset="2"/>
              <a:buNone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457200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itchFamily="18" charset="2"/>
              <a:buNone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itchFamily="18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itchFamily="18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itchFamily="18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itchFamily="18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457200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200" kern="1200" dirty="0">
                <a:solidFill>
                  <a:srgbClr val="0033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lang="en-US" altLang="vi-VN" sz="3200" kern="1200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altLang="x-none" sz="3200" kern="1200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</a:t>
            </a:r>
            <a:r>
              <a:rPr lang="vi-VN" altLang="x-none" sz="3200" kern="1200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lang="vi-VN" altLang="x-none" sz="3200" kern="1200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có vai trò bảo vệ con người tránh khỏi những tác hại của thiên nhiên</a:t>
            </a:r>
            <a:r>
              <a:rPr lang="vi-VN" altLang="x-none" sz="3200" b="1" i="1" kern="1200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altLang="x-none" sz="3200" kern="1200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lang="vi-VN" altLang="x-none" sz="3200" kern="1200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lang="vi-VN" altLang="x-none" sz="3200" kern="1200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môi trường. </a:t>
            </a:r>
            <a:endParaRPr sz="3200" kern="1200" dirty="0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 algn="l" defTabSz="457200" eaLnBrk="1" hangingPunct="1">
              <a:spcBef>
                <a:spcPct val="0"/>
              </a:spcBef>
              <a:spcAft>
                <a:spcPct val="0"/>
              </a:spcAft>
            </a:pPr>
            <a:r>
              <a:rPr lang="vi-VN" altLang="x-none" sz="3200" kern="1200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Nh</a:t>
            </a:r>
            <a:r>
              <a:rPr lang="vi-VN" altLang="x-none" sz="3200" kern="1200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lang="vi-VN" altLang="x-none" sz="3200" kern="1200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l</a:t>
            </a:r>
            <a:r>
              <a:rPr lang="vi-VN" altLang="x-none" sz="3200" kern="1200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lang="vi-VN" altLang="x-none" sz="3200" kern="1200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nơi đáp ứng nhu cầu sinh hoạt thường ng</a:t>
            </a:r>
            <a:r>
              <a:rPr lang="vi-VN" altLang="x-none" sz="3200" kern="1200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lang="vi-VN" altLang="x-none" sz="3200" kern="1200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 của các th</a:t>
            </a:r>
            <a:r>
              <a:rPr lang="vi-VN" altLang="x-none" sz="3200" kern="1200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lang="vi-VN" altLang="x-none" sz="3200" kern="1200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 viên trong gia đình...</a:t>
            </a:r>
            <a:endParaRPr sz="3200" kern="1200" dirty="0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 algn="l" defTabSz="457200">
              <a:spcBef>
                <a:spcPct val="0"/>
              </a:spcBef>
              <a:spcAft>
                <a:spcPts val="1200"/>
              </a:spcAft>
            </a:pPr>
            <a:endParaRPr lang="zh-CN" altLang="x-none" sz="3200" kern="1200" dirty="0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itle 8"/>
          <p:cNvSpPr/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762000" y="4521200"/>
            <a:ext cx="6664960" cy="20275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 defTabSz="45720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Ø"/>
            </a:pP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Khu vực sinh hoạt chung</a:t>
            </a:r>
            <a:endParaRPr lang="en-US" alt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 algn="l" defTabSz="45720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Ø"/>
            </a:pP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Khu vực nghỉ ngơi</a:t>
            </a:r>
            <a:endParaRPr lang="vi-VN" alt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 algn="l" defTabSz="45720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Ø"/>
            </a:pP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Khu vực thờ cúng</a:t>
            </a:r>
            <a:endParaRPr lang="vi-VN" alt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 algn="l" defTabSz="45720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Ø"/>
            </a:pP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Khu vực nấu ăn</a:t>
            </a:r>
            <a:endParaRPr lang="vi-VN" alt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 algn="l" defTabSz="45720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Ø"/>
            </a:pP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Khu vực vệ sinh</a:t>
            </a:r>
            <a:endParaRPr lang="en-US" sz="2800"/>
          </a:p>
        </p:txBody>
      </p:sp>
    </p:spTree>
  </p:cSld>
  <p:clrMapOvr>
    <a:masterClrMapping/>
  </p:clrMapOvr>
  <p:transition>
    <p:split orient="vert" dir="in"/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8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t" anchorCtr="0"/>
          <a:p>
            <a:endParaRPr lang="en-US" altLang="en-US" dirty="0"/>
          </a:p>
        </p:txBody>
      </p:sp>
      <p:sp>
        <p:nvSpPr>
          <p:cNvPr id="71683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endParaRPr lang="en-US" altLang="en-US" dirty="0"/>
          </a:p>
        </p:txBody>
      </p:sp>
      <p:pic>
        <p:nvPicPr>
          <p:cNvPr id="71684" name="Picture 4" descr="77f4cba6bafe59c40b88d9b4e91365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5" name="Picture 6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-400050"/>
            <a:ext cx="6172200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6" name="Picture 7" descr="ddedd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5029200"/>
            <a:ext cx="16764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7" name="Picture 8" descr="ddedd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0"/>
            <a:ext cx="16764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8" name="Picture 9" descr="ddedd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29200"/>
            <a:ext cx="16764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9" name="Picture 10" descr="Flwr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4000"/>
            <a:ext cx="365125" cy="388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0" name="Picture 11" descr="Flwr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8875" y="1447800"/>
            <a:ext cx="365125" cy="388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1" name="Picture 12" descr="Picture1d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0" y="457200"/>
            <a:ext cx="1066800" cy="106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2" name="Line 13"/>
          <p:cNvSpPr/>
          <p:nvPr/>
        </p:nvSpPr>
        <p:spPr>
          <a:xfrm>
            <a:off x="1524000" y="1600200"/>
            <a:ext cx="6019800" cy="0"/>
          </a:xfrm>
          <a:prstGeom prst="line">
            <a:avLst/>
          </a:prstGeom>
          <a:ln w="76200" cap="flat" cmpd="sng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71693" name="WordArt 14"/>
          <p:cNvSpPr>
            <a:spLocks noTextEdit="1"/>
          </p:cNvSpPr>
          <p:nvPr/>
        </p:nvSpPr>
        <p:spPr>
          <a:xfrm>
            <a:off x="2828925" y="534988"/>
            <a:ext cx="47148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Rung Chuông Vàng</a:t>
            </a:r>
            <a:endParaRPr 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71694" name="WordArt 15"/>
          <p:cNvSpPr>
            <a:spLocks noTextEdit="1"/>
          </p:cNvSpPr>
          <p:nvPr/>
        </p:nvSpPr>
        <p:spPr>
          <a:xfrm>
            <a:off x="3429000" y="1752600"/>
            <a:ext cx="223837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Goudy Stout" charset="0"/>
                <a:ea typeface="Goudy Stout" charset="0"/>
              </a:rPr>
              <a:t>Câu 5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Goudy Stout" charset="0"/>
              <a:ea typeface="Goudy Stout" charset="0"/>
            </a:endParaRPr>
          </a:p>
        </p:txBody>
      </p:sp>
      <p:pic>
        <p:nvPicPr>
          <p:cNvPr id="71695" name="Picture 16" descr="WHITME~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9600" y="6492875"/>
            <a:ext cx="914400" cy="365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6" name="Picture 17" descr="XLIGHT~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6583363"/>
            <a:ext cx="7978775" cy="260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7" name="WordArt 18"/>
          <p:cNvSpPr>
            <a:spLocks noTextEdit="1"/>
          </p:cNvSpPr>
          <p:nvPr/>
        </p:nvSpPr>
        <p:spPr>
          <a:xfrm>
            <a:off x="2133600" y="1828800"/>
            <a:ext cx="10001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24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1698" name="WordArt 19"/>
          <p:cNvSpPr>
            <a:spLocks noTextEdit="1"/>
          </p:cNvSpPr>
          <p:nvPr/>
        </p:nvSpPr>
        <p:spPr>
          <a:xfrm>
            <a:off x="6096000" y="1828800"/>
            <a:ext cx="10001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24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56" name="Text Box 20"/>
          <p:cNvSpPr txBox="1"/>
          <p:nvPr/>
        </p:nvSpPr>
        <p:spPr>
          <a:xfrm>
            <a:off x="719138" y="2743200"/>
            <a:ext cx="7564437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altLang="en-US" sz="3200" b="1" dirty="0">
                <a:solidFill>
                  <a:srgbClr val="FF0066"/>
                </a:solidFill>
                <a:latin typeface="Calibri" panose="020F0502020204030204" pitchFamily="34" charset="0"/>
              </a:rPr>
              <a:t>Nhà chung cư là kiểu nhà điển hình ở đâu ?</a:t>
            </a:r>
            <a:endParaRPr lang="en-US" altLang="en-US" sz="3200" b="1" dirty="0">
              <a:solidFill>
                <a:srgbClr val="FF0066"/>
              </a:solidFill>
              <a:latin typeface="Calibri" panose="020F0502020204030204" pitchFamily="34" charset="0"/>
            </a:endParaRPr>
          </a:p>
        </p:txBody>
      </p:sp>
      <p:sp>
        <p:nvSpPr>
          <p:cNvPr id="14357" name="Rectangle 21"/>
          <p:cNvSpPr/>
          <p:nvPr/>
        </p:nvSpPr>
        <p:spPr>
          <a:xfrm>
            <a:off x="3429000" y="5867400"/>
            <a:ext cx="1371600" cy="457200"/>
          </a:xfrm>
          <a:prstGeom prst="rect">
            <a:avLst/>
          </a:prstGeom>
          <a:solidFill>
            <a:srgbClr val="CCFFCC"/>
          </a:solidFill>
          <a:ln w="38100" cap="rnd" cmpd="sng">
            <a:solidFill>
              <a:srgbClr val="0000FF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en-US" sz="2800" b="1" u="sng" dirty="0">
                <a:latin typeface="Times New Roman" panose="02020603050405020304" pitchFamily="18" charset="0"/>
              </a:rPr>
              <a:t>Đáp án</a:t>
            </a:r>
            <a:endParaRPr lang="en-US" altLang="en-US" sz="2800" b="1" u="sng" dirty="0">
              <a:latin typeface="Times New Roman" panose="02020603050405020304" pitchFamily="18" charset="0"/>
            </a:endParaRPr>
          </a:p>
        </p:txBody>
      </p:sp>
      <p:sp>
        <p:nvSpPr>
          <p:cNvPr id="14358" name="AutoShape 22"/>
          <p:cNvSpPr/>
          <p:nvPr/>
        </p:nvSpPr>
        <p:spPr>
          <a:xfrm>
            <a:off x="2971800" y="3886200"/>
            <a:ext cx="3276600" cy="9144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en-US" sz="3200" b="1" dirty="0">
                <a:solidFill>
                  <a:srgbClr val="0000FF"/>
                </a:solidFill>
                <a:latin typeface="Calibri" panose="020F0502020204030204" pitchFamily="34" charset="0"/>
              </a:rPr>
              <a:t>Thành thị</a:t>
            </a:r>
            <a:endParaRPr lang="en-US" altLang="en-US" sz="3200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4359" name="Rectangle 23"/>
          <p:cNvSpPr/>
          <p:nvPr/>
        </p:nvSpPr>
        <p:spPr>
          <a:xfrm>
            <a:off x="1828800" y="5867400"/>
            <a:ext cx="1371600" cy="457200"/>
          </a:xfrm>
          <a:prstGeom prst="rect">
            <a:avLst/>
          </a:prstGeom>
          <a:solidFill>
            <a:srgbClr val="CCFFCC"/>
          </a:solidFill>
          <a:ln w="38100" cap="rnd" cmpd="sng">
            <a:solidFill>
              <a:srgbClr val="0000FF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en-US" sz="2800" b="1" u="sng" dirty="0">
                <a:latin typeface="Times New Roman" panose="02020603050405020304" pitchFamily="18" charset="0"/>
              </a:rPr>
              <a:t>Câu hỏi</a:t>
            </a:r>
            <a:endParaRPr lang="en-US" altLang="en-US" sz="2800" b="1" u="sng" dirty="0">
              <a:latin typeface="Times New Roman" panose="02020603050405020304" pitchFamily="18" charset="0"/>
            </a:endParaRPr>
          </a:p>
        </p:txBody>
      </p:sp>
      <p:pic>
        <p:nvPicPr>
          <p:cNvPr id="14360" name="Picture 24" descr="HAPPYF~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00200" y="3886200"/>
            <a:ext cx="914400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61" name="Picture 25" descr="HAPPYF~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1800" y="3886200"/>
            <a:ext cx="914400" cy="83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Rectangle 25"/>
          <p:cNvSpPr/>
          <p:nvPr/>
        </p:nvSpPr>
        <p:spPr>
          <a:xfrm>
            <a:off x="220663" y="30003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0663" y="33178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0663" y="30638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0663" y="33178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0663" y="298450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0663" y="315913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28600" y="333375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0663" y="31273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8288" y="33178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20663" y="315913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28600" y="33178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20663" y="304800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20663" y="309563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15900" y="309563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538" y="33813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20663" y="30638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0663" y="298450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Finish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1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1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49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49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449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849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249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649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49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449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849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249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649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7049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8449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9849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1249"/>
                            </p:stCondLst>
                            <p:childTnLst>
                              <p:par>
                                <p:cTn id="131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2649"/>
                            </p:stCondLst>
                            <p:childTnLst>
                              <p:par>
                                <p:cTn id="137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4049"/>
                            </p:stCondLst>
                            <p:childTnLst>
                              <p:par>
                                <p:cTn id="143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9"/>
                  </p:tgtEl>
                </p:cond>
              </p:nextCondLst>
            </p:seq>
          </p:childTnLst>
        </p:cTn>
      </p:par>
    </p:tnLst>
    <p:bldLst>
      <p:bldP spid="14356" grpId="0"/>
      <p:bldP spid="14358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t" anchorCtr="0"/>
          <a:p>
            <a:endParaRPr lang="en-US" altLang="en-US" dirty="0"/>
          </a:p>
        </p:txBody>
      </p:sp>
      <p:sp>
        <p:nvSpPr>
          <p:cNvPr id="72707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endParaRPr lang="en-US" altLang="en-US" dirty="0"/>
          </a:p>
        </p:txBody>
      </p:sp>
      <p:pic>
        <p:nvPicPr>
          <p:cNvPr id="72708" name="Picture 4" descr="77f4cba6bafe59c40b88d9b4e91365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09" name="Picture 6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-400050"/>
            <a:ext cx="6172200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10" name="Picture 7" descr="ddedd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5029200"/>
            <a:ext cx="16764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11" name="Picture 8" descr="ddedd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0"/>
            <a:ext cx="16764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12" name="Picture 9" descr="ddedd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29200"/>
            <a:ext cx="16764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13" name="Picture 10" descr="Flwr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4000"/>
            <a:ext cx="365125" cy="388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14" name="Picture 11" descr="Flwr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8875" y="1447800"/>
            <a:ext cx="365125" cy="388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15" name="Picture 12" descr="Picture1d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0" y="457200"/>
            <a:ext cx="1066800" cy="106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716" name="Line 13"/>
          <p:cNvSpPr/>
          <p:nvPr/>
        </p:nvSpPr>
        <p:spPr>
          <a:xfrm>
            <a:off x="1524000" y="1600200"/>
            <a:ext cx="6019800" cy="0"/>
          </a:xfrm>
          <a:prstGeom prst="line">
            <a:avLst/>
          </a:prstGeom>
          <a:ln w="76200" cap="flat" cmpd="sng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72717" name="WordArt 14"/>
          <p:cNvSpPr>
            <a:spLocks noTextEdit="1"/>
          </p:cNvSpPr>
          <p:nvPr/>
        </p:nvSpPr>
        <p:spPr>
          <a:xfrm>
            <a:off x="2895600" y="533400"/>
            <a:ext cx="47148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Rung Chuông Vàng</a:t>
            </a:r>
            <a:endParaRPr 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72718" name="WordArt 15"/>
          <p:cNvSpPr>
            <a:spLocks noTextEdit="1"/>
          </p:cNvSpPr>
          <p:nvPr/>
        </p:nvSpPr>
        <p:spPr>
          <a:xfrm>
            <a:off x="3429000" y="1752600"/>
            <a:ext cx="223837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Goudy Stout" charset="0"/>
                <a:ea typeface="Goudy Stout" charset="0"/>
              </a:rPr>
              <a:t>Câu 6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Goudy Stout" charset="0"/>
              <a:ea typeface="Goudy Stout" charset="0"/>
            </a:endParaRPr>
          </a:p>
        </p:txBody>
      </p:sp>
      <p:pic>
        <p:nvPicPr>
          <p:cNvPr id="72719" name="Picture 16" descr="WHITME~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9600" y="6492875"/>
            <a:ext cx="914400" cy="365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20" name="Picture 17" descr="XLIGHT~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6583363"/>
            <a:ext cx="7978775" cy="260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8" name="Text Box 18"/>
          <p:cNvSpPr txBox="1"/>
          <p:nvPr/>
        </p:nvSpPr>
        <p:spPr>
          <a:xfrm>
            <a:off x="1706563" y="2514600"/>
            <a:ext cx="556736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altLang="en-US" sz="3200" b="1" dirty="0">
                <a:solidFill>
                  <a:srgbClr val="FF0066"/>
                </a:solidFill>
                <a:latin typeface="Calibri" panose="020F0502020204030204" pitchFamily="34" charset="0"/>
              </a:rPr>
              <a:t>Phân biệt giữa vữa và bê tông ?</a:t>
            </a:r>
            <a:endParaRPr lang="en-US" altLang="en-US" sz="3200" b="1" dirty="0">
              <a:solidFill>
                <a:srgbClr val="FF0066"/>
              </a:solidFill>
              <a:latin typeface="Calibri" panose="020F0502020204030204" pitchFamily="34" charset="0"/>
            </a:endParaRPr>
          </a:p>
        </p:txBody>
      </p:sp>
      <p:sp>
        <p:nvSpPr>
          <p:cNvPr id="15379" name="Rectangle 19"/>
          <p:cNvSpPr/>
          <p:nvPr/>
        </p:nvSpPr>
        <p:spPr>
          <a:xfrm>
            <a:off x="3429000" y="5867400"/>
            <a:ext cx="1371600" cy="457200"/>
          </a:xfrm>
          <a:prstGeom prst="rect">
            <a:avLst/>
          </a:prstGeom>
          <a:solidFill>
            <a:srgbClr val="CCFFCC"/>
          </a:solidFill>
          <a:ln w="38100" cap="rnd" cmpd="sng">
            <a:solidFill>
              <a:srgbClr val="0000FF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en-US" sz="2800" b="1" u="sng" dirty="0">
                <a:latin typeface="Times New Roman" panose="02020603050405020304" pitchFamily="18" charset="0"/>
              </a:rPr>
              <a:t>Đáp án</a:t>
            </a:r>
            <a:endParaRPr lang="en-US" altLang="en-US" sz="2800" b="1" u="sng" dirty="0">
              <a:latin typeface="Times New Roman" panose="02020603050405020304" pitchFamily="18" charset="0"/>
            </a:endParaRPr>
          </a:p>
        </p:txBody>
      </p:sp>
      <p:sp>
        <p:nvSpPr>
          <p:cNvPr id="15380" name="AutoShape 20"/>
          <p:cNvSpPr/>
          <p:nvPr/>
        </p:nvSpPr>
        <p:spPr>
          <a:xfrm>
            <a:off x="838200" y="3644900"/>
            <a:ext cx="7391400" cy="1296988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en-US" altLang="en-US" sz="2400" b="1" dirty="0">
                <a:solidFill>
                  <a:srgbClr val="0000FF"/>
                </a:solidFill>
                <a:latin typeface="Calibri" panose="020F0502020204030204" pitchFamily="34" charset="0"/>
              </a:rPr>
              <a:t>- Hỗn hợp vữa: được  pha trộn từ xi măng, cát, nước.</a:t>
            </a:r>
            <a:endParaRPr lang="en-US" altLang="en-US" sz="2400" b="1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r>
              <a:rPr lang="en-US" altLang="en-US" sz="2400" b="1" dirty="0">
                <a:solidFill>
                  <a:srgbClr val="0000FF"/>
                </a:solidFill>
                <a:latin typeface="Calibri" panose="020F0502020204030204" pitchFamily="34" charset="0"/>
              </a:rPr>
              <a:t>- Hỗn hợp bê tông: được pha trộn từ đá hoặc sỏi </a:t>
            </a:r>
            <a:br>
              <a:rPr lang="en-US" altLang="en-US" sz="2400" b="1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n-US" altLang="en-US" sz="2400" b="1" dirty="0">
                <a:solidFill>
                  <a:srgbClr val="0000FF"/>
                </a:solidFill>
                <a:latin typeface="Calibri" panose="020F0502020204030204" pitchFamily="34" charset="0"/>
              </a:rPr>
              <a:t>cùng với xi măng, cát, nước.</a:t>
            </a:r>
            <a:endParaRPr lang="en-US" altLang="en-US" sz="2400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5381" name="Rectangle 21"/>
          <p:cNvSpPr/>
          <p:nvPr/>
        </p:nvSpPr>
        <p:spPr>
          <a:xfrm>
            <a:off x="1828800" y="5867400"/>
            <a:ext cx="1371600" cy="457200"/>
          </a:xfrm>
          <a:prstGeom prst="rect">
            <a:avLst/>
          </a:prstGeom>
          <a:solidFill>
            <a:srgbClr val="CCFFCC"/>
          </a:solidFill>
          <a:ln w="38100" cap="rnd" cmpd="sng">
            <a:solidFill>
              <a:srgbClr val="0000FF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en-US" sz="2800" b="1" u="sng" dirty="0">
                <a:latin typeface="Times New Roman" panose="02020603050405020304" pitchFamily="18" charset="0"/>
              </a:rPr>
              <a:t>Câu hỏi</a:t>
            </a:r>
            <a:endParaRPr lang="en-US" altLang="en-US" sz="2800" b="1" u="sng" dirty="0">
              <a:latin typeface="Times New Roman" panose="02020603050405020304" pitchFamily="18" charset="0"/>
            </a:endParaRPr>
          </a:p>
        </p:txBody>
      </p:sp>
      <p:pic>
        <p:nvPicPr>
          <p:cNvPr id="15382" name="Picture 22" descr="HAPPYF~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00200" y="1773238"/>
            <a:ext cx="914400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3" name="Picture 23" descr="HAPPYF~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1800" y="1700213"/>
            <a:ext cx="914400" cy="83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727" name="WordArt 24"/>
          <p:cNvSpPr>
            <a:spLocks noTextEdit="1"/>
          </p:cNvSpPr>
          <p:nvPr/>
        </p:nvSpPr>
        <p:spPr>
          <a:xfrm>
            <a:off x="2133600" y="1828800"/>
            <a:ext cx="10001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24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2728" name="WordArt 25"/>
          <p:cNvSpPr>
            <a:spLocks noTextEdit="1"/>
          </p:cNvSpPr>
          <p:nvPr/>
        </p:nvSpPr>
        <p:spPr>
          <a:xfrm>
            <a:off x="6096000" y="1828800"/>
            <a:ext cx="10001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24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0663" y="30003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0663" y="33178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0663" y="30638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0663" y="33178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0663" y="298450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0663" y="315913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28600" y="333375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0663" y="31273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8288" y="33178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20663" y="315913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28600" y="33178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20663" y="304800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20663" y="309563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15900" y="309563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538" y="33813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20663" y="30638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0663" y="298450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Finish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2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2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3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9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3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7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1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9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3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7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1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79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93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700"/>
                            </p:stCondLst>
                            <p:childTnLst>
                              <p:par>
                                <p:cTn id="131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2100"/>
                            </p:stCondLst>
                            <p:childTnLst>
                              <p:par>
                                <p:cTn id="137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43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1"/>
                  </p:tgtEl>
                </p:cond>
              </p:nextCondLst>
            </p:seq>
          </p:childTnLst>
        </p:cTn>
      </p:par>
    </p:tnLst>
    <p:bldLst>
      <p:bldP spid="15378" grpId="0"/>
      <p:bldP spid="15380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t" anchorCtr="0"/>
          <a:p>
            <a:endParaRPr lang="en-US" altLang="en-US" dirty="0"/>
          </a:p>
        </p:txBody>
      </p:sp>
      <p:sp>
        <p:nvSpPr>
          <p:cNvPr id="73731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endParaRPr lang="en-US" altLang="en-US" dirty="0"/>
          </a:p>
        </p:txBody>
      </p:sp>
      <p:pic>
        <p:nvPicPr>
          <p:cNvPr id="73732" name="Picture 4" descr="77f4cba6bafe59c40b88d9b4e91365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3" name="Picture 6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-400050"/>
            <a:ext cx="6172200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4" name="Picture 7" descr="ddedd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5029200"/>
            <a:ext cx="16764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Picture 8" descr="ddedd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0"/>
            <a:ext cx="16764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6" name="Picture 9" descr="ddedd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29200"/>
            <a:ext cx="16764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7" name="Picture 10" descr="Flwr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4000"/>
            <a:ext cx="365125" cy="388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8" name="Picture 11" descr="Flwr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8875" y="1447800"/>
            <a:ext cx="365125" cy="388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9" name="Picture 12" descr="Picture1d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0" y="457200"/>
            <a:ext cx="1066800" cy="106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3740" name="Line 13"/>
          <p:cNvSpPr/>
          <p:nvPr/>
        </p:nvSpPr>
        <p:spPr>
          <a:xfrm>
            <a:off x="1524000" y="1600200"/>
            <a:ext cx="6019800" cy="0"/>
          </a:xfrm>
          <a:prstGeom prst="line">
            <a:avLst/>
          </a:prstGeom>
          <a:ln w="76200" cap="flat" cmpd="sng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73741" name="WordArt 14"/>
          <p:cNvSpPr>
            <a:spLocks noTextEdit="1"/>
          </p:cNvSpPr>
          <p:nvPr/>
        </p:nvSpPr>
        <p:spPr>
          <a:xfrm>
            <a:off x="2714625" y="495300"/>
            <a:ext cx="47148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Rung Chuông Vàng</a:t>
            </a:r>
            <a:endParaRPr 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73742" name="WordArt 15"/>
          <p:cNvSpPr>
            <a:spLocks noTextEdit="1"/>
          </p:cNvSpPr>
          <p:nvPr/>
        </p:nvSpPr>
        <p:spPr>
          <a:xfrm>
            <a:off x="3429000" y="1752600"/>
            <a:ext cx="223837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Goudy Stout" charset="0"/>
                <a:ea typeface="Goudy Stout" charset="0"/>
              </a:rPr>
              <a:t>Câu 7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Goudy Stout" charset="0"/>
              <a:ea typeface="Goudy Stout" charset="0"/>
            </a:endParaRPr>
          </a:p>
        </p:txBody>
      </p:sp>
      <p:pic>
        <p:nvPicPr>
          <p:cNvPr id="73743" name="Picture 16" descr="WHITME~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9600" y="6492875"/>
            <a:ext cx="914400" cy="365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44" name="Picture 17" descr="XLIGHT~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6583363"/>
            <a:ext cx="7978775" cy="260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3745" name="WordArt 18"/>
          <p:cNvSpPr>
            <a:spLocks noTextEdit="1"/>
          </p:cNvSpPr>
          <p:nvPr/>
        </p:nvSpPr>
        <p:spPr>
          <a:xfrm>
            <a:off x="2133600" y="1828800"/>
            <a:ext cx="10001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24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3746" name="WordArt 19"/>
          <p:cNvSpPr>
            <a:spLocks noTextEdit="1"/>
          </p:cNvSpPr>
          <p:nvPr/>
        </p:nvSpPr>
        <p:spPr>
          <a:xfrm>
            <a:off x="6096000" y="1828800"/>
            <a:ext cx="10001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24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6404" name="Text Box 20"/>
          <p:cNvSpPr txBox="1"/>
          <p:nvPr/>
        </p:nvSpPr>
        <p:spPr>
          <a:xfrm>
            <a:off x="1201738" y="2743200"/>
            <a:ext cx="661987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altLang="en-US" sz="3200" b="1" dirty="0">
                <a:solidFill>
                  <a:srgbClr val="FF0066"/>
                </a:solidFill>
                <a:latin typeface="Calibri" panose="020F0502020204030204" pitchFamily="34" charset="0"/>
              </a:rPr>
              <a:t>Các bước chính xây dựng nhà ở là gì ?</a:t>
            </a:r>
            <a:endParaRPr lang="en-US" altLang="en-US" sz="3200" b="1" dirty="0">
              <a:solidFill>
                <a:srgbClr val="FF0066"/>
              </a:solidFill>
              <a:latin typeface="Calibri" panose="020F0502020204030204" pitchFamily="34" charset="0"/>
            </a:endParaRPr>
          </a:p>
        </p:txBody>
      </p:sp>
      <p:sp>
        <p:nvSpPr>
          <p:cNvPr id="16405" name="Rectangle 21"/>
          <p:cNvSpPr/>
          <p:nvPr/>
        </p:nvSpPr>
        <p:spPr>
          <a:xfrm>
            <a:off x="3429000" y="5867400"/>
            <a:ext cx="1371600" cy="457200"/>
          </a:xfrm>
          <a:prstGeom prst="rect">
            <a:avLst/>
          </a:prstGeom>
          <a:solidFill>
            <a:srgbClr val="CCFFCC"/>
          </a:solidFill>
          <a:ln w="38100" cap="rnd" cmpd="sng">
            <a:solidFill>
              <a:srgbClr val="0000FF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en-US" sz="2800" b="1" u="sng" dirty="0">
                <a:latin typeface="Times New Roman" panose="02020603050405020304" pitchFamily="18" charset="0"/>
              </a:rPr>
              <a:t>Đáp án</a:t>
            </a:r>
            <a:endParaRPr lang="en-US" altLang="en-US" sz="2800" b="1" u="sng" dirty="0">
              <a:latin typeface="Times New Roman" panose="02020603050405020304" pitchFamily="18" charset="0"/>
            </a:endParaRPr>
          </a:p>
        </p:txBody>
      </p:sp>
      <p:sp>
        <p:nvSpPr>
          <p:cNvPr id="16406" name="AutoShape 22"/>
          <p:cNvSpPr/>
          <p:nvPr/>
        </p:nvSpPr>
        <p:spPr>
          <a:xfrm>
            <a:off x="2514600" y="3429000"/>
            <a:ext cx="4267200" cy="19050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en-US" altLang="en-US" sz="3200" b="1" dirty="0">
                <a:solidFill>
                  <a:srgbClr val="0000FF"/>
                </a:solidFill>
                <a:latin typeface="Calibri" panose="020F0502020204030204" pitchFamily="34" charset="0"/>
              </a:rPr>
              <a:t>Bước 1: Chuẩn bị</a:t>
            </a:r>
            <a:endParaRPr lang="en-US" altLang="en-US" sz="3200" b="1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r>
              <a:rPr lang="en-US" altLang="en-US" sz="3200" b="1" dirty="0">
                <a:solidFill>
                  <a:srgbClr val="0000FF"/>
                </a:solidFill>
                <a:latin typeface="Calibri" panose="020F0502020204030204" pitchFamily="34" charset="0"/>
              </a:rPr>
              <a:t>Bước 2: Thi Công </a:t>
            </a:r>
            <a:endParaRPr lang="en-US" altLang="en-US" sz="3200" b="1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r>
              <a:rPr lang="en-US" altLang="en-US" sz="3200" b="1" dirty="0">
                <a:solidFill>
                  <a:srgbClr val="0000FF"/>
                </a:solidFill>
                <a:latin typeface="Calibri" panose="020F0502020204030204" pitchFamily="34" charset="0"/>
              </a:rPr>
              <a:t>Bước 3: Hoàn thiện</a:t>
            </a:r>
            <a:endParaRPr lang="en-US" altLang="en-US" sz="3200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6407" name="Rectangle 23"/>
          <p:cNvSpPr/>
          <p:nvPr/>
        </p:nvSpPr>
        <p:spPr>
          <a:xfrm>
            <a:off x="1828800" y="5867400"/>
            <a:ext cx="1371600" cy="457200"/>
          </a:xfrm>
          <a:prstGeom prst="rect">
            <a:avLst/>
          </a:prstGeom>
          <a:solidFill>
            <a:srgbClr val="CCFFCC"/>
          </a:solidFill>
          <a:ln w="38100" cap="rnd" cmpd="sng">
            <a:solidFill>
              <a:srgbClr val="0000FF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en-US" sz="2800" b="1" u="sng" dirty="0">
                <a:latin typeface="Times New Roman" panose="02020603050405020304" pitchFamily="18" charset="0"/>
              </a:rPr>
              <a:t>Câu hỏi</a:t>
            </a:r>
            <a:endParaRPr lang="en-US" altLang="en-US" sz="2800" b="1" u="sng" dirty="0">
              <a:latin typeface="Times New Roman" panose="02020603050405020304" pitchFamily="18" charset="0"/>
            </a:endParaRPr>
          </a:p>
        </p:txBody>
      </p:sp>
      <p:pic>
        <p:nvPicPr>
          <p:cNvPr id="16408" name="Picture 24" descr="HAPPYF~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00200" y="3886200"/>
            <a:ext cx="914400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9" name="Picture 25" descr="HAPPYF~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1800" y="3886200"/>
            <a:ext cx="914400" cy="83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Rectangle 25"/>
          <p:cNvSpPr/>
          <p:nvPr/>
        </p:nvSpPr>
        <p:spPr>
          <a:xfrm>
            <a:off x="220663" y="30003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0663" y="33178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0663" y="30638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0663" y="33178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0663" y="298450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0663" y="315913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28600" y="333375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0663" y="31273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8288" y="33178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20663" y="315913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28600" y="33178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20663" y="304800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20663" y="309563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15900" y="309563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538" y="33813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20663" y="306388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0663" y="298450"/>
            <a:ext cx="1371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Finish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4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4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99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99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199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99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999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399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799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199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599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999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399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6799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8199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9599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999"/>
                            </p:stCondLst>
                            <p:childTnLst>
                              <p:par>
                                <p:cTn id="131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2399"/>
                            </p:stCondLst>
                            <p:childTnLst>
                              <p:par>
                                <p:cTn id="137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3799"/>
                            </p:stCondLst>
                            <p:childTnLst>
                              <p:par>
                                <p:cTn id="143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7"/>
                  </p:tgtEl>
                </p:cond>
              </p:nextCondLst>
            </p:seq>
          </p:childTnLst>
        </p:cTn>
      </p:par>
    </p:tnLst>
    <p:bldLst>
      <p:bldP spid="16404" grpId="0"/>
      <p:bldP spid="16406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61595" y="0"/>
            <a:ext cx="9021445" cy="666115"/>
          </a:xfrm>
        </p:spPr>
        <p:txBody>
          <a:bodyPr vert="horz" wrap="square" lIns="91440" tIns="45720" rIns="91440" bIns="45720" anchor="t" anchorCtr="0"/>
          <a:p>
            <a:pPr algn="ctr"/>
            <a:r>
              <a:rPr lang="en-US" altLang="en-US" dirty="0"/>
              <a:t>VẬN DỤNG</a:t>
            </a:r>
            <a:endParaRPr lang="en-US" altLang="en-US" dirty="0"/>
          </a:p>
        </p:txBody>
      </p:sp>
      <p:sp>
        <p:nvSpPr>
          <p:cNvPr id="2" name="Text Box 1"/>
          <p:cNvSpPr txBox="1"/>
          <p:nvPr/>
        </p:nvSpPr>
        <p:spPr>
          <a:xfrm>
            <a:off x="0" y="609600"/>
            <a:ext cx="825436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Hãy mô tả các khu vực chính trong ngôi nh</a:t>
            </a:r>
            <a:r>
              <a:rPr lang="vi-VN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của gia đình em.</a:t>
            </a:r>
            <a:endParaRPr lang="en-US" sz="2800"/>
          </a:p>
        </p:txBody>
      </p:sp>
      <p:sp>
        <p:nvSpPr>
          <p:cNvPr id="3" name="Text Box 2"/>
          <p:cNvSpPr txBox="1"/>
          <p:nvPr/>
        </p:nvSpPr>
        <p:spPr>
          <a:xfrm>
            <a:off x="118110" y="1568450"/>
            <a:ext cx="2465070" cy="18148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Phòng khách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Phòng ngủ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Phòng bếp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Phòng vệ sinh...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76200" y="3886200"/>
            <a:ext cx="87598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Nhận xét về các kiến trúc nh</a:t>
            </a:r>
            <a:r>
              <a:rPr lang="vi-VN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phổ biến tại nơi em đang ở.</a:t>
            </a:r>
            <a:endParaRPr lang="en-US" sz="2800"/>
          </a:p>
        </p:txBody>
      </p:sp>
      <p:sp>
        <p:nvSpPr>
          <p:cNvPr id="5" name="Text Box 4"/>
          <p:cNvSpPr txBox="1"/>
          <p:nvPr/>
        </p:nvSpPr>
        <p:spPr>
          <a:xfrm>
            <a:off x="304800" y="4648200"/>
            <a:ext cx="52666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Nhà tầng riêng biệt, kiến trúc tự do.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245110" y="958850"/>
            <a:ext cx="8909050" cy="3927475"/>
          </a:xfrm>
        </p:spPr>
        <p:txBody>
          <a:bodyPr vert="horz" wrap="square" lIns="91440" tIns="45720" rIns="91440" bIns="45720" anchor="t" anchorCtr="0"/>
          <a:p>
            <a:pPr marL="0" indent="0">
              <a:buNone/>
            </a:pP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phí xây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 ngôi nh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t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có diện tích 50m</a:t>
            </a:r>
            <a:r>
              <a:rPr lang="vi-VN" altLang="en-US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với vật liệu cơ bản l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lá dừa, gỗ, gạch nung sẽ giảm bao nhiêu so với ngôi nh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xây bằng bê tông cốt thép, giả sử giá xây dựng trung bình như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sau: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lợp mái lá dừa, nền nh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lát (lót) gạch nung, trụ nh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bằng gỗ: 2 400 000 đổng/m</a:t>
            </a:r>
            <a:r>
              <a:rPr lang="vi-VN" altLang="en-US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mái ngói, cột bê tông cốt thép, nền nh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lát (lót) gạch bông, tường gạch: 5 000 000 đổng/m</a:t>
            </a:r>
            <a:r>
              <a:rPr lang="vi-VN" altLang="en-US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alt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730885" y="5226050"/>
            <a:ext cx="379031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Chi phí sẽ giảm 130 triệu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  <a:sym typeface="+mn-ea"/>
            </a:endParaRPr>
          </a:p>
        </p:txBody>
      </p:sp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61595" y="0"/>
            <a:ext cx="9021445" cy="666115"/>
          </a:xfrm>
        </p:spPr>
        <p:txBody>
          <a:bodyPr vert="horz" wrap="square" lIns="91440" tIns="45720" rIns="91440" bIns="45720" anchor="t" anchorCtr="0"/>
          <a:p>
            <a:pPr algn="ctr"/>
            <a:r>
              <a:rPr lang="en-US" altLang="en-US" dirty="0"/>
              <a:t>VẬN DỤNG</a:t>
            </a:r>
            <a:endParaRPr lang="en-US" altLang="en-US" dirty="0"/>
          </a:p>
        </p:txBody>
      </p:sp>
    </p:spTree>
  </p:cSld>
  <p:clrMapOvr>
    <a:masterClrMapping/>
  </p:clrMapOvr>
  <p:transition>
    <p:split orient="vert" dir="in"/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553720" y="1020445"/>
            <a:ext cx="8275955" cy="2122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algn="just" eaLnBrk="0" hangingPunct="0">
              <a:buFont typeface="Arial" panose="020B0604020202020204" pitchFamily="34" charset="0"/>
              <a:buChar char="•"/>
            </a:pP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tiết 2 (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phần 4, 5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="1" dirty="0" smtClean="0">
                <a:solidFill>
                  <a:srgbClr val="0000FF"/>
                </a:solidFill>
                <a:latin typeface="VNI-Times" pitchFamily="2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VNI-Times" pitchFamily="2" charset="0"/>
            </a:endParaRPr>
          </a:p>
          <a:p>
            <a:pPr marL="457200" indent="-457200" algn="just" eaLnBrk="0" hangingPunct="0">
              <a:buFont typeface="Arial" panose="020B0604020202020204" pitchFamily="34" charset="0"/>
              <a:buChar char="•"/>
            </a:pP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vận dụng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0" hangingPunct="0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Đọc trước bài 2: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NĂNG LƯỢNG TRONG GIA ĐÌNH (phần 1 và phần 2.1)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buFont typeface="Arial" panose="020B0604020202020204" pitchFamily="34" charset="0"/>
            </a:pP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3534063" y="228600"/>
            <a:ext cx="23082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>
            <a:off x="2124075" y="5589588"/>
            <a:ext cx="503238" cy="714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hecker dir="vert"/>
    <p:sndAc>
      <p:stSnd>
        <p:snd r:embed="rId1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7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7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7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7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7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7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NATA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0" grpId="0" bldLvl="0" animBg="1"/>
      <p:bldP spid="3790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2338705" y="287020"/>
            <a:ext cx="48425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304800" y="3505200"/>
            <a:ext cx="8663940" cy="1320800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Nêu m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ột số kiến trúc nh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đặc trưng của Việt Nam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55955" y="4737735"/>
            <a:ext cx="717042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sàn</a:t>
            </a:r>
            <a:r>
              <a:rPr lang="en-US" sz="3200" dirty="0">
                <a:sym typeface="+mn-ea"/>
              </a:rPr>
              <a:t>.</a:t>
            </a:r>
            <a:endParaRPr lang="en-US" sz="3200"/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609600" y="1066800"/>
            <a:ext cx="6995795" cy="1031240"/>
          </a:xfrm>
          <a:prstGeom prst="rect">
            <a:avLst/>
          </a:prstGeom>
          <a:noFill/>
          <a:ln w="9525">
            <a:noFill/>
          </a:ln>
        </p:spPr>
        <p:txBody>
          <a:bodyPr>
            <a:normAutofit fontScale="250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1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Em hãy cho biết c</a:t>
            </a:r>
            <a:r>
              <a:rPr lang="en-US" altLang="en-US" sz="1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ấu</a:t>
            </a:r>
            <a:r>
              <a:rPr lang="en-US" altLang="en-US" sz="1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1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1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1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ở:</a:t>
            </a:r>
            <a:br>
              <a:rPr lang="en-US" altLang="en-US" sz="1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US" sz="1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1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2286000"/>
            <a:ext cx="7402195" cy="1105535"/>
          </a:xfrm>
        </p:spPr>
        <p:txBody>
          <a:bodyPr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58370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6348413" cy="1320800"/>
          </a:xfrm>
        </p:spPr>
        <p:txBody>
          <a:bodyPr>
            <a:normAutofit fontScale="90000"/>
          </a:bodyPr>
          <a:lstStyle/>
          <a:p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ở:</a:t>
            </a:r>
            <a:b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075592"/>
            <a:ext cx="79248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ở: </a:t>
            </a:r>
            <a:endParaRPr lang="en-US" sz="3600" dirty="0">
              <a:solidFill>
                <a:srgbClr val="0070C0"/>
              </a:solidFill>
            </a:endParaRP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467360" y="1949450"/>
            <a:ext cx="415544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Đặc điểm của nh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ở:</a:t>
            </a:r>
            <a:endParaRPr lang="en-US" sz="3200"/>
          </a:p>
        </p:txBody>
      </p:sp>
      <p:sp>
        <p:nvSpPr>
          <p:cNvPr id="6" name="Text Box 5"/>
          <p:cNvSpPr txBox="1"/>
          <p:nvPr/>
        </p:nvSpPr>
        <p:spPr>
          <a:xfrm>
            <a:off x="349885" y="287020"/>
            <a:ext cx="8484235" cy="107632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CHƯƠNG I: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NHÀ Ở</a:t>
            </a:r>
            <a:br>
              <a:rPr lang="en-US" altLang="en-US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</a:b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TIẾT 2. 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BÀI 1:</a:t>
            </a:r>
            <a:r>
              <a:rPr lang="vi-VN" altLang="en-US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NHÀ Ở ĐỐI VỚI CON NGƯỜ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I</a:t>
            </a:r>
            <a:endParaRPr lang="en-US" sz="3200"/>
          </a:p>
        </p:txBody>
      </p:sp>
      <p:sp>
        <p:nvSpPr>
          <p:cNvPr id="7" name="Text Box 6"/>
          <p:cNvSpPr txBox="1"/>
          <p:nvPr/>
        </p:nvSpPr>
        <p:spPr>
          <a:xfrm>
            <a:off x="499110" y="1339850"/>
            <a:ext cx="360997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 defTabSz="45720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Vai trò của nh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ở:</a:t>
            </a:r>
            <a:endParaRPr lang="en-US" sz="3200" b="1"/>
          </a:p>
        </p:txBody>
      </p:sp>
      <p:sp>
        <p:nvSpPr>
          <p:cNvPr id="58370" name="Title 1"/>
          <p:cNvSpPr>
            <a:spLocks noGrp="1"/>
          </p:cNvSpPr>
          <p:nvPr/>
        </p:nvSpPr>
        <p:spPr>
          <a:xfrm>
            <a:off x="392430" y="3810000"/>
            <a:ext cx="7432040" cy="189484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kiến trúc nh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đặc trưng của Việt Nam</a:t>
            </a:r>
            <a:b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5" name="Google Shape;1295;p43"/>
          <p:cNvSpPr txBox="1">
            <a:spLocks noGrp="1"/>
          </p:cNvSpPr>
          <p:nvPr>
            <p:ph type="subTitle" idx="1"/>
          </p:nvPr>
        </p:nvSpPr>
        <p:spPr>
          <a:xfrm>
            <a:off x="21590" y="4898390"/>
            <a:ext cx="6856730" cy="1358900"/>
          </a:xfrm>
        </p:spPr>
        <p:txBody>
          <a:bodyPr spcFirstLastPara="1" vert="horz" wrap="square" lIns="91425" tIns="91425" rIns="91425" bIns="91425" numCol="1" anchor="ctr" anchorCtr="0" compatLnSpc="1">
            <a:noAutofit/>
          </a:bodyPr>
          <a:p>
            <a:pPr algn="l" defTabSz="45720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	Vật liệu xây dựng nh</a:t>
            </a:r>
            <a:r>
              <a:rPr lang="en-US" altLang="en-US" sz="36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lang="en-US" altLang="en-US" sz="36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br>
              <a:rPr lang="en-US" altLang="en-US" sz="36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sz="3600" b="1" kern="12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6" name="Shape 2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7800" y="990600"/>
            <a:ext cx="6410325" cy="4500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7" name="TextBox 1"/>
          <p:cNvSpPr txBox="1"/>
          <p:nvPr/>
        </p:nvSpPr>
        <p:spPr>
          <a:xfrm>
            <a:off x="1600200" y="5903913"/>
            <a:ext cx="5881688" cy="9540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vi-VN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1.6. </a:t>
            </a:r>
            <a:r>
              <a:rPr lang="vi-VN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loại vật liệu xây dựng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695700" y="5633085"/>
            <a:ext cx="1275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 bông</a:t>
            </a:r>
            <a:endParaRPr lang="en-US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886700" cy="854075"/>
          </a:xfrm>
        </p:spPr>
        <p:txBody>
          <a:bodyPr vert="horz" wrap="square" lIns="91440" tIns="45720" rIns="91440" bIns="45720" numCol="1" anchor="t" anchorCtr="0" compatLnSpc="1"/>
          <a:p>
            <a:pPr algn="ctr" eaLnBrk="1" hangingPunct="1"/>
            <a:br>
              <a:rPr lang="en-US" altLang="en-US" sz="2900" b="1" dirty="0"/>
            </a:br>
            <a:r>
              <a:rPr lang="en-US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4</a:t>
            </a:r>
            <a:br>
              <a:rPr lang="en-US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6800" y="1600200"/>
          <a:ext cx="6705600" cy="4648200"/>
        </p:xfrm>
        <a:graphic>
          <a:graphicData uri="http://schemas.openxmlformats.org/drawingml/2006/table">
            <a:tbl>
              <a:tblPr/>
              <a:tblGrid>
                <a:gridCol w="3500438"/>
                <a:gridCol w="3205162"/>
              </a:tblGrid>
              <a:tr h="4397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</a:tr>
              <a:tr h="1373187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</a:tr>
              <a:tr h="1462087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</a:tr>
              <a:tr h="1373187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3180" y="1291590"/>
          <a:ext cx="9100820" cy="5557520"/>
        </p:xfrm>
        <a:graphic>
          <a:graphicData uri="http://schemas.openxmlformats.org/drawingml/2006/table">
            <a:tbl>
              <a:tblPr/>
              <a:tblGrid>
                <a:gridCol w="4549140"/>
                <a:gridCol w="4551680"/>
              </a:tblGrid>
              <a:tr h="4032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 lời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</a:tr>
              <a:tr h="1289050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sng" strike="noStrike" cap="none" normalizeH="0" baseline="0" dirty="0" err="1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nền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</a:tr>
              <a:tr h="1932305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sng" strike="noStrike" cap="none" normalizeH="0" baseline="0" dirty="0" err="1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lợp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</a:tr>
              <a:tr h="1932940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3.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 sét có thể dùng để xây phần nào của ngôi nhà?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</a:tr>
            </a:tbl>
          </a:graphicData>
        </a:graphic>
      </p:graphicFrame>
      <p:sp>
        <p:nvSpPr>
          <p:cNvPr id="3" name="Text Box 2"/>
          <p:cNvSpPr txBox="1"/>
          <p:nvPr/>
        </p:nvSpPr>
        <p:spPr>
          <a:xfrm>
            <a:off x="4953000" y="2033905"/>
            <a:ext cx="3731260" cy="939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just" defTabSz="4572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Gỗ, đất sét, gạch bông, gạch ống, tre.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993640" y="3462020"/>
            <a:ext cx="33121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Tôn, ngói, lá.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5020310" y="5160010"/>
            <a:ext cx="3816985" cy="939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just" defTabSz="4572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Đất sét có thể để xây tường 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à.</a:t>
            </a:r>
            <a:endParaRPr lang="en-US" sz="240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Google Shape;1294;p43"/>
          <p:cNvSpPr>
            <a:spLocks noGrp="1"/>
          </p:cNvSpPr>
          <p:nvPr>
            <p:ph type="title"/>
          </p:nvPr>
        </p:nvSpPr>
        <p:spPr>
          <a:xfrm>
            <a:off x="176530" y="2672715"/>
            <a:ext cx="9080500" cy="2034540"/>
          </a:xfrm>
        </p:spPr>
        <p:txBody>
          <a:bodyPr vert="horz" wrap="square" lIns="91425" tIns="91425" rIns="91425" bIns="91425" anchor="b" anchorCtr="0"/>
          <a:p>
            <a:pPr algn="l" defTabSz="45720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nl-NL" sz="3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    - </a:t>
            </a:r>
            <a:r>
              <a:rPr lang="nl-NL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Vật liệu có sẵn trong tự nhiên: cát, đá, sỏi, gỗ, tre</a:t>
            </a:r>
            <a:r>
              <a:rPr lang="en-US" altLang="nl-NL" sz="3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...</a:t>
            </a:r>
            <a:br>
              <a:rPr lang="en-US" altLang="nl-NL" sz="3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</a:br>
            <a:r>
              <a:rPr lang="en-US" altLang="nl-NL" sz="3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    </a:t>
            </a:r>
            <a:r>
              <a:rPr lang="en-US" altLang="nl-NL" sz="3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- </a:t>
            </a:r>
            <a:r>
              <a:rPr lang="nl-NL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Vật liệu nhân tạo: gạch, ngói, xi măng, thép</a:t>
            </a:r>
            <a:r>
              <a:rPr lang="nl-NL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+mn-ea"/>
              </a:rPr>
              <a:t>…</a:t>
            </a:r>
            <a:endParaRPr lang="nl-NL" altLang="en-US" sz="32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  <a:sym typeface="+mn-ea"/>
            </a:endParaRPr>
          </a:p>
        </p:txBody>
      </p:sp>
      <p:sp>
        <p:nvSpPr>
          <p:cNvPr id="1295" name="Google Shape;1295;p43"/>
          <p:cNvSpPr txBox="1">
            <a:spLocks noGrp="1"/>
          </p:cNvSpPr>
          <p:nvPr>
            <p:ph type="subTitle" idx="1"/>
          </p:nvPr>
        </p:nvSpPr>
        <p:spPr>
          <a:xfrm>
            <a:off x="152400" y="2489835"/>
            <a:ext cx="6477000" cy="1638300"/>
          </a:xfrm>
        </p:spPr>
        <p:txBody>
          <a:bodyPr spcFirstLastPara="1" vert="horz" wrap="square" lIns="91425" tIns="91425" rIns="91425" bIns="91425" numCol="1" anchor="ctr" anchorCtr="0" compatLnSpc="1">
            <a:noAutofit/>
          </a:bodyPr>
          <a:p>
            <a:pPr marL="0" indent="0" defTabSz="457200"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en-US" sz="4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Vật liệu xây dựng nh</a:t>
            </a:r>
            <a:r>
              <a:rPr lang="en-US" altLang="en-US" sz="4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lang="en-US" altLang="en-US" sz="4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br>
              <a:rPr lang="en-US" altLang="en-US" sz="4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altLang="en-US" sz="400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 algn="l" defTabSz="457200">
              <a:spcBef>
                <a:spcPct val="0"/>
              </a:spcBef>
              <a:spcAft>
                <a:spcPct val="0"/>
              </a:spcAft>
            </a:pPr>
            <a:endParaRPr lang="en-US" sz="3600" kern="1200" dirty="0">
              <a:solidFill>
                <a:srgbClr val="00206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533400" y="304800"/>
            <a:ext cx="8484235" cy="107632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CHƯƠNG I: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NHÀ Ở</a:t>
            </a:r>
            <a:br>
              <a:rPr lang="en-US" altLang="en-US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</a:b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TIẾT 2. 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BÀI 1:</a:t>
            </a:r>
            <a:r>
              <a:rPr lang="vi-VN" altLang="en-US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NHÀ Ở ĐỐI VỚI CON NGƯỜ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I</a:t>
            </a:r>
            <a:endParaRPr lang="en-US" sz="3200"/>
          </a:p>
        </p:txBody>
      </p:sp>
    </p:spTree>
  </p:cSld>
  <p:clrMapOvr>
    <a:masterClrMapping/>
  </p:clrMapOvr>
  <p:transition>
    <p:split orient="vert"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02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88" y="381000"/>
            <a:ext cx="8924925" cy="2571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3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3621088"/>
            <a:ext cx="8316913" cy="2047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119313"/>
            <a:ext cx="361950" cy="314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05" name="TextBox 3"/>
          <p:cNvSpPr txBox="1"/>
          <p:nvPr/>
        </p:nvSpPr>
        <p:spPr>
          <a:xfrm>
            <a:off x="2209800" y="2843213"/>
            <a:ext cx="4122738" cy="7381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vi-V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1.7. </a:t>
            </a:r>
            <a:r>
              <a:rPr lang="vi-V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Trộn vữa xi măng-cát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1206" name="TextBox 4"/>
          <p:cNvSpPr txBox="1"/>
          <p:nvPr/>
        </p:nvSpPr>
        <p:spPr>
          <a:xfrm>
            <a:off x="2709863" y="5708650"/>
            <a:ext cx="3040062" cy="8302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vi-V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1.8. </a:t>
            </a:r>
            <a:r>
              <a:rPr lang="vi-V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Trộn bê tông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 dir="in"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6714</Words>
  <Application>WPS Presentation</Application>
  <PresentationFormat/>
  <Paragraphs>638</Paragraphs>
  <Slides>35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35</vt:i4>
      </vt:variant>
    </vt:vector>
  </HeadingPairs>
  <TitlesOfParts>
    <vt:vector size="55" baseType="lpstr">
      <vt:lpstr>Arial</vt:lpstr>
      <vt:lpstr>SimSun</vt:lpstr>
      <vt:lpstr>Wingdings</vt:lpstr>
      <vt:lpstr>Calibri</vt:lpstr>
      <vt:lpstr>Trebuchet MS</vt:lpstr>
      <vt:lpstr>Wingdings 3</vt:lpstr>
      <vt:lpstr>Symbol</vt:lpstr>
      <vt:lpstr>Amatic SC</vt:lpstr>
      <vt:lpstr>Segoe Print</vt:lpstr>
      <vt:lpstr>VNI-Times</vt:lpstr>
      <vt:lpstr>Times New Roman</vt:lpstr>
      <vt:lpstr>Amatic SC</vt:lpstr>
      <vt:lpstr>Microsoft YaHei</vt:lpstr>
      <vt:lpstr>Arial Unicode MS</vt:lpstr>
      <vt:lpstr>Arial</vt:lpstr>
      <vt:lpstr>Times New Roman</vt:lpstr>
      <vt:lpstr>Arial Black</vt:lpstr>
      <vt:lpstr>Goudy Stout</vt:lpstr>
      <vt:lpstr>Facet</vt:lpstr>
      <vt:lpstr>1_Facet</vt:lpstr>
      <vt:lpstr>PowerPoint 演示文稿</vt:lpstr>
      <vt:lpstr>NỘI DUNG BÀI HỌC </vt:lpstr>
      <vt:lpstr>PowerPoint 演示文稿</vt:lpstr>
      <vt:lpstr>4. Nêu một số kiến trúc nhà ở đặc trưng của Việt Nam? </vt:lpstr>
      <vt:lpstr>2.1. Cấu tạo chung của nhà ở:  </vt:lpstr>
      <vt:lpstr>PowerPoint 演示文稿</vt:lpstr>
      <vt:lpstr> Phiếu học tập số 4 </vt:lpstr>
      <vt:lpstr>     - Vật liệu có sẵn trong tự nhiên: cát, đá, sỏi, gỗ, tre...      - Vật liệu nhân tạo: gạch, ngói, xi măng, thép…</vt:lpstr>
      <vt:lpstr>PowerPoint 演示文稿</vt:lpstr>
      <vt:lpstr>Phiếu học tập số 5 </vt:lpstr>
      <vt:lpstr>PowerPoint 演示文稿</vt:lpstr>
      <vt:lpstr>.           </vt:lpstr>
      <vt:lpstr>.        </vt:lpstr>
      <vt:lpstr>Làm móng nhà </vt:lpstr>
      <vt:lpstr>PowerPoint 演示文稿</vt:lpstr>
      <vt:lpstr>PowerPoint 演示文稿</vt:lpstr>
      <vt:lpstr>PowerPoint 演示文稿</vt:lpstr>
      <vt:lpstr>5.	Quy trình xây dựng nhà ở:  </vt:lpstr>
      <vt:lpstr>LUYỆN TẬP</vt:lpstr>
      <vt:lpstr> 3. Em hãy cho biết tên kiến trúc nhà ở trong mỗi hình dưới đây. </vt:lpstr>
      <vt:lpstr>5. Em hãy quan sát các ngôi nhà dưới đây và cho biết ngôi nhà nào có kết cấu vũng chắc nhất. </vt:lpstr>
      <vt:lpstr>6. Em hãy cho biết những ngôi nhà trong hình dưới đây đang thực hiện ở bước nào của quy trình xây dựng nhà? </vt:lpstr>
      <vt:lpstr>PowerPoint 演示文稿</vt:lpstr>
      <vt:lpstr>.    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VẬN DỤNG</vt:lpstr>
      <vt:lpstr>VẬN DỤNG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WIN7</cp:lastModifiedBy>
  <cp:revision>27</cp:revision>
  <dcterms:created xsi:type="dcterms:W3CDTF">2005-10-22T13:32:00Z</dcterms:created>
  <dcterms:modified xsi:type="dcterms:W3CDTF">2021-09-30T02:46:47Z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C7E19B674C074BB9BCCFB7C1885FD37C</vt:lpwstr>
  </property>
  <property fmtid="{D5CDD505-2E9C-101B-9397-08002B2CF9AE}" pid="3" name="KSOProductBuildVer">
    <vt:lpwstr>1033-11.2.0.10323</vt:lpwstr>
  </property>
</Properties>
</file>