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75" r:id="rId3"/>
    <p:sldId id="281" r:id="rId4"/>
    <p:sldId id="331" r:id="rId5"/>
    <p:sldId id="333" r:id="rId6"/>
    <p:sldId id="260" r:id="rId7"/>
    <p:sldId id="325" r:id="rId8"/>
    <p:sldId id="326" r:id="rId9"/>
    <p:sldId id="284" r:id="rId10"/>
    <p:sldId id="327" r:id="rId11"/>
    <p:sldId id="334" r:id="rId12"/>
    <p:sldId id="335" r:id="rId13"/>
    <p:sldId id="336" r:id="rId14"/>
    <p:sldId id="337" r:id="rId15"/>
    <p:sldId id="338" r:id="rId16"/>
    <p:sldId id="339" r:id="rId17"/>
    <p:sldId id="343" r:id="rId18"/>
    <p:sldId id="341" r:id="rId19"/>
    <p:sldId id="342" r:id="rId20"/>
    <p:sldId id="345" r:id="rId21"/>
    <p:sldId id="344" r:id="rId22"/>
    <p:sldId id="346" r:id="rId23"/>
    <p:sldId id="347" r:id="rId24"/>
    <p:sldId id="308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0000FF"/>
    <a:srgbClr val="FFFF99"/>
    <a:srgbClr val="F6CEC4"/>
    <a:srgbClr val="FF00FF"/>
    <a:srgbClr val="00FF00"/>
    <a:srgbClr val="E9B5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9" autoAdjust="0"/>
    <p:restoredTop sz="94660"/>
  </p:normalViewPr>
  <p:slideViewPr>
    <p:cSldViewPr>
      <p:cViewPr varScale="1">
        <p:scale>
          <a:sx n="79" d="100"/>
          <a:sy n="79" d="100"/>
        </p:scale>
        <p:origin x="16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51181E1-1940-4EE5-A0F7-9905665FB918}" type="slidenum">
              <a:rPr lang="ar-SA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177BCC-EC40-46F7-8E06-E61A93AB389C}" type="slidenum">
              <a:rPr lang="ar-SA" altLang="en-US"/>
              <a:t>5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8"/>
          <p:cNvGrpSpPr/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/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0"/>
            <p:cNvSpPr/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11"/>
            <p:cNvSpPr/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" name="Group 12"/>
            <p:cNvGrpSpPr/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/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14"/>
              <p:cNvSpPr/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15"/>
              <p:cNvSpPr/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Freeform 16"/>
              <p:cNvSpPr/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Freeform 17"/>
              <p:cNvSpPr/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5" name="Group 18"/>
          <p:cNvGrpSpPr/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/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20"/>
            <p:cNvSpPr/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21"/>
            <p:cNvSpPr/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" name="Group 22"/>
            <p:cNvGrpSpPr/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/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Freeform 24"/>
              <p:cNvSpPr/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Freeform 25"/>
              <p:cNvSpPr/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Freeform 26"/>
              <p:cNvSpPr/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27"/>
              <p:cNvSpPr/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5" name="Freeform 28"/>
          <p:cNvSpPr/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9"/>
          <p:cNvSpPr/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64A895-64BD-4676-A1FF-842BE76F7A34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D8883B-E536-4874-8801-401947DFDC1D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0851AB-92A4-48DD-946F-B8E6C30DF56B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2EE609-DA32-44D3-BEB4-1AA1F932CBC6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/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/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Freeform 5"/>
              <p:cNvSpPr/>
              <p:nvPr userDrawn="1"/>
            </p:nvSpPr>
            <p:spPr bwMode="ltGray">
              <a:xfrm rot="12185230" flipV="1">
                <a:off x="4028" y="1797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Freeform 6"/>
              <p:cNvSpPr/>
              <p:nvPr userDrawn="1"/>
            </p:nvSpPr>
            <p:spPr bwMode="ltGray">
              <a:xfrm rot="12185230" flipV="1">
                <a:off x="3637" y="2162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Freeform 7"/>
              <p:cNvSpPr/>
              <p:nvPr userDrawn="1"/>
            </p:nvSpPr>
            <p:spPr bwMode="ltGray">
              <a:xfrm rot="12185230" flipV="1">
                <a:off x="3978" y="972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Freeform 8"/>
              <p:cNvSpPr/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Freeform 9"/>
              <p:cNvSpPr/>
              <p:nvPr userDrawn="1"/>
            </p:nvSpPr>
            <p:spPr bwMode="ltGray">
              <a:xfrm rot="12185230" flipV="1">
                <a:off x="3891" y="1322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Freeform 10"/>
              <p:cNvSpPr/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Freeform 11"/>
            <p:cNvSpPr/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2"/>
            <p:cNvSpPr/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13"/>
            <p:cNvSpPr/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14"/>
            <p:cNvSpPr/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15"/>
            <p:cNvSpPr/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16"/>
            <p:cNvSpPr/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Group 17"/>
            <p:cNvGrpSpPr/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Freeform 1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Freeform 2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" name="Group 21"/>
            <p:cNvGrpSpPr/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Freeform 23"/>
              <p:cNvSpPr/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Freeform 24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4" name="Group 25"/>
            <p:cNvGrpSpPr/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27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Freeform 28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5" name="Group 29"/>
            <p:cNvGrpSpPr/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3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3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" name="Group 33"/>
            <p:cNvGrpSpPr/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Freeform 3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Freeform 3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Freeform 37"/>
            <p:cNvSpPr/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38"/>
            <p:cNvSpPr/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39"/>
            <p:cNvSpPr/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40"/>
            <p:cNvSpPr/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Freeform 41"/>
            <p:cNvSpPr/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Freeform 42"/>
            <p:cNvSpPr/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Freeform 43"/>
            <p:cNvSpPr/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40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40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92EBB0-6F20-468D-8852-8BDC60AD1CA8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CA6744-0834-477B-8674-2CB04B18AA4E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B6E08F-94DC-4451-BEB4-6031BC802C4B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3D81D2-8C7A-4E51-851B-098D6D3ABE6E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7FAD8D-2908-472D-A160-8CEF3BB544F3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79E69E-55FD-4842-A711-B5A157ACB4A0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890067-F5E1-4ACF-B468-A2EAE0BC08BD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9A2FA2-CD70-4703-958C-D17188535DB0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03A3DD-2174-4DD2-808E-07D7BABCC687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E4D5B5-C901-4F8F-AC81-0D832E79B3AC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C3CD58-F875-405F-A241-04C86D74B93E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5ED6AB-FE52-4724-97DE-BB5BF3D05C0E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D8058B-A3DD-479F-94B2-7A37AFCEF2AC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FE1A4A-AB04-40F0-9C26-356A3783DE39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B096C1-79F8-4B4F-9719-A8FCD7981F2F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479935-29D5-4A11-AA22-64B9B94FCCA0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FE28F2-D53D-43B7-A584-DD2F59D04C5A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83EAFF-3088-4D30-9D9D-5D89617BC9D3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5E13AC-8F3D-4DF7-B73C-8102F41482CF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DA266-B6C8-4248-833D-A6E850F38274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08E8D-EF93-43E1-813F-B76342529817}" type="slidenum">
              <a:rPr lang="ar-SA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/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9F59BB-7C5A-4DF6-A8BA-5F3D16D25659}" type="slidenum">
              <a:rPr lang="ar-SA" altLang="en-US"/>
              <a:t>‹#›</a:t>
            </a:fld>
            <a:endParaRPr lang="en-US" altLang="en-US">
              <a:cs typeface="+mn-cs"/>
            </a:endParaRPr>
          </a:p>
        </p:txBody>
      </p:sp>
      <p:sp>
        <p:nvSpPr>
          <p:cNvPr id="49160" name="Freeform 8"/>
          <p:cNvSpPr/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61" name="Freeform 9"/>
          <p:cNvSpPr/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34" name="Group 10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9163" name="Freeform 11"/>
            <p:cNvSpPr/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4" name="Freeform 12"/>
            <p:cNvSpPr/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5" name="Freeform 13"/>
            <p:cNvSpPr/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6" name="Freeform 14"/>
            <p:cNvSpPr/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7" name="Freeform 15"/>
            <p:cNvSpPr/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8" name="Freeform 16"/>
            <p:cNvSpPr/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9" name="Freeform 17"/>
            <p:cNvSpPr/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70" name="Freeform 18"/>
            <p:cNvSpPr/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71" name="Freeform 19"/>
            <p:cNvSpPr/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60" name="Group 20"/>
            <p:cNvGrpSpPr/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/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9174" name="Freeform 22"/>
                <p:cNvSpPr/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75" name="Freeform 23"/>
                <p:cNvSpPr/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76" name="Freeform 24"/>
                <p:cNvSpPr/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9177" name="Freeform 25"/>
              <p:cNvSpPr/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78" name="Freeform 26"/>
              <p:cNvSpPr/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79" name="Freeform 27"/>
              <p:cNvSpPr/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65" name="Group 28"/>
              <p:cNvGrpSpPr/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9181" name="Freeform 29"/>
                <p:cNvSpPr/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2" name="Freeform 30"/>
                <p:cNvSpPr/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3" name="Freeform 31"/>
                <p:cNvSpPr/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4" name="Freeform 32"/>
                <p:cNvSpPr/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5" name="Freeform 33"/>
                <p:cNvSpPr/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6" name="Freeform 34"/>
                <p:cNvSpPr/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7" name="Freeform 35"/>
                <p:cNvSpPr/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88" name="Freeform 36"/>
                <p:cNvSpPr/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035" name="Group 37"/>
          <p:cNvGrpSpPr/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9190" name="Freeform 38"/>
            <p:cNvSpPr/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91" name="Freeform 39"/>
            <p:cNvSpPr/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36" name="Group 40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/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9194" name="Freeform 42"/>
              <p:cNvSpPr/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040" name="Group 43"/>
              <p:cNvGrpSpPr/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9196" name="Freeform 44"/>
                <p:cNvSpPr/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97" name="Freeform 45"/>
                <p:cNvSpPr/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98" name="Freeform 46"/>
                <p:cNvSpPr/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199" name="Freeform 47"/>
                <p:cNvSpPr/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200" name="Freeform 48"/>
                <p:cNvSpPr/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201" name="Freeform 49"/>
                <p:cNvSpPr/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202" name="Freeform 50"/>
                <p:cNvSpPr/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203" name="Freeform 51"/>
                <p:cNvSpPr/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492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82947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57" name="Group 4"/>
            <p:cNvGrpSpPr/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949" name="Freeform 5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50" name="Freeform 6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51" name="Freeform 7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2952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059" name="Group 9"/>
            <p:cNvGrpSpPr/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954" name="Freeform 10"/>
              <p:cNvSpPr/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55" name="Freeform 11"/>
              <p:cNvSpPr/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56" name="Freeform 12"/>
              <p:cNvSpPr/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57" name="Freeform 13"/>
              <p:cNvSpPr/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58" name="Freeform 14"/>
              <p:cNvSpPr/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091" name="Group 15"/>
              <p:cNvGrpSpPr/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960" name="Freeform 16"/>
                <p:cNvSpPr/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961" name="Freeform 17"/>
                <p:cNvSpPr/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962" name="Freeform 18"/>
                <p:cNvSpPr/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060" name="Group 19"/>
            <p:cNvGrpSpPr/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964" name="Freeform 20"/>
              <p:cNvSpPr/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65" name="Freeform 21"/>
              <p:cNvSpPr/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66" name="Freeform 2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61" name="Group 23"/>
            <p:cNvGrpSpPr/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968" name="Freeform 2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69" name="Freeform 2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70" name="Freeform 2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62" name="Group 27"/>
            <p:cNvGrpSpPr/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972" name="Freeform 2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73" name="Freeform 2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974" name="Freeform 3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2975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6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7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8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9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0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1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2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3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4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5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6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7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88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29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9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29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29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0DC2223-54C8-45B9-8F2D-0B97A465FD5F}" type="slidenum">
              <a:rPr lang="ar-SA" altLang="en-US"/>
              <a:t>‹#›</a:t>
            </a:fld>
            <a:endParaRPr lang="en-US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AFBE11-3932-44A5-86FE-C105551D1001}" type="slidenum">
              <a:rPr lang="ar-SA" altLang="en-US" sz="1400"/>
              <a:t>1</a:t>
            </a:fld>
            <a:endParaRPr lang="en-US" altLang="en-US" sz="1400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-15875" y="2305896"/>
            <a:ext cx="8763000" cy="177239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8800" dirty="0" err="1">
                <a:solidFill>
                  <a:srgbClr val="0000FF"/>
                </a:solidFill>
                <a:latin typeface="VNI-Duff" pitchFamily="2" charset="0"/>
              </a:rPr>
              <a:t>Số</a:t>
            </a:r>
            <a:r>
              <a:rPr lang="vi-VN" altLang="en-US" sz="8800" dirty="0">
                <a:solidFill>
                  <a:srgbClr val="0000FF"/>
                </a:solidFill>
                <a:latin typeface="VNI-Duff" pitchFamily="2" charset="0"/>
              </a:rPr>
              <a:t> </a:t>
            </a:r>
            <a:r>
              <a:rPr lang="vi-VN" altLang="en-US" sz="8800" dirty="0" err="1">
                <a:solidFill>
                  <a:srgbClr val="0000FF"/>
                </a:solidFill>
                <a:latin typeface="VNI-Duff" pitchFamily="2" charset="0"/>
              </a:rPr>
              <a:t>học</a:t>
            </a:r>
            <a:r>
              <a:rPr lang="vi-VN" altLang="en-US" sz="8800" dirty="0">
                <a:solidFill>
                  <a:srgbClr val="0000FF"/>
                </a:solidFill>
                <a:latin typeface="VNI-Duff" pitchFamily="2" charset="0"/>
              </a:rPr>
              <a:t> 6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1371600" y="4038600"/>
            <a:ext cx="6527800" cy="1465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Dom" pitchFamily="2" charset="0"/>
                <a:cs typeface="Arial" panose="020B0604020202020204" pitchFamily="34" charset="0"/>
              </a:rPr>
              <a:t>Giáo viên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anose="020B0602030504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alt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Dom" pitchFamily="2" charset="0"/>
                <a:cs typeface="Arial" panose="020B0604020202020204" pitchFamily="34" charset="0"/>
              </a:rPr>
              <a:t>Lớp</a:t>
            </a:r>
            <a:r>
              <a:rPr lang="vi-VN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Dom" pitchFamily="2" charset="0"/>
                <a:cs typeface="Arial" panose="020B0604020202020204" pitchFamily="34" charset="0"/>
              </a:rPr>
              <a:t>:</a:t>
            </a:r>
            <a:endParaRPr lang="en-US" alt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4925267" y="594127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… ngày … tháng … năm </a:t>
            </a: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  <p:bldP spid="1443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E13AC-8F3D-4DF7-B73C-8102F41482CF}" type="slidenum">
              <a:rPr lang="ar-SA" altLang="en-US" smtClean="0"/>
              <a:t>10</a:t>
            </a:fld>
            <a:endParaRPr lang="en-US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732837"/>
            <a:ext cx="8999375" cy="5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vi-VN" altLang="en-US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vi-VN" alt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vi-VN" alt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vi-VN" alt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câu </a:t>
            </a:r>
            <a:r>
              <a:rPr lang="vi-VN" altLang="en-US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hỏi</a:t>
            </a:r>
            <a:r>
              <a:rPr lang="vi-VN" alt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vi-VN" alt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vi-VN" alt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vi-VN" alt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1/103 </a:t>
            </a:r>
            <a:r>
              <a:rPr lang="vi-VN" altLang="en-US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vi-VN" altLang="en-US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2/104 (SGK)</a:t>
            </a:r>
            <a:endParaRPr lang="en-US" altLang="en-US" sz="2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127519" y="-51653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 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3078" r="11021"/>
          <a:stretch>
            <a:fillRect/>
          </a:stretch>
        </p:blipFill>
        <p:spPr>
          <a:xfrm>
            <a:off x="1954004" y="1118830"/>
            <a:ext cx="6732796" cy="3218323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7124700" y="170646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7124700" y="221441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7110704" y="275811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b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7124700" y="330682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7112259" y="386209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1676400" y="4523091"/>
            <a:ext cx="77724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ăn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sau: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ăn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ăn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ăn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ăn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xôi (11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/>
          <p:cNvSpPr txBox="1"/>
          <p:nvPr/>
        </p:nvSpPr>
        <p:spPr>
          <a:xfrm>
            <a:off x="21013" y="1201606"/>
            <a:ext cx="185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vi-VN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BT1/103</a:t>
            </a:r>
            <a:endParaRPr lang="en-US" sz="2400" b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/>
          <p:cNvSpPr txBox="1"/>
          <p:nvPr/>
        </p:nvSpPr>
        <p:spPr>
          <a:xfrm>
            <a:off x="-207588" y="4359306"/>
            <a:ext cx="231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vi-VN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BT2/104</a:t>
            </a:r>
            <a:endParaRPr lang="en-US" sz="2400" b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E13AC-8F3D-4DF7-B73C-8102F41482CF}" type="slidenum">
              <a:rPr lang="ar-SA" altLang="en-US" smtClean="0"/>
              <a:t>11</a:t>
            </a:fld>
            <a:endParaRPr lang="en-US" altLang="en-US"/>
          </a:p>
        </p:txBody>
      </p:sp>
      <p:sp>
        <p:nvSpPr>
          <p:cNvPr id="4" name="Hộp Văn bản 3"/>
          <p:cNvSpPr txBox="1"/>
          <p:nvPr/>
        </p:nvSpPr>
        <p:spPr>
          <a:xfrm>
            <a:off x="135294" y="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 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18775"/>
            <a:ext cx="502483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1" y="732837"/>
            <a:ext cx="8763000" cy="7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kê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trong 1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năm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Nhóm 18"/>
          <p:cNvGrpSpPr/>
          <p:nvPr/>
        </p:nvGrpSpPr>
        <p:grpSpPr>
          <a:xfrm>
            <a:off x="304801" y="4450972"/>
            <a:ext cx="4038600" cy="2427244"/>
            <a:chOff x="304801" y="4450972"/>
            <a:chExt cx="4038600" cy="2427244"/>
          </a:xfrm>
        </p:grpSpPr>
        <p:sp>
          <p:nvSpPr>
            <p:cNvPr id="13" name="Mũi tên: Hình ngũ giác 12"/>
            <p:cNvSpPr/>
            <p:nvPr/>
          </p:nvSpPr>
          <p:spPr bwMode="auto">
            <a:xfrm>
              <a:off x="304801" y="4450972"/>
              <a:ext cx="4038600" cy="2249865"/>
            </a:xfrm>
            <a:prstGeom prst="homePlat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/>
            <p:cNvSpPr txBox="1"/>
            <p:nvPr/>
          </p:nvSpPr>
          <p:spPr>
            <a:xfrm>
              <a:off x="328127" y="4662225"/>
              <a:ext cx="33528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1) Em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cho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năm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nước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ta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tổng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diện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tích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rừng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thấp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nhất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theo em nguyên nhân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chính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do đâu?</a:t>
              </a:r>
              <a:endParaRPr lang="en-US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20" name="Nhóm 19"/>
          <p:cNvGrpSpPr/>
          <p:nvPr/>
        </p:nvGrpSpPr>
        <p:grpSpPr>
          <a:xfrm>
            <a:off x="3352800" y="4438560"/>
            <a:ext cx="5715002" cy="2585323"/>
            <a:chOff x="3352800" y="4438560"/>
            <a:chExt cx="5715002" cy="2585323"/>
          </a:xfrm>
        </p:grpSpPr>
        <p:sp>
          <p:nvSpPr>
            <p:cNvPr id="14" name="Mũi tên: Hình V 13"/>
            <p:cNvSpPr/>
            <p:nvPr/>
          </p:nvSpPr>
          <p:spPr bwMode="auto">
            <a:xfrm>
              <a:off x="3352800" y="4450972"/>
              <a:ext cx="5715002" cy="2249865"/>
            </a:xfrm>
            <a:prstGeom prst="chevro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just" eaLnBrk="1" hangingPunct="1"/>
              <a:endParaRPr lang="en-US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Hộp Văn bản 15"/>
            <p:cNvSpPr txBox="1"/>
            <p:nvPr/>
          </p:nvSpPr>
          <p:spPr>
            <a:xfrm>
              <a:off x="4087586" y="4438560"/>
              <a:ext cx="403860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Năm 1993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năm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tổng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diện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tích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rừng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thấp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nhất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nguyên nhân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chính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do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nạn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phá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rừng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đốt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rừng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dân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lấy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đất</a:t>
              </a: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canh </a:t>
              </a:r>
              <a:r>
                <a:rPr lang="vi-VN" sz="2400" dirty="0" err="1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tác</a:t>
              </a:r>
              <a:endParaRPr lang="en-US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E13AC-8F3D-4DF7-B73C-8102F41482CF}" type="slidenum">
              <a:rPr lang="ar-SA" altLang="en-US" smtClean="0"/>
              <a:t>12</a:t>
            </a:fld>
            <a:endParaRPr lang="en-US" altLang="en-US"/>
          </a:p>
        </p:txBody>
      </p:sp>
      <p:sp>
        <p:nvSpPr>
          <p:cNvPr id="4" name="Hộp Văn bản 3"/>
          <p:cNvSpPr txBox="1"/>
          <p:nvPr/>
        </p:nvSpPr>
        <p:spPr>
          <a:xfrm>
            <a:off x="135294" y="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 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18775"/>
            <a:ext cx="502483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1" y="732837"/>
            <a:ext cx="8763000" cy="7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kê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trong 1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năm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Nhóm 2"/>
          <p:cNvGrpSpPr/>
          <p:nvPr/>
        </p:nvGrpSpPr>
        <p:grpSpPr>
          <a:xfrm>
            <a:off x="135294" y="4459198"/>
            <a:ext cx="4208107" cy="2549416"/>
            <a:chOff x="135294" y="4459198"/>
            <a:chExt cx="4208107" cy="2549416"/>
          </a:xfrm>
        </p:grpSpPr>
        <p:sp>
          <p:nvSpPr>
            <p:cNvPr id="13" name="Mũi tên: Hình ngũ giác 12"/>
            <p:cNvSpPr/>
            <p:nvPr/>
          </p:nvSpPr>
          <p:spPr bwMode="auto">
            <a:xfrm>
              <a:off x="135294" y="4459198"/>
              <a:ext cx="4208107" cy="2268797"/>
            </a:xfrm>
            <a:prstGeom prst="homePlat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/>
            <p:cNvSpPr txBox="1"/>
            <p:nvPr/>
          </p:nvSpPr>
          <p:spPr>
            <a:xfrm>
              <a:off x="231710" y="4459198"/>
              <a:ext cx="3180184" cy="2549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spcBef>
                  <a:spcPts val="200"/>
                </a:spcBef>
                <a:spcAft>
                  <a:spcPts val="200"/>
                </a:spcAft>
              </a:pP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2)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năm 1993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đến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năm 2016, em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thấy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tổng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diện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tích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rừng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nước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ta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xu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hướng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theo em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nước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ta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đã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những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chính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sách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chủ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trương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cải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thiện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diện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tích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rừng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như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vậy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3293705" y="4459198"/>
            <a:ext cx="5715001" cy="2363035"/>
            <a:chOff x="3293705" y="4459198"/>
            <a:chExt cx="5715001" cy="2363035"/>
          </a:xfrm>
        </p:grpSpPr>
        <p:sp>
          <p:nvSpPr>
            <p:cNvPr id="14" name="Mũi tên: Hình V 13"/>
            <p:cNvSpPr/>
            <p:nvPr/>
          </p:nvSpPr>
          <p:spPr bwMode="auto">
            <a:xfrm>
              <a:off x="3293705" y="4459198"/>
              <a:ext cx="5715001" cy="2268797"/>
            </a:xfrm>
            <a:prstGeom prst="chevro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just" eaLnBrk="1" hangingPunct="1"/>
              <a:endParaRPr lang="en-US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Hộp Văn bản 15"/>
            <p:cNvSpPr txBox="1"/>
            <p:nvPr/>
          </p:nvSpPr>
          <p:spPr>
            <a:xfrm>
              <a:off x="4038600" y="4580594"/>
              <a:ext cx="4038600" cy="2241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just"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Ø"/>
              </a:pP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năm 1993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trở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lại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đây,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tổng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diện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tích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rừng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nước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ta đang tăng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dần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lên do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nước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khuyến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khích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chính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sách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trồng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rừng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giao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chỉ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tiêu cho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từng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phương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khôi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phục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lại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diện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tích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rừng</a:t>
              </a:r>
              <a:endParaRPr lang="en-US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E13AC-8F3D-4DF7-B73C-8102F41482CF}" type="slidenum">
              <a:rPr lang="ar-SA" altLang="en-US" smtClean="0"/>
              <a:t>13</a:t>
            </a:fld>
            <a:endParaRPr lang="en-US" altLang="en-US"/>
          </a:p>
        </p:txBody>
      </p:sp>
      <p:sp>
        <p:nvSpPr>
          <p:cNvPr id="4" name="Hộp Văn bản 3"/>
          <p:cNvSpPr txBox="1"/>
          <p:nvPr/>
        </p:nvSpPr>
        <p:spPr>
          <a:xfrm>
            <a:off x="135294" y="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 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18775"/>
            <a:ext cx="502483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1" y="732837"/>
            <a:ext cx="8763000" cy="7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kê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trong 1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năm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Nhóm 2"/>
          <p:cNvGrpSpPr/>
          <p:nvPr/>
        </p:nvGrpSpPr>
        <p:grpSpPr>
          <a:xfrm>
            <a:off x="304801" y="4495800"/>
            <a:ext cx="4038600" cy="2205037"/>
            <a:chOff x="304801" y="4495800"/>
            <a:chExt cx="4038600" cy="2205037"/>
          </a:xfrm>
        </p:grpSpPr>
        <p:sp>
          <p:nvSpPr>
            <p:cNvPr id="13" name="Mũi tên: Hình ngũ giác 12"/>
            <p:cNvSpPr/>
            <p:nvPr/>
          </p:nvSpPr>
          <p:spPr bwMode="auto">
            <a:xfrm>
              <a:off x="304801" y="4495800"/>
              <a:ext cx="4038600" cy="2205037"/>
            </a:xfrm>
            <a:prstGeom prst="homePlat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/>
            <p:cNvSpPr txBox="1"/>
            <p:nvPr/>
          </p:nvSpPr>
          <p:spPr>
            <a:xfrm>
              <a:off x="328127" y="4792622"/>
              <a:ext cx="3536299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3)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Rừng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ý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nghĩa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môi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trường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con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đất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nước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Việt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Nam, em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góp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phần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công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sức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đối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môi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trường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xanh ?</a:t>
              </a:r>
              <a:endParaRPr lang="en-US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3352801" y="4495800"/>
            <a:ext cx="5715000" cy="2205037"/>
            <a:chOff x="3352801" y="4495800"/>
            <a:chExt cx="5715000" cy="2205037"/>
          </a:xfrm>
        </p:grpSpPr>
        <p:sp>
          <p:nvSpPr>
            <p:cNvPr id="14" name="Mũi tên: Hình V 13"/>
            <p:cNvSpPr/>
            <p:nvPr/>
          </p:nvSpPr>
          <p:spPr bwMode="auto">
            <a:xfrm>
              <a:off x="3352801" y="4495800"/>
              <a:ext cx="5715000" cy="2205037"/>
            </a:xfrm>
            <a:prstGeom prst="chevro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just" eaLnBrk="1" hangingPunct="1"/>
              <a:endParaRPr lang="en-US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Hộp Văn bản 15"/>
            <p:cNvSpPr txBox="1"/>
            <p:nvPr/>
          </p:nvSpPr>
          <p:spPr>
            <a:xfrm>
              <a:off x="4256313" y="4655636"/>
              <a:ext cx="4038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Rừng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được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coi như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lá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phổi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xanh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đất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nước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cung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cấp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sản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giúp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hạn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chế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lũ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quét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....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sinh em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sẽ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tích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cực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tham gia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hoạt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trồng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cây xanh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tại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gia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đình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0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trường</a:t>
              </a:r>
              <a:r>
                <a:rPr lang="vi-VN" sz="20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2000" dirty="0">
                <a:solidFill>
                  <a:srgbClr val="1C1C1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096C1-79F8-4B4F-9719-A8FCD7981F2F}" type="slidenum">
              <a:rPr lang="ar-SA" altLang="en-US" smtClean="0"/>
              <a:t>14</a:t>
            </a:fld>
            <a:endParaRPr lang="en-US" altLang="en-US"/>
          </a:p>
        </p:txBody>
      </p:sp>
      <p:sp>
        <p:nvSpPr>
          <p:cNvPr id="5" name="Hộp Văn bản 4"/>
          <p:cNvSpPr txBox="1"/>
          <p:nvPr/>
        </p:nvSpPr>
        <p:spPr>
          <a:xfrm>
            <a:off x="152400" y="29547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Phân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304800" y="798988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" y="1260653"/>
            <a:ext cx="6155125" cy="4883388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5562600" y="2153204"/>
            <a:ext cx="3572070" cy="432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200"/>
              </a:spcBef>
              <a:spcAft>
                <a:spcPts val="200"/>
              </a:spcAft>
            </a:pPr>
            <a:r>
              <a:rPr lang="vi-VN" sz="1800" b="1" dirty="0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1) Thông tin </a:t>
            </a:r>
            <a:r>
              <a:rPr lang="vi-VN" sz="1800" b="1" dirty="0" err="1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1800" b="1" dirty="0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tra trong </a:t>
            </a:r>
            <a:r>
              <a:rPr lang="vi-VN" sz="1800" b="1" dirty="0" err="1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1800" b="1" dirty="0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1800" b="1" dirty="0" err="1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vi-VN" sz="1800" b="1" dirty="0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1800" b="1" dirty="0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vi-VN" sz="1800" b="1" dirty="0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 tin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 bao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tên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tra, tên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nuôi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nuôi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endParaRPr lang="vi-VN" sz="1800" i="1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vi-VN" sz="1800" b="1" dirty="0" err="1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800" b="1" dirty="0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bao nhiêu </a:t>
            </a:r>
            <a:r>
              <a:rPr lang="vi-VN" sz="1800" b="1" dirty="0" err="1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1800" b="1" dirty="0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không nuôi con </a:t>
            </a:r>
            <a:r>
              <a:rPr lang="vi-VN" sz="1800" b="1" dirty="0" err="1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1800" b="1" dirty="0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1800" b="1" dirty="0">
                <a:solidFill>
                  <a:srgbClr val="1C1C1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nuôi con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1800" i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endParaRPr lang="vi-VN" sz="1800" i="1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bao nhiêu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nuôi?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nuôi.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AutoNum type="arabicParenR"/>
            </a:pPr>
            <a:endParaRPr lang="en-US" sz="18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096C1-79F8-4B4F-9719-A8FCD7981F2F}" type="slidenum">
              <a:rPr lang="ar-SA" altLang="en-US" smtClean="0"/>
              <a:t>15</a:t>
            </a:fld>
            <a:endParaRPr lang="en-US" altLang="en-US"/>
          </a:p>
        </p:txBody>
      </p:sp>
      <p:sp>
        <p:nvSpPr>
          <p:cNvPr id="5" name="Hộp Văn bản 4"/>
          <p:cNvSpPr txBox="1"/>
          <p:nvPr/>
        </p:nvSpPr>
        <p:spPr>
          <a:xfrm>
            <a:off x="152400" y="29547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Phân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223935" y="798988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VD</a:t>
            </a:r>
            <a:r>
              <a:rPr lang="vi-VN" sz="2400" b="1" u="sng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bên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đang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Quan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14927"/>
            <a:ext cx="4295192" cy="2518909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547396" y="3942942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đang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ga?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đang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</a:t>
            </a:r>
          </a:p>
          <a:p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ga?.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b="1" dirty="0">
                <a:solidFill>
                  <a:srgbClr val="1C1C1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ga:</a:t>
            </a:r>
          </a:p>
          <a:p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vi-VN" i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vi-VN" i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ga:</a:t>
            </a:r>
          </a:p>
          <a:p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vi-VN" i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cam: 2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vi-VN" i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i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vi-VN" i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endParaRPr lang="en-US" i="1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A3D5F-2BDF-40D6-9115-C29CAE48781D}" type="slidenum">
              <a:rPr lang="ar-SA" altLang="en-US" sz="1400"/>
              <a:t>16</a:t>
            </a:fld>
            <a:endParaRPr lang="en-US" altLang="en-US" sz="1400"/>
          </a:p>
        </p:txBody>
      </p:sp>
      <p:sp>
        <p:nvSpPr>
          <p:cNvPr id="63491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362200"/>
            <a:ext cx="8001000" cy="18288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vi-VN" altLang="en-US" sz="3500" b="1" dirty="0"/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đa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phong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theo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5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52400" y="29547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Phân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096C1-79F8-4B4F-9719-A8FCD7981F2F}" type="slidenum">
              <a:rPr lang="ar-SA" altLang="en-US" smtClean="0"/>
              <a:t>17</a:t>
            </a:fld>
            <a:endParaRPr lang="en-US" altLang="en-US"/>
          </a:p>
        </p:txBody>
      </p:sp>
      <p:sp>
        <p:nvSpPr>
          <p:cNvPr id="5" name="Hộp Văn bản 4"/>
          <p:cNvSpPr txBox="1"/>
          <p:nvPr/>
        </p:nvSpPr>
        <p:spPr>
          <a:xfrm>
            <a:off x="152400" y="29547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Phân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1" y="732837"/>
            <a:ext cx="8763000" cy="7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endParaRPr lang="en-US" altLang="en-US" sz="2400" dirty="0">
              <a:solidFill>
                <a:srgbClr val="1C1C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9" y="1217344"/>
            <a:ext cx="307816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Nhóm 24"/>
          <p:cNvGrpSpPr/>
          <p:nvPr/>
        </p:nvGrpSpPr>
        <p:grpSpPr>
          <a:xfrm>
            <a:off x="155672" y="3581401"/>
            <a:ext cx="2816128" cy="3119438"/>
            <a:chOff x="155672" y="3581401"/>
            <a:chExt cx="2816128" cy="3119438"/>
          </a:xfrm>
        </p:grpSpPr>
        <p:sp>
          <p:nvSpPr>
            <p:cNvPr id="12" name="Mũi tên: Hình ngũ giác 11"/>
            <p:cNvSpPr/>
            <p:nvPr/>
          </p:nvSpPr>
          <p:spPr bwMode="auto">
            <a:xfrm>
              <a:off x="155672" y="3581401"/>
              <a:ext cx="2816128" cy="3119438"/>
            </a:xfrm>
            <a:prstGeom prst="homePlate">
              <a:avLst/>
            </a:prstGeom>
            <a:solidFill>
              <a:schemeClr val="accent2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3" name="Hộp Văn bản 12"/>
            <p:cNvSpPr txBox="1"/>
            <p:nvPr/>
          </p:nvSpPr>
          <p:spPr>
            <a:xfrm>
              <a:off x="286140" y="3819679"/>
              <a:ext cx="171394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2) Em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phân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loại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con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trên theo 1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tiêu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chí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mà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em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lựa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1C1C1C"/>
                </a:solidFill>
              </a:endParaRPr>
            </a:p>
          </p:txBody>
        </p:sp>
      </p:grpSp>
      <p:grpSp>
        <p:nvGrpSpPr>
          <p:cNvPr id="26" name="Nhóm 25"/>
          <p:cNvGrpSpPr/>
          <p:nvPr/>
        </p:nvGrpSpPr>
        <p:grpSpPr>
          <a:xfrm>
            <a:off x="1600200" y="3338060"/>
            <a:ext cx="7467601" cy="3606115"/>
            <a:chOff x="1600200" y="3338060"/>
            <a:chExt cx="7467601" cy="3606115"/>
          </a:xfrm>
        </p:grpSpPr>
        <p:sp>
          <p:nvSpPr>
            <p:cNvPr id="14" name="Mũi tên: Hình V 13"/>
            <p:cNvSpPr/>
            <p:nvPr/>
          </p:nvSpPr>
          <p:spPr bwMode="auto">
            <a:xfrm>
              <a:off x="1600200" y="3581400"/>
              <a:ext cx="7467601" cy="3119437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5" name="Hộp Văn bản 14"/>
            <p:cNvSpPr txBox="1"/>
            <p:nvPr/>
          </p:nvSpPr>
          <p:spPr>
            <a:xfrm>
              <a:off x="3102268" y="3338060"/>
              <a:ext cx="4724400" cy="3606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 algn="just"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Ø"/>
              </a:pPr>
              <a:endPara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85750" lvl="0" indent="-285750" algn="just">
                <a:spcBef>
                  <a:spcPts val="200"/>
                </a:spcBef>
                <a:spcAft>
                  <a:spcPts val="200"/>
                </a:spcAft>
                <a:buFont typeface="Wingdings" panose="05000000000000000000" pitchFamily="2" charset="2"/>
                <a:buChar char="Ø"/>
              </a:pP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cách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phân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loại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con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trên. Ta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tiêu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chí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sau : </a:t>
              </a:r>
              <a:endParaRPr lang="en-US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lvl="0" indent="-342900" algn="just"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Blip>
                  <a:blip r:embed="rId3"/>
                </a:buBlip>
              </a:pP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chân : 2 chân, 4 chân</a:t>
              </a:r>
              <a:endParaRPr lang="en-US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lvl="0" indent="-342900" algn="just"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Blip>
                  <a:blip r:embed="rId3"/>
                </a:buBlip>
              </a:pP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bay; không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bay</a:t>
              </a:r>
              <a:endParaRPr lang="en-US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lvl="0" indent="-342900" algn="just"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Blip>
                  <a:blip r:embed="rId3"/>
                </a:buBlip>
              </a:pP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Đẻ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con;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đẻ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trứng</a:t>
              </a:r>
              <a:endPara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342900" lvl="0" indent="-342900" algn="just"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Blip>
                  <a:blip r:embed="rId3"/>
                </a:buBlip>
              </a:pPr>
              <a:r>
                <a:rPr lang="vi-VN" sz="2400" dirty="0">
                  <a:solidFill>
                    <a:srgbClr val="1C1C1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endParaRPr lang="en-US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22" name="Nhóm 21"/>
          <p:cNvGrpSpPr/>
          <p:nvPr/>
        </p:nvGrpSpPr>
        <p:grpSpPr>
          <a:xfrm>
            <a:off x="3390901" y="1214437"/>
            <a:ext cx="2590800" cy="2225613"/>
            <a:chOff x="3390901" y="1214437"/>
            <a:chExt cx="2590800" cy="2225613"/>
          </a:xfrm>
        </p:grpSpPr>
        <p:sp>
          <p:nvSpPr>
            <p:cNvPr id="16" name="Mũi tên: Hình ngũ giác 15"/>
            <p:cNvSpPr/>
            <p:nvPr/>
          </p:nvSpPr>
          <p:spPr bwMode="auto">
            <a:xfrm>
              <a:off x="3390901" y="1214437"/>
              <a:ext cx="2590800" cy="2163763"/>
            </a:xfrm>
            <a:prstGeom prst="homePlate">
              <a:avLst/>
            </a:prstGeom>
            <a:solidFill>
              <a:schemeClr val="accent2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7" name="Hộp Văn bản 16"/>
            <p:cNvSpPr txBox="1"/>
            <p:nvPr/>
          </p:nvSpPr>
          <p:spPr>
            <a:xfrm>
              <a:off x="3390901" y="1593391"/>
              <a:ext cx="1981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1)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tất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bao nhiêu con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trong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24" name="Nhóm 23"/>
          <p:cNvGrpSpPr/>
          <p:nvPr/>
        </p:nvGrpSpPr>
        <p:grpSpPr>
          <a:xfrm>
            <a:off x="4953000" y="1214437"/>
            <a:ext cx="3999941" cy="2163763"/>
            <a:chOff x="4953000" y="1214437"/>
            <a:chExt cx="3999941" cy="2163763"/>
          </a:xfrm>
        </p:grpSpPr>
        <p:sp>
          <p:nvSpPr>
            <p:cNvPr id="19" name="Mũi tên: Hình V 18"/>
            <p:cNvSpPr/>
            <p:nvPr/>
          </p:nvSpPr>
          <p:spPr bwMode="auto">
            <a:xfrm>
              <a:off x="4953000" y="1214437"/>
              <a:ext cx="3999941" cy="2163763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3" name="Hộp Văn bản 22"/>
            <p:cNvSpPr txBox="1"/>
            <p:nvPr/>
          </p:nvSpPr>
          <p:spPr>
            <a:xfrm>
              <a:off x="6077324" y="1774696"/>
              <a:ext cx="225527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16 con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trong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3EAFF-3088-4D30-9D9D-5D89617BC9D3}" type="slidenum">
              <a:rPr lang="ar-SA" altLang="en-US" smtClean="0"/>
              <a:t>18</a:t>
            </a:fld>
            <a:endParaRPr lang="en-US" altLang="en-US"/>
          </a:p>
        </p:txBody>
      </p:sp>
      <p:sp>
        <p:nvSpPr>
          <p:cNvPr id="5" name="Hộp Văn bản 4"/>
          <p:cNvSpPr txBox="1"/>
          <p:nvPr/>
        </p:nvSpPr>
        <p:spPr>
          <a:xfrm>
            <a:off x="152400" y="29547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098"/>
            <a:ext cx="8054538" cy="5649738"/>
          </a:xfrm>
          <a:prstGeom prst="rect">
            <a:avLst/>
          </a:prstGeom>
        </p:spPr>
      </p:pic>
      <p:sp>
        <p:nvSpPr>
          <p:cNvPr id="8" name="Bong bóng Ý nghĩ: Hình đám mây 7"/>
          <p:cNvSpPr/>
          <p:nvPr/>
        </p:nvSpPr>
        <p:spPr bwMode="auto">
          <a:xfrm>
            <a:off x="4419600" y="1142999"/>
            <a:ext cx="4724400" cy="312420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Hộp Văn bản 8"/>
          <p:cNvSpPr txBox="1"/>
          <p:nvPr/>
        </p:nvSpPr>
        <p:spPr>
          <a:xfrm>
            <a:off x="4953000" y="1597103"/>
            <a:ext cx="40363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38448784 không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(tên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không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lphaLcParenR"/>
            </a:pP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 không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dương.</a:t>
            </a:r>
          </a:p>
          <a:p>
            <a:pPr marL="342900" indent="-342900">
              <a:buAutoNum type="alphaLcParenR"/>
            </a:pPr>
            <a:endParaRPr lang="en-US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A3D5F-2BDF-40D6-9115-C29CAE48781D}" type="slidenum">
              <a:rPr lang="ar-SA" altLang="en-US" sz="1400"/>
              <a:t>19</a:t>
            </a:fld>
            <a:endParaRPr lang="en-US" altLang="en-US" sz="1400"/>
          </a:p>
        </p:txBody>
      </p:sp>
      <p:sp>
        <p:nvSpPr>
          <p:cNvPr id="63491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222639" y="1600200"/>
            <a:ext cx="8382000" cy="34290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vi-VN" sz="3500" b="1" dirty="0"/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altLang="en-US" sz="35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76200" y="4665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3CF9D8-552E-4276-93EC-C63BC8E5D4C5}" type="slidenum">
              <a:rPr lang="ar-SA" altLang="en-US" sz="1400" smtClean="0"/>
              <a:t>2</a:t>
            </a:fld>
            <a:endParaRPr lang="en-US" altLang="en-US" sz="1400"/>
          </a:p>
        </p:txBody>
      </p:sp>
      <p:pic>
        <p:nvPicPr>
          <p:cNvPr id="32772" name="Picture 4" descr="hinh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678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55" y="615917"/>
            <a:ext cx="3686175" cy="2252663"/>
          </a:xfrm>
          <a:prstGeom prst="rect">
            <a:avLst/>
          </a:prstGeom>
        </p:spPr>
      </p:pic>
      <p:pic>
        <p:nvPicPr>
          <p:cNvPr id="8" name="Hình ảnh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61" y="2953408"/>
            <a:ext cx="5566769" cy="3288675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3EAFF-3088-4D30-9D9D-5D89617BC9D3}" type="slidenum">
              <a:rPr lang="ar-SA" altLang="en-US" smtClean="0"/>
              <a:t>20</a:t>
            </a:fld>
            <a:endParaRPr lang="en-US" altLang="en-US"/>
          </a:p>
        </p:txBody>
      </p:sp>
      <p:sp>
        <p:nvSpPr>
          <p:cNvPr id="5" name="Hộp Văn bản 4"/>
          <p:cNvSpPr txBox="1"/>
          <p:nvPr/>
        </p:nvSpPr>
        <p:spPr>
          <a:xfrm>
            <a:off x="152400" y="29547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9457" y="866608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thông tin chưa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đây,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tiêu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7" y="3276600"/>
            <a:ext cx="3810000" cy="152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/>
          <p:cNvSpPr txBox="1"/>
          <p:nvPr/>
        </p:nvSpPr>
        <p:spPr>
          <a:xfrm>
            <a:off x="259457" y="1839461"/>
            <a:ext cx="381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ghi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6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Huỳnh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Bảng 3"/>
          <p:cNvGraphicFramePr>
            <a:graphicFrameLocks noGrp="1"/>
          </p:cNvGraphicFramePr>
          <p:nvPr/>
        </p:nvGraphicFramePr>
        <p:xfrm>
          <a:off x="4114800" y="1981200"/>
          <a:ext cx="4876798" cy="42624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5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248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chưa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48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483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dự kiến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không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âm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98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 vi dự kiến</a:t>
                      </a:r>
                      <a:endParaRPr lang="en-US" sz="24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sinh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vi-VN" sz="2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nhiên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Mũi tên: Cong Hướng lên 14"/>
          <p:cNvSpPr/>
          <p:nvPr/>
        </p:nvSpPr>
        <p:spPr bwMode="auto">
          <a:xfrm rot="5400000">
            <a:off x="2864200" y="4893194"/>
            <a:ext cx="1205800" cy="990600"/>
          </a:xfrm>
          <a:prstGeom prst="bentUpArrow">
            <a:avLst/>
          </a:prstGeom>
          <a:solidFill>
            <a:schemeClr val="accent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3EAFF-3088-4D30-9D9D-5D89617BC9D3}" type="slidenum">
              <a:rPr lang="ar-SA" altLang="en-US" smtClean="0"/>
              <a:t>21</a:t>
            </a:fld>
            <a:endParaRPr lang="en-US" altLang="en-US"/>
          </a:p>
        </p:txBody>
      </p:sp>
      <p:sp>
        <p:nvSpPr>
          <p:cNvPr id="5" name="Hộp Văn bản 4"/>
          <p:cNvSpPr txBox="1"/>
          <p:nvPr/>
        </p:nvSpPr>
        <p:spPr>
          <a:xfrm>
            <a:off x="152400" y="29547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7902" y="750821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6/9/2020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r="7582"/>
          <a:stretch>
            <a:fillRect/>
          </a:stretch>
        </p:blipFill>
        <p:spPr bwMode="auto">
          <a:xfrm>
            <a:off x="3922256" y="1552482"/>
            <a:ext cx="5152297" cy="312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Nhóm 12"/>
          <p:cNvGrpSpPr/>
          <p:nvPr/>
        </p:nvGrpSpPr>
        <p:grpSpPr>
          <a:xfrm>
            <a:off x="257902" y="1640013"/>
            <a:ext cx="3664354" cy="4082669"/>
            <a:chOff x="257902" y="1640013"/>
            <a:chExt cx="3664354" cy="4082669"/>
          </a:xfrm>
        </p:grpSpPr>
        <p:sp>
          <p:nvSpPr>
            <p:cNvPr id="7" name="Mũi tên: Hình ngũ giác 6"/>
            <p:cNvSpPr/>
            <p:nvPr/>
          </p:nvSpPr>
          <p:spPr bwMode="auto">
            <a:xfrm rot="5400000">
              <a:off x="46201" y="1884362"/>
              <a:ext cx="4050021" cy="3626620"/>
            </a:xfrm>
            <a:prstGeom prst="homePlate">
              <a:avLst>
                <a:gd name="adj" fmla="val 5032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8" name="Hộp Văn bản 7"/>
            <p:cNvSpPr txBox="1"/>
            <p:nvPr/>
          </p:nvSpPr>
          <p:spPr>
            <a:xfrm>
              <a:off x="486852" y="1640013"/>
              <a:ext cx="343540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lphaLcParenR"/>
              </a:pP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cho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TP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Hồ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Chí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Minh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bao nhiêu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nhiễm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bệnh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tử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vong,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phục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hồi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</a:p>
            <a:p>
              <a:pPr marL="457200" indent="-457200">
                <a:buAutoNum type="alphaLcParenR"/>
              </a:pP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phương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ca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mắc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covid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nhiều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nhất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ít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nhất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" name="Mũi tên: Hình ngũ giác 8"/>
          <p:cNvSpPr/>
          <p:nvPr/>
        </p:nvSpPr>
        <p:spPr bwMode="auto">
          <a:xfrm>
            <a:off x="117661" y="5457720"/>
            <a:ext cx="8956891" cy="1400279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257901" y="5535315"/>
            <a:ext cx="820185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78;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vong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0;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72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Địa phương có số ca mắc nhiều nhất là Đà Nẵng với 394 </a:t>
            </a:r>
            <a:r>
              <a:rPr lang="vi-VN" sz="2400" dirty="0" smtClean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en-US" sz="2400" dirty="0" smtClean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 phương có số ca mắc </a:t>
            </a:r>
            <a:r>
              <a:rPr lang="en-US" sz="2400" dirty="0" smtClean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vi-VN" sz="2400" dirty="0" smtClean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 </a:t>
            </a:r>
            <a:r>
              <a:rPr lang="vi-VN" sz="2400" dirty="0" smtClean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Bà Rịa – Vũng Tàu</a:t>
            </a:r>
            <a:r>
              <a:rPr lang="vi-VN" sz="2400" dirty="0" smtClean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</a:t>
            </a:r>
            <a:r>
              <a:rPr lang="en-US" sz="2400" dirty="0" smtClean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42</a:t>
            </a:r>
            <a:r>
              <a:rPr lang="vi-VN" sz="2400" dirty="0" smtClean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endParaRPr lang="en-US" sz="2400" dirty="0">
              <a:solidFill>
                <a:srgbClr val="1C1C1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3EAFF-3088-4D30-9D9D-5D89617BC9D3}" type="slidenum">
              <a:rPr lang="ar-SA" altLang="en-US" smtClean="0"/>
              <a:t>22</a:t>
            </a:fld>
            <a:endParaRPr lang="en-US" altLang="en-US"/>
          </a:p>
        </p:txBody>
      </p:sp>
      <p:sp>
        <p:nvSpPr>
          <p:cNvPr id="5" name="Hộp Văn bản 4"/>
          <p:cNvSpPr txBox="1"/>
          <p:nvPr/>
        </p:nvSpPr>
        <p:spPr>
          <a:xfrm>
            <a:off x="152400" y="29547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7902" y="750821"/>
            <a:ext cx="876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400" b="1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vi-VN" altLang="en-US" sz="2400" b="1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6/9/2020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r="7582"/>
          <a:stretch>
            <a:fillRect/>
          </a:stretch>
        </p:blipFill>
        <p:spPr bwMode="auto">
          <a:xfrm>
            <a:off x="3922256" y="1552482"/>
            <a:ext cx="5152297" cy="312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Nhóm 1"/>
          <p:cNvGrpSpPr/>
          <p:nvPr/>
        </p:nvGrpSpPr>
        <p:grpSpPr>
          <a:xfrm>
            <a:off x="257902" y="1636015"/>
            <a:ext cx="3626620" cy="4086667"/>
            <a:chOff x="257902" y="1636015"/>
            <a:chExt cx="3626620" cy="4086667"/>
          </a:xfrm>
        </p:grpSpPr>
        <p:sp>
          <p:nvSpPr>
            <p:cNvPr id="7" name="Mũi tên: Hình ngũ giác 6"/>
            <p:cNvSpPr/>
            <p:nvPr/>
          </p:nvSpPr>
          <p:spPr bwMode="auto">
            <a:xfrm rot="5400000">
              <a:off x="46201" y="1884362"/>
              <a:ext cx="4050021" cy="3626620"/>
            </a:xfrm>
            <a:prstGeom prst="homePlate">
              <a:avLst>
                <a:gd name="adj" fmla="val 5032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8" name="Hộp Văn bản 7"/>
            <p:cNvSpPr txBox="1"/>
            <p:nvPr/>
          </p:nvSpPr>
          <p:spPr>
            <a:xfrm>
              <a:off x="449118" y="1636015"/>
              <a:ext cx="3435404" cy="312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200"/>
                </a:spcBef>
                <a:spcAft>
                  <a:spcPts val="200"/>
                </a:spcAft>
              </a:pP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c)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Hà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Nội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TP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Hồ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Chí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Minh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tất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cả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bao nhiêu ca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nhiễm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spcBef>
                  <a:spcPts val="200"/>
                </a:spcBef>
                <a:spcAft>
                  <a:spcPts val="200"/>
                </a:spcAft>
              </a:pP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d)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ca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phục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hồi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Đà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Nẵng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gấp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bao nhiêu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lần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ca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phục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hồi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Bà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Rịa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Vũng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Tàu</a:t>
              </a:r>
              <a:r>
                <a:rPr lang="vi-VN" sz="2400" dirty="0">
                  <a:solidFill>
                    <a:srgbClr val="1C1C1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US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9" name="Mũi tên: Hình ngũ giác 8"/>
          <p:cNvSpPr/>
          <p:nvPr/>
        </p:nvSpPr>
        <p:spPr bwMode="auto">
          <a:xfrm>
            <a:off x="165372" y="4916344"/>
            <a:ext cx="8978627" cy="1851545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212926" y="4934117"/>
            <a:ext cx="87181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TP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157 +78 = 235 (ca)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Nẵng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Rịa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Vũng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   </a:t>
            </a:r>
            <a:r>
              <a:rPr lang="vi-VN" sz="24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290 : 29 = 10 (</a:t>
            </a:r>
            <a:r>
              <a:rPr lang="vi-VN" sz="24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vi-VN" sz="24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</a:t>
            </a: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sz="24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228600"/>
            <a:ext cx="8381999" cy="6400800"/>
            <a:chOff x="1007916" y="1"/>
            <a:chExt cx="6965951" cy="53720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39191" y="1"/>
              <a:ext cx="5256440" cy="5747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4000" b="1" dirty="0">
                  <a:ln w="10160">
                    <a:solidFill>
                      <a:srgbClr val="5B9BD5"/>
                    </a:solidFill>
                    <a:prstDash val="solid"/>
                  </a:ln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sz="4000" b="1" dirty="0">
                  <a:ln w="10160">
                    <a:solidFill>
                      <a:srgbClr val="5B9BD5"/>
                    </a:solidFill>
                    <a:prstDash val="solid"/>
                  </a:ln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GB" sz="4000" b="1" dirty="0">
                  <a:ln w="10160">
                    <a:solidFill>
                      <a:srgbClr val="5B9BD5"/>
                    </a:solidFill>
                    <a:prstDash val="solid"/>
                  </a:ln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 DẪN VỀ NHÀ</a:t>
              </a:r>
              <a:endParaRPr lang="en-US" sz="4000" b="1" dirty="0">
                <a:ln w="10160">
                  <a:solidFill>
                    <a:srgbClr val="5B9BD5"/>
                  </a:solidFill>
                  <a:prstDash val="solid"/>
                </a:ln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0" y="2402133"/>
            <a:ext cx="6248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 4; 5 (SGK/104)</a:t>
            </a:r>
          </a:p>
          <a:p>
            <a:pPr marL="285750" indent="-285750" algn="just">
              <a:buFontTx/>
              <a:buChar char="-"/>
            </a:pPr>
            <a:r>
              <a:rPr lang="pt-BR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bài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“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21554"/>
              </p:ext>
            </p:extLst>
          </p:nvPr>
        </p:nvGraphicFramePr>
        <p:xfrm>
          <a:off x="4927600" y="2667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67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3CF9D8-552E-4276-93EC-C63BC8E5D4C5}" type="slidenum">
              <a:rPr lang="ar-SA" altLang="en-US" sz="1400"/>
              <a:t>3</a:t>
            </a:fld>
            <a:endParaRPr lang="en-US" altLang="en-US" sz="1400"/>
          </a:p>
        </p:txBody>
      </p:sp>
      <p:pic>
        <p:nvPicPr>
          <p:cNvPr id="32772" name="Picture 4" descr="hinh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6688"/>
            <a:ext cx="9144000" cy="6553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Hộp Văn bản 5"/>
          <p:cNvSpPr txBox="1"/>
          <p:nvPr/>
        </p:nvSpPr>
        <p:spPr>
          <a:xfrm>
            <a:off x="1981200" y="1219200"/>
            <a:ext cx="546735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 tin trên cho ta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chim ở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 trong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nhiêu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đang ở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đe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dọa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nhiêu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hiếm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0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thông tin trên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chim đang ở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đe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dọa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hiếm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3CF9D8-552E-4276-93EC-C63BC8E5D4C5}" type="slidenum">
              <a:rPr lang="ar-SA" altLang="en-US" sz="1400"/>
              <a:t>4</a:t>
            </a:fld>
            <a:endParaRPr lang="en-US" altLang="en-US" sz="1400"/>
          </a:p>
        </p:txBody>
      </p:sp>
      <p:pic>
        <p:nvPicPr>
          <p:cNvPr id="32772" name="Picture 4" descr="hinh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6688"/>
            <a:ext cx="9144000" cy="6553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Hộp Văn bản 5"/>
          <p:cNvSpPr txBox="1"/>
          <p:nvPr/>
        </p:nvSpPr>
        <p:spPr>
          <a:xfrm>
            <a:off x="2286000" y="1905000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câu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trên,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sao ta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thông tin,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thông tin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đưa ra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thông tin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vi-VN" sz="3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???</a:t>
            </a:r>
            <a:endParaRPr lang="en-US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DB6EE3-DDF7-43D9-9916-8776366A95B2}" type="slidenum">
              <a:rPr lang="ar-SA" altLang="en-US" sz="1400"/>
              <a:t>5</a:t>
            </a:fld>
            <a:endParaRPr lang="en-US" altLang="en-US" sz="1400"/>
          </a:p>
        </p:txBody>
      </p:sp>
      <p:sp>
        <p:nvSpPr>
          <p:cNvPr id="33796" name="Text Box 23"/>
          <p:cNvSpPr txBox="1">
            <a:spLocks noChangeArrowheads="1"/>
          </p:cNvSpPr>
          <p:nvPr/>
        </p:nvSpPr>
        <p:spPr bwMode="auto">
          <a:xfrm>
            <a:off x="76200" y="457200"/>
            <a:ext cx="8991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4: MỘT SỐ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YẾU TỐ THỐNG KÊ </a:t>
            </a:r>
          </a:p>
        </p:txBody>
      </p:sp>
      <p:sp>
        <p:nvSpPr>
          <p:cNvPr id="2" name="Hộp Văn bản 1"/>
          <p:cNvSpPr txBox="1"/>
          <p:nvPr/>
        </p:nvSpPr>
        <p:spPr>
          <a:xfrm>
            <a:off x="76200" y="32004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THU THẬP VÀ PHÂN LOẠI DỮ LIỆU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096C1-79F8-4B4F-9719-A8FCD7981F2F}" type="slidenum">
              <a:rPr lang="ar-SA" altLang="en-US" smtClean="0"/>
              <a:t>6</a:t>
            </a:fld>
            <a:endParaRPr lang="en-US" altLang="en-US"/>
          </a:p>
        </p:txBody>
      </p:sp>
      <p:sp>
        <p:nvSpPr>
          <p:cNvPr id="5" name="Hộp Văn bản 4"/>
          <p:cNvSpPr txBox="1"/>
          <p:nvPr/>
        </p:nvSpPr>
        <p:spPr>
          <a:xfrm>
            <a:off x="152400" y="29547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 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228600" y="72732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58318"/>
            <a:ext cx="6760356" cy="526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E13AC-8F3D-4DF7-B73C-8102F41482CF}" type="slidenum">
              <a:rPr lang="ar-SA" altLang="en-US" smtClean="0"/>
              <a:t>7</a:t>
            </a:fld>
            <a:endParaRPr lang="en-US" altLang="en-US"/>
          </a:p>
        </p:txBody>
      </p:sp>
      <p:sp>
        <p:nvSpPr>
          <p:cNvPr id="4" name="Hộp Văn bản 3"/>
          <p:cNvSpPr txBox="1"/>
          <p:nvPr/>
        </p:nvSpPr>
        <p:spPr>
          <a:xfrm>
            <a:off x="152400" y="990600"/>
            <a:ext cx="8001000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vi-VN" sz="3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vi-VN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ta thu </a:t>
            </a:r>
            <a:r>
              <a:rPr lang="vi-VN" sz="3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vi-VN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thông tin </a:t>
            </a:r>
            <a:r>
              <a:rPr lang="vi-VN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sau:</a:t>
            </a:r>
            <a:endParaRPr lang="en-US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vi-VN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 môn </a:t>
            </a:r>
            <a:r>
              <a:rPr lang="vi-VN" sz="3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thao</a:t>
            </a:r>
            <a:endParaRPr lang="en-US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vi-VN" sz="3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vi-VN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ưa </a:t>
            </a:r>
            <a:r>
              <a:rPr lang="vi-VN" sz="3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môn </a:t>
            </a:r>
            <a:r>
              <a:rPr lang="vi-VN" sz="3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3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thao</a:t>
            </a: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Môn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thao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yêu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endParaRPr lang="vi-VN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200"/>
              </a:spcBef>
              <a:spcAft>
                <a:spcPts val="200"/>
              </a:spcAft>
              <a:buBlip>
                <a:blip r:embed="rId2"/>
              </a:buBlip>
            </a:pP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Môn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thao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yêu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endParaRPr lang="vi-VN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152400" y="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 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A3D5F-2BDF-40D6-9115-C29CAE48781D}" type="slidenum">
              <a:rPr lang="ar-SA" altLang="en-US" sz="1400"/>
              <a:t>8</a:t>
            </a:fld>
            <a:endParaRPr lang="en-US" altLang="en-US" sz="1400"/>
          </a:p>
        </p:txBody>
      </p:sp>
      <p:sp>
        <p:nvSpPr>
          <p:cNvPr id="6349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001000" cy="182880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vi-VN" altLang="en-US" sz="3500" b="1" dirty="0"/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thu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như: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5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35294" y="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 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Hộp Văn bản 2"/>
          <p:cNvSpPr txBox="1"/>
          <p:nvPr/>
        </p:nvSpPr>
        <p:spPr>
          <a:xfrm>
            <a:off x="203718" y="3648270"/>
            <a:ext cx="85592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VD1: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thao: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lông,…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8,…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49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E13AC-8F3D-4DF7-B73C-8102F41482CF}" type="slidenum">
              <a:rPr lang="ar-SA" altLang="en-US" smtClean="0"/>
              <a:t>9</a:t>
            </a:fld>
            <a:endParaRPr lang="en-US" altLang="en-US"/>
          </a:p>
        </p:txBody>
      </p:sp>
      <p:sp>
        <p:nvSpPr>
          <p:cNvPr id="3" name="Hộp Văn bản 2"/>
          <p:cNvSpPr txBox="1"/>
          <p:nvPr/>
        </p:nvSpPr>
        <p:spPr>
          <a:xfrm>
            <a:off x="135294" y="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 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vi-VN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u="sng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551"/>
            <a:ext cx="9118341" cy="4564559"/>
          </a:xfrm>
          <a:prstGeom prst="rect">
            <a:avLst/>
          </a:prstGeom>
        </p:spPr>
      </p:pic>
      <p:sp>
        <p:nvSpPr>
          <p:cNvPr id="11" name="Hộp Văn bản 10"/>
          <p:cNvSpPr txBox="1"/>
          <p:nvPr/>
        </p:nvSpPr>
        <p:spPr>
          <a:xfrm>
            <a:off x="457200" y="5195462"/>
            <a:ext cx="9144000" cy="177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kem yêu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endParaRPr lang="en-US" sz="20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sau:</a:t>
            </a:r>
            <a:endParaRPr lang="vi-VN" sz="2000" dirty="0">
              <a:solidFill>
                <a:srgbClr val="1C1C1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200"/>
              </a:spcBef>
              <a:spcAft>
                <a:spcPts val="200"/>
              </a:spcAft>
            </a:pP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Tên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kem</a:t>
            </a:r>
            <a:endParaRPr lang="en-US" sz="2000" dirty="0">
              <a:solidFill>
                <a:srgbClr val="1C1C1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200"/>
              </a:spcBef>
              <a:spcAft>
                <a:spcPts val="200"/>
              </a:spcAft>
            </a:pP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vi-VN" sz="2000" dirty="0">
                <a:solidFill>
                  <a:srgbClr val="1C1C1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vi-VN" sz="2000" dirty="0" err="1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vi-VN" sz="2000" dirty="0">
                <a:solidFill>
                  <a:srgbClr val="1C1C1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kem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127</TotalTime>
  <Words>1651</Words>
  <Application>Microsoft Office PowerPoint</Application>
  <PresentationFormat>On-screen Show (4:3)</PresentationFormat>
  <Paragraphs>148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Comic Sans MS</vt:lpstr>
      <vt:lpstr>Lucida Sans</vt:lpstr>
      <vt:lpstr>Symbol</vt:lpstr>
      <vt:lpstr>Times New Roman</vt:lpstr>
      <vt:lpstr>Verdana</vt:lpstr>
      <vt:lpstr>VNI-Dom</vt:lpstr>
      <vt:lpstr>VNI-Duff</vt:lpstr>
      <vt:lpstr>Wingdings</vt:lpstr>
      <vt:lpstr>Crayons</vt:lpstr>
      <vt:lpstr>Balloons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Baøi 6: SO SAÙNH PHAÂN SOÁ</dc:title>
  <dc:creator>CN4</dc:creator>
  <cp:lastModifiedBy>PC</cp:lastModifiedBy>
  <cp:revision>109</cp:revision>
  <dcterms:created xsi:type="dcterms:W3CDTF">2005-08-29T12:34:00Z</dcterms:created>
  <dcterms:modified xsi:type="dcterms:W3CDTF">2022-10-27T09:13:01Z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E58B901873CF4719860B4FDCE2DAFEBB</vt:lpwstr>
  </property>
  <property fmtid="{D5CDD505-2E9C-101B-9397-08002B2CF9AE}" pid="3" name="KSOProductBuildVer">
    <vt:lpwstr>1033-11.2.0.10258</vt:lpwstr>
  </property>
</Properties>
</file>