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4" r:id="rId4"/>
    <p:sldMasterId id="2147483686" r:id="rId5"/>
    <p:sldMasterId id="2147483698" r:id="rId6"/>
    <p:sldMasterId id="2147483710" r:id="rId7"/>
    <p:sldMasterId id="2147483723" r:id="rId8"/>
    <p:sldMasterId id="2147483736" r:id="rId9"/>
  </p:sldMasterIdLst>
  <p:notesMasterIdLst>
    <p:notesMasterId r:id="rId34"/>
  </p:notesMasterIdLst>
  <p:sldIdLst>
    <p:sldId id="259" r:id="rId10"/>
    <p:sldId id="273" r:id="rId11"/>
    <p:sldId id="262" r:id="rId12"/>
    <p:sldId id="263" r:id="rId13"/>
    <p:sldId id="268" r:id="rId14"/>
    <p:sldId id="264" r:id="rId15"/>
    <p:sldId id="269" r:id="rId16"/>
    <p:sldId id="274" r:id="rId17"/>
    <p:sldId id="275" r:id="rId18"/>
    <p:sldId id="276" r:id="rId19"/>
    <p:sldId id="277" r:id="rId20"/>
    <p:sldId id="279" r:id="rId21"/>
    <p:sldId id="282" r:id="rId22"/>
    <p:sldId id="284" r:id="rId23"/>
    <p:sldId id="286" r:id="rId24"/>
    <p:sldId id="288" r:id="rId25"/>
    <p:sldId id="309" r:id="rId26"/>
    <p:sldId id="290" r:id="rId27"/>
    <p:sldId id="296" r:id="rId28"/>
    <p:sldId id="287" r:id="rId29"/>
    <p:sldId id="297" r:id="rId30"/>
    <p:sldId id="292" r:id="rId31"/>
    <p:sldId id="298" r:id="rId32"/>
    <p:sldId id="301" r:id="rId33"/>
    <p:sldId id="293" r:id="rId35"/>
    <p:sldId id="302" r:id="rId36"/>
    <p:sldId id="303" r:id="rId37"/>
    <p:sldId id="304" r:id="rId38"/>
    <p:sldId id="305" r:id="rId39"/>
    <p:sldId id="306" r:id="rId40"/>
    <p:sldId id="307" r:id="rId41"/>
    <p:sldId id="311" r:id="rId42"/>
    <p:sldId id="312" r:id="rId43"/>
    <p:sldId id="314" r:id="rId44"/>
    <p:sldId id="315" r:id="rId45"/>
    <p:sldId id="316" r:id="rId46"/>
    <p:sldId id="317" r:id="rId47"/>
    <p:sldId id="322" r:id="rId48"/>
    <p:sldId id="323" r:id="rId49"/>
    <p:sldId id="319" r:id="rId50"/>
    <p:sldId id="318" r:id="rId51"/>
    <p:sldId id="321" r:id="rId52"/>
  </p:sldIdLst>
  <p:sldSz cx="9144000" cy="6858000" type="screen4x3"/>
  <p:notesSz cx="6858000" cy="9144000"/>
  <p:embeddedFontLst>
    <p:embeddedFont>
      <p:font typeface="Wingdings 2" panose="05020102010507070707"/>
      <p:regular r:id="rId57"/>
    </p:embeddedFont>
    <p:embeddedFont>
      <p:font typeface="Calibri" panose="020F0502020204030204" charset="0"/>
      <p:regular r:id="rId58"/>
      <p:bold r:id="rId59"/>
      <p:italic r:id="rId60"/>
      <p:boldItalic r:id="rId61"/>
    </p:embeddedFont>
    <p:embeddedFont>
      <p:font typeface="VNI-Times" pitchFamily="2" charset="0"/>
      <p:regular r:id="rId62"/>
      <p:bold r:id="rId63"/>
      <p:italic r:id="rId64"/>
    </p:embeddedFont>
    <p:embeddedFont>
      <p:font typeface=".VnTime" panose="020B7200000000000000" pitchFamily="34" charset="0"/>
      <p:regular r:id="rId65"/>
    </p:embeddedFont>
    <p:embeddedFont>
      <p:font typeface="Calibri Light" panose="020F0302020204030204"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ư viện 03" initials="tv0"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7" Type="http://schemas.openxmlformats.org/officeDocument/2006/relationships/font" Target="fonts/font11.fntdata"/><Relationship Id="rId66" Type="http://schemas.openxmlformats.org/officeDocument/2006/relationships/font" Target="fonts/font10.fntdata"/><Relationship Id="rId65" Type="http://schemas.openxmlformats.org/officeDocument/2006/relationships/font" Target="fonts/font9.fntdata"/><Relationship Id="rId64" Type="http://schemas.openxmlformats.org/officeDocument/2006/relationships/font" Target="fonts/font8.fntdata"/><Relationship Id="rId63" Type="http://schemas.openxmlformats.org/officeDocument/2006/relationships/font" Target="fonts/font7.fntdata"/><Relationship Id="rId62" Type="http://schemas.openxmlformats.org/officeDocument/2006/relationships/font" Target="fonts/font6.fntdata"/><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Master" Target="slideMasters/slideMaster5.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notesMaster" Target="notesMasters/notesMaster1.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4" Type="http://schemas.openxmlformats.org/officeDocument/2006/relationships/image" Target="../media/image78.wmf"/><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6" Type="http://schemas.openxmlformats.org/officeDocument/2006/relationships/image" Target="../media/image116.wmf"/><Relationship Id="rId5" Type="http://schemas.openxmlformats.org/officeDocument/2006/relationships/image" Target="../media/image115.wmf"/><Relationship Id="rId4" Type="http://schemas.openxmlformats.org/officeDocument/2006/relationships/image" Target="../media/image114.wmf"/><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15.vml.rels><?xml version="1.0" encoding="UTF-8" standalone="yes"?>
<Relationships xmlns="http://schemas.openxmlformats.org/package/2006/relationships"><Relationship Id="rId4" Type="http://schemas.openxmlformats.org/officeDocument/2006/relationships/image" Target="../media/image122.wmf"/><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16.vml.rels><?xml version="1.0" encoding="UTF-8" standalone="yes"?>
<Relationships xmlns="http://schemas.openxmlformats.org/package/2006/relationships"><Relationship Id="rId9" Type="http://schemas.openxmlformats.org/officeDocument/2006/relationships/image" Target="../media/image131.wmf"/><Relationship Id="rId8" Type="http://schemas.openxmlformats.org/officeDocument/2006/relationships/image" Target="../media/image130.wmf"/><Relationship Id="rId7" Type="http://schemas.openxmlformats.org/officeDocument/2006/relationships/image" Target="../media/image129.wmf"/><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126.wmf"/><Relationship Id="rId3" Type="http://schemas.openxmlformats.org/officeDocument/2006/relationships/image" Target="../media/image125.wmf"/><Relationship Id="rId2" Type="http://schemas.openxmlformats.org/officeDocument/2006/relationships/image" Target="../media/image124.wmf"/><Relationship Id="rId11" Type="http://schemas.openxmlformats.org/officeDocument/2006/relationships/image" Target="../media/image133.wmf"/><Relationship Id="rId10" Type="http://schemas.openxmlformats.org/officeDocument/2006/relationships/image" Target="../media/image132.wmf"/><Relationship Id="rId1" Type="http://schemas.openxmlformats.org/officeDocument/2006/relationships/image" Target="../media/image123.wmf"/></Relationships>
</file>

<file path=ppt/drawings/_rels/vmlDrawing17.vml.rels><?xml version="1.0" encoding="UTF-8" standalone="yes"?>
<Relationships xmlns="http://schemas.openxmlformats.org/package/2006/relationships"><Relationship Id="rId4" Type="http://schemas.openxmlformats.org/officeDocument/2006/relationships/image" Target="../media/image137.wmf"/><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18.vml.rels><?xml version="1.0" encoding="UTF-8" standalone="yes"?>
<Relationships xmlns="http://schemas.openxmlformats.org/package/2006/relationships"><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43.wmf"/><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s>
</file>

<file path=ppt/drawings/_rels/vmlDrawing19.vml.rels><?xml version="1.0" encoding="UTF-8" standalone="yes"?>
<Relationships xmlns="http://schemas.openxmlformats.org/package/2006/relationships"><Relationship Id="rId5" Type="http://schemas.openxmlformats.org/officeDocument/2006/relationships/image" Target="../media/image150.wmf"/><Relationship Id="rId4" Type="http://schemas.openxmlformats.org/officeDocument/2006/relationships/image" Target="../media/image149.wmf"/><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s>
</file>

<file path=ppt/drawings/_rels/vmlDrawing2.vml.rels><?xml version="1.0" encoding="UTF-8" standalone="yes"?>
<Relationships xmlns="http://schemas.openxmlformats.org/package/2006/relationships"><Relationship Id="rId5" Type="http://schemas.openxmlformats.org/officeDocument/2006/relationships/image" Target="../media/image6.wmf"/><Relationship Id="rId4" Type="http://schemas.openxmlformats.org/officeDocument/2006/relationships/image" Target="../media/image13.wmf"/><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4" Type="http://schemas.openxmlformats.org/officeDocument/2006/relationships/image" Target="../media/image159.wmf"/><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s>
</file>

<file path=ppt/drawings/_rels/vmlDrawing3.vml.rels><?xml version="1.0" encoding="UTF-8" standalone="yes"?>
<Relationships xmlns="http://schemas.openxmlformats.org/package/2006/relationships"><Relationship Id="rId9" Type="http://schemas.openxmlformats.org/officeDocument/2006/relationships/image" Target="../media/image23.wmf"/><Relationship Id="rId8" Type="http://schemas.openxmlformats.org/officeDocument/2006/relationships/image" Target="../media/image22.wmf"/><Relationship Id="rId7" Type="http://schemas.openxmlformats.org/officeDocument/2006/relationships/image" Target="../media/image21.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 Id="rId3" Type="http://schemas.openxmlformats.org/officeDocument/2006/relationships/image" Target="../media/image17.wmf"/><Relationship Id="rId2" Type="http://schemas.openxmlformats.org/officeDocument/2006/relationships/image" Target="../media/image16.wmf"/><Relationship Id="rId11" Type="http://schemas.openxmlformats.org/officeDocument/2006/relationships/image" Target="../media/image25.wmf"/><Relationship Id="rId10" Type="http://schemas.openxmlformats.org/officeDocument/2006/relationships/image" Target="../media/image24.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5" Type="http://schemas.openxmlformats.org/officeDocument/2006/relationships/image" Target="../media/image30.wmf"/><Relationship Id="rId4" Type="http://schemas.openxmlformats.org/officeDocument/2006/relationships/image" Target="../media/image29.wmf"/><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4" Type="http://schemas.openxmlformats.org/officeDocument/2006/relationships/image" Target="../media/image44.wmf"/><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49.wmf"/><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57.wmf"/><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C1ADF2-368A-44C3-B5D1-39DDAA94AE5A}"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FCB8A-5BA3-4625-A3F1-530709778BE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93DE6A4-64D5-448D-8069-EEF2C88DB5B5}" type="slidenum">
              <a:rPr lang="en-US" altLang="vi-VN"/>
            </a:fld>
            <a:endParaRPr lang="en-US" altLang="vi-VN"/>
          </a:p>
        </p:txBody>
      </p:sp>
      <p:sp>
        <p:nvSpPr>
          <p:cNvPr id="8194" name="Rectangle 2"/>
          <p:cNvSpPr>
            <a:spLocks noGrp="1" noRot="1" noChangeAspect="1" noChangeArrowheads="1" noTextEdit="1"/>
          </p:cNvSpPr>
          <p:nvPr>
            <p:ph type="sldImg"/>
          </p:nvPr>
        </p:nvSpPr>
        <p:spPr/>
      </p:sp>
      <p:sp>
        <p:nvSpPr>
          <p:cNvPr id="8195" name="Rectangle 3"/>
          <p:cNvSpPr>
            <a:spLocks noGrp="1" noChangeArrowheads="1"/>
          </p:cNvSpPr>
          <p:nvPr>
            <p:ph type="body" idx="1"/>
          </p:nvPr>
        </p:nvSpPr>
        <p:spPr/>
        <p:txBody>
          <a:bodyPr/>
          <a:lstStyle/>
          <a:p>
            <a:endParaRPr lang="vi-VN"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457200" y="3938608"/>
            <a:ext cx="40386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8200" y="3938608"/>
            <a:ext cx="40386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10"/>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2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4"/>
          <p:cNvSpPr>
            <a:spLocks noGrp="1"/>
          </p:cNvSpPr>
          <p:nvPr>
            <p:ph type="sldNum" sz="quarter" idx="12"/>
          </p:nvPr>
        </p:nvSpPr>
        <p:spPr/>
        <p:txBody>
          <a:bodyPr/>
          <a:lstStyle>
            <a:lvl1pPr>
              <a:defRPr/>
            </a:lvl1pPr>
          </a:lstStyle>
          <a:p>
            <a:pPr>
              <a:defRPr/>
            </a:pPr>
            <a:fld id="{EF0EE9C3-15CC-4965-934A-491BB3CFA40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8"/>
            <a:ext cx="82296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1B71E7C-E879-4348-9599-EC1F2C6B5E35}" type="slidenum">
              <a:rPr lang="en-US" altLang="en-US">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endParaRPr lang="en-US"/>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9A646782-C30E-43CF-B785-7CDCB1A76E2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endParaRPr lang="en-US"/>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9A646782-C30E-43CF-B785-7CDCB1A76E2A}"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5.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3" Type="http://schemas.openxmlformats.org/officeDocument/2006/relationships/theme" Target="../theme/theme6.xml"/><Relationship Id="rId12" Type="http://schemas.openxmlformats.org/officeDocument/2006/relationships/slideLayout" Target="../slideLayouts/slideLayout69.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3" Type="http://schemas.openxmlformats.org/officeDocument/2006/relationships/theme" Target="../theme/theme7.xml"/><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2" Type="http://schemas.openxmlformats.org/officeDocument/2006/relationships/theme" Target="../theme/theme8.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FF15-655C-4582-BD93-0E0D78D47BE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9B8A-59DA-43EC-8D31-417E5BE67638}"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34.wmf"/><Relationship Id="rId8" Type="http://schemas.openxmlformats.org/officeDocument/2006/relationships/oleObject" Target="../embeddings/oleObject27.bin"/><Relationship Id="rId7" Type="http://schemas.openxmlformats.org/officeDocument/2006/relationships/image" Target="../media/image33.wmf"/><Relationship Id="rId6" Type="http://schemas.openxmlformats.org/officeDocument/2006/relationships/oleObject" Target="../embeddings/oleObject26.bin"/><Relationship Id="rId5" Type="http://schemas.openxmlformats.org/officeDocument/2006/relationships/image" Target="../media/image32.wmf"/><Relationship Id="rId4" Type="http://schemas.openxmlformats.org/officeDocument/2006/relationships/oleObject" Target="../embeddings/oleObject25.bin"/><Relationship Id="rId3" Type="http://schemas.openxmlformats.org/officeDocument/2006/relationships/image" Target="../media/image31.wmf"/><Relationship Id="rId2" Type="http://schemas.openxmlformats.org/officeDocument/2006/relationships/oleObject" Target="../embeddings/oleObject24.bin"/><Relationship Id="rId15" Type="http://schemas.openxmlformats.org/officeDocument/2006/relationships/vmlDrawing" Target="../drawings/vmlDrawing5.vml"/><Relationship Id="rId14" Type="http://schemas.openxmlformats.org/officeDocument/2006/relationships/slideLayout" Target="../slideLayouts/slideLayout2.xml"/><Relationship Id="rId13" Type="http://schemas.openxmlformats.org/officeDocument/2006/relationships/image" Target="../media/image36.wmf"/><Relationship Id="rId12" Type="http://schemas.openxmlformats.org/officeDocument/2006/relationships/oleObject" Target="../embeddings/oleObject29.bin"/><Relationship Id="rId11" Type="http://schemas.openxmlformats.org/officeDocument/2006/relationships/image" Target="../media/image35.wmf"/><Relationship Id="rId10" Type="http://schemas.openxmlformats.org/officeDocument/2006/relationships/oleObject" Target="../embeddings/oleObject28.bin"/><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2.wmf"/><Relationship Id="rId4" Type="http://schemas.openxmlformats.org/officeDocument/2006/relationships/oleObject" Target="../embeddings/oleObject31.bin"/><Relationship Id="rId3" Type="http://schemas.openxmlformats.org/officeDocument/2006/relationships/image" Target="../media/image41.wmf"/><Relationship Id="rId2" Type="http://schemas.openxmlformats.org/officeDocument/2006/relationships/oleObject" Target="../embeddings/oleObject30.bin"/><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35.bin"/><Relationship Id="rId8" Type="http://schemas.openxmlformats.org/officeDocument/2006/relationships/image" Target="../media/image43.wmf"/><Relationship Id="rId7" Type="http://schemas.openxmlformats.org/officeDocument/2006/relationships/oleObject" Target="../embeddings/oleObject34.bin"/><Relationship Id="rId6" Type="http://schemas.openxmlformats.org/officeDocument/2006/relationships/image" Target="../media/image38.png"/><Relationship Id="rId5" Type="http://schemas.openxmlformats.org/officeDocument/2006/relationships/image" Target="../media/image42.wmf"/><Relationship Id="rId4" Type="http://schemas.openxmlformats.org/officeDocument/2006/relationships/oleObject" Target="../embeddings/oleObject33.bin"/><Relationship Id="rId3" Type="http://schemas.openxmlformats.org/officeDocument/2006/relationships/image" Target="../media/image41.wmf"/><Relationship Id="rId2" Type="http://schemas.openxmlformats.org/officeDocument/2006/relationships/oleObject" Target="../embeddings/oleObject32.bin"/><Relationship Id="rId12" Type="http://schemas.openxmlformats.org/officeDocument/2006/relationships/vmlDrawing" Target="../drawings/vmlDrawing7.vml"/><Relationship Id="rId11" Type="http://schemas.openxmlformats.org/officeDocument/2006/relationships/slideLayout" Target="../slideLayouts/slideLayout4.xml"/><Relationship Id="rId10" Type="http://schemas.openxmlformats.org/officeDocument/2006/relationships/image" Target="../media/image44.wmf"/><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9" Type="http://schemas.openxmlformats.org/officeDocument/2006/relationships/image" Target="../media/image49.wmf"/><Relationship Id="rId8" Type="http://schemas.openxmlformats.org/officeDocument/2006/relationships/oleObject" Target="../embeddings/oleObject39.bin"/><Relationship Id="rId7" Type="http://schemas.openxmlformats.org/officeDocument/2006/relationships/image" Target="../media/image48.wmf"/><Relationship Id="rId6" Type="http://schemas.openxmlformats.org/officeDocument/2006/relationships/oleObject" Target="../embeddings/oleObject38.bin"/><Relationship Id="rId5" Type="http://schemas.openxmlformats.org/officeDocument/2006/relationships/image" Target="../media/image47.wmf"/><Relationship Id="rId4" Type="http://schemas.openxmlformats.org/officeDocument/2006/relationships/oleObject" Target="../embeddings/oleObject37.bin"/><Relationship Id="rId3" Type="http://schemas.openxmlformats.org/officeDocument/2006/relationships/image" Target="../media/image46.wmf"/><Relationship Id="rId2" Type="http://schemas.openxmlformats.org/officeDocument/2006/relationships/oleObject" Target="../embeddings/oleObject36.bin"/><Relationship Id="rId17" Type="http://schemas.openxmlformats.org/officeDocument/2006/relationships/vmlDrawing" Target="../drawings/vmlDrawing8.vml"/><Relationship Id="rId16" Type="http://schemas.openxmlformats.org/officeDocument/2006/relationships/slideLayout" Target="../slideLayouts/slideLayout4.xml"/><Relationship Id="rId15" Type="http://schemas.openxmlformats.org/officeDocument/2006/relationships/image" Target="../media/image53.wmf"/><Relationship Id="rId14" Type="http://schemas.openxmlformats.org/officeDocument/2006/relationships/oleObject" Target="../embeddings/oleObject41.bin"/><Relationship Id="rId13" Type="http://schemas.openxmlformats.org/officeDocument/2006/relationships/image" Target="../media/image52.wmf"/><Relationship Id="rId12" Type="http://schemas.openxmlformats.org/officeDocument/2006/relationships/oleObject" Target="../embeddings/oleObject40.bin"/><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9" Type="http://schemas.openxmlformats.org/officeDocument/2006/relationships/image" Target="../media/image57.wmf"/><Relationship Id="rId8" Type="http://schemas.openxmlformats.org/officeDocument/2006/relationships/oleObject" Target="../embeddings/oleObject45.bin"/><Relationship Id="rId7" Type="http://schemas.openxmlformats.org/officeDocument/2006/relationships/image" Target="../media/image56.wmf"/><Relationship Id="rId6" Type="http://schemas.openxmlformats.org/officeDocument/2006/relationships/oleObject" Target="../embeddings/oleObject44.bin"/><Relationship Id="rId5" Type="http://schemas.openxmlformats.org/officeDocument/2006/relationships/image" Target="../media/image55.wmf"/><Relationship Id="rId4" Type="http://schemas.openxmlformats.org/officeDocument/2006/relationships/oleObject" Target="../embeddings/oleObject43.bin"/><Relationship Id="rId3" Type="http://schemas.openxmlformats.org/officeDocument/2006/relationships/image" Target="../media/image54.wmf"/><Relationship Id="rId2" Type="http://schemas.openxmlformats.org/officeDocument/2006/relationships/oleObject" Target="../embeddings/oleObject42.bin"/><Relationship Id="rId11" Type="http://schemas.openxmlformats.org/officeDocument/2006/relationships/vmlDrawing" Target="../drawings/vmlDrawing9.vml"/><Relationship Id="rId10" Type="http://schemas.openxmlformats.org/officeDocument/2006/relationships/slideLayout" Target="../slideLayouts/slideLayout4.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58.jpeg"/></Relationships>
</file>

<file path=ppt/slides/_rels/slide17.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0" Type="http://schemas.openxmlformats.org/officeDocument/2006/relationships/slideLayout" Target="../slideLayouts/slideLayout37.xml"/><Relationship Id="rId1" Type="http://schemas.openxmlformats.org/officeDocument/2006/relationships/image" Target="../media/image61.png"/></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47.bin"/><Relationship Id="rId8" Type="http://schemas.openxmlformats.org/officeDocument/2006/relationships/image" Target="../media/image75.wmf"/><Relationship Id="rId7" Type="http://schemas.openxmlformats.org/officeDocument/2006/relationships/oleObject" Target="../embeddings/oleObject46.bin"/><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image72.wdp"/><Relationship Id="rId3" Type="http://schemas.openxmlformats.org/officeDocument/2006/relationships/image" Target="../media/image71.png"/><Relationship Id="rId2" Type="http://schemas.openxmlformats.org/officeDocument/2006/relationships/slide" Target="slide2.xml"/><Relationship Id="rId19" Type="http://schemas.openxmlformats.org/officeDocument/2006/relationships/vmlDrawing" Target="../drawings/vmlDrawing10.vml"/><Relationship Id="rId18" Type="http://schemas.openxmlformats.org/officeDocument/2006/relationships/slideLayout" Target="../slideLayouts/slideLayout36.xml"/><Relationship Id="rId17" Type="http://schemas.openxmlformats.org/officeDocument/2006/relationships/image" Target="../media/image79.png"/><Relationship Id="rId16" Type="http://schemas.microsoft.com/office/2007/relationships/media" Target="../media/media2.mp3"/><Relationship Id="rId15" Type="http://schemas.openxmlformats.org/officeDocument/2006/relationships/audio" Target="../media/media2.mp3"/><Relationship Id="rId14" Type="http://schemas.openxmlformats.org/officeDocument/2006/relationships/image" Target="../media/image78.wmf"/><Relationship Id="rId13" Type="http://schemas.openxmlformats.org/officeDocument/2006/relationships/oleObject" Target="../embeddings/oleObject49.bin"/><Relationship Id="rId12" Type="http://schemas.openxmlformats.org/officeDocument/2006/relationships/image" Target="../media/image77.wmf"/><Relationship Id="rId11" Type="http://schemas.openxmlformats.org/officeDocument/2006/relationships/oleObject" Target="../embeddings/oleObject48.bin"/><Relationship Id="rId10" Type="http://schemas.openxmlformats.org/officeDocument/2006/relationships/image" Target="../media/image76.wmf"/><Relationship Id="rId1"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80.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87.GIF"/><Relationship Id="rId8" Type="http://schemas.openxmlformats.org/officeDocument/2006/relationships/image" Target="../media/image86.GIF"/><Relationship Id="rId7" Type="http://schemas.openxmlformats.org/officeDocument/2006/relationships/image" Target="../media/image85.GIF"/><Relationship Id="rId6" Type="http://schemas.openxmlformats.org/officeDocument/2006/relationships/image" Target="../media/image84.GIF"/><Relationship Id="rId5" Type="http://schemas.openxmlformats.org/officeDocument/2006/relationships/image" Target="../media/image83.png"/><Relationship Id="rId4" Type="http://schemas.microsoft.com/office/2007/relationships/media" Target="../media/audio2.wav"/><Relationship Id="rId3" Type="http://schemas.openxmlformats.org/officeDocument/2006/relationships/audio" Target="../media/audio2.wav"/><Relationship Id="rId2" Type="http://schemas.openxmlformats.org/officeDocument/2006/relationships/image" Target="../media/image82.GIF"/><Relationship Id="rId11" Type="http://schemas.openxmlformats.org/officeDocument/2006/relationships/slideLayout" Target="../slideLayouts/slideLayout13.xml"/><Relationship Id="rId10" Type="http://schemas.openxmlformats.org/officeDocument/2006/relationships/audio" Target="../media/audio3.wav"/><Relationship Id="rId1" Type="http://schemas.openxmlformats.org/officeDocument/2006/relationships/image" Target="../media/image8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89.png"/><Relationship Id="rId1" Type="http://schemas.openxmlformats.org/officeDocument/2006/relationships/image" Target="../media/image88.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vmlDrawing" Target="../drawings/vmlDrawing11.vml"/><Relationship Id="rId4" Type="http://schemas.openxmlformats.org/officeDocument/2006/relationships/slideLayout" Target="../slideLayouts/slideLayout12.xml"/><Relationship Id="rId3" Type="http://schemas.openxmlformats.org/officeDocument/2006/relationships/image" Target="../media/image91.png"/><Relationship Id="rId2" Type="http://schemas.openxmlformats.org/officeDocument/2006/relationships/image" Target="../media/image90.wmf"/><Relationship Id="rId1" Type="http://schemas.openxmlformats.org/officeDocument/2006/relationships/oleObject" Target="../embeddings/oleObject50.bin"/></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 Target="slide3.xml"/><Relationship Id="rId1"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48.xml"/><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slide" Target="slide4.xml"/><Relationship Id="rId3" Type="http://schemas.microsoft.com/office/2007/relationships/hdphoto" Target="../media/image95.wdp"/><Relationship Id="rId2" Type="http://schemas.openxmlformats.org/officeDocument/2006/relationships/image" Target="../media/image94.png"/><Relationship Id="rId1" Type="http://schemas.openxmlformats.org/officeDocument/2006/relationships/image" Target="../media/image93.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slide" Target="slide3.xml"/><Relationship Id="rId3" Type="http://schemas.microsoft.com/office/2007/relationships/hdphoto" Target="../media/image98.wdp"/><Relationship Id="rId2" Type="http://schemas.openxmlformats.org/officeDocument/2006/relationships/image" Target="../media/image97.png"/><Relationship Id="rId1" Type="http://schemas.openxmlformats.org/officeDocument/2006/relationships/image" Target="../media/image96.jpe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image" Target="../media/image103.wmf"/><Relationship Id="rId7" Type="http://schemas.openxmlformats.org/officeDocument/2006/relationships/oleObject" Target="../embeddings/oleObject52.bin"/><Relationship Id="rId6" Type="http://schemas.openxmlformats.org/officeDocument/2006/relationships/image" Target="../media/image102.wmf"/><Relationship Id="rId5" Type="http://schemas.openxmlformats.org/officeDocument/2006/relationships/oleObject" Target="../embeddings/oleObject51.bin"/><Relationship Id="rId4" Type="http://schemas.openxmlformats.org/officeDocument/2006/relationships/slide" Target="slide2.xml"/><Relationship Id="rId3" Type="http://schemas.microsoft.com/office/2007/relationships/hdphoto" Target="../media/image101.wdp"/><Relationship Id="rId2" Type="http://schemas.openxmlformats.org/officeDocument/2006/relationships/image" Target="../media/image100.png"/><Relationship Id="rId10" Type="http://schemas.openxmlformats.org/officeDocument/2006/relationships/vmlDrawing" Target="../drawings/vmlDrawing12.vml"/><Relationship Id="rId1" Type="http://schemas.openxmlformats.org/officeDocument/2006/relationships/image" Target="../media/image99.jpeg"/></Relationships>
</file>

<file path=ppt/slides/_rels/slide3.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 Id="rId3" Type="http://schemas.openxmlformats.org/officeDocument/2006/relationships/oleObject" Target="../embeddings/oleObject1.bin"/><Relationship Id="rId2" Type="http://schemas.openxmlformats.org/officeDocument/2006/relationships/image" Target="../media/image4.GIF"/><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image" Target="../media/image107.wmf"/><Relationship Id="rId8" Type="http://schemas.openxmlformats.org/officeDocument/2006/relationships/oleObject" Target="../embeddings/oleObject55.bin"/><Relationship Id="rId7" Type="http://schemas.openxmlformats.org/officeDocument/2006/relationships/oleObject" Target="../embeddings/oleObject54.bin"/><Relationship Id="rId6" Type="http://schemas.openxmlformats.org/officeDocument/2006/relationships/image" Target="../media/image106.wmf"/><Relationship Id="rId5" Type="http://schemas.openxmlformats.org/officeDocument/2006/relationships/oleObject" Target="../embeddings/oleObject53.bin"/><Relationship Id="rId4" Type="http://schemas.openxmlformats.org/officeDocument/2006/relationships/slide" Target="slide1.xml"/><Relationship Id="rId3" Type="http://schemas.microsoft.com/office/2007/relationships/hdphoto" Target="../media/image105.wdp"/><Relationship Id="rId2" Type="http://schemas.openxmlformats.org/officeDocument/2006/relationships/image" Target="../media/image104.png"/><Relationship Id="rId11" Type="http://schemas.openxmlformats.org/officeDocument/2006/relationships/vmlDrawing" Target="../drawings/vmlDrawing13.vml"/><Relationship Id="rId10" Type="http://schemas.openxmlformats.org/officeDocument/2006/relationships/slideLayout" Target="../slideLayouts/slideLayout48.xml"/><Relationship Id="rId1" Type="http://schemas.openxmlformats.org/officeDocument/2006/relationships/image" Target="../media/image96.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image" Target="../media/image108.jpeg"/></Relationships>
</file>

<file path=ppt/slides/_rels/slide32.xml.rels><?xml version="1.0" encoding="UTF-8" standalone="yes"?>
<Relationships xmlns="http://schemas.openxmlformats.org/package/2006/relationships"><Relationship Id="rId9" Type="http://schemas.openxmlformats.org/officeDocument/2006/relationships/image" Target="../media/image113.wmf"/><Relationship Id="rId8" Type="http://schemas.openxmlformats.org/officeDocument/2006/relationships/image" Target="../media/image112.wmf"/><Relationship Id="rId7" Type="http://schemas.openxmlformats.org/officeDocument/2006/relationships/oleObject" Target="../embeddings/oleObject58.bin"/><Relationship Id="rId6" Type="http://schemas.openxmlformats.org/officeDocument/2006/relationships/image" Target="../media/image111.wmf"/><Relationship Id="rId5" Type="http://schemas.openxmlformats.org/officeDocument/2006/relationships/oleObject" Target="../embeddings/oleObject57.bin"/><Relationship Id="rId4" Type="http://schemas.openxmlformats.org/officeDocument/2006/relationships/image" Target="../media/image110.wmf"/><Relationship Id="rId3" Type="http://schemas.openxmlformats.org/officeDocument/2006/relationships/oleObject" Target="../embeddings/oleObject56.bin"/><Relationship Id="rId22" Type="http://schemas.openxmlformats.org/officeDocument/2006/relationships/vmlDrawing" Target="../drawings/vmlDrawing14.vml"/><Relationship Id="rId21" Type="http://schemas.openxmlformats.org/officeDocument/2006/relationships/slideLayout" Target="../slideLayouts/slideLayout59.xml"/><Relationship Id="rId20" Type="http://schemas.openxmlformats.org/officeDocument/2006/relationships/audio" Target="../media/audio1.wav"/><Relationship Id="rId2" Type="http://schemas.openxmlformats.org/officeDocument/2006/relationships/image" Target="../media/image40.png"/><Relationship Id="rId19" Type="http://schemas.openxmlformats.org/officeDocument/2006/relationships/image" Target="../media/image38.png"/><Relationship Id="rId18" Type="http://schemas.openxmlformats.org/officeDocument/2006/relationships/image" Target="../media/image116.wmf"/><Relationship Id="rId17" Type="http://schemas.openxmlformats.org/officeDocument/2006/relationships/oleObject" Target="../embeddings/oleObject64.bin"/><Relationship Id="rId16" Type="http://schemas.openxmlformats.org/officeDocument/2006/relationships/oleObject" Target="../embeddings/oleObject63.bin"/><Relationship Id="rId15" Type="http://schemas.openxmlformats.org/officeDocument/2006/relationships/oleObject" Target="../embeddings/oleObject62.bin"/><Relationship Id="rId14" Type="http://schemas.openxmlformats.org/officeDocument/2006/relationships/oleObject" Target="../embeddings/oleObject61.bin"/><Relationship Id="rId13" Type="http://schemas.openxmlformats.org/officeDocument/2006/relationships/image" Target="../media/image115.wmf"/><Relationship Id="rId12" Type="http://schemas.openxmlformats.org/officeDocument/2006/relationships/oleObject" Target="../embeddings/oleObject60.bin"/><Relationship Id="rId11" Type="http://schemas.openxmlformats.org/officeDocument/2006/relationships/image" Target="../media/image114.wmf"/><Relationship Id="rId10" Type="http://schemas.openxmlformats.org/officeDocument/2006/relationships/oleObject" Target="../embeddings/oleObject59.bin"/><Relationship Id="rId1" Type="http://schemas.openxmlformats.org/officeDocument/2006/relationships/image" Target="../media/image109.jpeg"/></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68.bin"/><Relationship Id="rId8" Type="http://schemas.openxmlformats.org/officeDocument/2006/relationships/image" Target="../media/image121.wmf"/><Relationship Id="rId7" Type="http://schemas.openxmlformats.org/officeDocument/2006/relationships/oleObject" Target="../embeddings/oleObject67.bin"/><Relationship Id="rId6" Type="http://schemas.openxmlformats.org/officeDocument/2006/relationships/image" Target="../media/image120.wmf"/><Relationship Id="rId5" Type="http://schemas.openxmlformats.org/officeDocument/2006/relationships/oleObject" Target="../embeddings/oleObject66.bin"/><Relationship Id="rId4" Type="http://schemas.openxmlformats.org/officeDocument/2006/relationships/image" Target="../media/image119.wmf"/><Relationship Id="rId3" Type="http://schemas.openxmlformats.org/officeDocument/2006/relationships/oleObject" Target="../embeddings/oleObject65.bin"/><Relationship Id="rId2" Type="http://schemas.openxmlformats.org/officeDocument/2006/relationships/image" Target="../media/image118.png"/><Relationship Id="rId12" Type="http://schemas.openxmlformats.org/officeDocument/2006/relationships/vmlDrawing" Target="../drawings/vmlDrawing15.vml"/><Relationship Id="rId11" Type="http://schemas.openxmlformats.org/officeDocument/2006/relationships/slideLayout" Target="../slideLayouts/slideLayout59.xml"/><Relationship Id="rId10" Type="http://schemas.openxmlformats.org/officeDocument/2006/relationships/image" Target="../media/image122.wmf"/><Relationship Id="rId1" Type="http://schemas.openxmlformats.org/officeDocument/2006/relationships/image" Target="../media/image117.png"/></Relationships>
</file>

<file path=ppt/slides/_rels/slide34.xml.rels><?xml version="1.0" encoding="UTF-8" standalone="yes"?>
<Relationships xmlns="http://schemas.openxmlformats.org/package/2006/relationships"><Relationship Id="rId9" Type="http://schemas.openxmlformats.org/officeDocument/2006/relationships/oleObject" Target="../embeddings/oleObject72.bin"/><Relationship Id="rId8" Type="http://schemas.openxmlformats.org/officeDocument/2006/relationships/image" Target="../media/image125.wmf"/><Relationship Id="rId7" Type="http://schemas.openxmlformats.org/officeDocument/2006/relationships/oleObject" Target="../embeddings/oleObject71.bin"/><Relationship Id="rId6" Type="http://schemas.openxmlformats.org/officeDocument/2006/relationships/image" Target="../media/image124.wmf"/><Relationship Id="rId5" Type="http://schemas.openxmlformats.org/officeDocument/2006/relationships/oleObject" Target="../embeddings/oleObject70.bin"/><Relationship Id="rId4" Type="http://schemas.openxmlformats.org/officeDocument/2006/relationships/image" Target="../media/image123.wmf"/><Relationship Id="rId3" Type="http://schemas.openxmlformats.org/officeDocument/2006/relationships/oleObject" Target="../embeddings/oleObject69.bin"/><Relationship Id="rId29" Type="http://schemas.openxmlformats.org/officeDocument/2006/relationships/vmlDrawing" Target="../drawings/vmlDrawing16.vml"/><Relationship Id="rId28" Type="http://schemas.openxmlformats.org/officeDocument/2006/relationships/slideLayout" Target="../slideLayouts/slideLayout59.xml"/><Relationship Id="rId27" Type="http://schemas.openxmlformats.org/officeDocument/2006/relationships/image" Target="../media/image79.png"/><Relationship Id="rId26" Type="http://schemas.microsoft.com/office/2007/relationships/media" Target="../media/media3.mp3"/><Relationship Id="rId25" Type="http://schemas.openxmlformats.org/officeDocument/2006/relationships/audio" Target="../media/media3.mp3"/><Relationship Id="rId24" Type="http://schemas.openxmlformats.org/officeDocument/2006/relationships/image" Target="../media/image133.wmf"/><Relationship Id="rId23" Type="http://schemas.openxmlformats.org/officeDocument/2006/relationships/oleObject" Target="../embeddings/oleObject79.bin"/><Relationship Id="rId22" Type="http://schemas.openxmlformats.org/officeDocument/2006/relationships/image" Target="../media/image132.wmf"/><Relationship Id="rId21" Type="http://schemas.openxmlformats.org/officeDocument/2006/relationships/oleObject" Target="../embeddings/oleObject78.bin"/><Relationship Id="rId20" Type="http://schemas.openxmlformats.org/officeDocument/2006/relationships/image" Target="../media/image131.wmf"/><Relationship Id="rId2" Type="http://schemas.openxmlformats.org/officeDocument/2006/relationships/image" Target="../media/image118.png"/><Relationship Id="rId19" Type="http://schemas.openxmlformats.org/officeDocument/2006/relationships/oleObject" Target="../embeddings/oleObject77.bin"/><Relationship Id="rId18" Type="http://schemas.openxmlformats.org/officeDocument/2006/relationships/image" Target="../media/image130.wmf"/><Relationship Id="rId17" Type="http://schemas.openxmlformats.org/officeDocument/2006/relationships/oleObject" Target="../embeddings/oleObject76.bin"/><Relationship Id="rId16" Type="http://schemas.openxmlformats.org/officeDocument/2006/relationships/image" Target="../media/image129.wmf"/><Relationship Id="rId15" Type="http://schemas.openxmlformats.org/officeDocument/2006/relationships/oleObject" Target="../embeddings/oleObject75.bin"/><Relationship Id="rId14" Type="http://schemas.openxmlformats.org/officeDocument/2006/relationships/image" Target="../media/image128.wmf"/><Relationship Id="rId13" Type="http://schemas.openxmlformats.org/officeDocument/2006/relationships/oleObject" Target="../embeddings/oleObject74.bin"/><Relationship Id="rId12" Type="http://schemas.openxmlformats.org/officeDocument/2006/relationships/image" Target="../media/image127.wmf"/><Relationship Id="rId11" Type="http://schemas.openxmlformats.org/officeDocument/2006/relationships/oleObject" Target="../embeddings/oleObject73.bin"/><Relationship Id="rId10" Type="http://schemas.openxmlformats.org/officeDocument/2006/relationships/image" Target="../media/image126.wmf"/><Relationship Id="rId1" Type="http://schemas.openxmlformats.org/officeDocument/2006/relationships/image" Target="../media/image117.png"/></Relationships>
</file>

<file path=ppt/slides/_rels/slide35.xml.rels><?xml version="1.0" encoding="UTF-8" standalone="yes"?>
<Relationships xmlns="http://schemas.openxmlformats.org/package/2006/relationships"><Relationship Id="rId9" Type="http://schemas.openxmlformats.org/officeDocument/2006/relationships/oleObject" Target="../embeddings/oleObject83.bin"/><Relationship Id="rId8" Type="http://schemas.openxmlformats.org/officeDocument/2006/relationships/image" Target="../media/image136.wmf"/><Relationship Id="rId7" Type="http://schemas.openxmlformats.org/officeDocument/2006/relationships/oleObject" Target="../embeddings/oleObject82.bin"/><Relationship Id="rId6" Type="http://schemas.openxmlformats.org/officeDocument/2006/relationships/image" Target="../media/image135.wmf"/><Relationship Id="rId5" Type="http://schemas.openxmlformats.org/officeDocument/2006/relationships/oleObject" Target="../embeddings/oleObject81.bin"/><Relationship Id="rId4" Type="http://schemas.openxmlformats.org/officeDocument/2006/relationships/image" Target="../media/image134.wmf"/><Relationship Id="rId3" Type="http://schemas.openxmlformats.org/officeDocument/2006/relationships/oleObject" Target="../embeddings/oleObject80.bin"/><Relationship Id="rId2" Type="http://schemas.openxmlformats.org/officeDocument/2006/relationships/image" Target="../media/image118.png"/><Relationship Id="rId13" Type="http://schemas.openxmlformats.org/officeDocument/2006/relationships/vmlDrawing" Target="../drawings/vmlDrawing17.vml"/><Relationship Id="rId12" Type="http://schemas.openxmlformats.org/officeDocument/2006/relationships/slideLayout" Target="../slideLayouts/slideLayout59.xml"/><Relationship Id="rId11" Type="http://schemas.openxmlformats.org/officeDocument/2006/relationships/image" Target="../media/image138.png"/><Relationship Id="rId10" Type="http://schemas.openxmlformats.org/officeDocument/2006/relationships/image" Target="../media/image137.wmf"/><Relationship Id="rId1" Type="http://schemas.openxmlformats.org/officeDocument/2006/relationships/image" Target="../media/image117.png"/></Relationships>
</file>

<file path=ppt/slides/_rels/slide36.xml.rels><?xml version="1.0" encoding="UTF-8" standalone="yes"?>
<Relationships xmlns="http://schemas.openxmlformats.org/package/2006/relationships"><Relationship Id="rId9" Type="http://schemas.openxmlformats.org/officeDocument/2006/relationships/audio" Target="../media/media4.mp3"/><Relationship Id="rId8" Type="http://schemas.openxmlformats.org/officeDocument/2006/relationships/image" Target="../media/image141.wmf"/><Relationship Id="rId7" Type="http://schemas.openxmlformats.org/officeDocument/2006/relationships/oleObject" Target="../embeddings/oleObject86.bin"/><Relationship Id="rId6" Type="http://schemas.openxmlformats.org/officeDocument/2006/relationships/image" Target="../media/image140.wmf"/><Relationship Id="rId5" Type="http://schemas.openxmlformats.org/officeDocument/2006/relationships/oleObject" Target="../embeddings/oleObject85.bin"/><Relationship Id="rId4" Type="http://schemas.openxmlformats.org/officeDocument/2006/relationships/image" Target="../media/image139.wmf"/><Relationship Id="rId3" Type="http://schemas.openxmlformats.org/officeDocument/2006/relationships/oleObject" Target="../embeddings/oleObject84.bin"/><Relationship Id="rId2" Type="http://schemas.openxmlformats.org/officeDocument/2006/relationships/image" Target="../media/image118.png"/><Relationship Id="rId19" Type="http://schemas.openxmlformats.org/officeDocument/2006/relationships/vmlDrawing" Target="../drawings/vmlDrawing18.vml"/><Relationship Id="rId18" Type="http://schemas.openxmlformats.org/officeDocument/2006/relationships/slideLayout" Target="../slideLayouts/slideLayout59.xml"/><Relationship Id="rId17" Type="http://schemas.openxmlformats.org/officeDocument/2006/relationships/image" Target="../media/image145.wmf"/><Relationship Id="rId16" Type="http://schemas.openxmlformats.org/officeDocument/2006/relationships/oleObject" Target="../embeddings/oleObject89.bin"/><Relationship Id="rId15" Type="http://schemas.openxmlformats.org/officeDocument/2006/relationships/image" Target="../media/image144.wmf"/><Relationship Id="rId14" Type="http://schemas.openxmlformats.org/officeDocument/2006/relationships/oleObject" Target="../embeddings/oleObject88.bin"/><Relationship Id="rId13" Type="http://schemas.openxmlformats.org/officeDocument/2006/relationships/image" Target="../media/image143.wmf"/><Relationship Id="rId12" Type="http://schemas.openxmlformats.org/officeDocument/2006/relationships/oleObject" Target="../embeddings/oleObject87.bin"/><Relationship Id="rId11" Type="http://schemas.openxmlformats.org/officeDocument/2006/relationships/image" Target="../media/image142.png"/><Relationship Id="rId10" Type="http://schemas.microsoft.com/office/2007/relationships/media" Target="../media/media4.mp3"/><Relationship Id="rId1" Type="http://schemas.openxmlformats.org/officeDocument/2006/relationships/image" Target="../media/image117.png"/></Relationships>
</file>

<file path=ppt/slides/_rels/slide37.xml.rels><?xml version="1.0" encoding="UTF-8" standalone="yes"?>
<Relationships xmlns="http://schemas.openxmlformats.org/package/2006/relationships"><Relationship Id="rId9" Type="http://schemas.openxmlformats.org/officeDocument/2006/relationships/oleObject" Target="../embeddings/oleObject93.bin"/><Relationship Id="rId8" Type="http://schemas.openxmlformats.org/officeDocument/2006/relationships/image" Target="../media/image148.wmf"/><Relationship Id="rId7" Type="http://schemas.openxmlformats.org/officeDocument/2006/relationships/oleObject" Target="../embeddings/oleObject92.bin"/><Relationship Id="rId6" Type="http://schemas.openxmlformats.org/officeDocument/2006/relationships/image" Target="../media/image147.wmf"/><Relationship Id="rId5" Type="http://schemas.openxmlformats.org/officeDocument/2006/relationships/oleObject" Target="../embeddings/oleObject91.bin"/><Relationship Id="rId4" Type="http://schemas.openxmlformats.org/officeDocument/2006/relationships/image" Target="../media/image146.wmf"/><Relationship Id="rId3" Type="http://schemas.openxmlformats.org/officeDocument/2006/relationships/oleObject" Target="../embeddings/oleObject90.bin"/><Relationship Id="rId2" Type="http://schemas.openxmlformats.org/officeDocument/2006/relationships/image" Target="../media/image118.png"/><Relationship Id="rId14" Type="http://schemas.openxmlformats.org/officeDocument/2006/relationships/vmlDrawing" Target="../drawings/vmlDrawing19.vml"/><Relationship Id="rId13" Type="http://schemas.openxmlformats.org/officeDocument/2006/relationships/slideLayout" Target="../slideLayouts/slideLayout59.xml"/><Relationship Id="rId12" Type="http://schemas.openxmlformats.org/officeDocument/2006/relationships/image" Target="../media/image150.wmf"/><Relationship Id="rId11" Type="http://schemas.openxmlformats.org/officeDocument/2006/relationships/oleObject" Target="../embeddings/oleObject94.bin"/><Relationship Id="rId10" Type="http://schemas.openxmlformats.org/officeDocument/2006/relationships/image" Target="../media/image149.wmf"/><Relationship Id="rId1" Type="http://schemas.openxmlformats.org/officeDocument/2006/relationships/image" Target="../media/image117.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82.xml"/><Relationship Id="rId3" Type="http://schemas.microsoft.com/office/2007/relationships/hdphoto" Target="../media/image153.wdp"/><Relationship Id="rId2" Type="http://schemas.openxmlformats.org/officeDocument/2006/relationships/image" Target="../media/image152.png"/><Relationship Id="rId1" Type="http://schemas.openxmlformats.org/officeDocument/2006/relationships/image" Target="../media/image151.jpeg"/></Relationships>
</file>

<file path=ppt/slides/_rels/slide39.xml.rels><?xml version="1.0" encoding="UTF-8" standalone="yes"?>
<Relationships xmlns="http://schemas.openxmlformats.org/package/2006/relationships"><Relationship Id="rId9" Type="http://schemas.openxmlformats.org/officeDocument/2006/relationships/oleObject" Target="../embeddings/oleObject97.bin"/><Relationship Id="rId8" Type="http://schemas.openxmlformats.org/officeDocument/2006/relationships/image" Target="../media/image157.wmf"/><Relationship Id="rId7" Type="http://schemas.openxmlformats.org/officeDocument/2006/relationships/oleObject" Target="../embeddings/oleObject96.bin"/><Relationship Id="rId6" Type="http://schemas.openxmlformats.org/officeDocument/2006/relationships/image" Target="../media/image156.wmf"/><Relationship Id="rId5" Type="http://schemas.openxmlformats.org/officeDocument/2006/relationships/oleObject" Target="../embeddings/oleObject95.bin"/><Relationship Id="rId4" Type="http://schemas.openxmlformats.org/officeDocument/2006/relationships/image" Target="../media/image155.png"/><Relationship Id="rId3" Type="http://schemas.microsoft.com/office/2007/relationships/media" Target="../media/media1.mp3"/><Relationship Id="rId2" Type="http://schemas.openxmlformats.org/officeDocument/2006/relationships/audio" Target="../media/media1.mp3"/><Relationship Id="rId14" Type="http://schemas.openxmlformats.org/officeDocument/2006/relationships/vmlDrawing" Target="../drawings/vmlDrawing20.vml"/><Relationship Id="rId13" Type="http://schemas.openxmlformats.org/officeDocument/2006/relationships/slideLayout" Target="../slideLayouts/slideLayout83.xml"/><Relationship Id="rId12" Type="http://schemas.openxmlformats.org/officeDocument/2006/relationships/image" Target="../media/image159.wmf"/><Relationship Id="rId11" Type="http://schemas.openxmlformats.org/officeDocument/2006/relationships/oleObject" Target="../embeddings/oleObject98.bin"/><Relationship Id="rId10" Type="http://schemas.openxmlformats.org/officeDocument/2006/relationships/image" Target="../media/image158.wmf"/><Relationship Id="rId1" Type="http://schemas.openxmlformats.org/officeDocument/2006/relationships/image" Target="../media/image154.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1.wav"/><Relationship Id="rId6" Type="http://schemas.openxmlformats.org/officeDocument/2006/relationships/image" Target="../media/image9.GIF"/><Relationship Id="rId5" Type="http://schemas.openxmlformats.org/officeDocument/2006/relationships/image" Target="../media/image8.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7.GIF"/><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image" Target="../media/image160.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image" Target="../media/image80.jpe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9" Type="http://schemas.openxmlformats.org/officeDocument/2006/relationships/image" Target="../media/image87.GIF"/><Relationship Id="rId8" Type="http://schemas.openxmlformats.org/officeDocument/2006/relationships/image" Target="../media/image86.GIF"/><Relationship Id="rId7" Type="http://schemas.openxmlformats.org/officeDocument/2006/relationships/image" Target="../media/image85.GIF"/><Relationship Id="rId6" Type="http://schemas.openxmlformats.org/officeDocument/2006/relationships/image" Target="../media/image84.GIF"/><Relationship Id="rId5" Type="http://schemas.openxmlformats.org/officeDocument/2006/relationships/image" Target="../media/image83.png"/><Relationship Id="rId4" Type="http://schemas.microsoft.com/office/2007/relationships/media" Target="../media/audio2.wav"/><Relationship Id="rId3" Type="http://schemas.openxmlformats.org/officeDocument/2006/relationships/audio" Target="../media/audio2.wav"/><Relationship Id="rId2" Type="http://schemas.openxmlformats.org/officeDocument/2006/relationships/image" Target="../media/image82.GIF"/><Relationship Id="rId11" Type="http://schemas.openxmlformats.org/officeDocument/2006/relationships/slideLayout" Target="../slideLayouts/slideLayout2.xml"/><Relationship Id="rId10" Type="http://schemas.openxmlformats.org/officeDocument/2006/relationships/audio" Target="../media/audio3.wav"/><Relationship Id="rId1" Type="http://schemas.openxmlformats.org/officeDocument/2006/relationships/image" Target="../media/image81.wmf"/></Relationships>
</file>

<file path=ppt/slides/_rels/slide5.xml.rels><?xml version="1.0" encoding="UTF-8" standalone="yes"?>
<Relationships xmlns="http://schemas.openxmlformats.org/package/2006/relationships"><Relationship Id="rId9" Type="http://schemas.openxmlformats.org/officeDocument/2006/relationships/image" Target="../media/image13.wmf"/><Relationship Id="rId8" Type="http://schemas.openxmlformats.org/officeDocument/2006/relationships/oleObject" Target="../embeddings/oleObject6.bin"/><Relationship Id="rId7" Type="http://schemas.openxmlformats.org/officeDocument/2006/relationships/image" Target="../media/image12.wmf"/><Relationship Id="rId6" Type="http://schemas.openxmlformats.org/officeDocument/2006/relationships/oleObject" Target="../embeddings/oleObject5.bin"/><Relationship Id="rId5" Type="http://schemas.openxmlformats.org/officeDocument/2006/relationships/image" Target="../media/image11.wmf"/><Relationship Id="rId4" Type="http://schemas.openxmlformats.org/officeDocument/2006/relationships/oleObject" Target="../embeddings/oleObject4.bin"/><Relationship Id="rId3" Type="http://schemas.openxmlformats.org/officeDocument/2006/relationships/image" Target="../media/image10.wmf"/><Relationship Id="rId2" Type="http://schemas.openxmlformats.org/officeDocument/2006/relationships/oleObject" Target="../embeddings/oleObject3.bin"/><Relationship Id="rId13" Type="http://schemas.openxmlformats.org/officeDocument/2006/relationships/vmlDrawing" Target="../drawings/vmlDrawing2.vml"/><Relationship Id="rId12" Type="http://schemas.openxmlformats.org/officeDocument/2006/relationships/slideLayout" Target="../slideLayouts/slideLayout4.xml"/><Relationship Id="rId11" Type="http://schemas.openxmlformats.org/officeDocument/2006/relationships/image" Target="../media/image6.wmf"/><Relationship Id="rId10" Type="http://schemas.openxmlformats.org/officeDocument/2006/relationships/oleObject" Target="../embeddings/oleObject7.bin"/><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18.wmf"/><Relationship Id="rId8" Type="http://schemas.openxmlformats.org/officeDocument/2006/relationships/oleObject" Target="../embeddings/oleObject11.bin"/><Relationship Id="rId7" Type="http://schemas.openxmlformats.org/officeDocument/2006/relationships/image" Target="../media/image17.wmf"/><Relationship Id="rId6" Type="http://schemas.openxmlformats.org/officeDocument/2006/relationships/oleObject" Target="../embeddings/oleObject10.bin"/><Relationship Id="rId5" Type="http://schemas.openxmlformats.org/officeDocument/2006/relationships/image" Target="../media/image16.wmf"/><Relationship Id="rId4" Type="http://schemas.openxmlformats.org/officeDocument/2006/relationships/oleObject" Target="../embeddings/oleObject9.bin"/><Relationship Id="rId3" Type="http://schemas.openxmlformats.org/officeDocument/2006/relationships/image" Target="../media/image15.wmf"/><Relationship Id="rId25" Type="http://schemas.openxmlformats.org/officeDocument/2006/relationships/vmlDrawing" Target="../drawings/vmlDrawing3.vml"/><Relationship Id="rId24" Type="http://schemas.openxmlformats.org/officeDocument/2006/relationships/slideLayout" Target="../slideLayouts/slideLayout4.xml"/><Relationship Id="rId23" Type="http://schemas.openxmlformats.org/officeDocument/2006/relationships/image" Target="../media/image25.wmf"/><Relationship Id="rId22" Type="http://schemas.openxmlformats.org/officeDocument/2006/relationships/oleObject" Target="../embeddings/oleObject18.bin"/><Relationship Id="rId21" Type="http://schemas.openxmlformats.org/officeDocument/2006/relationships/image" Target="../media/image24.wmf"/><Relationship Id="rId20" Type="http://schemas.openxmlformats.org/officeDocument/2006/relationships/oleObject" Target="../embeddings/oleObject17.bin"/><Relationship Id="rId2" Type="http://schemas.openxmlformats.org/officeDocument/2006/relationships/oleObject" Target="../embeddings/oleObject8.bin"/><Relationship Id="rId19" Type="http://schemas.openxmlformats.org/officeDocument/2006/relationships/image" Target="../media/image23.wmf"/><Relationship Id="rId18" Type="http://schemas.openxmlformats.org/officeDocument/2006/relationships/oleObject" Target="../embeddings/oleObject16.bin"/><Relationship Id="rId17" Type="http://schemas.openxmlformats.org/officeDocument/2006/relationships/image" Target="../media/image22.wmf"/><Relationship Id="rId16" Type="http://schemas.openxmlformats.org/officeDocument/2006/relationships/oleObject" Target="../embeddings/oleObject15.bin"/><Relationship Id="rId15" Type="http://schemas.openxmlformats.org/officeDocument/2006/relationships/image" Target="../media/image21.wmf"/><Relationship Id="rId14" Type="http://schemas.openxmlformats.org/officeDocument/2006/relationships/oleObject" Target="../embeddings/oleObject14.bin"/><Relationship Id="rId13" Type="http://schemas.openxmlformats.org/officeDocument/2006/relationships/image" Target="../media/image20.wmf"/><Relationship Id="rId12" Type="http://schemas.openxmlformats.org/officeDocument/2006/relationships/oleObject" Target="../embeddings/oleObject13.bin"/><Relationship Id="rId11" Type="http://schemas.openxmlformats.org/officeDocument/2006/relationships/image" Target="../media/image19.wmf"/><Relationship Id="rId10" Type="http://schemas.openxmlformats.org/officeDocument/2006/relationships/oleObject" Target="../embeddings/oleObject12.bin"/><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image" Target="../media/image29.wmf"/><Relationship Id="rId8" Type="http://schemas.openxmlformats.org/officeDocument/2006/relationships/oleObject" Target="../embeddings/oleObject22.bin"/><Relationship Id="rId7" Type="http://schemas.openxmlformats.org/officeDocument/2006/relationships/image" Target="../media/image28.wmf"/><Relationship Id="rId6" Type="http://schemas.openxmlformats.org/officeDocument/2006/relationships/oleObject" Target="../embeddings/oleObject21.bin"/><Relationship Id="rId5" Type="http://schemas.openxmlformats.org/officeDocument/2006/relationships/image" Target="../media/image27.wmf"/><Relationship Id="rId4" Type="http://schemas.openxmlformats.org/officeDocument/2006/relationships/oleObject" Target="../embeddings/oleObject20.bin"/><Relationship Id="rId3" Type="http://schemas.openxmlformats.org/officeDocument/2006/relationships/image" Target="../media/image26.wmf"/><Relationship Id="rId2" Type="http://schemas.openxmlformats.org/officeDocument/2006/relationships/oleObject" Target="../embeddings/oleObject19.bin"/><Relationship Id="rId13" Type="http://schemas.openxmlformats.org/officeDocument/2006/relationships/vmlDrawing" Target="../drawings/vmlDrawing4.vml"/><Relationship Id="rId12" Type="http://schemas.openxmlformats.org/officeDocument/2006/relationships/slideLayout" Target="../slideLayouts/slideLayout2.xml"/><Relationship Id="rId11" Type="http://schemas.openxmlformats.org/officeDocument/2006/relationships/image" Target="../media/image30.wmf"/><Relationship Id="rId10" Type="http://schemas.openxmlformats.org/officeDocument/2006/relationships/oleObject" Target="../embeddings/oleObject23.bin"/><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9" y="381000"/>
            <a:ext cx="78486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0391" y="2743220"/>
            <a:ext cx="7848601" cy="1323439"/>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PHÉP CỘNG VÀ PHÉP TRỪ </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 SỐ</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3962400" y="2096889"/>
            <a:ext cx="1441420"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4:</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endParaRPr lang="en-US" dirty="0"/>
          </a:p>
        </p:txBody>
      </p:sp>
      <p:sp>
        <p:nvSpPr>
          <p:cNvPr id="3" name="TextBox 2"/>
          <p:cNvSpPr txBox="1"/>
          <p:nvPr/>
        </p:nvSpPr>
        <p:spPr>
          <a:xfrm>
            <a:off x="1066800" y="1593273"/>
            <a:ext cx="4368504" cy="477054"/>
          </a:xfrm>
          <a:prstGeom prst="rect">
            <a:avLst/>
          </a:prstGeom>
          <a:noFill/>
        </p:spPr>
        <p:txBody>
          <a:bodyPr wrap="none" rtlCol="0">
            <a:spAutoFit/>
          </a:bodyPr>
          <a:lstStyle/>
          <a:p>
            <a:r>
              <a:rPr lang="en-US" sz="2500" b="1" dirty="0">
                <a:solidFill>
                  <a:schemeClr val="accent6">
                    <a:lumMod val="75000"/>
                  </a:schemeClr>
                </a:solidFill>
                <a:latin typeface="Times New Roman" panose="02020603050405020304" pitchFamily="18" charset="0"/>
                <a:cs typeface="Times New Roman" panose="02020603050405020304" pitchFamily="18" charset="0"/>
                <a:sym typeface="Wingdings 2" panose="05020102010507070707"/>
              </a:rPr>
              <a:t> </a:t>
            </a:r>
            <a:r>
              <a:rPr lang="en-US" sz="2500" b="1" dirty="0">
                <a:solidFill>
                  <a:schemeClr val="accent6">
                    <a:lumMod val="75000"/>
                  </a:schemeClr>
                </a:solidFill>
                <a:latin typeface="Times New Roman" panose="02020603050405020304" pitchFamily="18" charset="0"/>
                <a:cs typeface="Times New Roman" panose="02020603050405020304" pitchFamily="18" charset="0"/>
              </a:rPr>
              <a:t>Cộng hai phân số khác mẫu</a:t>
            </a:r>
            <a:endParaRPr lang="en-US" sz="25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90600" y="1905000"/>
            <a:ext cx="1386918" cy="477054"/>
          </a:xfrm>
          <a:prstGeom prst="rect">
            <a:avLst/>
          </a:prstGeom>
          <a:noFill/>
        </p:spPr>
        <p:txBody>
          <a:bodyPr wrap="none" rtlCol="0">
            <a:spAutoFit/>
          </a:bodyPr>
          <a:lstStyle/>
          <a:p>
            <a:r>
              <a:rPr lang="en-US" sz="2500" u="sng" dirty="0">
                <a:latin typeface="Times New Roman" panose="02020603050405020304" pitchFamily="18" charset="0"/>
                <a:cs typeface="Times New Roman" panose="02020603050405020304" pitchFamily="18" charset="0"/>
              </a:rPr>
              <a:t>Áp dụng</a:t>
            </a:r>
            <a:r>
              <a:rPr lang="en-US" sz="2500"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707824" y="2514600"/>
          <a:ext cx="7750374" cy="3657600"/>
        </p:xfrm>
        <a:graphic>
          <a:graphicData uri="http://schemas.openxmlformats.org/drawingml/2006/table">
            <a:tbl>
              <a:tblPr firstRow="1" bandRow="1">
                <a:tableStyleId>{284E427A-3D55-4303-BF80-6455036E1DE7}</a:tableStyleId>
              </a:tblPr>
              <a:tblGrid>
                <a:gridCol w="2583458"/>
                <a:gridCol w="2583458"/>
                <a:gridCol w="2583458"/>
              </a:tblGrid>
              <a:tr h="370840">
                <a:tc>
                  <a:txBody>
                    <a:bodyPr/>
                    <a:lstStyle/>
                    <a:p>
                      <a:r>
                        <a:rPr lang="en-US" baseline="0" dirty="0">
                          <a:solidFill>
                            <a:schemeClr val="tx1"/>
                          </a:solidFill>
                        </a:rPr>
                        <a:t> </a:t>
                      </a:r>
                      <a:endParaRPr lang="en-US" baseline="0" dirty="0">
                        <a:solidFill>
                          <a:schemeClr val="tx1"/>
                        </a:solidFill>
                      </a:endParaRPr>
                    </a:p>
                    <a:p>
                      <a:endParaRPr lang="en-US" dirty="0">
                        <a:solidFill>
                          <a:schemeClr val="tx1"/>
                        </a:solidFill>
                      </a:endParaRPr>
                    </a:p>
                  </a:txBody>
                  <a:tcPr>
                    <a:solidFill>
                      <a:schemeClr val="accent5">
                        <a:lumMod val="40000"/>
                        <a:lumOff val="60000"/>
                      </a:schemeClr>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accent6">
                        <a:lumMod val="40000"/>
                        <a:lumOff val="60000"/>
                      </a:schemeClr>
                    </a:solidFill>
                  </a:tcPr>
                </a:tc>
                <a:tc>
                  <a:txBody>
                    <a:bodyPr/>
                    <a:lstStyle/>
                    <a:p>
                      <a:endParaRPr lang="en-US" dirty="0"/>
                    </a:p>
                  </a:txBody>
                  <a:tcPr>
                    <a:solidFill>
                      <a:schemeClr val="accent3">
                        <a:lumMod val="40000"/>
                        <a:lumOff val="60000"/>
                      </a:schemeClr>
                    </a:solidFill>
                  </a:tcPr>
                </a:tc>
              </a:tr>
            </a:tbl>
          </a:graphicData>
        </a:graphic>
      </p:graphicFrame>
      <p:graphicFrame>
        <p:nvGraphicFramePr>
          <p:cNvPr id="10" name="Object 9"/>
          <p:cNvGraphicFramePr>
            <a:graphicFrameLocks noChangeAspect="1"/>
          </p:cNvGraphicFramePr>
          <p:nvPr/>
        </p:nvGraphicFramePr>
        <p:xfrm>
          <a:off x="3676650" y="2514600"/>
          <a:ext cx="1422400" cy="673100"/>
        </p:xfrm>
        <a:graphic>
          <a:graphicData uri="http://schemas.openxmlformats.org/presentationml/2006/ole">
            <mc:AlternateContent xmlns:mc="http://schemas.openxmlformats.org/markup-compatibility/2006">
              <mc:Choice xmlns:v="urn:schemas-microsoft-com:vml" Requires="v">
                <p:oleObj spid="_x0000_s6368" name="Equation" r:id="rId2" imgW="34137600" imgH="16154400" progId="Equation.DSMT4">
                  <p:embed/>
                </p:oleObj>
              </mc:Choice>
              <mc:Fallback>
                <p:oleObj name="Equation" r:id="rId2" imgW="34137600" imgH="16154400" progId="Equation.DSMT4">
                  <p:embed/>
                  <p:pic>
                    <p:nvPicPr>
                      <p:cNvPr id="0" name="Picture 6367"/>
                      <p:cNvPicPr/>
                      <p:nvPr/>
                    </p:nvPicPr>
                    <p:blipFill>
                      <a:blip r:embed="rId3"/>
                      <a:stretch>
                        <a:fillRect/>
                      </a:stretch>
                    </p:blipFill>
                    <p:spPr>
                      <a:xfrm>
                        <a:off x="3676650" y="2514600"/>
                        <a:ext cx="1422400" cy="6731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6311902" y="2514600"/>
          <a:ext cx="1282700" cy="673100"/>
        </p:xfrm>
        <a:graphic>
          <a:graphicData uri="http://schemas.openxmlformats.org/presentationml/2006/ole">
            <mc:AlternateContent xmlns:mc="http://schemas.openxmlformats.org/markup-compatibility/2006">
              <mc:Choice xmlns:v="urn:schemas-microsoft-com:vml" Requires="v">
                <p:oleObj spid="_x0000_s6369" name="Equation" r:id="rId4" imgW="30784800" imgH="16154400" progId="Equation.DSMT4">
                  <p:embed/>
                </p:oleObj>
              </mc:Choice>
              <mc:Fallback>
                <p:oleObj name="Equation" r:id="rId4" imgW="30784800" imgH="16154400" progId="Equation.DSMT4">
                  <p:embed/>
                  <p:pic>
                    <p:nvPicPr>
                      <p:cNvPr id="0" name="Picture 6368"/>
                      <p:cNvPicPr/>
                      <p:nvPr/>
                    </p:nvPicPr>
                    <p:blipFill>
                      <a:blip r:embed="rId5"/>
                      <a:stretch>
                        <a:fillRect/>
                      </a:stretch>
                    </p:blipFill>
                    <p:spPr>
                      <a:xfrm>
                        <a:off x="6311902" y="2514600"/>
                        <a:ext cx="1282700" cy="6731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948224" y="2514600"/>
          <a:ext cx="1409700" cy="673100"/>
        </p:xfrm>
        <a:graphic>
          <a:graphicData uri="http://schemas.openxmlformats.org/presentationml/2006/ole">
            <mc:AlternateContent xmlns:mc="http://schemas.openxmlformats.org/markup-compatibility/2006">
              <mc:Choice xmlns:v="urn:schemas-microsoft-com:vml" Requires="v">
                <p:oleObj spid="_x0000_s6370" name="Equation" r:id="rId6" imgW="33832800" imgH="16154400" progId="Equation.DSMT4">
                  <p:embed/>
                </p:oleObj>
              </mc:Choice>
              <mc:Fallback>
                <p:oleObj name="Equation" r:id="rId6" imgW="33832800" imgH="16154400" progId="Equation.DSMT4">
                  <p:embed/>
                  <p:pic>
                    <p:nvPicPr>
                      <p:cNvPr id="0" name="Picture 6369"/>
                      <p:cNvPicPr/>
                      <p:nvPr/>
                    </p:nvPicPr>
                    <p:blipFill>
                      <a:blip r:embed="rId7"/>
                      <a:stretch>
                        <a:fillRect/>
                      </a:stretch>
                    </p:blipFill>
                    <p:spPr>
                      <a:xfrm>
                        <a:off x="948224" y="2514600"/>
                        <a:ext cx="1409700" cy="6731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1012371" y="3296166"/>
          <a:ext cx="1485900" cy="2159000"/>
        </p:xfrm>
        <a:graphic>
          <a:graphicData uri="http://schemas.openxmlformats.org/presentationml/2006/ole">
            <mc:AlternateContent xmlns:mc="http://schemas.openxmlformats.org/markup-compatibility/2006">
              <mc:Choice xmlns:v="urn:schemas-microsoft-com:vml" Requires="v">
                <p:oleObj spid="_x0000_s6371" name="Equation" r:id="rId8" imgW="35661600" imgH="51816000" progId="Equation.DSMT4">
                  <p:embed/>
                </p:oleObj>
              </mc:Choice>
              <mc:Fallback>
                <p:oleObj name="Equation" r:id="rId8" imgW="35661600" imgH="51816000" progId="Equation.DSMT4">
                  <p:embed/>
                  <p:pic>
                    <p:nvPicPr>
                      <p:cNvPr id="0" name="Picture 6370"/>
                      <p:cNvPicPr/>
                      <p:nvPr/>
                    </p:nvPicPr>
                    <p:blipFill>
                      <a:blip r:embed="rId9"/>
                      <a:stretch>
                        <a:fillRect/>
                      </a:stretch>
                    </p:blipFill>
                    <p:spPr>
                      <a:xfrm>
                        <a:off x="1012371" y="3296166"/>
                        <a:ext cx="1485900" cy="21590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3733800" y="3263900"/>
          <a:ext cx="1384300" cy="2908300"/>
        </p:xfrm>
        <a:graphic>
          <a:graphicData uri="http://schemas.openxmlformats.org/presentationml/2006/ole">
            <mc:AlternateContent xmlns:mc="http://schemas.openxmlformats.org/markup-compatibility/2006">
              <mc:Choice xmlns:v="urn:schemas-microsoft-com:vml" Requires="v">
                <p:oleObj spid="_x0000_s6372" name="Equation" r:id="rId10" imgW="33223200" imgH="69799200" progId="Equation.DSMT4">
                  <p:embed/>
                </p:oleObj>
              </mc:Choice>
              <mc:Fallback>
                <p:oleObj name="Equation" r:id="rId10" imgW="33223200" imgH="69799200" progId="Equation.DSMT4">
                  <p:embed/>
                  <p:pic>
                    <p:nvPicPr>
                      <p:cNvPr id="0" name="Picture 6371"/>
                      <p:cNvPicPr/>
                      <p:nvPr/>
                    </p:nvPicPr>
                    <p:blipFill>
                      <a:blip r:embed="rId11"/>
                      <a:stretch>
                        <a:fillRect/>
                      </a:stretch>
                    </p:blipFill>
                    <p:spPr>
                      <a:xfrm>
                        <a:off x="3733800" y="3263900"/>
                        <a:ext cx="1384300" cy="29083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6477000" y="3340100"/>
          <a:ext cx="1079500" cy="2146300"/>
        </p:xfrm>
        <a:graphic>
          <a:graphicData uri="http://schemas.openxmlformats.org/presentationml/2006/ole">
            <mc:AlternateContent xmlns:mc="http://schemas.openxmlformats.org/markup-compatibility/2006">
              <mc:Choice xmlns:v="urn:schemas-microsoft-com:vml" Requires="v">
                <p:oleObj spid="_x0000_s6373" name="Equation" r:id="rId12" imgW="25908000" imgH="51511200" progId="Equation.DSMT4">
                  <p:embed/>
                </p:oleObj>
              </mc:Choice>
              <mc:Fallback>
                <p:oleObj name="Equation" r:id="rId12" imgW="25908000" imgH="51511200" progId="Equation.DSMT4">
                  <p:embed/>
                  <p:pic>
                    <p:nvPicPr>
                      <p:cNvPr id="0" name="Picture 6372"/>
                      <p:cNvPicPr/>
                      <p:nvPr/>
                    </p:nvPicPr>
                    <p:blipFill>
                      <a:blip r:embed="rId13"/>
                      <a:stretch>
                        <a:fillRect/>
                      </a:stretch>
                    </p:blipFill>
                    <p:spPr>
                      <a:xfrm>
                        <a:off x="6477000" y="3340100"/>
                        <a:ext cx="1079500" cy="21463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572010" y="1716315"/>
            <a:ext cx="13855" cy="47606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98548" y="2351795"/>
            <a:ext cx="1087197" cy="2215991"/>
          </a:xfrm>
          <a:prstGeom prst="rect">
            <a:avLst/>
          </a:prstGeom>
          <a:solidFill>
            <a:srgbClr val="7030A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300" b="1" dirty="0">
                <a:solidFill>
                  <a:srgbClr val="FFFF00"/>
                </a:solidFill>
                <a:latin typeface="Times New Roman" panose="02020603050405020304" pitchFamily="18" charset="0"/>
                <a:cs typeface="Times New Roman" panose="02020603050405020304" pitchFamily="18" charset="0"/>
              </a:rPr>
              <a:t>Cộng hai phân </a:t>
            </a:r>
            <a:r>
              <a:rPr lang="en-US" sz="2300" b="1">
                <a:solidFill>
                  <a:srgbClr val="FFFF00"/>
                </a:solidFill>
                <a:latin typeface="Times New Roman" panose="02020603050405020304" pitchFamily="18" charset="0"/>
                <a:cs typeface="Times New Roman" panose="02020603050405020304" pitchFamily="18" charset="0"/>
              </a:rPr>
              <a:t>số khác mẫu</a:t>
            </a:r>
            <a:endParaRPr lang="en-US" sz="2300" b="1" dirty="0">
              <a:solidFill>
                <a:srgbClr val="FFFF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981565" y="1582354"/>
            <a:ext cx="2705236"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Rút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gọn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đ</a:t>
            </a:r>
            <a:r>
              <a:rPr lang="vi-VN" sz="2200" b="1" dirty="0">
                <a:solidFill>
                  <a:schemeClr val="bg1"/>
                </a:solidFill>
                <a:latin typeface="Times New Roman" panose="02020603050405020304" pitchFamily="18" charset="0"/>
                <a:cs typeface="Times New Roman" panose="02020603050405020304" pitchFamily="18" charset="0"/>
              </a:rPr>
              <a:t>ư</a:t>
            </a:r>
            <a:r>
              <a:rPr lang="en-US" sz="2200" b="1" dirty="0">
                <a:solidFill>
                  <a:schemeClr val="bg1"/>
                </a:solidFill>
                <a:latin typeface="Times New Roman" panose="02020603050405020304" pitchFamily="18" charset="0"/>
                <a:cs typeface="Times New Roman" panose="02020603050405020304" pitchFamily="18" charset="0"/>
              </a:rPr>
              <a:t>a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mẫu</a:t>
            </a:r>
            <a:r>
              <a:rPr lang="en-US" sz="2200" b="1" dirty="0">
                <a:solidFill>
                  <a:schemeClr val="bg1"/>
                </a:solidFill>
                <a:latin typeface="Times New Roman" panose="02020603050405020304" pitchFamily="18" charset="0"/>
                <a:cs typeface="Times New Roman" panose="02020603050405020304" pitchFamily="18" charset="0"/>
              </a:rPr>
              <a:t> d</a:t>
            </a:r>
            <a:r>
              <a:rPr lang="vi-VN" sz="2200" b="1" dirty="0">
                <a:solidFill>
                  <a:schemeClr val="bg1"/>
                </a:solidFill>
                <a:latin typeface="Times New Roman" panose="02020603050405020304" pitchFamily="18" charset="0"/>
                <a:cs typeface="Times New Roman" panose="02020603050405020304" pitchFamily="18" charset="0"/>
              </a:rPr>
              <a:t>ư</a:t>
            </a:r>
            <a:r>
              <a:rPr lang="en-US" sz="2200" b="1" dirty="0" err="1">
                <a:solidFill>
                  <a:schemeClr val="bg1"/>
                </a:solidFill>
                <a:latin typeface="Times New Roman" panose="02020603050405020304" pitchFamily="18" charset="0"/>
                <a:cs typeface="Times New Roman" panose="02020603050405020304" pitchFamily="18" charset="0"/>
              </a:rPr>
              <a:t>ơng</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981566" y="2673890"/>
            <a:ext cx="2705234"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Quy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đồng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mẫu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981567" y="3580393"/>
            <a:ext cx="2705247"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Cộng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hai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số</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cùng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mẫu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6006974" y="4807172"/>
            <a:ext cx="2679835"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Rút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gọn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nếu</a:t>
            </a:r>
            <a:r>
              <a:rPr lang="en-US" sz="2200" b="1" dirty="0">
                <a:solidFill>
                  <a:schemeClr val="bg1"/>
                </a:solidFill>
                <a:latin typeface="Times New Roman" panose="02020603050405020304" pitchFamily="18" charset="0"/>
                <a:cs typeface="Times New Roman" panose="02020603050405020304" pitchFamily="18" charset="0"/>
              </a:rPr>
              <a:t> đ</a:t>
            </a:r>
            <a:r>
              <a:rPr lang="vi-VN" sz="2200" b="1" dirty="0">
                <a:solidFill>
                  <a:schemeClr val="bg1"/>
                </a:solidFill>
                <a:latin typeface="Times New Roman" panose="02020603050405020304" pitchFamily="18" charset="0"/>
                <a:cs typeface="Times New Roman" panose="02020603050405020304" pitchFamily="18" charset="0"/>
              </a:rPr>
              <a:t>ư</a:t>
            </a:r>
            <a:r>
              <a:rPr lang="en-US" sz="2200" b="1" dirty="0" err="1">
                <a:solidFill>
                  <a:schemeClr val="bg1"/>
                </a:solidFill>
                <a:latin typeface="Times New Roman" panose="02020603050405020304" pitchFamily="18" charset="0"/>
                <a:cs typeface="Times New Roman" panose="02020603050405020304" pitchFamily="18" charset="0"/>
              </a:rPr>
              <a:t>ợc</a:t>
            </a:r>
            <a:r>
              <a:rPr lang="en-US" sz="2200" b="1" dirty="0">
                <a:solidFill>
                  <a:schemeClr val="bg1"/>
                </a:solidFill>
                <a:latin typeface="Times New Roman" panose="02020603050405020304" pitchFamily="18" charset="0"/>
                <a:cs typeface="Times New Roman" panose="02020603050405020304" pitchFamily="18" charset="0"/>
              </a:rPr>
              <a:t>)</a:t>
            </a:r>
            <a:endParaRPr lang="en-US" sz="2200" b="1" dirty="0">
              <a:solidFill>
                <a:schemeClr val="bg1"/>
              </a:solidFill>
              <a:latin typeface="Times New Roman" panose="02020603050405020304" pitchFamily="18" charset="0"/>
              <a:cs typeface="Times New Roman" panose="02020603050405020304" pitchFamily="18" charset="0"/>
            </a:endParaRPr>
          </a:p>
        </p:txBody>
      </p:sp>
      <p:cxnSp>
        <p:nvCxnSpPr>
          <p:cNvPr id="25" name="Straight Arrow Connector 24"/>
          <p:cNvCxnSpPr>
            <a:stCxn id="15" idx="3"/>
            <a:endCxn id="17" idx="1"/>
          </p:cNvCxnSpPr>
          <p:nvPr/>
        </p:nvCxnSpPr>
        <p:spPr>
          <a:xfrm flipV="1">
            <a:off x="5785745" y="1967075"/>
            <a:ext cx="195820" cy="14927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3"/>
            <a:endCxn id="19" idx="1"/>
          </p:cNvCxnSpPr>
          <p:nvPr/>
        </p:nvCxnSpPr>
        <p:spPr>
          <a:xfrm flipV="1">
            <a:off x="5785745" y="2889334"/>
            <a:ext cx="195821" cy="57045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21" idx="1"/>
          </p:cNvCxnSpPr>
          <p:nvPr/>
        </p:nvCxnSpPr>
        <p:spPr>
          <a:xfrm>
            <a:off x="5785745" y="3459791"/>
            <a:ext cx="195822" cy="50532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3"/>
            <a:endCxn id="23" idx="1"/>
          </p:cNvCxnSpPr>
          <p:nvPr/>
        </p:nvCxnSpPr>
        <p:spPr>
          <a:xfrm>
            <a:off x="5785745" y="3459791"/>
            <a:ext cx="221229" cy="173210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p:cNvSpPr>
            <a:spLocks noChangeArrowheads="1"/>
          </p:cNvSpPr>
          <p:nvPr/>
        </p:nvSpPr>
        <p:spPr bwMode="auto">
          <a:xfrm>
            <a:off x="1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4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72"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304802" y="2344829"/>
            <a:ext cx="1087197" cy="2215991"/>
          </a:xfrm>
          <a:prstGeom prst="rect">
            <a:avLst/>
          </a:prstGeom>
          <a:solidFill>
            <a:srgbClr val="7030A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300" b="1" dirty="0">
                <a:solidFill>
                  <a:srgbClr val="FFFF00"/>
                </a:solidFill>
                <a:latin typeface="Times New Roman" panose="02020603050405020304" pitchFamily="18" charset="0"/>
                <a:cs typeface="Times New Roman" panose="02020603050405020304" pitchFamily="18" charset="0"/>
              </a:rPr>
              <a:t>Cộng hai phân số cùng mẫu</a:t>
            </a:r>
            <a:endParaRPr lang="en-US" sz="2300" b="1" dirty="0">
              <a:solidFill>
                <a:srgbClr val="FFFF00"/>
              </a:solidFill>
              <a:latin typeface="Times New Roman" panose="02020603050405020304" pitchFamily="18" charset="0"/>
              <a:cs typeface="Times New Roman" panose="02020603050405020304" pitchFamily="18" charset="0"/>
            </a:endParaRPr>
          </a:p>
        </p:txBody>
      </p:sp>
      <p:sp>
        <p:nvSpPr>
          <p:cNvPr id="85" name="TextBox 84"/>
          <p:cNvSpPr txBox="1"/>
          <p:nvPr/>
        </p:nvSpPr>
        <p:spPr>
          <a:xfrm>
            <a:off x="1790847" y="2121231"/>
            <a:ext cx="2670318"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Cộng tử số với nhau.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86" name="TextBox 85"/>
          <p:cNvSpPr txBox="1"/>
          <p:nvPr/>
        </p:nvSpPr>
        <p:spPr>
          <a:xfrm>
            <a:off x="1880610" y="4037731"/>
            <a:ext cx="2580556"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Giữ nguyên mẫu số.</a:t>
            </a:r>
            <a:endParaRPr lang="en-US" sz="2200" b="1" dirty="0">
              <a:solidFill>
                <a:schemeClr val="bg1"/>
              </a:solidFill>
              <a:latin typeface="Times New Roman" panose="02020603050405020304" pitchFamily="18" charset="0"/>
              <a:cs typeface="Times New Roman" panose="02020603050405020304" pitchFamily="18" charset="0"/>
            </a:endParaRPr>
          </a:p>
        </p:txBody>
      </p:sp>
      <p:cxnSp>
        <p:nvCxnSpPr>
          <p:cNvPr id="87" name="Straight Arrow Connector 86"/>
          <p:cNvCxnSpPr>
            <a:stCxn id="84" idx="3"/>
            <a:endCxn id="85" idx="1"/>
          </p:cNvCxnSpPr>
          <p:nvPr/>
        </p:nvCxnSpPr>
        <p:spPr>
          <a:xfrm flipV="1">
            <a:off x="1391999" y="2336675"/>
            <a:ext cx="398848" cy="11161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1397663" y="3452823"/>
            <a:ext cx="482946" cy="96149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4365" name="Picture 5" descr="270000+ Các Bản Ghi Nhớ Hình ảnh tải xuống | vn.lovepik.com Nhiếp ả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097" y="1030515"/>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9631" y="1139825"/>
            <a:ext cx="4243469" cy="553998"/>
          </a:xfrm>
          <a:prstGeom prst="rect">
            <a:avLst/>
          </a:prstGeom>
        </p:spPr>
        <p:txBody>
          <a:bodyPr wrap="none">
            <a:spAutoFit/>
          </a:bodyPr>
          <a:lstStyle/>
          <a:p>
            <a:r>
              <a:rPr lang="en-US" sz="3000" b="1" dirty="0">
                <a:solidFill>
                  <a:srgbClr val="FF0000"/>
                </a:solidFill>
                <a:latin typeface="Times New Roman" panose="02020603050405020304" pitchFamily="18" charset="0"/>
                <a:cs typeface="Times New Roman" panose="02020603050405020304" pitchFamily="18" charset="0"/>
              </a:rPr>
              <a:t>1. Phép cộng hai phân số</a:t>
            </a:r>
            <a:endParaRPr lang="en-US" sz="3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ipe(down)">
                                      <p:cBhvr>
                                        <p:cTn id="13" dur="500"/>
                                        <p:tgtEl>
                                          <p:spTgt spid="8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down)">
                                      <p:cBhvr>
                                        <p:cTn id="19" dur="500"/>
                                        <p:tgtEl>
                                          <p:spTgt spid="84"/>
                                        </p:tgtEl>
                                      </p:cBhvr>
                                    </p:animEffect>
                                  </p:childTnLst>
                                </p:cTn>
                              </p:par>
                              <p:par>
                                <p:cTn id="20" presetID="22" presetClass="entr" presetSubtype="4"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down)">
                                      <p:cBhvr>
                                        <p:cTn id="22" dur="500"/>
                                        <p:tgtEl>
                                          <p:spTgt spid="87"/>
                                        </p:tgtEl>
                                      </p:cBhvr>
                                    </p:animEffect>
                                  </p:childTnLst>
                                </p:cTn>
                              </p:par>
                              <p:par>
                                <p:cTn id="23" presetID="22" presetClass="entr" presetSubtype="4"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down)">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2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84" grpId="0" animBg="1"/>
      <p:bldP spid="85" grpId="0" animBg="1"/>
      <p:bldP spid="8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873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572000" y="1030522"/>
            <a:ext cx="0" cy="5602515"/>
          </a:xfrm>
          <a:prstGeom prst="line">
            <a:avLst/>
          </a:prstGeom>
        </p:spPr>
        <p:style>
          <a:lnRef idx="3">
            <a:schemeClr val="accent2"/>
          </a:lnRef>
          <a:fillRef idx="0">
            <a:schemeClr val="accent2"/>
          </a:fillRef>
          <a:effectRef idx="2">
            <a:schemeClr val="accent2"/>
          </a:effectRef>
          <a:fontRef idx="minor">
            <a:schemeClr val="tx1"/>
          </a:fontRef>
        </p:style>
      </p:cxnSp>
      <p:sp>
        <p:nvSpPr>
          <p:cNvPr id="2" name="TextBox 1"/>
          <p:cNvSpPr txBox="1"/>
          <p:nvPr/>
        </p:nvSpPr>
        <p:spPr>
          <a:xfrm>
            <a:off x="685800" y="1030535"/>
            <a:ext cx="3886200"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 Một số tính chất của phép cộng phân số</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 Box 54"/>
          <p:cNvSpPr txBox="1">
            <a:spLocks noChangeArrowheads="1"/>
          </p:cNvSpPr>
          <p:nvPr/>
        </p:nvSpPr>
        <p:spPr bwMode="auto">
          <a:xfrm>
            <a:off x="4576356" y="1272082"/>
            <a:ext cx="309550" cy="430887"/>
          </a:xfrm>
          <a:prstGeom prst="rect">
            <a:avLst/>
          </a:prstGeom>
          <a:solidFill>
            <a:srgbClr val="004600"/>
          </a:solidFill>
          <a:ln w="9525">
            <a:solidFill>
              <a:schemeClr val="accent1"/>
            </a:solidFill>
            <a:miter lim="800000"/>
          </a:ln>
        </p:spPr>
        <p:txBody>
          <a:bodyPr wrap="square">
            <a:spAutoFit/>
          </a:bodyPr>
          <a:lstStyle>
            <a:lvl1pPr eaLnBrk="0" hangingPunct="0">
              <a:defRPr sz="1600">
                <a:solidFill>
                  <a:srgbClr val="FF9900"/>
                </a:solidFill>
                <a:latin typeface="Times New Roman" panose="02020603050405020304" pitchFamily="18" charset="0"/>
                <a:cs typeface="Arial" panose="020B0604020202020204" pitchFamily="34" charset="0"/>
              </a:defRPr>
            </a:lvl1pPr>
            <a:lvl2pPr marL="742950" indent="-285750" eaLnBrk="0" hangingPunct="0">
              <a:defRPr sz="1600">
                <a:solidFill>
                  <a:srgbClr val="FF9900"/>
                </a:solidFill>
                <a:latin typeface="Times New Roman" panose="02020603050405020304" pitchFamily="18" charset="0"/>
                <a:cs typeface="Arial" panose="020B0604020202020204" pitchFamily="34" charset="0"/>
              </a:defRPr>
            </a:lvl2pPr>
            <a:lvl3pPr marL="1143000" indent="-228600" eaLnBrk="0" hangingPunct="0">
              <a:defRPr sz="1600">
                <a:solidFill>
                  <a:srgbClr val="FF9900"/>
                </a:solidFill>
                <a:latin typeface="Times New Roman" panose="02020603050405020304" pitchFamily="18" charset="0"/>
                <a:cs typeface="Arial" panose="020B0604020202020204" pitchFamily="34" charset="0"/>
              </a:defRPr>
            </a:lvl3pPr>
            <a:lvl4pPr marL="1600200" indent="-228600" eaLnBrk="0" hangingPunct="0">
              <a:defRPr sz="1600">
                <a:solidFill>
                  <a:srgbClr val="FF9900"/>
                </a:solidFill>
                <a:latin typeface="Times New Roman" panose="02020603050405020304" pitchFamily="18" charset="0"/>
                <a:cs typeface="Arial" panose="020B0604020202020204" pitchFamily="34" charset="0"/>
              </a:defRPr>
            </a:lvl4pPr>
            <a:lvl5pPr marL="2057400" indent="-228600" eaLnBrk="0" hangingPunct="0">
              <a:defRPr sz="1600">
                <a:solidFill>
                  <a:srgbClr val="FF99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200" b="1" dirty="0">
                <a:solidFill>
                  <a:srgbClr val="FFFF00"/>
                </a:solidFill>
                <a:cs typeface="Times New Roman" panose="02020603050405020304" pitchFamily="18" charset="0"/>
              </a:rPr>
              <a:t>?</a:t>
            </a:r>
            <a:endParaRPr lang="en-US" altLang="en-US" sz="2200" b="1" dirty="0">
              <a:solidFill>
                <a:srgbClr val="FFFF00"/>
              </a:solidFill>
              <a:cs typeface="Times New Roman" panose="02020603050405020304" pitchFamily="18" charset="0"/>
            </a:endParaRPr>
          </a:p>
        </p:txBody>
      </p:sp>
      <p:sp>
        <p:nvSpPr>
          <p:cNvPr id="8" name="TextBox 7"/>
          <p:cNvSpPr txBox="1"/>
          <p:nvPr/>
        </p:nvSpPr>
        <p:spPr>
          <a:xfrm>
            <a:off x="4934032" y="1178014"/>
            <a:ext cx="3489836" cy="1107996"/>
          </a:xfrm>
          <a:prstGeom prst="rect">
            <a:avLst/>
          </a:prstGeom>
          <a:noFill/>
        </p:spPr>
        <p:txBody>
          <a:bodyPr wrap="square" rtlCol="0">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rPr>
              <a:t>Phép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cộng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tập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hợp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nguyên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có</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những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tính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chất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gì</a:t>
            </a:r>
            <a:r>
              <a:rPr lang="en-US" sz="2200" b="1"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648210" y="2312333"/>
            <a:ext cx="3422993" cy="430887"/>
          </a:xfrm>
          <a:prstGeom prst="rect">
            <a:avLst/>
          </a:prstGeom>
          <a:noFill/>
        </p:spPr>
        <p:txBody>
          <a:bodyPr wrap="square" rtlCol="0">
            <a:spAutoFit/>
          </a:bodyPr>
          <a:lstStyle/>
          <a:p>
            <a:r>
              <a:rPr lang="en-US" sz="2200" dirty="0">
                <a:solidFill>
                  <a:srgbClr val="00B050"/>
                </a:solidFill>
                <a:latin typeface="Times New Roman" panose="02020603050405020304" pitchFamily="18" charset="0"/>
                <a:cs typeface="Times New Roman" panose="02020603050405020304" pitchFamily="18" charset="0"/>
              </a:rPr>
              <a:t>Giao </a:t>
            </a:r>
            <a:r>
              <a:rPr lang="en-US" sz="2200" dirty="0" err="1">
                <a:solidFill>
                  <a:srgbClr val="00B050"/>
                </a:solidFill>
                <a:latin typeface="Times New Roman" panose="02020603050405020304" pitchFamily="18" charset="0"/>
                <a:cs typeface="Times New Roman" panose="02020603050405020304" pitchFamily="18" charset="0"/>
              </a:rPr>
              <a:t>hoán</a:t>
            </a:r>
            <a:r>
              <a:rPr lang="en-US" sz="2200" dirty="0">
                <a:solidFill>
                  <a:srgbClr val="00B050"/>
                </a:solidFill>
                <a:latin typeface="Times New Roman" panose="02020603050405020304" pitchFamily="18" charset="0"/>
                <a:cs typeface="Times New Roman" panose="02020603050405020304" pitchFamily="18" charset="0"/>
              </a:rPr>
              <a:t>: a + b = b + a</a:t>
            </a:r>
            <a:endParaRPr lang="en-US" sz="2200" dirty="0">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648200" y="2964379"/>
            <a:ext cx="3970248" cy="430887"/>
          </a:xfrm>
          <a:prstGeom prst="rect">
            <a:avLst/>
          </a:prstGeom>
          <a:noFill/>
        </p:spPr>
        <p:txBody>
          <a:bodyPr wrap="square" rtlCol="0">
            <a:spAutoFit/>
          </a:bodyPr>
          <a:lstStyle/>
          <a:p>
            <a:r>
              <a:rPr lang="en-US" sz="2200" dirty="0" err="1">
                <a:solidFill>
                  <a:srgbClr val="00B050"/>
                </a:solidFill>
                <a:latin typeface="Times New Roman" panose="02020603050405020304" pitchFamily="18" charset="0"/>
                <a:cs typeface="Times New Roman" panose="02020603050405020304" pitchFamily="18" charset="0"/>
              </a:rPr>
              <a:t>Kết</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hợp</a:t>
            </a:r>
            <a:r>
              <a:rPr lang="en-US" sz="2200" dirty="0">
                <a:solidFill>
                  <a:srgbClr val="00B050"/>
                </a:solidFill>
                <a:latin typeface="Times New Roman" panose="02020603050405020304" pitchFamily="18" charset="0"/>
                <a:cs typeface="Times New Roman" panose="02020603050405020304" pitchFamily="18" charset="0"/>
              </a:rPr>
              <a:t>: (a + b) + c = a + (b + c)</a:t>
            </a:r>
            <a:endParaRPr lang="en-US" sz="2200" dirty="0">
              <a:solidFill>
                <a:srgbClr val="00B05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648210" y="3607717"/>
            <a:ext cx="3422993" cy="430887"/>
          </a:xfrm>
          <a:prstGeom prst="rect">
            <a:avLst/>
          </a:prstGeom>
          <a:noFill/>
        </p:spPr>
        <p:txBody>
          <a:bodyPr wrap="square" rtlCol="0">
            <a:spAutoFit/>
          </a:bodyPr>
          <a:lstStyle/>
          <a:p>
            <a:r>
              <a:rPr lang="en-US" sz="2200" dirty="0" err="1">
                <a:solidFill>
                  <a:srgbClr val="00B050"/>
                </a:solidFill>
                <a:latin typeface="Times New Roman" panose="02020603050405020304" pitchFamily="18" charset="0"/>
                <a:cs typeface="Times New Roman" panose="02020603050405020304" pitchFamily="18" charset="0"/>
              </a:rPr>
              <a:t>Cộng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với</a:t>
            </a:r>
            <a:r>
              <a:rPr lang="en-US" sz="2200" dirty="0">
                <a:solidFill>
                  <a:srgbClr val="00B050"/>
                </a:solidFill>
                <a:latin typeface="Times New Roman" panose="02020603050405020304" pitchFamily="18" charset="0"/>
                <a:cs typeface="Times New Roman" panose="02020603050405020304" pitchFamily="18" charset="0"/>
              </a:rPr>
              <a:t> 0: a + 0 = 0 + a = a</a:t>
            </a:r>
            <a:endParaRPr lang="en-US" sz="2200" dirty="0">
              <a:solidFill>
                <a:srgbClr val="00B05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648200" y="4259779"/>
            <a:ext cx="3970248" cy="769441"/>
          </a:xfrm>
          <a:prstGeom prst="rect">
            <a:avLst/>
          </a:prstGeom>
          <a:noFill/>
        </p:spPr>
        <p:txBody>
          <a:bodyPr wrap="square" rtlCol="0">
            <a:spAutoFit/>
          </a:bodyPr>
          <a:lstStyle/>
          <a:p>
            <a:r>
              <a:rPr lang="en-US" sz="2200" dirty="0">
                <a:solidFill>
                  <a:srgbClr val="00B050"/>
                </a:solidFill>
                <a:latin typeface="Times New Roman" panose="02020603050405020304" pitchFamily="18" charset="0"/>
                <a:cs typeface="Times New Roman" panose="02020603050405020304" pitchFamily="18" charset="0"/>
              </a:rPr>
              <a:t>Cộng với số đối: </a:t>
            </a:r>
            <a:endParaRPr lang="en-US" sz="2200" dirty="0">
              <a:solidFill>
                <a:srgbClr val="00B050"/>
              </a:solidFill>
              <a:latin typeface="Times New Roman" panose="02020603050405020304" pitchFamily="18" charset="0"/>
              <a:cs typeface="Times New Roman" panose="02020603050405020304" pitchFamily="18" charset="0"/>
            </a:endParaRPr>
          </a:p>
          <a:p>
            <a:r>
              <a:rPr lang="en-US" sz="2200" dirty="0">
                <a:solidFill>
                  <a:srgbClr val="00B050"/>
                </a:solidFill>
                <a:latin typeface="Times New Roman" panose="02020603050405020304" pitchFamily="18" charset="0"/>
                <a:cs typeface="Times New Roman" panose="02020603050405020304" pitchFamily="18" charset="0"/>
              </a:rPr>
              <a:t>             a + (-a) = (-a) + a = 0</a:t>
            </a:r>
            <a:endParaRPr lang="en-US" sz="2200" dirty="0">
              <a:solidFill>
                <a:srgbClr val="00B050"/>
              </a:solidFill>
              <a:latin typeface="Times New Roman" panose="02020603050405020304" pitchFamily="18" charset="0"/>
              <a:cs typeface="Times New Roman" panose="02020603050405020304" pitchFamily="18" charset="0"/>
            </a:endParaRPr>
          </a:p>
        </p:txBody>
      </p:sp>
      <p:sp>
        <p:nvSpPr>
          <p:cNvPr id="16" name="Text Box 4"/>
          <p:cNvSpPr txBox="1">
            <a:spLocks noChangeArrowheads="1"/>
          </p:cNvSpPr>
          <p:nvPr/>
        </p:nvSpPr>
        <p:spPr bwMode="auto">
          <a:xfrm>
            <a:off x="785949" y="3115558"/>
            <a:ext cx="3113314"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a) Tính chất giao hoán:</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17" name="Object 5"/>
          <p:cNvGraphicFramePr>
            <a:graphicFrameLocks noChangeAspect="1"/>
          </p:cNvGraphicFramePr>
          <p:nvPr/>
        </p:nvGraphicFramePr>
        <p:xfrm>
          <a:off x="1500868" y="3506488"/>
          <a:ext cx="1657350" cy="946150"/>
        </p:xfrm>
        <a:graphic>
          <a:graphicData uri="http://schemas.openxmlformats.org/presentationml/2006/ole">
            <mc:AlternateContent xmlns:mc="http://schemas.openxmlformats.org/markup-compatibility/2006">
              <mc:Choice xmlns:v="urn:schemas-microsoft-com:vml" Requires="v">
                <p:oleObj spid="_x0000_s7244" name="Equation" r:id="rId2" imgW="37795200" imgH="16154400" progId="Equation.DSMT4">
                  <p:embed/>
                </p:oleObj>
              </mc:Choice>
              <mc:Fallback>
                <p:oleObj name="Equation" r:id="rId2" imgW="37795200" imgH="16154400" progId="Equation.DSMT4">
                  <p:embed/>
                  <p:pic>
                    <p:nvPicPr>
                      <p:cNvPr id="0" name="Picture 7243"/>
                      <p:cNvPicPr>
                        <a:picLocks noChangeAspect="1" noChangeArrowheads="1"/>
                      </p:cNvPicPr>
                      <p:nvPr/>
                    </p:nvPicPr>
                    <p:blipFill>
                      <a:blip r:embed="rId3"/>
                      <a:srcRect/>
                      <a:stretch>
                        <a:fillRect/>
                      </a:stretch>
                    </p:blipFill>
                    <p:spPr bwMode="auto">
                      <a:xfrm>
                        <a:off x="1500868" y="3506488"/>
                        <a:ext cx="1657350" cy="946150"/>
                      </a:xfrm>
                      <a:prstGeom prst="rect">
                        <a:avLst/>
                      </a:prstGeom>
                      <a:noFill/>
                      <a:ln>
                        <a:noFill/>
                      </a:ln>
                      <a:effectLst/>
                    </p:spPr>
                  </p:pic>
                </p:oleObj>
              </mc:Fallback>
            </mc:AlternateContent>
          </a:graphicData>
        </a:graphic>
      </p:graphicFrame>
      <p:graphicFrame>
        <p:nvGraphicFramePr>
          <p:cNvPr id="18" name="Object 6"/>
          <p:cNvGraphicFramePr>
            <a:graphicFrameLocks noChangeAspect="1"/>
          </p:cNvGraphicFramePr>
          <p:nvPr/>
        </p:nvGraphicFramePr>
        <p:xfrm>
          <a:off x="1040457" y="4913371"/>
          <a:ext cx="3112427" cy="1106449"/>
        </p:xfrm>
        <a:graphic>
          <a:graphicData uri="http://schemas.openxmlformats.org/presentationml/2006/ole">
            <mc:AlternateContent xmlns:mc="http://schemas.openxmlformats.org/markup-compatibility/2006">
              <mc:Choice xmlns:v="urn:schemas-microsoft-com:vml" Requires="v">
                <p:oleObj spid="_x0000_s7245" name="Equation" r:id="rId4" imgW="71932800" imgH="19202400" progId="Equation.DSMT4">
                  <p:embed/>
                </p:oleObj>
              </mc:Choice>
              <mc:Fallback>
                <p:oleObj name="Equation" r:id="rId4" imgW="71932800" imgH="19202400" progId="Equation.DSMT4">
                  <p:embed/>
                  <p:pic>
                    <p:nvPicPr>
                      <p:cNvPr id="0" name="Picture 7244"/>
                      <p:cNvPicPr>
                        <a:picLocks noChangeAspect="1" noChangeArrowheads="1"/>
                      </p:cNvPicPr>
                      <p:nvPr/>
                    </p:nvPicPr>
                    <p:blipFill>
                      <a:blip r:embed="rId5"/>
                      <a:srcRect/>
                      <a:stretch>
                        <a:fillRect/>
                      </a:stretch>
                    </p:blipFill>
                    <p:spPr bwMode="auto">
                      <a:xfrm>
                        <a:off x="1040457" y="4913371"/>
                        <a:ext cx="3112427" cy="1106449"/>
                      </a:xfrm>
                      <a:prstGeom prst="rect">
                        <a:avLst/>
                      </a:prstGeom>
                      <a:noFill/>
                      <a:ln>
                        <a:noFill/>
                      </a:ln>
                      <a:effectLst/>
                    </p:spPr>
                  </p:pic>
                </p:oleObj>
              </mc:Fallback>
            </mc:AlternateContent>
          </a:graphicData>
        </a:graphic>
      </p:graphicFrame>
      <p:sp>
        <p:nvSpPr>
          <p:cNvPr id="19" name="Text Box 7"/>
          <p:cNvSpPr txBox="1">
            <a:spLocks noChangeArrowheads="1"/>
          </p:cNvSpPr>
          <p:nvPr/>
        </p:nvSpPr>
        <p:spPr bwMode="auto">
          <a:xfrm>
            <a:off x="762000" y="4445933"/>
            <a:ext cx="2895600"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b) Tính chất kết hợp:</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57506" y="1863814"/>
            <a:ext cx="3914503" cy="1107996"/>
          </a:xfrm>
          <a:prstGeom prst="rect">
            <a:avLst/>
          </a:prstGeom>
          <a:noFill/>
        </p:spPr>
        <p:txBody>
          <a:bodyPr wrap="square" rtlCol="0">
            <a:spAutoFit/>
          </a:bodyPr>
          <a:lstStyle/>
          <a:p>
            <a:pPr algn="just"/>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ơng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01"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8"/>
                                        </p:tgtEl>
                                        <p:attrNameLst>
                                          <p:attrName>ppt_y</p:attrName>
                                        </p:attrNameLst>
                                      </p:cBhvr>
                                      <p:tavLst>
                                        <p:tav tm="0">
                                          <p:val>
                                            <p:strVal val="#ppt_y"/>
                                          </p:val>
                                        </p:tav>
                                        <p:tav tm="100000">
                                          <p:val>
                                            <p:strVal val="#ppt_y"/>
                                          </p:val>
                                        </p:tav>
                                      </p:tavLst>
                                    </p:anim>
                                    <p:anim calcmode="lin" valueType="num">
                                      <p:cBhvr>
                                        <p:cTn id="4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par>
                                <p:cTn id="53" presetID="6"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circle(in)">
                                      <p:cBhvr>
                                        <p:cTn id="60" dur="2000"/>
                                        <p:tgtEl>
                                          <p:spTgt spid="19"/>
                                        </p:tgtEl>
                                      </p:cBhvr>
                                    </p:animEffect>
                                  </p:childTnLst>
                                </p:cTn>
                              </p:par>
                              <p:par>
                                <p:cTn id="61" presetID="6" presetClass="entr" presetSubtype="16"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1" grpId="0"/>
      <p:bldP spid="13" grpId="0"/>
      <p:bldP spid="15" grpId="0"/>
      <p:bldP spid="16" grpId="0"/>
      <p:bldP spid="19"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873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572000" y="1030522"/>
            <a:ext cx="0" cy="5602515"/>
          </a:xfrm>
          <a:prstGeom prst="line">
            <a:avLst/>
          </a:prstGeom>
        </p:spPr>
        <p:style>
          <a:lnRef idx="3">
            <a:schemeClr val="accent2"/>
          </a:lnRef>
          <a:fillRef idx="0">
            <a:schemeClr val="accent2"/>
          </a:fillRef>
          <a:effectRef idx="2">
            <a:schemeClr val="accent2"/>
          </a:effectRef>
          <a:fontRef idx="minor">
            <a:schemeClr val="tx1"/>
          </a:fontRef>
        </p:style>
      </p:cxnSp>
      <p:sp>
        <p:nvSpPr>
          <p:cNvPr id="2" name="TextBox 1"/>
          <p:cNvSpPr txBox="1"/>
          <p:nvPr/>
        </p:nvSpPr>
        <p:spPr>
          <a:xfrm>
            <a:off x="685800" y="1030535"/>
            <a:ext cx="3886200"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 Một số tính chất của phép cộng phân số</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Text Box 4"/>
          <p:cNvSpPr txBox="1">
            <a:spLocks noChangeArrowheads="1"/>
          </p:cNvSpPr>
          <p:nvPr/>
        </p:nvSpPr>
        <p:spPr bwMode="auto">
          <a:xfrm>
            <a:off x="785949" y="3115558"/>
            <a:ext cx="3113314"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a) Tính chất giao hoán:</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17" name="Object 5"/>
          <p:cNvGraphicFramePr>
            <a:graphicFrameLocks noChangeAspect="1"/>
          </p:cNvGraphicFramePr>
          <p:nvPr/>
        </p:nvGraphicFramePr>
        <p:xfrm>
          <a:off x="1500868" y="3506488"/>
          <a:ext cx="1657350" cy="946150"/>
        </p:xfrm>
        <a:graphic>
          <a:graphicData uri="http://schemas.openxmlformats.org/presentationml/2006/ole">
            <mc:AlternateContent xmlns:mc="http://schemas.openxmlformats.org/markup-compatibility/2006">
              <mc:Choice xmlns:v="urn:schemas-microsoft-com:vml" Requires="v">
                <p:oleObj spid="_x0000_s8342" name="Equation" r:id="rId2" imgW="37795200" imgH="16154400" progId="Equation.DSMT4">
                  <p:embed/>
                </p:oleObj>
              </mc:Choice>
              <mc:Fallback>
                <p:oleObj name="Equation" r:id="rId2" imgW="37795200" imgH="16154400" progId="Equation.DSMT4">
                  <p:embed/>
                  <p:pic>
                    <p:nvPicPr>
                      <p:cNvPr id="0" name="Picture 8341"/>
                      <p:cNvPicPr>
                        <a:picLocks noChangeAspect="1" noChangeArrowheads="1"/>
                      </p:cNvPicPr>
                      <p:nvPr/>
                    </p:nvPicPr>
                    <p:blipFill>
                      <a:blip r:embed="rId3"/>
                      <a:srcRect/>
                      <a:stretch>
                        <a:fillRect/>
                      </a:stretch>
                    </p:blipFill>
                    <p:spPr bwMode="auto">
                      <a:xfrm>
                        <a:off x="1500868" y="3506488"/>
                        <a:ext cx="1657350" cy="946150"/>
                      </a:xfrm>
                      <a:prstGeom prst="rect">
                        <a:avLst/>
                      </a:prstGeom>
                      <a:noFill/>
                      <a:ln>
                        <a:noFill/>
                      </a:ln>
                      <a:effectLst/>
                    </p:spPr>
                  </p:pic>
                </p:oleObj>
              </mc:Fallback>
            </mc:AlternateContent>
          </a:graphicData>
        </a:graphic>
      </p:graphicFrame>
      <p:graphicFrame>
        <p:nvGraphicFramePr>
          <p:cNvPr id="18" name="Object 6"/>
          <p:cNvGraphicFramePr>
            <a:graphicFrameLocks noChangeAspect="1"/>
          </p:cNvGraphicFramePr>
          <p:nvPr/>
        </p:nvGraphicFramePr>
        <p:xfrm>
          <a:off x="1040457" y="4913371"/>
          <a:ext cx="3112427" cy="1106449"/>
        </p:xfrm>
        <a:graphic>
          <a:graphicData uri="http://schemas.openxmlformats.org/presentationml/2006/ole">
            <mc:AlternateContent xmlns:mc="http://schemas.openxmlformats.org/markup-compatibility/2006">
              <mc:Choice xmlns:v="urn:schemas-microsoft-com:vml" Requires="v">
                <p:oleObj spid="_x0000_s8343" name="Equation" r:id="rId4" imgW="71932800" imgH="19202400" progId="Equation.DSMT4">
                  <p:embed/>
                </p:oleObj>
              </mc:Choice>
              <mc:Fallback>
                <p:oleObj name="Equation" r:id="rId4" imgW="71932800" imgH="19202400" progId="Equation.DSMT4">
                  <p:embed/>
                  <p:pic>
                    <p:nvPicPr>
                      <p:cNvPr id="0" name="Picture 8342"/>
                      <p:cNvPicPr>
                        <a:picLocks noChangeAspect="1" noChangeArrowheads="1"/>
                      </p:cNvPicPr>
                      <p:nvPr/>
                    </p:nvPicPr>
                    <p:blipFill>
                      <a:blip r:embed="rId5"/>
                      <a:srcRect/>
                      <a:stretch>
                        <a:fillRect/>
                      </a:stretch>
                    </p:blipFill>
                    <p:spPr bwMode="auto">
                      <a:xfrm>
                        <a:off x="1040457" y="4913371"/>
                        <a:ext cx="3112427" cy="1106449"/>
                      </a:xfrm>
                      <a:prstGeom prst="rect">
                        <a:avLst/>
                      </a:prstGeom>
                      <a:noFill/>
                      <a:ln>
                        <a:noFill/>
                      </a:ln>
                      <a:effectLst/>
                    </p:spPr>
                  </p:pic>
                </p:oleObj>
              </mc:Fallback>
            </mc:AlternateContent>
          </a:graphicData>
        </a:graphic>
      </p:graphicFrame>
      <p:sp>
        <p:nvSpPr>
          <p:cNvPr id="19" name="Text Box 7"/>
          <p:cNvSpPr txBox="1">
            <a:spLocks noChangeArrowheads="1"/>
          </p:cNvSpPr>
          <p:nvPr/>
        </p:nvSpPr>
        <p:spPr bwMode="auto">
          <a:xfrm>
            <a:off x="762000" y="4445933"/>
            <a:ext cx="2895600"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b) Tính chất kết hợp:</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57506" y="1863814"/>
            <a:ext cx="3914503" cy="1107996"/>
          </a:xfrm>
          <a:prstGeom prst="rect">
            <a:avLst/>
          </a:prstGeom>
          <a:noFill/>
        </p:spPr>
        <p:txBody>
          <a:bodyPr wrap="square" rtlCol="0">
            <a:spAutoFit/>
          </a:bodyPr>
          <a:lstStyle/>
          <a:p>
            <a:pPr algn="just"/>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ơng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01"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nvGraphicFramePr>
        <p:xfrm>
          <a:off x="4876800" y="1848993"/>
          <a:ext cx="2095500" cy="749300"/>
        </p:xfrm>
        <a:graphic>
          <a:graphicData uri="http://schemas.openxmlformats.org/presentationml/2006/ole">
            <mc:AlternateContent xmlns:mc="http://schemas.openxmlformats.org/markup-compatibility/2006">
              <mc:Choice xmlns:v="urn:schemas-microsoft-com:vml" Requires="v">
                <p:oleObj spid="_x0000_s8344" name="Equation" r:id="rId7" imgW="50292000" imgH="17983200" progId="Equation.DSMT4">
                  <p:embed/>
                </p:oleObj>
              </mc:Choice>
              <mc:Fallback>
                <p:oleObj name="Equation" r:id="rId7" imgW="50292000" imgH="17983200" progId="Equation.DSMT4">
                  <p:embed/>
                  <p:pic>
                    <p:nvPicPr>
                      <p:cNvPr id="0" name="Picture 8343"/>
                      <p:cNvPicPr/>
                      <p:nvPr/>
                    </p:nvPicPr>
                    <p:blipFill>
                      <a:blip r:embed="rId8"/>
                      <a:stretch>
                        <a:fillRect/>
                      </a:stretch>
                    </p:blipFill>
                    <p:spPr>
                      <a:xfrm>
                        <a:off x="4876800" y="1848993"/>
                        <a:ext cx="2095500" cy="749300"/>
                      </a:xfrm>
                      <a:prstGeom prst="rect">
                        <a:avLst/>
                      </a:prstGeom>
                    </p:spPr>
                  </p:pic>
                </p:oleObj>
              </mc:Fallback>
            </mc:AlternateContent>
          </a:graphicData>
        </a:graphic>
      </p:graphicFrame>
      <p:sp>
        <p:nvSpPr>
          <p:cNvPr id="6" name="Rectangle 5"/>
          <p:cNvSpPr/>
          <p:nvPr/>
        </p:nvSpPr>
        <p:spPr>
          <a:xfrm>
            <a:off x="4648200" y="1283509"/>
            <a:ext cx="1386918" cy="477054"/>
          </a:xfrm>
          <a:prstGeom prst="rect">
            <a:avLst/>
          </a:prstGeom>
        </p:spPr>
        <p:txBody>
          <a:bodyPr wrap="none">
            <a:spAutoFit/>
          </a:bodyPr>
          <a:lstStyle/>
          <a:p>
            <a:r>
              <a:rPr lang="en-US" sz="2500" u="sng" dirty="0">
                <a:latin typeface="Times New Roman" panose="02020603050405020304" pitchFamily="18" charset="0"/>
                <a:cs typeface="Times New Roman" panose="02020603050405020304" pitchFamily="18" charset="0"/>
              </a:rPr>
              <a:t>Áp dụng</a:t>
            </a:r>
            <a:r>
              <a:rPr lang="en-US" sz="2500"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4876801" y="2667000"/>
          <a:ext cx="2082800" cy="1917700"/>
        </p:xfrm>
        <a:graphic>
          <a:graphicData uri="http://schemas.openxmlformats.org/presentationml/2006/ole">
            <mc:AlternateContent xmlns:mc="http://schemas.openxmlformats.org/markup-compatibility/2006">
              <mc:Choice xmlns:v="urn:schemas-microsoft-com:vml" Requires="v">
                <p:oleObj spid="_x0000_s8345" name="Equation" r:id="rId9" imgW="49987200" imgH="46024800" progId="Equation.DSMT4">
                  <p:embed/>
                </p:oleObj>
              </mc:Choice>
              <mc:Fallback>
                <p:oleObj name="Equation" r:id="rId9" imgW="49987200" imgH="46024800" progId="Equation.DSMT4">
                  <p:embed/>
                  <p:pic>
                    <p:nvPicPr>
                      <p:cNvPr id="0" name="Picture 8344"/>
                      <p:cNvPicPr/>
                      <p:nvPr/>
                    </p:nvPicPr>
                    <p:blipFill>
                      <a:blip r:embed="rId10"/>
                      <a:stretch>
                        <a:fillRect/>
                      </a:stretch>
                    </p:blipFill>
                    <p:spPr>
                      <a:xfrm>
                        <a:off x="4876801" y="2667000"/>
                        <a:ext cx="2082800" cy="1917700"/>
                      </a:xfrm>
                      <a:prstGeom prst="rect">
                        <a:avLst/>
                      </a:prstGeom>
                    </p:spPr>
                  </p:pic>
                </p:oleObj>
              </mc:Fallback>
            </mc:AlternateContent>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572000" y="2004712"/>
            <a:ext cx="0" cy="43198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62769" y="1418691"/>
            <a:ext cx="2376650" cy="430887"/>
          </a:xfrm>
          <a:prstGeom prst="rect">
            <a:avLst/>
          </a:prstGeom>
          <a:noFill/>
        </p:spPr>
        <p:txBody>
          <a:bodyPr wrap="square" rtlCol="0">
            <a:spAutoFit/>
          </a:bodyPr>
          <a:lstStyle/>
          <a:p>
            <a:r>
              <a:rPr lang="en-US" sz="2200"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latin typeface="Times New Roman" panose="02020603050405020304" pitchFamily="18" charset="0"/>
                <a:cs typeface="Times New Roman" panose="02020603050405020304" pitchFamily="18" charset="0"/>
              </a:rPr>
              <a:t>nhanh</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aphicFrame>
        <p:nvGraphicFramePr>
          <p:cNvPr id="41" name="Object 4"/>
          <p:cNvGraphicFramePr>
            <a:graphicFrameLocks noChangeAspect="1"/>
          </p:cNvGraphicFramePr>
          <p:nvPr/>
        </p:nvGraphicFramePr>
        <p:xfrm>
          <a:off x="4724410" y="2112012"/>
          <a:ext cx="3046067" cy="766494"/>
        </p:xfrm>
        <a:graphic>
          <a:graphicData uri="http://schemas.openxmlformats.org/presentationml/2006/ole">
            <mc:AlternateContent xmlns:mc="http://schemas.openxmlformats.org/markup-compatibility/2006">
              <mc:Choice xmlns:v="urn:schemas-microsoft-com:vml" Requires="v">
                <p:oleObj spid="_x0000_s9440" name="Equation" r:id="rId2" imgW="77724000" imgH="16154400" progId="Equation.DSMT4">
                  <p:embed/>
                </p:oleObj>
              </mc:Choice>
              <mc:Fallback>
                <p:oleObj name="Equation" r:id="rId2" imgW="77724000" imgH="16154400" progId="Equation.DSMT4">
                  <p:embed/>
                  <p:pic>
                    <p:nvPicPr>
                      <p:cNvPr id="0" name="Picture 9439"/>
                      <p:cNvPicPr>
                        <a:picLocks noChangeAspect="1" noChangeArrowheads="1"/>
                      </p:cNvPicPr>
                      <p:nvPr/>
                    </p:nvPicPr>
                    <p:blipFill>
                      <a:blip r:embed="rId3"/>
                      <a:srcRect/>
                      <a:stretch>
                        <a:fillRect/>
                      </a:stretch>
                    </p:blipFill>
                    <p:spPr bwMode="auto">
                      <a:xfrm>
                        <a:off x="4724410" y="2112012"/>
                        <a:ext cx="3046067" cy="766494"/>
                      </a:xfrm>
                      <a:prstGeom prst="rect">
                        <a:avLst/>
                      </a:prstGeom>
                      <a:noFill/>
                      <a:ln>
                        <a:noFill/>
                      </a:ln>
                      <a:effectLst/>
                    </p:spPr>
                  </p:pic>
                </p:oleObj>
              </mc:Fallback>
            </mc:AlternateContent>
          </a:graphicData>
        </a:graphic>
      </p:graphicFrame>
      <p:sp>
        <p:nvSpPr>
          <p:cNvPr id="42" name="Oval 41"/>
          <p:cNvSpPr/>
          <p:nvPr/>
        </p:nvSpPr>
        <p:spPr>
          <a:xfrm>
            <a:off x="5105401" y="2087109"/>
            <a:ext cx="402020" cy="8917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248410" y="2064372"/>
            <a:ext cx="498587" cy="8917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693980" y="2064148"/>
            <a:ext cx="402020" cy="891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391401" y="2112012"/>
            <a:ext cx="402020" cy="891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Object 4"/>
          <p:cNvGraphicFramePr>
            <a:graphicFrameLocks noChangeAspect="1"/>
          </p:cNvGraphicFramePr>
          <p:nvPr/>
        </p:nvGraphicFramePr>
        <p:xfrm>
          <a:off x="4800610" y="3180509"/>
          <a:ext cx="3559969" cy="852487"/>
        </p:xfrm>
        <a:graphic>
          <a:graphicData uri="http://schemas.openxmlformats.org/presentationml/2006/ole">
            <mc:AlternateContent xmlns:mc="http://schemas.openxmlformats.org/markup-compatibility/2006">
              <mc:Choice xmlns:v="urn:schemas-microsoft-com:vml" Requires="v">
                <p:oleObj spid="_x0000_s9441" name="Equation" r:id="rId4" imgW="90830400" imgH="17983200" progId="Equation.DSMT4">
                  <p:embed/>
                </p:oleObj>
              </mc:Choice>
              <mc:Fallback>
                <p:oleObj name="Equation" r:id="rId4" imgW="90830400" imgH="17983200" progId="Equation.DSMT4">
                  <p:embed/>
                  <p:pic>
                    <p:nvPicPr>
                      <p:cNvPr id="0" name="Picture 9440"/>
                      <p:cNvPicPr>
                        <a:picLocks noChangeAspect="1" noChangeArrowheads="1"/>
                      </p:cNvPicPr>
                      <p:nvPr/>
                    </p:nvPicPr>
                    <p:blipFill>
                      <a:blip r:embed="rId5"/>
                      <a:srcRect/>
                      <a:stretch>
                        <a:fillRect/>
                      </a:stretch>
                    </p:blipFill>
                    <p:spPr bwMode="auto">
                      <a:xfrm>
                        <a:off x="4800610" y="3180509"/>
                        <a:ext cx="3559969" cy="852487"/>
                      </a:xfrm>
                      <a:prstGeom prst="rect">
                        <a:avLst/>
                      </a:prstGeom>
                      <a:noFill/>
                      <a:ln>
                        <a:noFill/>
                      </a:ln>
                      <a:effectLst/>
                    </p:spPr>
                  </p:pic>
                </p:oleObj>
              </mc:Fallback>
            </mc:AlternateContent>
          </a:graphicData>
        </a:graphic>
      </p:graphicFrame>
      <p:graphicFrame>
        <p:nvGraphicFramePr>
          <p:cNvPr id="47" name="Object 4"/>
          <p:cNvGraphicFramePr>
            <a:graphicFrameLocks noChangeAspect="1"/>
          </p:cNvGraphicFramePr>
          <p:nvPr/>
        </p:nvGraphicFramePr>
        <p:xfrm>
          <a:off x="4800601" y="4234690"/>
          <a:ext cx="1756172" cy="766763"/>
        </p:xfrm>
        <a:graphic>
          <a:graphicData uri="http://schemas.openxmlformats.org/presentationml/2006/ole">
            <mc:AlternateContent xmlns:mc="http://schemas.openxmlformats.org/markup-compatibility/2006">
              <mc:Choice xmlns:v="urn:schemas-microsoft-com:vml" Requires="v">
                <p:oleObj spid="_x0000_s9442" name="Equation" r:id="rId6" imgW="44805600" imgH="16154400" progId="Equation.DSMT4">
                  <p:embed/>
                </p:oleObj>
              </mc:Choice>
              <mc:Fallback>
                <p:oleObj name="Equation" r:id="rId6" imgW="44805600" imgH="16154400" progId="Equation.DSMT4">
                  <p:embed/>
                  <p:pic>
                    <p:nvPicPr>
                      <p:cNvPr id="0" name="Picture 9441"/>
                      <p:cNvPicPr>
                        <a:picLocks noChangeAspect="1" noChangeArrowheads="1"/>
                      </p:cNvPicPr>
                      <p:nvPr/>
                    </p:nvPicPr>
                    <p:blipFill>
                      <a:blip r:embed="rId7"/>
                      <a:srcRect/>
                      <a:stretch>
                        <a:fillRect/>
                      </a:stretch>
                    </p:blipFill>
                    <p:spPr bwMode="auto">
                      <a:xfrm>
                        <a:off x="4800601" y="4234690"/>
                        <a:ext cx="1756172" cy="766763"/>
                      </a:xfrm>
                      <a:prstGeom prst="rect">
                        <a:avLst/>
                      </a:prstGeom>
                      <a:noFill/>
                      <a:ln>
                        <a:noFill/>
                      </a:ln>
                      <a:effectLst/>
                    </p:spPr>
                  </p:pic>
                </p:oleObj>
              </mc:Fallback>
            </mc:AlternateContent>
          </a:graphicData>
        </a:graphic>
      </p:graphicFrame>
      <p:graphicFrame>
        <p:nvGraphicFramePr>
          <p:cNvPr id="49" name="Object 4"/>
          <p:cNvGraphicFramePr>
            <a:graphicFrameLocks noChangeAspect="1"/>
          </p:cNvGraphicFramePr>
          <p:nvPr/>
        </p:nvGraphicFramePr>
        <p:xfrm>
          <a:off x="4800600" y="5160984"/>
          <a:ext cx="1649016" cy="852487"/>
        </p:xfrm>
        <a:graphic>
          <a:graphicData uri="http://schemas.openxmlformats.org/presentationml/2006/ole">
            <mc:AlternateContent xmlns:mc="http://schemas.openxmlformats.org/markup-compatibility/2006">
              <mc:Choice xmlns:v="urn:schemas-microsoft-com:vml" Requires="v">
                <p:oleObj spid="_x0000_s9443" name="Equation" r:id="rId8" imgW="42062400" imgH="16154400" progId="Equation.DSMT4">
                  <p:embed/>
                </p:oleObj>
              </mc:Choice>
              <mc:Fallback>
                <p:oleObj name="Equation" r:id="rId8" imgW="42062400" imgH="16154400" progId="Equation.DSMT4">
                  <p:embed/>
                  <p:pic>
                    <p:nvPicPr>
                      <p:cNvPr id="0" name="Picture 9442"/>
                      <p:cNvPicPr>
                        <a:picLocks noChangeAspect="1" noChangeArrowheads="1"/>
                      </p:cNvPicPr>
                      <p:nvPr/>
                    </p:nvPicPr>
                    <p:blipFill>
                      <a:blip r:embed="rId9"/>
                      <a:srcRect/>
                      <a:stretch>
                        <a:fillRect/>
                      </a:stretch>
                    </p:blipFill>
                    <p:spPr bwMode="auto">
                      <a:xfrm>
                        <a:off x="4800600" y="5160984"/>
                        <a:ext cx="1649016" cy="852487"/>
                      </a:xfrm>
                      <a:prstGeom prst="rect">
                        <a:avLst/>
                      </a:prstGeom>
                      <a:noFill/>
                      <a:ln>
                        <a:noFill/>
                      </a:ln>
                      <a:effectLst/>
                    </p:spPr>
                  </p:pic>
                </p:oleObj>
              </mc:Fallback>
            </mc:AlternateContent>
          </a:graphicData>
        </a:graphic>
      </p:graphicFrame>
      <p:pic>
        <p:nvPicPr>
          <p:cNvPr id="1844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10" y="994197"/>
            <a:ext cx="606583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10" y="1339569"/>
            <a:ext cx="15668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nvGraphicFramePr>
        <p:xfrm>
          <a:off x="1182688" y="2819400"/>
          <a:ext cx="2159000" cy="2984500"/>
        </p:xfrm>
        <a:graphic>
          <a:graphicData uri="http://schemas.openxmlformats.org/presentationml/2006/ole">
            <mc:AlternateContent xmlns:mc="http://schemas.openxmlformats.org/markup-compatibility/2006">
              <mc:Choice xmlns:v="urn:schemas-microsoft-com:vml" Requires="v">
                <p:oleObj spid="_x0000_s9444" name="Equation" r:id="rId12" imgW="51816000" imgH="71628000" progId="Equation.DSMT4">
                  <p:embed/>
                </p:oleObj>
              </mc:Choice>
              <mc:Fallback>
                <p:oleObj name="Equation" r:id="rId12" imgW="51816000" imgH="71628000" progId="Equation.DSMT4">
                  <p:embed/>
                  <p:pic>
                    <p:nvPicPr>
                      <p:cNvPr id="0" name="Picture 9443"/>
                      <p:cNvPicPr/>
                      <p:nvPr/>
                    </p:nvPicPr>
                    <p:blipFill>
                      <a:blip r:embed="rId13"/>
                      <a:stretch>
                        <a:fillRect/>
                      </a:stretch>
                    </p:blipFill>
                    <p:spPr>
                      <a:xfrm>
                        <a:off x="1182688" y="2819400"/>
                        <a:ext cx="2159000" cy="29845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1295400" y="2063160"/>
          <a:ext cx="1981200" cy="749300"/>
        </p:xfrm>
        <a:graphic>
          <a:graphicData uri="http://schemas.openxmlformats.org/presentationml/2006/ole">
            <mc:AlternateContent xmlns:mc="http://schemas.openxmlformats.org/markup-compatibility/2006">
              <mc:Choice xmlns:v="urn:schemas-microsoft-com:vml" Requires="v">
                <p:oleObj spid="_x0000_s9445" name="Equation" r:id="rId14" imgW="47548800" imgH="17983200" progId="Equation.DSMT4">
                  <p:embed/>
                </p:oleObj>
              </mc:Choice>
              <mc:Fallback>
                <p:oleObj name="Equation" r:id="rId14" imgW="47548800" imgH="17983200" progId="Equation.DSMT4">
                  <p:embed/>
                  <p:pic>
                    <p:nvPicPr>
                      <p:cNvPr id="0" name="Picture 9444"/>
                      <p:cNvPicPr/>
                      <p:nvPr/>
                    </p:nvPicPr>
                    <p:blipFill>
                      <a:blip r:embed="rId15"/>
                      <a:stretch>
                        <a:fillRect/>
                      </a:stretch>
                    </p:blipFill>
                    <p:spPr>
                      <a:xfrm>
                        <a:off x="1295400" y="2063160"/>
                        <a:ext cx="1981200" cy="749300"/>
                      </a:xfrm>
                      <a:prstGeom prst="rect">
                        <a:avLst/>
                      </a:prstGeom>
                    </p:spPr>
                  </p:pic>
                </p:oleObj>
              </mc:Fallback>
            </mc:AlternateContent>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circle(in)">
                                      <p:cBhvr>
                                        <p:cTn id="20" dur="2000"/>
                                        <p:tgtEl>
                                          <p:spTgt spid="4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circle(in)">
                                      <p:cBhvr>
                                        <p:cTn id="26" dur="2000"/>
                                        <p:tgtEl>
                                          <p:spTgt spid="4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2"/>
                                        </p:tgtEl>
                                        <p:attrNameLst>
                                          <p:attrName>ppt_w</p:attrName>
                                        </p:attrNameLst>
                                      </p:cBhvr>
                                      <p:tavLst>
                                        <p:tav tm="0">
                                          <p:val>
                                            <p:strVal val="ppt_w"/>
                                          </p:val>
                                        </p:tav>
                                        <p:tav tm="100000">
                                          <p:val>
                                            <p:fltVal val="0"/>
                                          </p:val>
                                        </p:tav>
                                      </p:tavLst>
                                    </p:anim>
                                    <p:anim calcmode="lin" valueType="num">
                                      <p:cBhvr>
                                        <p:cTn id="34" dur="500"/>
                                        <p:tgtEl>
                                          <p:spTgt spid="42"/>
                                        </p:tgtEl>
                                        <p:attrNameLst>
                                          <p:attrName>ppt_h</p:attrName>
                                        </p:attrNameLst>
                                      </p:cBhvr>
                                      <p:tavLst>
                                        <p:tav tm="0">
                                          <p:val>
                                            <p:strVal val="ppt_h"/>
                                          </p:val>
                                        </p:tav>
                                        <p:tav tm="100000">
                                          <p:val>
                                            <p:fltVal val="0"/>
                                          </p:val>
                                        </p:tav>
                                      </p:tavLst>
                                    </p:anim>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43"/>
                                        </p:tgtEl>
                                        <p:attrNameLst>
                                          <p:attrName>ppt_w</p:attrName>
                                        </p:attrNameLst>
                                      </p:cBhvr>
                                      <p:tavLst>
                                        <p:tav tm="0">
                                          <p:val>
                                            <p:strVal val="ppt_w"/>
                                          </p:val>
                                        </p:tav>
                                        <p:tav tm="100000">
                                          <p:val>
                                            <p:fltVal val="0"/>
                                          </p:val>
                                        </p:tav>
                                      </p:tavLst>
                                    </p:anim>
                                    <p:anim calcmode="lin" valueType="num">
                                      <p:cBhvr>
                                        <p:cTn id="39" dur="500"/>
                                        <p:tgtEl>
                                          <p:spTgt spid="43"/>
                                        </p:tgtEl>
                                        <p:attrNameLst>
                                          <p:attrName>ppt_h</p:attrName>
                                        </p:attrNameLst>
                                      </p:cBhvr>
                                      <p:tavLst>
                                        <p:tav tm="0">
                                          <p:val>
                                            <p:strVal val="ppt_h"/>
                                          </p:val>
                                        </p:tav>
                                        <p:tav tm="100000">
                                          <p:val>
                                            <p:fltVal val="0"/>
                                          </p:val>
                                        </p:tav>
                                      </p:tavLst>
                                    </p:anim>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44"/>
                                        </p:tgtEl>
                                        <p:attrNameLst>
                                          <p:attrName>ppt_w</p:attrName>
                                        </p:attrNameLst>
                                      </p:cBhvr>
                                      <p:tavLst>
                                        <p:tav tm="0">
                                          <p:val>
                                            <p:strVal val="ppt_w"/>
                                          </p:val>
                                        </p:tav>
                                        <p:tav tm="100000">
                                          <p:val>
                                            <p:fltVal val="0"/>
                                          </p:val>
                                        </p:tav>
                                      </p:tavLst>
                                    </p:anim>
                                    <p:anim calcmode="lin" valueType="num">
                                      <p:cBhvr>
                                        <p:cTn id="44" dur="500"/>
                                        <p:tgtEl>
                                          <p:spTgt spid="44"/>
                                        </p:tgtEl>
                                        <p:attrNameLst>
                                          <p:attrName>ppt_h</p:attrName>
                                        </p:attrNameLst>
                                      </p:cBhvr>
                                      <p:tavLst>
                                        <p:tav tm="0">
                                          <p:val>
                                            <p:strVal val="ppt_h"/>
                                          </p:val>
                                        </p:tav>
                                        <p:tav tm="100000">
                                          <p:val>
                                            <p:fltVal val="0"/>
                                          </p:val>
                                        </p:tav>
                                      </p:tavLst>
                                    </p:anim>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45"/>
                                        </p:tgtEl>
                                        <p:attrNameLst>
                                          <p:attrName>ppt_w</p:attrName>
                                        </p:attrNameLst>
                                      </p:cBhvr>
                                      <p:tavLst>
                                        <p:tav tm="0">
                                          <p:val>
                                            <p:strVal val="ppt_w"/>
                                          </p:val>
                                        </p:tav>
                                        <p:tav tm="100000">
                                          <p:val>
                                            <p:fltVal val="0"/>
                                          </p:val>
                                        </p:tav>
                                      </p:tavLst>
                                    </p:anim>
                                    <p:anim calcmode="lin" valueType="num">
                                      <p:cBhvr>
                                        <p:cTn id="49" dur="500"/>
                                        <p:tgtEl>
                                          <p:spTgt spid="45"/>
                                        </p:tgtEl>
                                        <p:attrNameLst>
                                          <p:attrName>ppt_h</p:attrName>
                                        </p:attrNameLst>
                                      </p:cBhvr>
                                      <p:tavLst>
                                        <p:tav tm="0">
                                          <p:val>
                                            <p:strVal val="ppt_h"/>
                                          </p:val>
                                        </p:tav>
                                        <p:tav tm="100000">
                                          <p:val>
                                            <p:fltVal val="0"/>
                                          </p:val>
                                        </p:tav>
                                      </p:tavLst>
                                    </p:anim>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checkerboard(across)">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checkerboard(across)">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checkerboard(across)">
                                      <p:cBhvr>
                                        <p:cTn id="6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p:cNvSpPr/>
          <p:nvPr/>
        </p:nvSpPr>
        <p:spPr>
          <a:xfrm>
            <a:off x="2133601" y="754291"/>
            <a:ext cx="1068816" cy="1616382"/>
          </a:xfrm>
          <a:prstGeom prst="roundRect">
            <a:avLst/>
          </a:prstGeom>
          <a:solidFill>
            <a:srgbClr val="FFFF00"/>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7030A0"/>
                </a:solidFill>
                <a:latin typeface="Times New Roman" panose="02020603050405020304" pitchFamily="18" charset="0"/>
                <a:cs typeface="Times New Roman" panose="02020603050405020304" pitchFamily="18" charset="0"/>
              </a:rPr>
              <a:t>QUY TẮC</a:t>
            </a:r>
            <a:endParaRPr lang="en-US" sz="2200" b="1" dirty="0">
              <a:solidFill>
                <a:srgbClr val="7030A0"/>
              </a:solidFill>
              <a:latin typeface="Times New Roman" panose="02020603050405020304" pitchFamily="18" charset="0"/>
              <a:cs typeface="Times New Roman" panose="02020603050405020304" pitchFamily="18" charset="0"/>
            </a:endParaRPr>
          </a:p>
        </p:txBody>
      </p:sp>
      <p:sp>
        <p:nvSpPr>
          <p:cNvPr id="9" name="Oval 8"/>
          <p:cNvSpPr/>
          <p:nvPr/>
        </p:nvSpPr>
        <p:spPr>
          <a:xfrm>
            <a:off x="237697" y="2400468"/>
            <a:ext cx="1381991" cy="1885166"/>
          </a:xfrm>
          <a:prstGeom prst="ellipse">
            <a:avLst/>
          </a:prstGeom>
          <a:solidFill>
            <a:srgbClr val="92D050"/>
          </a:solidFill>
          <a:ln w="38100" cmpd="dbl">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PHÉP CỘNG PHÂN SỐ</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2133602" y="4121042"/>
            <a:ext cx="1065087" cy="1616382"/>
          </a:xfrm>
          <a:prstGeom prst="roundRect">
            <a:avLst/>
          </a:prstGeom>
          <a:solidFill>
            <a:srgbClr val="FFFF00"/>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latin typeface="Times New Roman" panose="02020603050405020304" pitchFamily="18" charset="0"/>
                <a:cs typeface="Times New Roman" panose="02020603050405020304" pitchFamily="18" charset="0"/>
              </a:rPr>
              <a:t>TÍNH CHẤT</a:t>
            </a:r>
            <a:endParaRPr lang="en-US" sz="2000" b="1" dirty="0">
              <a:solidFill>
                <a:srgbClr val="7030A0"/>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3357960" y="228620"/>
            <a:ext cx="1314277" cy="790399"/>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cùng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endParaRPr lang="en-US" b="1" dirty="0">
              <a:solidFill>
                <a:srgbClr val="7030A0"/>
              </a:solidFill>
              <a:latin typeface="Times New Roman" panose="02020603050405020304" pitchFamily="18" charset="0"/>
              <a:cs typeface="Times New Roman" panose="02020603050405020304" pitchFamily="18" charset="0"/>
            </a:endParaRPr>
          </a:p>
        </p:txBody>
      </p:sp>
      <p:cxnSp>
        <p:nvCxnSpPr>
          <p:cNvPr id="14" name="Straight Arrow Connector 13"/>
          <p:cNvCxnSpPr>
            <a:stCxn id="9" idx="6"/>
            <a:endCxn id="11" idx="1"/>
          </p:cNvCxnSpPr>
          <p:nvPr/>
        </p:nvCxnSpPr>
        <p:spPr>
          <a:xfrm>
            <a:off x="1619679" y="3343051"/>
            <a:ext cx="513922" cy="1586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6"/>
            <a:endCxn id="8" idx="1"/>
          </p:cNvCxnSpPr>
          <p:nvPr/>
        </p:nvCxnSpPr>
        <p:spPr>
          <a:xfrm flipV="1">
            <a:off x="1619688" y="1562502"/>
            <a:ext cx="513923" cy="17805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3414927" y="1019000"/>
            <a:ext cx="1257300" cy="1109338"/>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cùng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5058537" y="1127924"/>
            <a:ext cx="2518147" cy="369332"/>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Quy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9" name="TextBox 48"/>
          <p:cNvSpPr txBox="1"/>
          <p:nvPr/>
        </p:nvSpPr>
        <p:spPr>
          <a:xfrm>
            <a:off x="5058537" y="1716755"/>
            <a:ext cx="2518147" cy="646331"/>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Cộng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nguyên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mẫu</a:t>
            </a:r>
            <a:endParaRPr lang="en-US" dirty="0">
              <a:solidFill>
                <a:schemeClr val="bg1"/>
              </a:solidFill>
              <a:latin typeface="Times New Roman" panose="02020603050405020304" pitchFamily="18" charset="0"/>
              <a:cs typeface="Times New Roman" panose="02020603050405020304" pitchFamily="18" charset="0"/>
            </a:endParaRPr>
          </a:p>
        </p:txBody>
      </p:sp>
      <p:cxnSp>
        <p:nvCxnSpPr>
          <p:cNvPr id="68" name="Straight Arrow Connector 67"/>
          <p:cNvCxnSpPr>
            <a:stCxn id="8" idx="3"/>
            <a:endCxn id="12" idx="1"/>
          </p:cNvCxnSpPr>
          <p:nvPr/>
        </p:nvCxnSpPr>
        <p:spPr>
          <a:xfrm flipV="1">
            <a:off x="3202427" y="623800"/>
            <a:ext cx="155533" cy="938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8" idx="3"/>
            <a:endCxn id="38" idx="1"/>
          </p:cNvCxnSpPr>
          <p:nvPr/>
        </p:nvCxnSpPr>
        <p:spPr>
          <a:xfrm>
            <a:off x="3202417" y="1562502"/>
            <a:ext cx="212510" cy="11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2" idx="3"/>
            <a:endCxn id="31" idx="1"/>
          </p:cNvCxnSpPr>
          <p:nvPr/>
        </p:nvCxnSpPr>
        <p:spPr>
          <a:xfrm>
            <a:off x="4672237" y="623800"/>
            <a:ext cx="542347" cy="13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38" idx="3"/>
            <a:endCxn id="48" idx="1"/>
          </p:cNvCxnSpPr>
          <p:nvPr/>
        </p:nvCxnSpPr>
        <p:spPr>
          <a:xfrm flipV="1">
            <a:off x="4672228" y="1312611"/>
            <a:ext cx="386300" cy="261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38" idx="3"/>
            <a:endCxn id="49" idx="1"/>
          </p:cNvCxnSpPr>
          <p:nvPr/>
        </p:nvCxnSpPr>
        <p:spPr>
          <a:xfrm>
            <a:off x="4672227" y="1573669"/>
            <a:ext cx="386310" cy="4662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Rounded Corners 112"/>
          <p:cNvSpPr/>
          <p:nvPr/>
        </p:nvSpPr>
        <p:spPr>
          <a:xfrm>
            <a:off x="3538000" y="4076118"/>
            <a:ext cx="1643600" cy="572082"/>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Giao </a:t>
            </a:r>
            <a:r>
              <a:rPr lang="en-US" b="1" dirty="0" err="1">
                <a:solidFill>
                  <a:srgbClr val="7030A0"/>
                </a:solidFill>
                <a:latin typeface="Times New Roman" panose="02020603050405020304" pitchFamily="18" charset="0"/>
                <a:cs typeface="Times New Roman" panose="02020603050405020304" pitchFamily="18" charset="0"/>
              </a:rPr>
              <a:t>hoán</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15" name="Rectangle: Rounded Corners 114"/>
          <p:cNvSpPr/>
          <p:nvPr/>
        </p:nvSpPr>
        <p:spPr>
          <a:xfrm>
            <a:off x="3517223" y="5257820"/>
            <a:ext cx="1664387" cy="572081"/>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Kết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hợp</a:t>
            </a:r>
            <a:endParaRPr lang="en-US" b="1" dirty="0">
              <a:solidFill>
                <a:srgbClr val="7030A0"/>
              </a:solidFill>
              <a:latin typeface="Times New Roman" panose="02020603050405020304" pitchFamily="18" charset="0"/>
              <a:cs typeface="Times New Roman" panose="02020603050405020304" pitchFamily="18" charset="0"/>
            </a:endParaRPr>
          </a:p>
        </p:txBody>
      </p:sp>
      <p:cxnSp>
        <p:nvCxnSpPr>
          <p:cNvPr id="120" name="Straight Arrow Connector 119"/>
          <p:cNvCxnSpPr>
            <a:stCxn id="11" idx="3"/>
            <a:endCxn id="113" idx="1"/>
          </p:cNvCxnSpPr>
          <p:nvPr/>
        </p:nvCxnSpPr>
        <p:spPr>
          <a:xfrm flipV="1">
            <a:off x="3198697" y="4362159"/>
            <a:ext cx="339313" cy="5670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13" idx="3"/>
          </p:cNvCxnSpPr>
          <p:nvPr/>
        </p:nvCxnSpPr>
        <p:spPr>
          <a:xfrm>
            <a:off x="5181601" y="4362159"/>
            <a:ext cx="3420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15" idx="3"/>
          </p:cNvCxnSpPr>
          <p:nvPr/>
        </p:nvCxnSpPr>
        <p:spPr>
          <a:xfrm flipV="1">
            <a:off x="5181601" y="5543860"/>
            <a:ext cx="34206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Object 30"/>
          <p:cNvGraphicFramePr>
            <a:graphicFrameLocks noChangeAspect="1"/>
          </p:cNvGraphicFramePr>
          <p:nvPr/>
        </p:nvGraphicFramePr>
        <p:xfrm>
          <a:off x="5214575" y="239727"/>
          <a:ext cx="2097099" cy="796059"/>
        </p:xfrm>
        <a:graphic>
          <a:graphicData uri="http://schemas.openxmlformats.org/presentationml/2006/ole">
            <mc:AlternateContent xmlns:mc="http://schemas.openxmlformats.org/markup-compatibility/2006">
              <mc:Choice xmlns:v="urn:schemas-microsoft-com:vml" Requires="v">
                <p:oleObj spid="_x0000_s10390" name="Equation" r:id="rId2" imgW="42976800" imgH="17678400" progId="Equation.DSMT4">
                  <p:embed/>
                </p:oleObj>
              </mc:Choice>
              <mc:Fallback>
                <p:oleObj name="Equation" r:id="rId2" imgW="42976800" imgH="17678400" progId="Equation.DSMT4">
                  <p:embed/>
                  <p:pic>
                    <p:nvPicPr>
                      <p:cNvPr id="0" name="Picture 10389"/>
                      <p:cNvPicPr>
                        <a:picLocks noChangeAspect="1" noChangeArrowheads="1"/>
                      </p:cNvPicPr>
                      <p:nvPr/>
                    </p:nvPicPr>
                    <p:blipFill>
                      <a:blip r:embed="rId3"/>
                      <a:srcRect/>
                      <a:stretch>
                        <a:fillRect/>
                      </a:stretch>
                    </p:blipFill>
                    <p:spPr bwMode="auto">
                      <a:xfrm>
                        <a:off x="5214575" y="239727"/>
                        <a:ext cx="2097099" cy="796059"/>
                      </a:xfrm>
                      <a:prstGeom prst="rect">
                        <a:avLst/>
                      </a:prstGeom>
                      <a:noFill/>
                      <a:ln>
                        <a:solidFill>
                          <a:srgbClr val="FFFF00"/>
                        </a:solidFill>
                      </a:ln>
                    </p:spPr>
                  </p:pic>
                </p:oleObj>
              </mc:Fallback>
            </mc:AlternateContent>
          </a:graphicData>
        </a:graphic>
      </p:graphicFrame>
      <p:graphicFrame>
        <p:nvGraphicFramePr>
          <p:cNvPr id="32" name="Object 31"/>
          <p:cNvGraphicFramePr>
            <a:graphicFrameLocks noChangeAspect="1"/>
          </p:cNvGraphicFramePr>
          <p:nvPr/>
        </p:nvGraphicFramePr>
        <p:xfrm>
          <a:off x="7488133" y="260146"/>
          <a:ext cx="964406" cy="796060"/>
        </p:xfrm>
        <a:graphic>
          <a:graphicData uri="http://schemas.openxmlformats.org/presentationml/2006/ole">
            <mc:AlternateContent xmlns:mc="http://schemas.openxmlformats.org/markup-compatibility/2006">
              <mc:Choice xmlns:v="urn:schemas-microsoft-com:vml" Requires="v">
                <p:oleObj spid="_x0000_s10391" name="Equation" r:id="rId4" imgW="30784800" imgH="17678400" progId="Equation.DSMT4">
                  <p:embed/>
                </p:oleObj>
              </mc:Choice>
              <mc:Fallback>
                <p:oleObj name="Equation" r:id="rId4" imgW="30784800" imgH="17678400" progId="Equation.DSMT4">
                  <p:embed/>
                  <p:pic>
                    <p:nvPicPr>
                      <p:cNvPr id="0" name="Picture 10390"/>
                      <p:cNvPicPr>
                        <a:picLocks noChangeAspect="1" noChangeArrowheads="1"/>
                      </p:cNvPicPr>
                      <p:nvPr/>
                    </p:nvPicPr>
                    <p:blipFill>
                      <a:blip r:embed="rId5"/>
                      <a:srcRect/>
                      <a:stretch>
                        <a:fillRect/>
                      </a:stretch>
                    </p:blipFill>
                    <p:spPr bwMode="auto">
                      <a:xfrm>
                        <a:off x="7488133" y="260146"/>
                        <a:ext cx="964406" cy="796060"/>
                      </a:xfrm>
                      <a:prstGeom prst="rect">
                        <a:avLst/>
                      </a:prstGeom>
                      <a:noFill/>
                      <a:ln>
                        <a:solidFill>
                          <a:srgbClr val="FFFF00"/>
                        </a:solidFill>
                      </a:ln>
                    </p:spPr>
                  </p:pic>
                </p:oleObj>
              </mc:Fallback>
            </mc:AlternateContent>
          </a:graphicData>
        </a:graphic>
      </p:graphicFrame>
      <p:sp>
        <p:nvSpPr>
          <p:cNvPr id="80" name="Rectangle: Rounded Corners 79"/>
          <p:cNvSpPr/>
          <p:nvPr/>
        </p:nvSpPr>
        <p:spPr>
          <a:xfrm>
            <a:off x="3414927" y="2215721"/>
            <a:ext cx="1257300" cy="582689"/>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Lưu</a:t>
            </a:r>
            <a:r>
              <a:rPr lang="en-US" b="1" dirty="0">
                <a:solidFill>
                  <a:srgbClr val="7030A0"/>
                </a:solidFill>
                <a:latin typeface="Times New Roman" panose="02020603050405020304" pitchFamily="18" charset="0"/>
                <a:cs typeface="Times New Roman" panose="02020603050405020304" pitchFamily="18" charset="0"/>
              </a:rPr>
              <a:t> ý</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1" name="TextBox 80"/>
          <p:cNvSpPr txBox="1"/>
          <p:nvPr/>
        </p:nvSpPr>
        <p:spPr>
          <a:xfrm>
            <a:off x="5058537" y="2323869"/>
            <a:ext cx="2518147" cy="646331"/>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Rút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trước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cộng</a:t>
            </a:r>
            <a:endParaRPr lang="en-US" dirty="0">
              <a:solidFill>
                <a:schemeClr val="bg1"/>
              </a:solidFill>
              <a:latin typeface="Times New Roman" panose="02020603050405020304" pitchFamily="18" charset="0"/>
              <a:cs typeface="Times New Roman" panose="02020603050405020304" pitchFamily="18" charset="0"/>
            </a:endParaRPr>
          </a:p>
        </p:txBody>
      </p:sp>
      <p:cxnSp>
        <p:nvCxnSpPr>
          <p:cNvPr id="63" name="Straight Arrow Connector 62"/>
          <p:cNvCxnSpPr>
            <a:stCxn id="8" idx="3"/>
            <a:endCxn id="80" idx="1"/>
          </p:cNvCxnSpPr>
          <p:nvPr/>
        </p:nvCxnSpPr>
        <p:spPr>
          <a:xfrm>
            <a:off x="3202417" y="1562482"/>
            <a:ext cx="212510" cy="94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80" idx="3"/>
            <a:endCxn id="81" idx="1"/>
          </p:cNvCxnSpPr>
          <p:nvPr/>
        </p:nvCxnSpPr>
        <p:spPr>
          <a:xfrm>
            <a:off x="4672227" y="2507066"/>
            <a:ext cx="386310" cy="139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2" name="Object 5"/>
          <p:cNvGraphicFramePr>
            <a:graphicFrameLocks noChangeAspect="1"/>
          </p:cNvGraphicFramePr>
          <p:nvPr/>
        </p:nvGraphicFramePr>
        <p:xfrm>
          <a:off x="5562600" y="3931154"/>
          <a:ext cx="1658104" cy="945646"/>
        </p:xfrm>
        <a:graphic>
          <a:graphicData uri="http://schemas.openxmlformats.org/presentationml/2006/ole">
            <mc:AlternateContent xmlns:mc="http://schemas.openxmlformats.org/markup-compatibility/2006">
              <mc:Choice xmlns:v="urn:schemas-microsoft-com:vml" Requires="v">
                <p:oleObj spid="_x0000_s10392" name="Equation" r:id="rId6" imgW="37795200" imgH="16154400" progId="Equation.DSMT4">
                  <p:embed/>
                </p:oleObj>
              </mc:Choice>
              <mc:Fallback>
                <p:oleObj name="Equation" r:id="rId6" imgW="37795200" imgH="16154400" progId="Equation.DSMT4">
                  <p:embed/>
                  <p:pic>
                    <p:nvPicPr>
                      <p:cNvPr id="0" name="Picture 10391"/>
                      <p:cNvPicPr>
                        <a:picLocks noChangeAspect="1" noChangeArrowheads="1"/>
                      </p:cNvPicPr>
                      <p:nvPr/>
                    </p:nvPicPr>
                    <p:blipFill>
                      <a:blip r:embed="rId7"/>
                      <a:srcRect/>
                      <a:stretch>
                        <a:fillRect/>
                      </a:stretch>
                    </p:blipFill>
                    <p:spPr bwMode="auto">
                      <a:xfrm>
                        <a:off x="5562600" y="3931154"/>
                        <a:ext cx="1658104" cy="945646"/>
                      </a:xfrm>
                      <a:prstGeom prst="rect">
                        <a:avLst/>
                      </a:prstGeom>
                      <a:noFill/>
                      <a:ln>
                        <a:solidFill>
                          <a:srgbClr val="FFFF00"/>
                        </a:solidFill>
                      </a:ln>
                      <a:effectLst/>
                    </p:spPr>
                  </p:pic>
                </p:oleObj>
              </mc:Fallback>
            </mc:AlternateContent>
          </a:graphicData>
        </a:graphic>
      </p:graphicFrame>
      <p:graphicFrame>
        <p:nvGraphicFramePr>
          <p:cNvPr id="78" name="Object 6"/>
          <p:cNvGraphicFramePr>
            <a:graphicFrameLocks noChangeAspect="1"/>
          </p:cNvGraphicFramePr>
          <p:nvPr/>
        </p:nvGraphicFramePr>
        <p:xfrm>
          <a:off x="5523678" y="5029220"/>
          <a:ext cx="3112427" cy="1106449"/>
        </p:xfrm>
        <a:graphic>
          <a:graphicData uri="http://schemas.openxmlformats.org/presentationml/2006/ole">
            <mc:AlternateContent xmlns:mc="http://schemas.openxmlformats.org/markup-compatibility/2006">
              <mc:Choice xmlns:v="urn:schemas-microsoft-com:vml" Requires="v">
                <p:oleObj spid="_x0000_s10393" name="Equation" r:id="rId8" imgW="71932800" imgH="19202400" progId="Equation.DSMT4">
                  <p:embed/>
                </p:oleObj>
              </mc:Choice>
              <mc:Fallback>
                <p:oleObj name="Equation" r:id="rId8" imgW="71932800" imgH="19202400" progId="Equation.DSMT4">
                  <p:embed/>
                  <p:pic>
                    <p:nvPicPr>
                      <p:cNvPr id="0" name="Picture 10392"/>
                      <p:cNvPicPr>
                        <a:picLocks noChangeAspect="1" noChangeArrowheads="1"/>
                      </p:cNvPicPr>
                      <p:nvPr/>
                    </p:nvPicPr>
                    <p:blipFill>
                      <a:blip r:embed="rId9"/>
                      <a:srcRect/>
                      <a:stretch>
                        <a:fillRect/>
                      </a:stretch>
                    </p:blipFill>
                    <p:spPr bwMode="auto">
                      <a:xfrm>
                        <a:off x="5523678" y="5029220"/>
                        <a:ext cx="3112427" cy="1106449"/>
                      </a:xfrm>
                      <a:prstGeom prst="rect">
                        <a:avLst/>
                      </a:prstGeom>
                      <a:noFill/>
                      <a:ln>
                        <a:solidFill>
                          <a:srgbClr val="FFFF00"/>
                        </a:solidFill>
                      </a:ln>
                      <a:effectLst/>
                    </p:spPr>
                  </p:pic>
                </p:oleObj>
              </mc:Fallback>
            </mc:AlternateContent>
          </a:graphicData>
        </a:graphic>
      </p:graphicFrame>
      <p:cxnSp>
        <p:nvCxnSpPr>
          <p:cNvPr id="94" name="Straight Arrow Connector 93"/>
          <p:cNvCxnSpPr>
            <a:stCxn id="11" idx="3"/>
          </p:cNvCxnSpPr>
          <p:nvPr/>
        </p:nvCxnSpPr>
        <p:spPr>
          <a:xfrm>
            <a:off x="3198687" y="4929253"/>
            <a:ext cx="318526" cy="614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circle(in)">
                                      <p:cBhvr>
                                        <p:cTn id="25" dur="2000"/>
                                        <p:tgtEl>
                                          <p:spTgt spid="68"/>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6" presetClass="entr" presetSubtype="16"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circle(in)">
                                      <p:cBhvr>
                                        <p:cTn id="32" dur="2000"/>
                                        <p:tgtEl>
                                          <p:spTgt spid="82"/>
                                        </p:tgtEl>
                                      </p:cBhvr>
                                    </p:animEffect>
                                  </p:childTnLst>
                                </p:cTn>
                              </p:par>
                              <p:par>
                                <p:cTn id="33" presetID="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circle(in)">
                                      <p:cBhvr>
                                        <p:cTn id="44" dur="2000"/>
                                        <p:tgtEl>
                                          <p:spTgt spid="71"/>
                                        </p:tgtEl>
                                      </p:cBhvr>
                                    </p:animEffect>
                                  </p:childTnLst>
                                </p:cTn>
                              </p:par>
                              <p:par>
                                <p:cTn id="45" presetID="2" presetClass="entr" presetSubtype="8"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par>
                                <p:cTn id="49" presetID="6" presetClass="entr" presetSubtype="16"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circle(in)">
                                      <p:cBhvr>
                                        <p:cTn id="51" dur="2000"/>
                                        <p:tgtEl>
                                          <p:spTgt spid="90"/>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1+#ppt_w/2"/>
                                          </p:val>
                                        </p:tav>
                                        <p:tav tm="100000">
                                          <p:val>
                                            <p:strVal val="#ppt_x"/>
                                          </p:val>
                                        </p:tav>
                                      </p:tavLst>
                                    </p:anim>
                                    <p:anim calcmode="lin" valueType="num">
                                      <p:cBhvr additive="base">
                                        <p:cTn id="55" dur="500" fill="hold"/>
                                        <p:tgtEl>
                                          <p:spTgt spid="48"/>
                                        </p:tgtEl>
                                        <p:attrNameLst>
                                          <p:attrName>ppt_y</p:attrName>
                                        </p:attrNameLst>
                                      </p:cBhvr>
                                      <p:tavLst>
                                        <p:tav tm="0">
                                          <p:val>
                                            <p:strVal val="#ppt_y"/>
                                          </p:val>
                                        </p:tav>
                                        <p:tav tm="100000">
                                          <p:val>
                                            <p:strVal val="#ppt_y"/>
                                          </p:val>
                                        </p:tav>
                                      </p:tavLst>
                                    </p:anim>
                                  </p:childTnLst>
                                </p:cTn>
                              </p:par>
                              <p:par>
                                <p:cTn id="56" presetID="6" presetClass="entr" presetSubtype="16" fill="hold"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circle(in)">
                                      <p:cBhvr>
                                        <p:cTn id="58" dur="2000"/>
                                        <p:tgtEl>
                                          <p:spTgt spid="9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1+#ppt_w/2"/>
                                          </p:val>
                                        </p:tav>
                                        <p:tav tm="100000">
                                          <p:val>
                                            <p:strVal val="#ppt_x"/>
                                          </p:val>
                                        </p:tav>
                                      </p:tavLst>
                                    </p:anim>
                                    <p:anim calcmode="lin" valueType="num">
                                      <p:cBhvr additive="base">
                                        <p:cTn id="6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0-#ppt_w/2"/>
                                          </p:val>
                                        </p:tav>
                                        <p:tav tm="100000">
                                          <p:val>
                                            <p:strVal val="#ppt_x"/>
                                          </p:val>
                                        </p:tav>
                                      </p:tavLst>
                                    </p:anim>
                                    <p:anim calcmode="lin" valueType="num">
                                      <p:cBhvr additive="base">
                                        <p:cTn id="68" dur="500" fill="hold"/>
                                        <p:tgtEl>
                                          <p:spTgt spid="6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fill="hold"/>
                                        <p:tgtEl>
                                          <p:spTgt spid="80"/>
                                        </p:tgtEl>
                                        <p:attrNameLst>
                                          <p:attrName>ppt_x</p:attrName>
                                        </p:attrNameLst>
                                      </p:cBhvr>
                                      <p:tavLst>
                                        <p:tav tm="0">
                                          <p:val>
                                            <p:strVal val="0-#ppt_w/2"/>
                                          </p:val>
                                        </p:tav>
                                        <p:tav tm="100000">
                                          <p:val>
                                            <p:strVal val="#ppt_x"/>
                                          </p:val>
                                        </p:tav>
                                      </p:tavLst>
                                    </p:anim>
                                    <p:anim calcmode="lin" valueType="num">
                                      <p:cBhvr additive="base">
                                        <p:cTn id="72" dur="500" fill="hold"/>
                                        <p:tgtEl>
                                          <p:spTgt spid="80"/>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0-#ppt_w/2"/>
                                          </p:val>
                                        </p:tav>
                                        <p:tav tm="100000">
                                          <p:val>
                                            <p:strVal val="#ppt_x"/>
                                          </p:val>
                                        </p:tav>
                                      </p:tavLst>
                                    </p:anim>
                                    <p:anim calcmode="lin" valueType="num">
                                      <p:cBhvr additive="base">
                                        <p:cTn id="76" dur="500" fill="hold"/>
                                        <p:tgtEl>
                                          <p:spTgt spid="66"/>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81"/>
                                        </p:tgtEl>
                                        <p:attrNameLst>
                                          <p:attrName>style.visibility</p:attrName>
                                        </p:attrNameLst>
                                      </p:cBhvr>
                                      <p:to>
                                        <p:strVal val="visible"/>
                                      </p:to>
                                    </p:set>
                                    <p:anim calcmode="lin" valueType="num">
                                      <p:cBhvr additive="base">
                                        <p:cTn id="79" dur="500" fill="hold"/>
                                        <p:tgtEl>
                                          <p:spTgt spid="81"/>
                                        </p:tgtEl>
                                        <p:attrNameLst>
                                          <p:attrName>ppt_x</p:attrName>
                                        </p:attrNameLst>
                                      </p:cBhvr>
                                      <p:tavLst>
                                        <p:tav tm="0">
                                          <p:val>
                                            <p:strVal val="0-#ppt_w/2"/>
                                          </p:val>
                                        </p:tav>
                                        <p:tav tm="100000">
                                          <p:val>
                                            <p:strVal val="#ppt_x"/>
                                          </p:val>
                                        </p:tav>
                                      </p:tavLst>
                                    </p:anim>
                                    <p:anim calcmode="lin" valueType="num">
                                      <p:cBhvr additive="base">
                                        <p:cTn id="80"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circle(in)">
                                      <p:cBhvr>
                                        <p:cTn id="90" dur="20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nodeType="click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circle(in)">
                                      <p:cBhvr>
                                        <p:cTn id="95" dur="2000"/>
                                        <p:tgtEl>
                                          <p:spTgt spid="120"/>
                                        </p:tgtEl>
                                      </p:cBhvr>
                                    </p:animEffect>
                                  </p:childTnLst>
                                </p:cTn>
                              </p:par>
                              <p:par>
                                <p:cTn id="96" presetID="2" presetClass="entr" presetSubtype="6" fill="hold" grpId="0" nodeType="withEffect">
                                  <p:stCondLst>
                                    <p:cond delay="0"/>
                                  </p:stCondLst>
                                  <p:childTnLst>
                                    <p:set>
                                      <p:cBhvr>
                                        <p:cTn id="97" dur="1" fill="hold">
                                          <p:stCondLst>
                                            <p:cond delay="0"/>
                                          </p:stCondLst>
                                        </p:cTn>
                                        <p:tgtEl>
                                          <p:spTgt spid="113"/>
                                        </p:tgtEl>
                                        <p:attrNameLst>
                                          <p:attrName>style.visibility</p:attrName>
                                        </p:attrNameLst>
                                      </p:cBhvr>
                                      <p:to>
                                        <p:strVal val="visible"/>
                                      </p:to>
                                    </p:set>
                                    <p:anim calcmode="lin" valueType="num">
                                      <p:cBhvr additive="base">
                                        <p:cTn id="98" dur="500" fill="hold"/>
                                        <p:tgtEl>
                                          <p:spTgt spid="113"/>
                                        </p:tgtEl>
                                        <p:attrNameLst>
                                          <p:attrName>ppt_x</p:attrName>
                                        </p:attrNameLst>
                                      </p:cBhvr>
                                      <p:tavLst>
                                        <p:tav tm="0">
                                          <p:val>
                                            <p:strVal val="1+#ppt_w/2"/>
                                          </p:val>
                                        </p:tav>
                                        <p:tav tm="100000">
                                          <p:val>
                                            <p:strVal val="#ppt_x"/>
                                          </p:val>
                                        </p:tav>
                                      </p:tavLst>
                                    </p:anim>
                                    <p:anim calcmode="lin" valueType="num">
                                      <p:cBhvr additive="base">
                                        <p:cTn id="99" dur="500" fill="hold"/>
                                        <p:tgtEl>
                                          <p:spTgt spid="113"/>
                                        </p:tgtEl>
                                        <p:attrNameLst>
                                          <p:attrName>ppt_y</p:attrName>
                                        </p:attrNameLst>
                                      </p:cBhvr>
                                      <p:tavLst>
                                        <p:tav tm="0">
                                          <p:val>
                                            <p:strVal val="1+#ppt_h/2"/>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39"/>
                                        </p:tgtEl>
                                        <p:attrNameLst>
                                          <p:attrName>style.visibility</p:attrName>
                                        </p:attrNameLst>
                                      </p:cBhvr>
                                      <p:to>
                                        <p:strVal val="visible"/>
                                      </p:to>
                                    </p:set>
                                    <p:animEffect transition="in" filter="fade">
                                      <p:cBhvr>
                                        <p:cTn id="102" dur="1000"/>
                                        <p:tgtEl>
                                          <p:spTgt spid="139"/>
                                        </p:tgtEl>
                                      </p:cBhvr>
                                    </p:animEffect>
                                    <p:anim calcmode="lin" valueType="num">
                                      <p:cBhvr>
                                        <p:cTn id="103" dur="1000" fill="hold"/>
                                        <p:tgtEl>
                                          <p:spTgt spid="139"/>
                                        </p:tgtEl>
                                        <p:attrNameLst>
                                          <p:attrName>ppt_x</p:attrName>
                                        </p:attrNameLst>
                                      </p:cBhvr>
                                      <p:tavLst>
                                        <p:tav tm="0">
                                          <p:val>
                                            <p:strVal val="#ppt_x"/>
                                          </p:val>
                                        </p:tav>
                                        <p:tav tm="100000">
                                          <p:val>
                                            <p:strVal val="#ppt_x"/>
                                          </p:val>
                                        </p:tav>
                                      </p:tavLst>
                                    </p:anim>
                                    <p:anim calcmode="lin" valueType="num">
                                      <p:cBhvr>
                                        <p:cTn id="104" dur="1000" fill="hold"/>
                                        <p:tgtEl>
                                          <p:spTgt spid="139"/>
                                        </p:tgtEl>
                                        <p:attrNameLst>
                                          <p:attrName>ppt_y</p:attrName>
                                        </p:attrNameLst>
                                      </p:cBhvr>
                                      <p:tavLst>
                                        <p:tav tm="0">
                                          <p:val>
                                            <p:strVal val="#ppt_y+.1"/>
                                          </p:val>
                                        </p:tav>
                                        <p:tav tm="100000">
                                          <p:val>
                                            <p:strVal val="#ppt_y"/>
                                          </p:val>
                                        </p:tav>
                                      </p:tavLst>
                                    </p:anim>
                                  </p:childTnLst>
                                </p:cTn>
                              </p:par>
                              <p:par>
                                <p:cTn id="105" presetID="6" presetClass="entr" presetSubtype="16"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circle(in)">
                                      <p:cBhvr>
                                        <p:cTn id="107" dur="2000"/>
                                        <p:tgtEl>
                                          <p:spTgt spid="72"/>
                                        </p:tgtEl>
                                      </p:cBhvr>
                                    </p:animEffect>
                                  </p:childTnLst>
                                </p:cTn>
                              </p:par>
                              <p:par>
                                <p:cTn id="108" presetID="2" presetClass="entr" presetSubtype="6" fill="hold" grpId="0" nodeType="withEffect">
                                  <p:stCondLst>
                                    <p:cond delay="0"/>
                                  </p:stCondLst>
                                  <p:childTnLst>
                                    <p:set>
                                      <p:cBhvr>
                                        <p:cTn id="109" dur="1" fill="hold">
                                          <p:stCondLst>
                                            <p:cond delay="0"/>
                                          </p:stCondLst>
                                        </p:cTn>
                                        <p:tgtEl>
                                          <p:spTgt spid="115"/>
                                        </p:tgtEl>
                                        <p:attrNameLst>
                                          <p:attrName>style.visibility</p:attrName>
                                        </p:attrNameLst>
                                      </p:cBhvr>
                                      <p:to>
                                        <p:strVal val="visible"/>
                                      </p:to>
                                    </p:set>
                                    <p:anim calcmode="lin" valueType="num">
                                      <p:cBhvr additive="base">
                                        <p:cTn id="110" dur="500" fill="hold"/>
                                        <p:tgtEl>
                                          <p:spTgt spid="115"/>
                                        </p:tgtEl>
                                        <p:attrNameLst>
                                          <p:attrName>ppt_x</p:attrName>
                                        </p:attrNameLst>
                                      </p:cBhvr>
                                      <p:tavLst>
                                        <p:tav tm="0">
                                          <p:val>
                                            <p:strVal val="1+#ppt_w/2"/>
                                          </p:val>
                                        </p:tav>
                                        <p:tav tm="100000">
                                          <p:val>
                                            <p:strVal val="#ppt_x"/>
                                          </p:val>
                                        </p:tav>
                                      </p:tavLst>
                                    </p:anim>
                                    <p:anim calcmode="lin" valueType="num">
                                      <p:cBhvr additive="base">
                                        <p:cTn id="111" dur="500" fill="hold"/>
                                        <p:tgtEl>
                                          <p:spTgt spid="115"/>
                                        </p:tgtEl>
                                        <p:attrNameLst>
                                          <p:attrName>ppt_y</p:attrName>
                                        </p:attrNameLst>
                                      </p:cBhvr>
                                      <p:tavLst>
                                        <p:tav tm="0">
                                          <p:val>
                                            <p:strVal val="1+#ppt_h/2"/>
                                          </p:val>
                                        </p:tav>
                                        <p:tav tm="100000">
                                          <p:val>
                                            <p:strVal val="#ppt_y"/>
                                          </p:val>
                                        </p:tav>
                                      </p:tavLst>
                                    </p:anim>
                                  </p:childTnLst>
                                </p:cTn>
                              </p:par>
                              <p:par>
                                <p:cTn id="112" presetID="6" presetClass="entr" presetSubtype="16" fill="hold" nodeType="withEffect">
                                  <p:stCondLst>
                                    <p:cond delay="0"/>
                                  </p:stCondLst>
                                  <p:childTnLst>
                                    <p:set>
                                      <p:cBhvr>
                                        <p:cTn id="113" dur="1" fill="hold">
                                          <p:stCondLst>
                                            <p:cond delay="0"/>
                                          </p:stCondLst>
                                        </p:cTn>
                                        <p:tgtEl>
                                          <p:spTgt spid="142"/>
                                        </p:tgtEl>
                                        <p:attrNameLst>
                                          <p:attrName>style.visibility</p:attrName>
                                        </p:attrNameLst>
                                      </p:cBhvr>
                                      <p:to>
                                        <p:strVal val="visible"/>
                                      </p:to>
                                    </p:set>
                                    <p:animEffect transition="in" filter="circle(in)">
                                      <p:cBhvr>
                                        <p:cTn id="114" dur="2000"/>
                                        <p:tgtEl>
                                          <p:spTgt spid="142"/>
                                        </p:tgtEl>
                                      </p:cBhvr>
                                    </p:animEffect>
                                  </p:childTnLst>
                                </p:cTn>
                              </p:par>
                              <p:par>
                                <p:cTn id="115" presetID="6"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circle(in)">
                                      <p:cBhvr>
                                        <p:cTn id="117" dur="2000"/>
                                        <p:tgtEl>
                                          <p:spTgt spid="78"/>
                                        </p:tgtEl>
                                      </p:cBhvr>
                                    </p:animEffect>
                                  </p:childTnLst>
                                </p:cTn>
                              </p:par>
                              <p:par>
                                <p:cTn id="118" presetID="2" presetClass="entr" presetSubtype="2" fill="hold" nodeType="withEffect">
                                  <p:stCondLst>
                                    <p:cond delay="0"/>
                                  </p:stCondLst>
                                  <p:childTnLst>
                                    <p:set>
                                      <p:cBhvr>
                                        <p:cTn id="119" dur="1" fill="hold">
                                          <p:stCondLst>
                                            <p:cond delay="0"/>
                                          </p:stCondLst>
                                        </p:cTn>
                                        <p:tgtEl>
                                          <p:spTgt spid="94"/>
                                        </p:tgtEl>
                                        <p:attrNameLst>
                                          <p:attrName>style.visibility</p:attrName>
                                        </p:attrNameLst>
                                      </p:cBhvr>
                                      <p:to>
                                        <p:strVal val="visible"/>
                                      </p:to>
                                    </p:set>
                                    <p:anim calcmode="lin" valueType="num">
                                      <p:cBhvr additive="base">
                                        <p:cTn id="120" dur="500" fill="hold"/>
                                        <p:tgtEl>
                                          <p:spTgt spid="94"/>
                                        </p:tgtEl>
                                        <p:attrNameLst>
                                          <p:attrName>ppt_x</p:attrName>
                                        </p:attrNameLst>
                                      </p:cBhvr>
                                      <p:tavLst>
                                        <p:tav tm="0">
                                          <p:val>
                                            <p:strVal val="1+#ppt_w/2"/>
                                          </p:val>
                                        </p:tav>
                                        <p:tav tm="100000">
                                          <p:val>
                                            <p:strVal val="#ppt_x"/>
                                          </p:val>
                                        </p:tav>
                                      </p:tavLst>
                                    </p:anim>
                                    <p:anim calcmode="lin" valueType="num">
                                      <p:cBhvr additive="base">
                                        <p:cTn id="121"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38" grpId="0" animBg="1"/>
      <p:bldP spid="48" grpId="0" animBg="1"/>
      <p:bldP spid="49" grpId="0" animBg="1"/>
      <p:bldP spid="113" grpId="0" animBg="1"/>
      <p:bldP spid="115" grpId="0" animBg="1"/>
      <p:bldP spid="80"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4802289" y="3822767"/>
            <a:ext cx="906970" cy="130342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7"/>
            <a:ext cx="9156700" cy="685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23618"/>
            <a:ext cx="9144000" cy="26852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387" y="1786731"/>
            <a:ext cx="23717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757382"/>
            <a:ext cx="106045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25" y="5181600"/>
            <a:ext cx="1225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181600"/>
            <a:ext cx="10366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5221" y="5408901"/>
            <a:ext cx="1036637"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83090"/>
            <a:ext cx="12128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198" y="4395643"/>
            <a:ext cx="1225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838200"/>
            <a:ext cx="10541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7772779" y="4733160"/>
            <a:ext cx="1308038" cy="1413360"/>
          </a:xfrm>
          <a:prstGeom prst="rect">
            <a:avLst/>
          </a:prstGeom>
        </p:spPr>
      </p:pic>
      <p:sp>
        <p:nvSpPr>
          <p:cNvPr id="16" name="TextBox 15"/>
          <p:cNvSpPr txBox="1"/>
          <p:nvPr/>
        </p:nvSpPr>
        <p:spPr>
          <a:xfrm>
            <a:off x="0" y="152400"/>
            <a:ext cx="8915400" cy="31700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4000" dirty="0"/>
              <a:t>      </a:t>
            </a:r>
            <a:r>
              <a:rPr lang="en-US" sz="4000" dirty="0">
                <a:latin typeface="Times New Roman" panose="02020603050405020304" pitchFamily="18" charset="0"/>
                <a:cs typeface="Times New Roman" panose="02020603050405020304" pitchFamily="18" charset="0"/>
              </a:rPr>
              <a:t>Thái Bình Dương bao phủ khoảng    bề mặt Trái Đất, Đại Tây Dương bao phủ khoảng   bề mặt Trái Đất. Vậy Thái Bình Dương và Đại Tây Dương bao phủ khoảng bao nhiêu phần bề mặt Trái Đất?</a:t>
            </a:r>
            <a:endParaRPr lang="en-US" sz="4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771675" y="3645692"/>
            <a:ext cx="5655123" cy="2400657"/>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000" dirty="0"/>
              <a:t> </a:t>
            </a:r>
            <a:r>
              <a:rPr lang="en-US" sz="3500" dirty="0">
                <a:latin typeface="Times New Roman" panose="02020603050405020304" pitchFamily="18" charset="0"/>
                <a:cs typeface="Times New Roman" panose="02020603050405020304" pitchFamily="18" charset="0"/>
              </a:rPr>
              <a:t>Ta có:</a:t>
            </a:r>
            <a:endParaRPr lang="en-US" sz="3500" dirty="0">
              <a:latin typeface="Times New Roman" panose="02020603050405020304" pitchFamily="18" charset="0"/>
              <a:cs typeface="Times New Roman" panose="02020603050405020304" pitchFamily="18" charset="0"/>
            </a:endParaRPr>
          </a:p>
          <a:p>
            <a:r>
              <a:rPr lang="en-US" sz="3500" dirty="0">
                <a:latin typeface="Times New Roman" panose="02020603050405020304" pitchFamily="18" charset="0"/>
                <a:cs typeface="Times New Roman" panose="02020603050405020304" pitchFamily="18" charset="0"/>
              </a:rPr>
              <a:t>Vậy Thái Bình Dương và Đại Tây Dương bao phủ khoảng                            phần bề mặt Trái Đất.</a:t>
            </a:r>
            <a:endParaRPr lang="en-US" sz="3500" dirty="0"/>
          </a:p>
        </p:txBody>
      </p:sp>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578280"/>
            <a:ext cx="9080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503" y="5439839"/>
            <a:ext cx="1109663" cy="119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nvGraphicFramePr>
        <p:xfrm>
          <a:off x="1702593" y="1324615"/>
          <a:ext cx="392113" cy="825668"/>
        </p:xfrm>
        <a:graphic>
          <a:graphicData uri="http://schemas.openxmlformats.org/presentationml/2006/ole">
            <mc:AlternateContent xmlns:mc="http://schemas.openxmlformats.org/markup-compatibility/2006">
              <mc:Choice xmlns:v="urn:schemas-microsoft-com:vml" Requires="v">
                <p:oleObj spid="_x0000_s11418" name="Equation" r:id="rId7" imgW="5181600" imgH="16154400" progId="Equation.DSMT4">
                  <p:embed/>
                </p:oleObj>
              </mc:Choice>
              <mc:Fallback>
                <p:oleObj name="Equation" r:id="rId7" imgW="5181600" imgH="16154400" progId="Equation.DSMT4">
                  <p:embed/>
                  <p:pic>
                    <p:nvPicPr>
                      <p:cNvPr id="0" name="Picture 11417"/>
                      <p:cNvPicPr/>
                      <p:nvPr/>
                    </p:nvPicPr>
                    <p:blipFill>
                      <a:blip r:embed="rId8"/>
                      <a:stretch>
                        <a:fillRect/>
                      </a:stretch>
                    </p:blipFill>
                    <p:spPr>
                      <a:xfrm>
                        <a:off x="1702593" y="1324615"/>
                        <a:ext cx="392113" cy="825668"/>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7935883" y="93861"/>
          <a:ext cx="293717" cy="972939"/>
        </p:xfrm>
        <a:graphic>
          <a:graphicData uri="http://schemas.openxmlformats.org/presentationml/2006/ole">
            <mc:AlternateContent xmlns:mc="http://schemas.openxmlformats.org/markup-compatibility/2006">
              <mc:Choice xmlns:v="urn:schemas-microsoft-com:vml" Requires="v">
                <p:oleObj spid="_x0000_s11419" name="Equation" r:id="rId9" imgW="4876800" imgH="16154400" progId="Equation.DSMT4">
                  <p:embed/>
                </p:oleObj>
              </mc:Choice>
              <mc:Fallback>
                <p:oleObj name="Equation" r:id="rId9" imgW="4876800" imgH="16154400" progId="Equation.DSMT4">
                  <p:embed/>
                  <p:pic>
                    <p:nvPicPr>
                      <p:cNvPr id="0" name="Picture 11418"/>
                      <p:cNvPicPr/>
                      <p:nvPr/>
                    </p:nvPicPr>
                    <p:blipFill>
                      <a:blip r:embed="rId10"/>
                      <a:stretch>
                        <a:fillRect/>
                      </a:stretch>
                    </p:blipFill>
                    <p:spPr>
                      <a:xfrm>
                        <a:off x="7935883" y="93861"/>
                        <a:ext cx="293717" cy="972939"/>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4648200" y="3645692"/>
          <a:ext cx="1193800" cy="673100"/>
        </p:xfrm>
        <a:graphic>
          <a:graphicData uri="http://schemas.openxmlformats.org/presentationml/2006/ole">
            <mc:AlternateContent xmlns:mc="http://schemas.openxmlformats.org/markup-compatibility/2006">
              <mc:Choice xmlns:v="urn:schemas-microsoft-com:vml" Requires="v">
                <p:oleObj spid="_x0000_s11420" name="Equation" r:id="rId11" imgW="28651200" imgH="16154400" progId="Equation.DSMT4">
                  <p:embed/>
                </p:oleObj>
              </mc:Choice>
              <mc:Fallback>
                <p:oleObj name="Equation" r:id="rId11" imgW="28651200" imgH="16154400" progId="Equation.DSMT4">
                  <p:embed/>
                  <p:pic>
                    <p:nvPicPr>
                      <p:cNvPr id="0" name="Picture 11419"/>
                      <p:cNvPicPr/>
                      <p:nvPr/>
                    </p:nvPicPr>
                    <p:blipFill>
                      <a:blip r:embed="rId12"/>
                      <a:stretch>
                        <a:fillRect/>
                      </a:stretch>
                    </p:blipFill>
                    <p:spPr>
                      <a:xfrm>
                        <a:off x="4648200" y="3645692"/>
                        <a:ext cx="1193800" cy="6731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7907066" y="4890128"/>
          <a:ext cx="330200" cy="673100"/>
        </p:xfrm>
        <a:graphic>
          <a:graphicData uri="http://schemas.openxmlformats.org/presentationml/2006/ole">
            <mc:AlternateContent xmlns:mc="http://schemas.openxmlformats.org/markup-compatibility/2006">
              <mc:Choice xmlns:v="urn:schemas-microsoft-com:vml" Requires="v">
                <p:oleObj spid="_x0000_s11421" name="Equation" r:id="rId13" imgW="7924800" imgH="16154400" progId="Equation.DSMT4">
                  <p:embed/>
                </p:oleObj>
              </mc:Choice>
              <mc:Fallback>
                <p:oleObj name="Equation" r:id="rId13" imgW="7924800" imgH="16154400" progId="Equation.DSMT4">
                  <p:embed/>
                  <p:pic>
                    <p:nvPicPr>
                      <p:cNvPr id="0" name="Picture 11420"/>
                      <p:cNvPicPr/>
                      <p:nvPr/>
                    </p:nvPicPr>
                    <p:blipFill>
                      <a:blip r:embed="rId14"/>
                      <a:stretch>
                        <a:fillRect/>
                      </a:stretch>
                    </p:blipFill>
                    <p:spPr>
                      <a:xfrm>
                        <a:off x="7907066" y="4890128"/>
                        <a:ext cx="330200" cy="673100"/>
                      </a:xfrm>
                      <a:prstGeom prst="rect">
                        <a:avLst/>
                      </a:prstGeom>
                    </p:spPr>
                  </p:pic>
                </p:oleObj>
              </mc:Fallback>
            </mc:AlternateContent>
          </a:graphicData>
        </a:graphic>
      </p:graphicFrame>
      <p:pic>
        <p:nvPicPr>
          <p:cNvPr id="13" name="ChuEchConBeat-V.A-4089694.mp3">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96312" y="212665"/>
            <a:ext cx="410817" cy="410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641"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12"/>
                                        </p:tgtEl>
                                        <p:attrNameLst>
                                          <p:attrName>r</p:attrName>
                                        </p:attrNameLst>
                                      </p:cBhvr>
                                    </p:animRot>
                                    <p:animRot by="-240000">
                                      <p:cBhvr>
                                        <p:cTn id="9" dur="600" fill="hold">
                                          <p:stCondLst>
                                            <p:cond delay="600"/>
                                          </p:stCondLst>
                                        </p:cTn>
                                        <p:tgtEl>
                                          <p:spTgt spid="12"/>
                                        </p:tgtEl>
                                        <p:attrNameLst>
                                          <p:attrName>r</p:attrName>
                                        </p:attrNameLst>
                                      </p:cBhvr>
                                    </p:animRot>
                                    <p:animRot by="240000">
                                      <p:cBhvr>
                                        <p:cTn id="10" dur="600" fill="hold">
                                          <p:stCondLst>
                                            <p:cond delay="1200"/>
                                          </p:stCondLst>
                                        </p:cTn>
                                        <p:tgtEl>
                                          <p:spTgt spid="12"/>
                                        </p:tgtEl>
                                        <p:attrNameLst>
                                          <p:attrName>r</p:attrName>
                                        </p:attrNameLst>
                                      </p:cBhvr>
                                    </p:animRot>
                                    <p:animRot by="-240000">
                                      <p:cBhvr>
                                        <p:cTn id="11" dur="600" fill="hold">
                                          <p:stCondLst>
                                            <p:cond delay="1800"/>
                                          </p:stCondLst>
                                        </p:cTn>
                                        <p:tgtEl>
                                          <p:spTgt spid="12"/>
                                        </p:tgtEl>
                                        <p:attrNameLst>
                                          <p:attrName>r</p:attrName>
                                        </p:attrNameLst>
                                      </p:cBhvr>
                                    </p:animRot>
                                    <p:animRot by="120000">
                                      <p:cBhvr>
                                        <p:cTn id="12" dur="600" fill="hold">
                                          <p:stCondLst>
                                            <p:cond delay="2400"/>
                                          </p:stCondLst>
                                        </p:cTn>
                                        <p:tgtEl>
                                          <p:spTgt spid="12"/>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1000"/>
                                        <p:tgtEl>
                                          <p:spTgt spid="17"/>
                                        </p:tgtEl>
                                      </p:cBhvr>
                                    </p:animEffect>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AutoShape 2"/>
          <p:cNvSpPr>
            <a:spLocks noChangeArrowheads="1"/>
          </p:cNvSpPr>
          <p:nvPr/>
        </p:nvSpPr>
        <p:spPr bwMode="auto">
          <a:xfrm>
            <a:off x="661851" y="1257300"/>
            <a:ext cx="7620000" cy="4267200"/>
          </a:xfrm>
          <a:prstGeom prst="horizontalScroll">
            <a:avLst>
              <a:gd name="adj" fmla="val 6324"/>
            </a:avLst>
          </a:prstGeom>
          <a:gradFill rotWithShape="1">
            <a:gsLst>
              <a:gs pos="0">
                <a:srgbClr val="DDDDDD"/>
              </a:gs>
              <a:gs pos="100000">
                <a:srgbClr val="00FFFF"/>
              </a:gs>
            </a:gsLst>
            <a:path path="rect">
              <a:fillToRect l="50000" t="50000" r="50000" b="50000"/>
            </a:path>
          </a:gradFill>
          <a:ln w="9525">
            <a:solidFill>
              <a:srgbClr val="9900CC"/>
            </a:solidFill>
            <a:round/>
          </a:ln>
        </p:spPr>
        <p:txBody>
          <a:bodyPr wrap="none" anchor="ctr"/>
          <a:lstStyle/>
          <a:p>
            <a:endParaRPr lang="vi-VN" sz="1800" b="0"/>
          </a:p>
        </p:txBody>
      </p:sp>
      <p:pic>
        <p:nvPicPr>
          <p:cNvPr id="22531" name="Picture 3" descr="huy0002"/>
          <p:cNvPicPr>
            <a:picLocks noChangeAspect="1" noChangeArrowheads="1"/>
          </p:cNvPicPr>
          <p:nvPr/>
        </p:nvPicPr>
        <p:blipFill>
          <a:blip r:embed="rId2">
            <a:lum bright="6000" contrast="16000"/>
            <a:extLst>
              <a:ext uri="{28A0092B-C50C-407E-A947-70E740481C1C}">
                <a14:useLocalDpi xmlns:a14="http://schemas.microsoft.com/office/drawing/2010/main" val="0"/>
              </a:ext>
            </a:extLst>
          </a:blip>
          <a:srcRect l="16280" t="70937" r="26047" b="9718"/>
          <a:stretch>
            <a:fillRect/>
          </a:stretch>
        </p:blipFill>
        <p:spPr bwMode="auto">
          <a:xfrm>
            <a:off x="5847852" y="1547812"/>
            <a:ext cx="23447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861560" y="1828800"/>
            <a:ext cx="4968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eaLnBrk="1" hangingPunct="1"/>
            <a:r>
              <a:rPr lang="en-US" sz="2400" dirty="0"/>
              <a:t>- Ôn kiến thức “Phép cộng phân số”</a:t>
            </a:r>
            <a:r>
              <a:rPr lang="en-US" sz="2400" b="0" dirty="0"/>
              <a:t>.</a:t>
            </a:r>
            <a:endParaRPr lang="en-US" sz="2400" b="0" dirty="0"/>
          </a:p>
          <a:p>
            <a:pPr eaLnBrk="1" hangingPunct="1"/>
            <a:r>
              <a:rPr lang="en-US" sz="2400" dirty="0"/>
              <a:t>- Làm bài tập 1;3 (SGK/18)</a:t>
            </a:r>
            <a:endParaRPr lang="en-US" sz="2400" dirty="0"/>
          </a:p>
          <a:p>
            <a:pPr eaLnBrk="1" hangingPunct="1"/>
            <a:r>
              <a:rPr lang="en-US" sz="2400" dirty="0"/>
              <a:t>- Chuẩn bị trước phần còn lại: “Phép cộng và phép trừ phân số”.</a:t>
            </a:r>
            <a:endParaRPr lang="en-US" sz="2400" dirty="0"/>
          </a:p>
          <a:p>
            <a:pPr lvl="1" eaLnBrk="1" hangingPunct="1">
              <a:spcBef>
                <a:spcPct val="50000"/>
              </a:spcBef>
            </a:pPr>
            <a:endParaRPr lang="en-US" sz="2400" dirty="0"/>
          </a:p>
        </p:txBody>
      </p:sp>
      <p:sp>
        <p:nvSpPr>
          <p:cNvPr id="22533" name="Text Box 58"/>
          <p:cNvSpPr txBox="1">
            <a:spLocks noChangeArrowheads="1"/>
          </p:cNvSpPr>
          <p:nvPr/>
        </p:nvSpPr>
        <p:spPr bwMode="auto">
          <a:xfrm>
            <a:off x="2514600" y="781116"/>
            <a:ext cx="411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dirty="0">
                <a:solidFill>
                  <a:srgbClr val="0000FF"/>
                </a:solidFill>
              </a:rPr>
              <a:t> Hướng dẫn về</a:t>
            </a:r>
            <a:r>
              <a:rPr lang="en-US" sz="2800" i="1" dirty="0">
                <a:solidFill>
                  <a:srgbClr val="0000FF"/>
                </a:solidFill>
              </a:rPr>
              <a:t> </a:t>
            </a:r>
            <a:r>
              <a:rPr lang="en-US" sz="2800" dirty="0">
                <a:solidFill>
                  <a:srgbClr val="0000FF"/>
                </a:solidFill>
              </a:rPr>
              <a:t>nhà</a:t>
            </a:r>
            <a:endParaRPr lang="en-US" sz="28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ndAc>
          <p:endSnd/>
        </p:sndAc>
      </p:transition>
    </mc:Choice>
    <mc:Fallback>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2"/>
                                        </p:tgtEl>
                                        <p:attrNameLst>
                                          <p:attrName>style.visibility</p:attrName>
                                        </p:attrNameLst>
                                      </p:cBhvr>
                                      <p:to>
                                        <p:strVal val="visible"/>
                                      </p:to>
                                    </p:set>
                                    <p:anim calcmode="discrete" valueType="clr">
                                      <p:cBhvr override="childStyle">
                                        <p:cTn id="7" dur="80"/>
                                        <p:tgtEl>
                                          <p:spTgt spid="327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2"/>
                                        </p:tgtEl>
                                        <p:attrNameLst>
                                          <p:attrName>fillcolor</p:attrName>
                                        </p:attrNameLst>
                                      </p:cBhvr>
                                      <p:tavLst>
                                        <p:tav tm="0">
                                          <p:val>
                                            <p:clrVal>
                                              <a:schemeClr val="accent2"/>
                                            </p:clrVal>
                                          </p:val>
                                        </p:tav>
                                        <p:tav tm="50000">
                                          <p:val>
                                            <p:clrVal>
                                              <a:schemeClr val="hlink"/>
                                            </p:clrVal>
                                          </p:val>
                                        </p:tav>
                                      </p:tavLst>
                                    </p:anim>
                                    <p:set>
                                      <p:cBhvr>
                                        <p:cTn id="9" dur="80"/>
                                        <p:tgtEl>
                                          <p:spTgt spid="32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28610" y="2191407"/>
            <a:ext cx="1639615" cy="2081048"/>
          </a:xfrm>
          <a:prstGeom prst="ellipse">
            <a:avLst/>
          </a:prstGeom>
          <a:solidFill>
            <a:srgbClr val="00B0F0"/>
          </a:solidFill>
          <a:ln w="28575">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endPar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2636785" y="1738150"/>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PHÉP CỘNG HAI PHÂN SỐ</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2636785" y="2819400"/>
            <a:ext cx="5474576" cy="838200"/>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MỘT SỐ TÍNH CHẤT CỦA </a:t>
            </a:r>
            <a:endParaRPr lang="en-US" sz="2400" b="1" dirty="0">
              <a:solidFill>
                <a:schemeClr val="bg1"/>
              </a:solidFill>
              <a:latin typeface="Times New Roman" panose="02020603050405020304" pitchFamily="18" charset="0"/>
              <a:cs typeface="Times New Roman" panose="02020603050405020304" pitchFamily="18" charset="0"/>
            </a:endParaRPr>
          </a:p>
          <a:p>
            <a:pPr algn="ctr"/>
            <a:r>
              <a:rPr lang="en-US" sz="2400" b="1" dirty="0">
                <a:solidFill>
                  <a:schemeClr val="bg1"/>
                </a:solidFill>
                <a:latin typeface="Times New Roman" panose="02020603050405020304" pitchFamily="18" charset="0"/>
                <a:cs typeface="Times New Roman" panose="02020603050405020304" pitchFamily="18" charset="0"/>
              </a:rPr>
              <a:t>PHÉP CỘNG PHÂN SỐ</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2636785" y="4173942"/>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LUYỆN TẬP</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2" idx="6"/>
            <a:endCxn id="3" idx="1"/>
          </p:cNvCxnSpPr>
          <p:nvPr/>
        </p:nvCxnSpPr>
        <p:spPr>
          <a:xfrm flipV="1">
            <a:off x="1868217" y="1994360"/>
            <a:ext cx="768568" cy="12375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6"/>
            <a:endCxn id="4" idx="1"/>
          </p:cNvCxnSpPr>
          <p:nvPr/>
        </p:nvCxnSpPr>
        <p:spPr>
          <a:xfrm>
            <a:off x="1868217" y="3231951"/>
            <a:ext cx="768568" cy="6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6"/>
            <a:endCxn id="8" idx="1"/>
          </p:cNvCxnSpPr>
          <p:nvPr/>
        </p:nvCxnSpPr>
        <p:spPr>
          <a:xfrm>
            <a:off x="1868217" y="3231932"/>
            <a:ext cx="768568" cy="1198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04800" y="0"/>
            <a:ext cx="883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6100" i="1" dirty="0">
                <a:solidFill>
                  <a:srgbClr val="0000FF"/>
                </a:solidFill>
                <a:latin typeface="VNI-Times" pitchFamily="2" charset="0"/>
              </a:rPr>
              <a:t>Xin </a:t>
            </a:r>
            <a:r>
              <a:rPr lang="en-US" sz="6100" i="1" dirty="0" err="1">
                <a:solidFill>
                  <a:srgbClr val="0000FF"/>
                </a:solidFill>
                <a:latin typeface="VNI-Times" pitchFamily="2" charset="0"/>
              </a:rPr>
              <a:t>chaân</a:t>
            </a:r>
            <a:r>
              <a:rPr lang="en-US" sz="6100" i="1" dirty="0">
                <a:solidFill>
                  <a:srgbClr val="0000FF"/>
                </a:solidFill>
                <a:latin typeface="VNI-Times" pitchFamily="2" charset="0"/>
              </a:rPr>
              <a:t> </a:t>
            </a:r>
            <a:r>
              <a:rPr lang="en-US" sz="6100" i="1" dirty="0" err="1">
                <a:solidFill>
                  <a:srgbClr val="0000FF"/>
                </a:solidFill>
                <a:latin typeface="VNI-Times" pitchFamily="2" charset="0"/>
              </a:rPr>
              <a:t>thaønh</a:t>
            </a:r>
            <a:r>
              <a:rPr lang="en-US" sz="6100" i="1" dirty="0">
                <a:solidFill>
                  <a:srgbClr val="0000FF"/>
                </a:solidFill>
                <a:latin typeface="VNI-Times" pitchFamily="2" charset="0"/>
              </a:rPr>
              <a:t> </a:t>
            </a:r>
            <a:r>
              <a:rPr lang="en-US" sz="6100" i="1" dirty="0" err="1">
                <a:solidFill>
                  <a:srgbClr val="0000FF"/>
                </a:solidFill>
                <a:latin typeface="VNI-Times" pitchFamily="2" charset="0"/>
              </a:rPr>
              <a:t>caûm</a:t>
            </a:r>
            <a:r>
              <a:rPr lang="en-US" sz="6100" i="1" dirty="0">
                <a:solidFill>
                  <a:srgbClr val="0000FF"/>
                </a:solidFill>
                <a:latin typeface="VNI-Times" pitchFamily="2" charset="0"/>
              </a:rPr>
              <a:t> ôn</a:t>
            </a:r>
            <a:r>
              <a:rPr lang="en-US" sz="6100" i="1" dirty="0">
                <a:solidFill>
                  <a:srgbClr val="0000FF"/>
                </a:solidFill>
                <a:latin typeface="Times New Roman" panose="02020603050405020304" pitchFamily="18" charset="0"/>
              </a:rPr>
              <a:t> !</a:t>
            </a:r>
            <a:endParaRPr lang="en-US" sz="6100" i="1" dirty="0">
              <a:solidFill>
                <a:srgbClr val="0000FF"/>
              </a:solidFill>
              <a:latin typeface="Times New Roman" panose="02020603050405020304" pitchFamily="18" charset="0"/>
            </a:endParaRPr>
          </a:p>
        </p:txBody>
      </p:sp>
      <p:pic>
        <p:nvPicPr>
          <p:cNvPr id="24579" name="Picture 3"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81402" y="4070370"/>
            <a:ext cx="155257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24601"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82825" y="4121150"/>
            <a:ext cx="15509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24402"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4813"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62600"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72427" y="54864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35375" y="328453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48027"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24077" y="5318125"/>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0113" y="5300663"/>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4" descr="AG00373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6050" flipH="1">
            <a:off x="-448234" y="1314246"/>
            <a:ext cx="220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j021576.wav">
            <a:hlinkClick r:id="" action="ppaction://media"/>
          </p:cNvPr>
          <p:cNvPicPr>
            <a:picLocks noGrp="1" noChangeAspect="1" noChangeArrowheads="1"/>
          </p:cNvPicPr>
          <p:nvPr>
            <p:ph idx="4294967295"/>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a:xfrm>
            <a:off x="395288" y="6237288"/>
            <a:ext cx="304800" cy="304800"/>
          </a:xfrm>
        </p:spPr>
      </p:pic>
      <p:pic>
        <p:nvPicPr>
          <p:cNvPr id="146448" name="Picture 16"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968103" flipH="1">
            <a:off x="546101" y="3409950"/>
            <a:ext cx="11223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17" descr="3DBUTT~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78110" y="2384425"/>
            <a:ext cx="12303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18"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22377">
            <a:off x="5334001" y="1524000"/>
            <a:ext cx="9779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9" descr="AG00130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4508500"/>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AG00130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4652963"/>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3464258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2411" y="4838700"/>
            <a:ext cx="2717801"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2" descr="3464258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97676" y="4929188"/>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23" descr="3464258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4797425"/>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4"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924300" y="351948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5"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60975" y="3429000"/>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girl_graduate_waving_md_clr.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53" y="3595186"/>
            <a:ext cx="1757053" cy="2668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1000" fill="hold"/>
                                        <p:tgtEl>
                                          <p:spTgt spid="146434"/>
                                        </p:tgtEl>
                                        <p:attrNameLst>
                                          <p:attrName>ppt_x</p:attrName>
                                        </p:attrNameLst>
                                      </p:cBhvr>
                                      <p:tavLst>
                                        <p:tav tm="0">
                                          <p:val>
                                            <p:strVal val="0-#ppt_w/2"/>
                                          </p:val>
                                        </p:tav>
                                        <p:tav tm="100000">
                                          <p:val>
                                            <p:strVal val="#ppt_x"/>
                                          </p:val>
                                        </p:tav>
                                      </p:tavLst>
                                    </p:anim>
                                    <p:anim calcmode="lin" valueType="num">
                                      <p:cBhvr additive="base">
                                        <p:cTn id="8" dur="1000" fill="hold"/>
                                        <p:tgtEl>
                                          <p:spTgt spid="1464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 presetClass="emph" presetSubtype="2" repeatCount="indefinite" fill="hold" grpId="1" nodeType="afterEffect">
                                  <p:stCondLst>
                                    <p:cond delay="0"/>
                                  </p:stCondLst>
                                  <p:endCondLst>
                                    <p:cond evt="onNext" delay="0">
                                      <p:tgtEl>
                                        <p:sldTgt/>
                                      </p:tgtEl>
                                    </p:cond>
                                  </p:endCondLst>
                                  <p:childTnLst>
                                    <p:animClr clrSpc="rgb" dir="cw">
                                      <p:cBhvr override="childStyle">
                                        <p:cTn id="11" dur="2000" fill="hold"/>
                                        <p:tgtEl>
                                          <p:spTgt spid="146434"/>
                                        </p:tgtEl>
                                        <p:attrNameLst>
                                          <p:attrName>style.color</p:attrName>
                                        </p:attrNameLst>
                                      </p:cBhvr>
                                      <p:to>
                                        <a:srgbClr val="EA10A1"/>
                                      </p:to>
                                    </p:animClr>
                                  </p:childTnLst>
                                </p:cTn>
                              </p:par>
                            </p:childTnLst>
                          </p:cTn>
                        </p:par>
                        <p:par>
                          <p:cTn id="12" fill="hold">
                            <p:stCondLst>
                              <p:cond delay="3000"/>
                            </p:stCondLst>
                            <p:childTnLst>
                              <p:par>
                                <p:cTn id="13" presetID="2" presetClass="entr" presetSubtype="8" fill="hold" nodeType="afterEffect">
                                  <p:stCondLst>
                                    <p:cond delay="0"/>
                                  </p:stCondLst>
                                  <p:childTnLst>
                                    <p:set>
                                      <p:cBhvr>
                                        <p:cTn id="14" dur="1" fill="hold">
                                          <p:stCondLst>
                                            <p:cond delay="0"/>
                                          </p:stCondLst>
                                        </p:cTn>
                                        <p:tgtEl>
                                          <p:spTgt spid="146446"/>
                                        </p:tgtEl>
                                        <p:attrNameLst>
                                          <p:attrName>style.visibility</p:attrName>
                                        </p:attrNameLst>
                                      </p:cBhvr>
                                      <p:to>
                                        <p:strVal val="visible"/>
                                      </p:to>
                                    </p:set>
                                    <p:anim calcmode="lin" valueType="num">
                                      <p:cBhvr additive="base">
                                        <p:cTn id="15" dur="1000" fill="hold"/>
                                        <p:tgtEl>
                                          <p:spTgt spid="146446"/>
                                        </p:tgtEl>
                                        <p:attrNameLst>
                                          <p:attrName>ppt_x</p:attrName>
                                        </p:attrNameLst>
                                      </p:cBhvr>
                                      <p:tavLst>
                                        <p:tav tm="0">
                                          <p:val>
                                            <p:strVal val="0-#ppt_w/2"/>
                                          </p:val>
                                        </p:tav>
                                        <p:tav tm="100000">
                                          <p:val>
                                            <p:strVal val="#ppt_x"/>
                                          </p:val>
                                        </p:tav>
                                      </p:tavLst>
                                    </p:anim>
                                    <p:anim calcmode="lin" valueType="num">
                                      <p:cBhvr additive="base">
                                        <p:cTn id="16" dur="1000" fill="hold"/>
                                        <p:tgtEl>
                                          <p:spTgt spid="1464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AP.WAV"/>
                                        </p:tgtEl>
                                      </p:cMediaNode>
                                    </p:audio>
                                  </p:subTnLst>
                                </p:cTn>
                              </p:par>
                              <p:par>
                                <p:cTn id="17" presetID="26" presetClass="path" presetSubtype="0" repeatCount="indefinite" accel="50000" decel="50000" fill="hold" nodeType="withEffect">
                                  <p:stCondLst>
                                    <p:cond delay="500"/>
                                  </p:stCondLst>
                                  <p:childTnLst>
                                    <p:animMotion origin="layout" path="M -0.12101 0.16882 C -0.12101 0.24468 -0.08351 0.30689 -0.03768 0.30689 C 0.01597 0.30689 0.03576 0.23797 0.04392 0.19634 L 0.05243 0.1413 C 0.06076 0.09967 0.08142 0.03075 0.14236 0.03075 C 0.18142 0.03075 0.22587 0.09297 0.22587 0.16882 C 0.22587 0.24468 0.18142 0.30689 0.14236 0.30689 C 0.08142 0.30689 0.06076 0.23797 0.05243 0.19634 L 0.04392 0.1413 C 0.03576 0.09967 0.01597 0.03075 -0.03768 0.03075 C -0.08351 0.03075 -0.12101 0.09297 -0.11111 0.182 C -0.11111 0.18223 -0.12101 0.16882 -0.12101 0.16905 Z " pathEditMode="relative" rAng="0" ptsTypes="ffFffffFffff">
                                      <p:cBhvr>
                                        <p:cTn id="18" dur="3000" fill="hold"/>
                                        <p:tgtEl>
                                          <p:spTgt spid="146448"/>
                                        </p:tgtEl>
                                        <p:attrNameLst>
                                          <p:attrName>ppt_x</p:attrName>
                                          <p:attrName>ppt_y</p:attrName>
                                        </p:attrNameLst>
                                      </p:cBhvr>
                                      <p:rCtr x="17344" y="0"/>
                                    </p:animMotion>
                                  </p:childTnLst>
                                </p:cTn>
                              </p:par>
                              <p:par>
                                <p:cTn id="19" presetID="29" presetClass="path" presetSubtype="0" repeatCount="indefinite" accel="50000" decel="50000" fill="hold" nodeType="withEffect">
                                  <p:stCondLst>
                                    <p:cond delay="0"/>
                                  </p:stCondLst>
                                  <p:childTnLst>
                                    <p:animMotion origin="layout" path="M 0.1224 0.00116 C 0.13038 -0.02243 0.13854 -0.04833 0.14636 -0.08164 C 0.16806 -0.17599 0.17379 -0.26827 0.15781 -0.28238 C 0.14184 -0.2988 0.11094 -0.23265 0.08941 -0.1383 C 0.07795 -0.08858 0.07118 -0.0414 0.06893 -0.00578 C 0.06545 0.02266 0.06424 0.05065 0.06424 0.08395 C 0.06424 0.19033 0.07917 0.27798 0.09636 0.27798 C 0.11337 0.27798 0.12813 0.19033 0.12813 0.08395 C 0.12813 0.03469 0.12483 -0.01318 0.1191 -0.04602 C 0.11667 -0.07424 0.11094 -0.105 0.10434 -0.13575 C 0.0816 -0.23265 0.0507 -0.2988 0.03455 -0.28238 C 0.01875 -0.26573 0.02448 -0.17599 0.04722 -0.07909 C 0.05643 -0.034 0.06893 0.0037 0.0816 0.0296 C 0.09063 0.05319 0.10087 0.0747 0.11459 0.09574 C 0.15556 0.16397 0.19653 0.19496 0.20799 0.16651 C 0.21823 0.1383 0.19549 0.06013 0.15434 -0.00578 C 0.13733 -0.034 0.1191 -0.05527 0.10434 -0.06961 C 0.09063 -0.08349 0.07344 -0.09551 0.05521 -0.10245 C 0.00521 -0.12627 -0.03819 -0.11933 -0.04149 -0.08164 C -0.046 -0.04602 -0.0085 0.00116 0.0415 0.02498 C 0.06424 0.03469 0.08611 0.03885 0.10313 0.03654 C 0.11788 0.03654 0.13403 0.03168 0.15104 0.02498 C 0.20104 0.00116 0.23889 -0.04833 0.23403 -0.08349 C 0.23073 -0.11933 0.18733 -0.12858 0.13733 -0.105 C 0.11337 -0.0932 0.09167 -0.07655 0.07691 -0.05805 C 0.06424 -0.04348 0.05191 -0.02706 0.0382 -0.00578 C -0.00173 0.0629 -0.02569 0.1383 -0.01423 0.16651 C -0.00399 0.19496 0.0382 0.16397 0.07795 0.09806 C 0.0974 0.06499 0.11337 0.03168 0.1224 0.00116 Z " pathEditMode="relative" rAng="0" ptsTypes="fffffffffffffffffffffffffffff">
                                      <p:cBhvr>
                                        <p:cTn id="20" dur="5000" fill="hold"/>
                                        <p:tgtEl>
                                          <p:spTgt spid="146449"/>
                                        </p:tgtEl>
                                        <p:attrNameLst>
                                          <p:attrName>ppt_x</p:attrName>
                                          <p:attrName>ppt_y</p:attrName>
                                        </p:attrNameLst>
                                      </p:cBhvr>
                                      <p:rCtr x="-2604" y="-1156"/>
                                    </p:animMotion>
                                  </p:childTnLst>
                                </p:cTn>
                              </p:par>
                              <p:par>
                                <p:cTn id="21" presetID="47" presetClass="path" presetSubtype="0" repeatCount="indefinite" accel="50000" decel="50000" fill="hold" nodeType="withEffect">
                                  <p:stCondLst>
                                    <p:cond delay="0"/>
                                  </p:stCondLst>
                                  <p:childTnLst>
                                    <p:animMotion origin="layout" path="M -0.16181 -0.04676 C -0.15973 0.13195 -0.15278 0.25996 -0.14584 0.25996 C -0.13889 0.25996 -0.13282 0.13195 -0.13073 -0.04676 C -0.12778 0.13195 -0.12188 0.25996 -0.11476 0.25996 C -0.10782 0.25996 -0.10174 0.13195 -0.09983 -0.04676 C -0.09688 0.13195 -0.0908 0.25996 -0.08386 0.25996 C -0.07674 0.25996 -0.0698 0.13195 -0.06789 -0.04676 C -0.0658 0.13195 -0.05973 0.25996 -0.05174 0.25996 C -0.04584 0.25996 -0.03889 0.13195 -0.03681 -0.04676 C -0.03473 0.13195 -0.02778 0.25996 -0.02084 0.25996 C -0.01389 0.25996 -0.00782 0.13195 -0.00573 -0.04676 C -0.00278 0.13195 0.00312 0.25996 0.01024 0.25996 C 0.01718 0.25996 0.02326 0.13195 0.02621 -0.04676 C 0.02812 0.13195 0.0342 0.25996 0.04114 0.25996 C 0.04826 0.25996 0.0552 0.13195 0.05711 -0.04676 C 0.0592 0.13195 0.06527 0.25996 0.07326 0.25996 C 0.0802 0.25996 0.08611 0.13195 0.08819 -0.04676 " pathEditMode="relative" rAng="0" ptsTypes="fffffffffffffffff">
                                      <p:cBhvr>
                                        <p:cTn id="22" dur="5000" fill="hold"/>
                                        <p:tgtEl>
                                          <p:spTgt spid="146450"/>
                                        </p:tgtEl>
                                        <p:attrNameLst>
                                          <p:attrName>ppt_x</p:attrName>
                                          <p:attrName>ppt_y</p:attrName>
                                        </p:attrNameLst>
                                      </p:cBhvr>
                                      <p:rCtr x="12500" y="15324"/>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46447"/>
                </p:tgtEl>
              </p:cMediaNode>
            </p:audio>
          </p:childTnLst>
        </p:cTn>
      </p:par>
    </p:tnLst>
    <p:bldLst>
      <p:bldP spid="146434" grpId="0" autoUpdateAnimBg="0"/>
      <p:bldP spid="14643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9" y="381000"/>
            <a:ext cx="78486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0391" y="2743220"/>
            <a:ext cx="7848601" cy="1323439"/>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PHÉP CỘNG VÀ PHÉP TRỪ </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 SỐ</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3962400" y="2096889"/>
            <a:ext cx="1441420"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4:</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199" y="0"/>
            <a:ext cx="9220199" cy="6858000"/>
          </a:xfrm>
          <a:prstGeom prst="rect">
            <a:avLst/>
          </a:prstGeom>
        </p:spPr>
      </p:pic>
      <p:sp>
        <p:nvSpPr>
          <p:cNvPr id="4" name="TextBox 3"/>
          <p:cNvSpPr txBox="1"/>
          <p:nvPr/>
        </p:nvSpPr>
        <p:spPr>
          <a:xfrm>
            <a:off x="4876800" y="321360"/>
            <a:ext cx="4038600" cy="954107"/>
          </a:xfrm>
          <a:prstGeom prst="rect">
            <a:avLst/>
          </a:prstGeom>
          <a:solidFill>
            <a:schemeClr val="accent6">
              <a:lumMod val="20000"/>
              <a:lumOff val="8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0</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31873" y="1376757"/>
            <a:ext cx="2895600" cy="523220"/>
          </a:xfrm>
          <a:prstGeom prst="rect">
            <a:avLst/>
          </a:prstGeom>
          <a:solidFill>
            <a:schemeClr val="accent5">
              <a:lumMod val="20000"/>
              <a:lumOff val="8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a + (-a) = 0</a:t>
            </a:r>
            <a:endParaRPr lang="en-US" sz="28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653536" y="2169768"/>
            <a:ext cx="3276600" cy="3444730"/>
            <a:chOff x="660368" y="2632945"/>
            <a:chExt cx="3276600" cy="3444730"/>
          </a:xfrm>
        </p:grpSpPr>
        <p:grpSp>
          <p:nvGrpSpPr>
            <p:cNvPr id="9" name="Group 8"/>
            <p:cNvGrpSpPr/>
            <p:nvPr/>
          </p:nvGrpSpPr>
          <p:grpSpPr>
            <a:xfrm>
              <a:off x="660368" y="2632945"/>
              <a:ext cx="3276600" cy="1915180"/>
              <a:chOff x="609600" y="2961620"/>
              <a:chExt cx="3276600" cy="1915180"/>
            </a:xfrm>
          </p:grpSpPr>
          <p:sp>
            <p:nvSpPr>
              <p:cNvPr id="7" name="Oval Callout 6"/>
              <p:cNvSpPr/>
              <p:nvPr/>
            </p:nvSpPr>
            <p:spPr>
              <a:xfrm>
                <a:off x="609600" y="2961620"/>
                <a:ext cx="3276600" cy="1915180"/>
              </a:xfrm>
              <a:prstGeom prst="wedgeEllipseCallout">
                <a:avLst>
                  <a:gd name="adj1" fmla="val 22759"/>
                  <a:gd name="adj2" fmla="val 8212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3247935"/>
                <a:ext cx="2819400"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3" name="TextBox 12"/>
                <p:cNvSpPr txBox="1"/>
                <p:nvPr/>
              </p:nvSpPr>
              <p:spPr>
                <a:xfrm>
                  <a:off x="2006631" y="5198460"/>
                  <a:ext cx="1930337" cy="879215"/>
                </a:xfrm>
                <a:prstGeom prst="rect">
                  <a:avLst/>
                </a:prstGeom>
                <a:solidFill>
                  <a:srgbClr val="92D050"/>
                </a:solidFill>
              </p:spPr>
              <p:txBody>
                <a:bodyPr wrap="none" rtlCol="0">
                  <a:spAutoFit/>
                </a:bodyPr>
                <a:lstStyle/>
                <a:p>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a:rPr>
                            <m:t>3</m:t>
                          </m:r>
                        </m:num>
                        <m:den>
                          <m:r>
                            <a:rPr lang="en-US" sz="3600" b="0" i="1" smtClean="0">
                              <a:latin typeface="Cambria Math" panose="02040503050406030204"/>
                            </a:rPr>
                            <m:t>5</m:t>
                          </m:r>
                        </m:den>
                      </m:f>
                    </m:oMath>
                  </a14:m>
                  <a:r>
                    <a:rPr lang="en-US" sz="3600" dirty="0"/>
                    <a:t> +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a:rPr>
                            <m:t>−</m:t>
                          </m:r>
                          <m:r>
                            <a:rPr lang="en-US" sz="3600" b="0" i="1" smtClean="0">
                              <a:latin typeface="Cambria Math" panose="02040503050406030204"/>
                            </a:rPr>
                            <m:t>3</m:t>
                          </m:r>
                        </m:num>
                        <m:den>
                          <m:r>
                            <a:rPr lang="en-US" sz="3600" b="0" i="1" smtClean="0">
                              <a:latin typeface="Cambria Math" panose="02040503050406030204"/>
                            </a:rPr>
                            <m:t>5</m:t>
                          </m:r>
                        </m:den>
                      </m:f>
                    </m:oMath>
                  </a14:m>
                  <a:r>
                    <a:rPr lang="en-US" sz="3600" dirty="0"/>
                    <a:t> = 0</a:t>
                  </a:r>
                  <a:endParaRPr lang="en-US" sz="3600" dirty="0"/>
                </a:p>
              </p:txBody>
            </p:sp>
          </mc:Choice>
          <mc:Fallback>
            <p:sp>
              <p:nvSpPr>
                <p:cNvPr id="13" name="TextBox 12"/>
                <p:cNvSpPr txBox="1">
                  <a:spLocks noRot="1" noChangeAspect="1" noMove="1" noResize="1" noEditPoints="1" noAdjustHandles="1" noChangeArrowheads="1" noChangeShapeType="1" noTextEdit="1"/>
                </p:cNvSpPr>
                <p:nvPr/>
              </p:nvSpPr>
              <p:spPr>
                <a:xfrm>
                  <a:off x="2006631" y="5198460"/>
                  <a:ext cx="1930337" cy="879215"/>
                </a:xfrm>
                <a:prstGeom prst="rect">
                  <a:avLst/>
                </a:prstGeom>
                <a:blipFill rotWithShape="1">
                  <a:blip r:embed="rId2"/>
                </a:blipFill>
              </p:spPr>
              <p:txBody>
                <a:bodyPr/>
                <a:lstStyle/>
                <a:p>
                  <a:r>
                    <a:rPr lang="en-US"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55600" y="152400"/>
            <a:ext cx="247650" cy="396875"/>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vi-VN" sz="2000">
                <a:latin typeface="Times New Roman" panose="02020603050405020304" pitchFamily="18" charset="0"/>
                <a:cs typeface="Times New Roman" panose="02020603050405020304" pitchFamily="18" charset="0"/>
              </a:rPr>
              <a:t> </a:t>
            </a:r>
            <a:endParaRPr lang="en-US" altLang="vi-VN" sz="2000">
              <a:latin typeface="Times New Roman" panose="02020603050405020304" pitchFamily="18" charset="0"/>
              <a:cs typeface="Times New Roman" panose="02020603050405020304" pitchFamily="18" charset="0"/>
            </a:endParaRPr>
          </a:p>
        </p:txBody>
      </p:sp>
      <p:grpSp>
        <p:nvGrpSpPr>
          <p:cNvPr id="7171" name="Group 3"/>
          <p:cNvGrpSpPr/>
          <p:nvPr/>
        </p:nvGrpSpPr>
        <p:grpSpPr bwMode="auto">
          <a:xfrm>
            <a:off x="2687066" y="952857"/>
            <a:ext cx="4800600" cy="3048000"/>
            <a:chOff x="3024" y="422"/>
            <a:chExt cx="3024" cy="1776"/>
          </a:xfrm>
        </p:grpSpPr>
        <p:sp>
          <p:nvSpPr>
            <p:cNvPr id="7172" name="AutoShape 4"/>
            <p:cNvSpPr>
              <a:spLocks noChangeArrowheads="1"/>
            </p:cNvSpPr>
            <p:nvPr/>
          </p:nvSpPr>
          <p:spPr bwMode="auto">
            <a:xfrm>
              <a:off x="3024" y="422"/>
              <a:ext cx="3024" cy="1776"/>
            </a:xfrm>
            <a:prstGeom prst="irregularSeal2">
              <a:avLst/>
            </a:prstGeom>
            <a:solidFill>
              <a:srgbClr val="FFFF9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2000" b="1">
                  <a:latin typeface="Times New Roman" panose="02020603050405020304" pitchFamily="18" charset="0"/>
                  <a:cs typeface="Times New Roman" panose="02020603050405020304" pitchFamily="18" charset="0"/>
                </a:rPr>
                <a:t>  </a:t>
              </a:r>
              <a:endParaRPr lang="en-US" altLang="vi-VN" sz="2000" b="1">
                <a:latin typeface="Times New Roman" panose="02020603050405020304" pitchFamily="18" charset="0"/>
                <a:cs typeface="Times New Roman" panose="02020603050405020304" pitchFamily="18" charset="0"/>
              </a:endParaRPr>
            </a:p>
          </p:txBody>
        </p:sp>
        <p:sp>
          <p:nvSpPr>
            <p:cNvPr id="7173" name="Text Box 5"/>
            <p:cNvSpPr txBox="1">
              <a:spLocks noChangeArrowheads="1"/>
            </p:cNvSpPr>
            <p:nvPr/>
          </p:nvSpPr>
          <p:spPr bwMode="auto">
            <a:xfrm>
              <a:off x="3600" y="720"/>
              <a:ext cx="1968" cy="1164"/>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en-US" altLang="vi-VN" sz="2500">
                <a:solidFill>
                  <a:srgbClr val="FF3300"/>
                </a:solidFill>
                <a:latin typeface="Times New Roman" panose="02020603050405020304" pitchFamily="18" charset="0"/>
                <a:cs typeface="Times New Roman" panose="02020603050405020304" pitchFamily="18" charset="0"/>
              </a:endParaRPr>
            </a:p>
            <a:p>
              <a:pPr algn="just"/>
              <a:r>
                <a:rPr lang="en-US" altLang="vi-VN" sz="2500">
                  <a:solidFill>
                    <a:srgbClr val="FF0000"/>
                  </a:solidFill>
                  <a:latin typeface="Times New Roman" panose="02020603050405020304" pitchFamily="18" charset="0"/>
                  <a:cs typeface="Times New Roman" panose="02020603050405020304" pitchFamily="18" charset="0"/>
                </a:rPr>
                <a:t>  Trong tập hợp các </a:t>
              </a:r>
              <a:endParaRPr lang="en-US" altLang="vi-VN" sz="2500">
                <a:solidFill>
                  <a:srgbClr val="FF0000"/>
                </a:solidFill>
                <a:latin typeface="Times New Roman" panose="02020603050405020304" pitchFamily="18" charset="0"/>
                <a:cs typeface="Times New Roman" panose="02020603050405020304" pitchFamily="18" charset="0"/>
              </a:endParaRPr>
            </a:p>
            <a:p>
              <a:pPr algn="just"/>
              <a:r>
                <a:rPr lang="en-US" altLang="vi-VN" sz="2500">
                  <a:solidFill>
                    <a:srgbClr val="FF0000"/>
                  </a:solidFill>
                  <a:latin typeface="Times New Roman" panose="02020603050405020304" pitchFamily="18" charset="0"/>
                  <a:cs typeface="Times New Roman" panose="02020603050405020304" pitchFamily="18" charset="0"/>
                </a:rPr>
                <a:t>   số nguyên ta có:</a:t>
              </a:r>
              <a:r>
                <a:rPr lang="en-US" altLang="vi-VN" sz="2500">
                  <a:solidFill>
                    <a:schemeClr val="accent2"/>
                  </a:solidFill>
                  <a:latin typeface="Times New Roman" panose="02020603050405020304" pitchFamily="18" charset="0"/>
                  <a:cs typeface="Times New Roman" panose="02020603050405020304" pitchFamily="18" charset="0"/>
                </a:rPr>
                <a:t>   </a:t>
              </a:r>
              <a:endParaRPr lang="en-US" altLang="vi-VN" sz="2500">
                <a:solidFill>
                  <a:schemeClr val="accent2"/>
                </a:solidFill>
                <a:latin typeface="Times New Roman" panose="02020603050405020304" pitchFamily="18" charset="0"/>
                <a:cs typeface="Times New Roman" panose="02020603050405020304" pitchFamily="18" charset="0"/>
              </a:endParaRPr>
            </a:p>
            <a:p>
              <a:pPr algn="just"/>
              <a:r>
                <a:rPr lang="en-US" altLang="vi-VN" sz="2500">
                  <a:solidFill>
                    <a:srgbClr val="FF3300"/>
                  </a:solidFill>
                  <a:latin typeface="Times New Roman" panose="02020603050405020304" pitchFamily="18" charset="0"/>
                  <a:cs typeface="Times New Roman" panose="02020603050405020304" pitchFamily="18" charset="0"/>
                </a:rPr>
                <a:t> </a:t>
              </a:r>
              <a:r>
                <a:rPr lang="en-US" altLang="vi-VN" sz="2500" b="1">
                  <a:solidFill>
                    <a:srgbClr val="3333FF"/>
                  </a:solidFill>
                  <a:latin typeface="Times New Roman" panose="02020603050405020304" pitchFamily="18" charset="0"/>
                  <a:cs typeface="Times New Roman" panose="02020603050405020304" pitchFamily="18" charset="0"/>
                </a:rPr>
                <a:t>3 – 5 =</a:t>
              </a:r>
              <a:r>
                <a:rPr lang="en-US" altLang="vi-VN" sz="2500">
                  <a:solidFill>
                    <a:srgbClr val="FF3300"/>
                  </a:solidFill>
                  <a:latin typeface="Times New Roman" panose="02020603050405020304" pitchFamily="18" charset="0"/>
                  <a:cs typeface="Times New Roman" panose="02020603050405020304" pitchFamily="18" charset="0"/>
                </a:rPr>
                <a:t> </a:t>
              </a:r>
              <a:endParaRPr lang="en-US" altLang="vi-VN" sz="2500">
                <a:solidFill>
                  <a:srgbClr val="FF3300"/>
                </a:solidFill>
                <a:latin typeface="Times New Roman" panose="02020603050405020304" pitchFamily="18" charset="0"/>
                <a:cs typeface="Times New Roman" panose="02020603050405020304" pitchFamily="18" charset="0"/>
              </a:endParaRPr>
            </a:p>
            <a:p>
              <a:pPr algn="just"/>
              <a:endParaRPr lang="en-US" altLang="vi-VN" sz="2500">
                <a:latin typeface="Times New Roman" panose="02020603050405020304" pitchFamily="18" charset="0"/>
                <a:cs typeface="Times New Roman" panose="02020603050405020304" pitchFamily="18" charset="0"/>
              </a:endParaRPr>
            </a:p>
          </p:txBody>
        </p:sp>
      </p:grpSp>
      <p:sp>
        <p:nvSpPr>
          <p:cNvPr id="7174" name="Text Box 6"/>
          <p:cNvSpPr txBox="1">
            <a:spLocks noChangeArrowheads="1"/>
          </p:cNvSpPr>
          <p:nvPr/>
        </p:nvSpPr>
        <p:spPr bwMode="auto">
          <a:xfrm>
            <a:off x="4711700" y="2609623"/>
            <a:ext cx="1606550" cy="473075"/>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vi-VN" sz="2500" b="1" dirty="0">
                <a:solidFill>
                  <a:srgbClr val="3333FF"/>
                </a:solidFill>
                <a:latin typeface="Times New Roman" panose="02020603050405020304" pitchFamily="18" charset="0"/>
                <a:cs typeface="Times New Roman" panose="02020603050405020304" pitchFamily="18" charset="0"/>
              </a:rPr>
              <a:t>3 + (-5)=-2</a:t>
            </a:r>
            <a:endParaRPr lang="en-US" altLang="vi-VN" sz="2500" b="1" dirty="0">
              <a:solidFill>
                <a:srgbClr val="3333FF"/>
              </a:solidFill>
              <a:latin typeface="Times New Roman" panose="02020603050405020304" pitchFamily="18" charset="0"/>
              <a:cs typeface="Times New Roman" panose="02020603050405020304" pitchFamily="18" charset="0"/>
            </a:endParaRPr>
          </a:p>
        </p:txBody>
      </p:sp>
      <p:grpSp>
        <p:nvGrpSpPr>
          <p:cNvPr id="7245" name="Group 77"/>
          <p:cNvGrpSpPr/>
          <p:nvPr/>
        </p:nvGrpSpPr>
        <p:grpSpPr bwMode="auto">
          <a:xfrm>
            <a:off x="1809524" y="-780197"/>
            <a:ext cx="7239000" cy="5410200"/>
            <a:chOff x="1248" y="816"/>
            <a:chExt cx="2399" cy="1920"/>
          </a:xfrm>
        </p:grpSpPr>
        <p:sp>
          <p:nvSpPr>
            <p:cNvPr id="7246" name="AutoShape 78"/>
            <p:cNvSpPr>
              <a:spLocks noChangeArrowheads="1"/>
            </p:cNvSpPr>
            <p:nvPr/>
          </p:nvSpPr>
          <p:spPr bwMode="auto">
            <a:xfrm>
              <a:off x="1248" y="1104"/>
              <a:ext cx="2399" cy="1632"/>
            </a:xfrm>
            <a:prstGeom prst="cloudCallout">
              <a:avLst>
                <a:gd name="adj1" fmla="val -55671"/>
                <a:gd name="adj2" fmla="val 63847"/>
              </a:avLst>
            </a:prstGeom>
            <a:solidFill>
              <a:srgbClr val="FFFF00"/>
            </a:solidFill>
            <a:ln w="9525">
              <a:solidFill>
                <a:srgbClr val="0000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vi-VN" altLang="vi-VN" sz="2800" b="1" i="1">
                <a:solidFill>
                  <a:srgbClr val="3333FF"/>
                </a:solidFill>
                <a:latin typeface="Times New Roman" panose="02020603050405020304" pitchFamily="18" charset="0"/>
                <a:cs typeface="Times New Roman" panose="02020603050405020304" pitchFamily="18" charset="0"/>
              </a:endParaRPr>
            </a:p>
          </p:txBody>
        </p:sp>
        <p:sp>
          <p:nvSpPr>
            <p:cNvPr id="7247" name="Text Box 79"/>
            <p:cNvSpPr txBox="1">
              <a:spLocks noChangeArrowheads="1"/>
            </p:cNvSpPr>
            <p:nvPr/>
          </p:nvSpPr>
          <p:spPr bwMode="auto">
            <a:xfrm>
              <a:off x="1488" y="1396"/>
              <a:ext cx="1920" cy="169"/>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2500" b="1" dirty="0">
                  <a:solidFill>
                    <a:srgbClr val="FF0000"/>
                  </a:solidFill>
                  <a:latin typeface="Times New Roman" panose="02020603050405020304" pitchFamily="18" charset="0"/>
                  <a:cs typeface="Times New Roman" panose="02020603050405020304" pitchFamily="18" charset="0"/>
                </a:rPr>
                <a:t>Muốn trừ hai phân số ta làm thế nào?</a:t>
              </a:r>
              <a:endParaRPr lang="en-US" altLang="vi-VN" sz="25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248" name="Object 80"/>
            <p:cNvGraphicFramePr>
              <a:graphicFrameLocks noChangeAspect="1"/>
            </p:cNvGraphicFramePr>
            <p:nvPr/>
          </p:nvGraphicFramePr>
          <p:xfrm>
            <a:off x="1440" y="1680"/>
            <a:ext cx="1896" cy="816"/>
          </p:xfrm>
          <a:graphic>
            <a:graphicData uri="http://schemas.openxmlformats.org/presentationml/2006/ole">
              <mc:AlternateContent xmlns:mc="http://schemas.openxmlformats.org/markup-compatibility/2006">
                <mc:Choice xmlns:v="urn:schemas-microsoft-com:vml" Requires="v">
                  <p:oleObj spid="_x0000_s12324" name="Equation" r:id="rId1" imgW="1562100" imgH="431800" progId="Equation.DSMT4">
                    <p:embed/>
                  </p:oleObj>
                </mc:Choice>
                <mc:Fallback>
                  <p:oleObj name="Equation" r:id="rId1" imgW="1562100" imgH="431800" progId="Equation.DSMT4">
                    <p:embed/>
                    <p:pic>
                      <p:nvPicPr>
                        <p:cNvPr id="0" name="Picture 123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680"/>
                          <a:ext cx="1896"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49" name="Text Box 81"/>
            <p:cNvSpPr txBox="1">
              <a:spLocks noChangeArrowheads="1"/>
            </p:cNvSpPr>
            <p:nvPr/>
          </p:nvSpPr>
          <p:spPr bwMode="auto">
            <a:xfrm>
              <a:off x="3067" y="816"/>
              <a:ext cx="61" cy="665"/>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vi-VN" altLang="vi-VN" sz="11700">
                <a:solidFill>
                  <a:srgbClr val="FF0000"/>
                </a:solidFill>
                <a:latin typeface="Times New Roman" panose="02020603050405020304" pitchFamily="18" charset="0"/>
                <a:cs typeface="Times New Roman" panose="02020603050405020304" pitchFamily="18" charset="0"/>
              </a:endParaRPr>
            </a:p>
          </p:txBody>
        </p:sp>
      </p:gr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6" y="4595367"/>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heckerboard(across)">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checkerboard(across)">
                                      <p:cBhvr>
                                        <p:cTn id="12" dur="500"/>
                                        <p:tgtEl>
                                          <p:spTgt spid="717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245"/>
                                        </p:tgtEl>
                                        <p:attrNameLst>
                                          <p:attrName>style.visibility</p:attrName>
                                        </p:attrNameLst>
                                      </p:cBhvr>
                                      <p:to>
                                        <p:strVal val="visible"/>
                                      </p:to>
                                    </p:set>
                                    <p:animEffect transition="in" filter="diamond(in)">
                                      <p:cBhvr>
                                        <p:cTn id="17" dur="2000"/>
                                        <p:tgtEl>
                                          <p:spTgt spid="7245"/>
                                        </p:tgtEl>
                                      </p:cBhvr>
                                    </p:animEffect>
                                  </p:childTnLst>
                                </p:cTn>
                              </p:par>
                              <p:par>
                                <p:cTn id="18" presetID="2" presetClass="entr" presetSubtype="4" fill="hold" nodeType="with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additive="base">
                                        <p:cTn id="24" dur="500" fill="hold"/>
                                        <p:tgtEl>
                                          <p:spTgt spid="7170"/>
                                        </p:tgtEl>
                                        <p:attrNameLst>
                                          <p:attrName>ppt_x</p:attrName>
                                        </p:attrNameLst>
                                      </p:cBhvr>
                                      <p:tavLst>
                                        <p:tav tm="0">
                                          <p:val>
                                            <p:strVal val="#ppt_x"/>
                                          </p:val>
                                        </p:tav>
                                        <p:tav tm="100000">
                                          <p:val>
                                            <p:strVal val="#ppt_x"/>
                                          </p:val>
                                        </p:tav>
                                      </p:tavLst>
                                    </p:anim>
                                    <p:anim calcmode="lin" valueType="num">
                                      <p:cBhvr additive="base">
                                        <p:cTn id="2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28610" y="2191407"/>
            <a:ext cx="1639615" cy="2081048"/>
          </a:xfrm>
          <a:prstGeom prst="ellipse">
            <a:avLst/>
          </a:prstGeom>
          <a:solidFill>
            <a:srgbClr val="00B0F0"/>
          </a:solidFill>
          <a:ln w="28575">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endPar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2636785" y="1738150"/>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SỐ ĐỐI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2619368" y="2927151"/>
            <a:ext cx="5364215" cy="609600"/>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400" b="1" dirty="0">
                <a:solidFill>
                  <a:prstClr val="white"/>
                </a:solidFill>
                <a:latin typeface="Times New Roman" panose="02020603050405020304" pitchFamily="18" charset="0"/>
                <a:cs typeface="Times New Roman" panose="02020603050405020304" pitchFamily="18" charset="0"/>
              </a:rPr>
              <a:t>PHÉP TRỪ HAI PHÂN SỐ</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2636785" y="4173942"/>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LUYỆN TẬP</a:t>
            </a:r>
            <a:endParaRPr lang="en-US" sz="2400" b="1" dirty="0">
              <a:solidFill>
                <a:schemeClr val="bg1"/>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2" idx="6"/>
            <a:endCxn id="3" idx="1"/>
          </p:cNvCxnSpPr>
          <p:nvPr/>
        </p:nvCxnSpPr>
        <p:spPr>
          <a:xfrm flipV="1">
            <a:off x="1868217" y="1994360"/>
            <a:ext cx="768568" cy="12375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6"/>
            <a:endCxn id="4" idx="1"/>
          </p:cNvCxnSpPr>
          <p:nvPr/>
        </p:nvCxnSpPr>
        <p:spPr>
          <a:xfrm>
            <a:off x="1868225" y="3231931"/>
            <a:ext cx="751143" cy="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6"/>
            <a:endCxn id="8" idx="1"/>
          </p:cNvCxnSpPr>
          <p:nvPr/>
        </p:nvCxnSpPr>
        <p:spPr>
          <a:xfrm>
            <a:off x="1868217" y="3231932"/>
            <a:ext cx="768568" cy="1198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19400" y="0"/>
            <a:ext cx="43434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HỌC CÙNG NOBITA</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0" y="510596"/>
            <a:ext cx="8763000" cy="163121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0" y="510596"/>
            <a:ext cx="8763000" cy="1631216"/>
          </a:xfrm>
          <a:prstGeom prst="rect">
            <a:avLst/>
          </a:prstGeom>
          <a:noFill/>
        </p:spPr>
        <p:txBody>
          <a:bodyPr wrap="square" rtlCol="0">
            <a:spAutoFit/>
          </a:bodyPr>
          <a:lstStyle/>
          <a:p>
            <a:pPr algn="just"/>
            <a:r>
              <a:rPr lang="en-US" sz="2500" dirty="0" err="1">
                <a:latin typeface="Times New Roman" panose="02020603050405020304" pitchFamily="18" charset="0"/>
                <a:cs typeface="Times New Roman" panose="02020603050405020304" pitchFamily="18" charset="0"/>
              </a:rPr>
              <a:t>Nobita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chúng</a:t>
            </a:r>
            <a:r>
              <a:rPr lang="en-US" sz="2500" dirty="0">
                <a:latin typeface="Times New Roman" panose="02020603050405020304" pitchFamily="18" charset="0"/>
                <a:cs typeface="Times New Roman" panose="02020603050405020304" pitchFamily="18" charset="0"/>
              </a:rPr>
              <a:t> ta đang </a:t>
            </a:r>
            <a:r>
              <a:rPr lang="en-US" sz="2500" dirty="0" err="1">
                <a:latin typeface="Times New Roman" panose="02020603050405020304" pitchFamily="18" charset="0"/>
                <a:cs typeface="Times New Roman" panose="02020603050405020304" pitchFamily="18" charset="0"/>
              </a:rPr>
              <a:t>gặp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phải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những</a:t>
            </a:r>
            <a:r>
              <a:rPr lang="en-US" sz="2500" dirty="0">
                <a:latin typeface="Times New Roman" panose="02020603050405020304" pitchFamily="18" charset="0"/>
                <a:cs typeface="Times New Roman" panose="02020603050405020304" pitchFamily="18" charset="0"/>
              </a:rPr>
              <a:t> câu </a:t>
            </a:r>
            <a:r>
              <a:rPr lang="en-US" sz="2500" dirty="0" err="1">
                <a:latin typeface="Times New Roman" panose="02020603050405020304" pitchFamily="18" charset="0"/>
                <a:cs typeface="Times New Roman" panose="02020603050405020304" pitchFamily="18" charset="0"/>
              </a:rPr>
              <a:t>hỏi</a:t>
            </a:r>
            <a:r>
              <a:rPr lang="en-US" sz="2500" dirty="0">
                <a:latin typeface="Times New Roman" panose="02020603050405020304" pitchFamily="18" charset="0"/>
                <a:cs typeface="Times New Roman" panose="02020603050405020304" pitchFamily="18" charset="0"/>
              </a:rPr>
              <a:t> khó, </a:t>
            </a:r>
            <a:r>
              <a:rPr lang="en-US" sz="2500" dirty="0" err="1">
                <a:latin typeface="Times New Roman" panose="02020603050405020304" pitchFamily="18" charset="0"/>
                <a:cs typeface="Times New Roman" panose="02020603050405020304" pitchFamily="18" charset="0"/>
              </a:rPr>
              <a:t>các</a:t>
            </a:r>
            <a:r>
              <a:rPr lang="en-US" sz="2500" dirty="0">
                <a:latin typeface="Times New Roman" panose="02020603050405020304" pitchFamily="18" charset="0"/>
                <a:cs typeface="Times New Roman" panose="02020603050405020304" pitchFamily="18" charset="0"/>
              </a:rPr>
              <a:t> em </a:t>
            </a:r>
            <a:r>
              <a:rPr lang="en-US" sz="2500" dirty="0" err="1">
                <a:latin typeface="Times New Roman" panose="02020603050405020304" pitchFamily="18" charset="0"/>
                <a:cs typeface="Times New Roman" panose="02020603050405020304" pitchFamily="18" charset="0"/>
              </a:rPr>
              <a: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cùng</a:t>
            </a:r>
            <a:r>
              <a:rPr lang="en-US" sz="2500" dirty="0">
                <a:latin typeface="Times New Roman" panose="02020603050405020304" pitchFamily="18" charset="0"/>
                <a:cs typeface="Times New Roman" panose="02020603050405020304" pitchFamily="18" charset="0"/>
              </a:rPr>
              <a:t> nhau </a:t>
            </a:r>
            <a:r>
              <a:rPr lang="en-US" sz="2500" dirty="0" err="1">
                <a:latin typeface="Times New Roman" panose="02020603050405020304" pitchFamily="18" charset="0"/>
                <a:cs typeface="Times New Roman" panose="02020603050405020304" pitchFamily="18" charset="0"/>
              </a:rPr>
              <a:t>giúp</a:t>
            </a:r>
            <a:r>
              <a:rPr lang="en-US" sz="2500" dirty="0">
                <a:latin typeface="Times New Roman" panose="02020603050405020304" pitchFamily="18" charset="0"/>
                <a:cs typeface="Times New Roman" panose="02020603050405020304" pitchFamily="18" charset="0"/>
              </a:rPr>
              <a:t> đỡ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đậu</a:t>
            </a:r>
            <a:r>
              <a:rPr lang="en-US" sz="2500" dirty="0">
                <a:latin typeface="Times New Roman" panose="02020603050405020304" pitchFamily="18" charset="0"/>
                <a:cs typeface="Times New Roman" panose="02020603050405020304" pitchFamily="18" charset="0"/>
              </a:rPr>
              <a:t> trả </a:t>
            </a:r>
            <a:r>
              <a:rPr lang="en-US" sz="2500" dirty="0" err="1">
                <a:latin typeface="Times New Roman" panose="02020603050405020304" pitchFamily="18" charset="0"/>
                <a:cs typeface="Times New Roman" panose="02020603050405020304" pitchFamily="18" charset="0"/>
              </a:rPr>
              <a:t>lời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những</a:t>
            </a:r>
            <a:r>
              <a:rPr lang="en-US" sz="2500" dirty="0">
                <a:latin typeface="Times New Roman" panose="02020603050405020304" pitchFamily="18" charset="0"/>
                <a:cs typeface="Times New Roman" panose="02020603050405020304" pitchFamily="18" charset="0"/>
              </a:rPr>
              <a:t> câu </a:t>
            </a:r>
            <a:r>
              <a:rPr lang="en-US" sz="2500" dirty="0" err="1">
                <a:latin typeface="Times New Roman" panose="02020603050405020304" pitchFamily="18" charset="0"/>
                <a:cs typeface="Times New Roman" panose="02020603050405020304" pitchFamily="18" charset="0"/>
              </a:rPr>
              <a:t>hỏi</a:t>
            </a:r>
            <a:r>
              <a:rPr lang="en-US" sz="2500" dirty="0">
                <a:latin typeface="Times New Roman" panose="02020603050405020304" pitchFamily="18" charset="0"/>
                <a:cs typeface="Times New Roman" panose="02020603050405020304" pitchFamily="18" charset="0"/>
              </a:rPr>
              <a:t> đó nhé.</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Các nhóm xung phong giành quyền trả lời.</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Mỗi câu trả lời đúng mang về cho nhóm 2 điểm.</a:t>
            </a:r>
            <a:endParaRPr lang="en-US" sz="2500" dirty="0">
              <a:latin typeface="Times New Roman" panose="02020603050405020304" pitchFamily="18" charset="0"/>
              <a:cs typeface="Times New Roman" panose="02020603050405020304" pitchFamily="18" charset="0"/>
            </a:endParaRPr>
          </a:p>
        </p:txBody>
      </p:sp>
      <p:sp>
        <p:nvSpPr>
          <p:cNvPr id="6" name="Right Arrow 5">
            <a:hlinkClick r:id="rId2"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90800" y="762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1981200" y="312420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2971800" y="985391"/>
            <a:ext cx="52578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Phát biểu quy tắc cộng hai phân số cùng mẫu.</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a:fillRect/>
          </a:stretch>
        </p:blipFill>
        <p:spPr>
          <a:xfrm>
            <a:off x="-76200" y="1421532"/>
            <a:ext cx="2971800" cy="4584405"/>
          </a:xfrm>
          <a:prstGeom prst="rect">
            <a:avLst/>
          </a:prstGeom>
        </p:spPr>
      </p:pic>
      <p:sp>
        <p:nvSpPr>
          <p:cNvPr id="6" name="TextBox 5"/>
          <p:cNvSpPr txBox="1"/>
          <p:nvPr/>
        </p:nvSpPr>
        <p:spPr>
          <a:xfrm>
            <a:off x="2445327" y="3338036"/>
            <a:ext cx="5257800" cy="1477328"/>
          </a:xfrm>
          <a:prstGeom prst="rect">
            <a:avLst/>
          </a:prstGeom>
          <a:noFill/>
        </p:spPr>
        <p:txBody>
          <a:bodyPr wrap="square" rtlCol="0">
            <a:spAutoFit/>
          </a:bodyPr>
          <a:lstStyle/>
          <a:p>
            <a:pPr lvl="0" algn="just"/>
            <a:r>
              <a:rPr lang="en-US" sz="3000" dirty="0">
                <a:solidFill>
                  <a:srgbClr val="FF0000"/>
                </a:solidFill>
                <a:latin typeface="Times New Roman" panose="02020603050405020304" pitchFamily="18" charset="0"/>
                <a:cs typeface="Times New Roman" panose="02020603050405020304" pitchFamily="18" charset="0"/>
              </a:rPr>
              <a:t>Muốn cộng hai phân số có cùng mẫu số, ta cộng tử số với nhau và giữ nguyên mẫu số.</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8" name="Right Arrow 7">
            <a:hlinkClick r:id="rId4"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pic>
        <p:nvPicPr>
          <p:cNvPr id="9" name="Doremon-Beat_vy46.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927" y="251990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057400" y="38564"/>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2473036" y="3733708"/>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2473036" y="261955"/>
            <a:ext cx="52578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Phát biểu quy tắc cộng hai phân số có mẫu khác nhau.</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694709" y="3733708"/>
            <a:ext cx="5257800" cy="2400657"/>
          </a:xfrm>
          <a:prstGeom prst="rect">
            <a:avLst/>
          </a:prstGeom>
          <a:noFill/>
        </p:spPr>
        <p:txBody>
          <a:bodyPr wrap="square" rtlCol="0">
            <a:spAutoFit/>
          </a:bodyPr>
          <a:lstStyle/>
          <a:p>
            <a:pPr algn="just"/>
            <a:r>
              <a:rPr lang="en-US" sz="3000" dirty="0">
                <a:solidFill>
                  <a:srgbClr val="FF0000"/>
                </a:solidFill>
                <a:latin typeface="Times New Roman" panose="02020603050405020304" pitchFamily="18" charset="0"/>
                <a:cs typeface="Times New Roman" panose="02020603050405020304" pitchFamily="18" charset="0"/>
              </a:rPr>
              <a:t>Muốn cộng hai phân số có mẫu khác nhau, ta quy đồng mẫu số của chúng, sau đó cộng hai phân số có cùng mẫu.</a:t>
            </a:r>
            <a:endParaRPr lang="en-US" sz="3000" dirty="0">
              <a:solidFill>
                <a:srgbClr val="FF0000"/>
              </a:solidFill>
              <a:latin typeface="Times New Roman" panose="02020603050405020304" pitchFamily="18" charset="0"/>
              <a:cs typeface="Times New Roman" panose="02020603050405020304" pitchFamily="18" charset="0"/>
            </a:endParaRPr>
          </a:p>
          <a:p>
            <a:endParaRPr lang="en-US" sz="30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304800" y="1670516"/>
            <a:ext cx="2895600" cy="4928681"/>
          </a:xfrm>
          <a:prstGeom prst="rect">
            <a:avLst/>
          </a:prstGeom>
        </p:spPr>
      </p:pic>
      <p:sp>
        <p:nvSpPr>
          <p:cNvPr id="8" name="Right Arrow 7">
            <a:hlinkClick r:id="rId4" action="ppaction://hlinksldjump"/>
          </p:cNvPr>
          <p:cNvSpPr/>
          <p:nvPr/>
        </p:nvSpPr>
        <p:spPr>
          <a:xfrm>
            <a:off x="8264236"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304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1562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762000" y="716107"/>
            <a:ext cx="52578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Tính:</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304800" y="2866979"/>
            <a:ext cx="3124200" cy="3905250"/>
          </a:xfrm>
          <a:prstGeom prst="rect">
            <a:avLst/>
          </a:prstGeom>
        </p:spPr>
      </p:pic>
      <p:sp>
        <p:nvSpPr>
          <p:cNvPr id="8" name="Right Arrow 7">
            <a:hlinkClick r:id="rId4"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aphicFrame>
        <p:nvGraphicFramePr>
          <p:cNvPr id="5" name="Object 4"/>
          <p:cNvGraphicFramePr>
            <a:graphicFrameLocks noChangeAspect="1"/>
          </p:cNvGraphicFramePr>
          <p:nvPr/>
        </p:nvGraphicFramePr>
        <p:xfrm>
          <a:off x="2133600" y="554182"/>
          <a:ext cx="1752600" cy="1022350"/>
        </p:xfrm>
        <a:graphic>
          <a:graphicData uri="http://schemas.openxmlformats.org/presentationml/2006/ole">
            <mc:AlternateContent xmlns:mc="http://schemas.openxmlformats.org/markup-compatibility/2006">
              <mc:Choice xmlns:v="urn:schemas-microsoft-com:vml" Requires="v">
                <p:oleObj spid="_x0000_s17467" name="Equation" r:id="rId5" imgW="723900" imgH="393700" progId="Equation.DSMT4">
                  <p:embed/>
                </p:oleObj>
              </mc:Choice>
              <mc:Fallback>
                <p:oleObj name="Equation" r:id="rId5" imgW="723900" imgH="393700" progId="Equation.DSMT4">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54182"/>
                        <a:ext cx="1752600" cy="102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nvGraphicFramePr>
        <p:xfrm>
          <a:off x="3020868" y="4116486"/>
          <a:ext cx="2873664" cy="723900"/>
        </p:xfrm>
        <a:graphic>
          <a:graphicData uri="http://schemas.openxmlformats.org/presentationml/2006/ole">
            <mc:AlternateContent xmlns:mc="http://schemas.openxmlformats.org/markup-compatibility/2006">
              <mc:Choice xmlns:v="urn:schemas-microsoft-com:vml" Requires="v">
                <p:oleObj spid="_x0000_s17468" name="Equation" r:id="rId7" imgW="32004000" imgH="10058400" progId="Equation.DSMT4">
                  <p:embed/>
                </p:oleObj>
              </mc:Choice>
              <mc:Fallback>
                <p:oleObj name="Equation" r:id="rId7" imgW="32004000" imgH="10058400" progId="Equation.DSMT4">
                  <p:embed/>
                  <p:pic>
                    <p:nvPicPr>
                      <p:cNvPr id="0" name="Picture 17467"/>
                      <p:cNvPicPr/>
                      <p:nvPr/>
                    </p:nvPicPr>
                    <p:blipFill>
                      <a:blip r:embed="rId8"/>
                      <a:stretch>
                        <a:fillRect/>
                      </a:stretch>
                    </p:blipFill>
                    <p:spPr>
                      <a:xfrm>
                        <a:off x="3020868" y="4116486"/>
                        <a:ext cx="2873664" cy="7239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6" name="Picture 4" descr="Giải đáp các câu hỏi thường gặp - Minh Long Mot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60929"/>
            <a:ext cx="4419600" cy="349030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 name="TextBox 9"/>
          <p:cNvSpPr txBox="1"/>
          <p:nvPr/>
        </p:nvSpPr>
        <p:spPr>
          <a:xfrm>
            <a:off x="801500" y="1623070"/>
            <a:ext cx="7757301" cy="3939540"/>
          </a:xfrm>
          <a:prstGeom prst="rect">
            <a:avLst/>
          </a:prstGeom>
          <a:noFill/>
        </p:spPr>
        <p:txBody>
          <a:bodyPr wrap="square" rtlCol="0">
            <a:spAutoFit/>
          </a:bodyPr>
          <a:lstStyle/>
          <a:p>
            <a:pPr algn="just"/>
            <a:r>
              <a:rPr lang="en-US" sz="2500" dirty="0">
                <a:latin typeface="Times New Roman" panose="02020603050405020304" pitchFamily="18" charset="0"/>
                <a:cs typeface="Times New Roman" panose="02020603050405020304" pitchFamily="18" charset="0"/>
                <a:sym typeface="Wingdings 2" panose="05020102010507070707"/>
              </a:rPr>
              <a:t> </a:t>
            </a:r>
            <a:r>
              <a:rPr lang="en-US" sz="2500" dirty="0">
                <a:latin typeface="Times New Roman" panose="02020603050405020304" pitchFamily="18" charset="0"/>
                <a:cs typeface="Times New Roman" panose="02020603050405020304" pitchFamily="18" charset="0"/>
              </a:rPr>
              <a:t>Năm người chung nhau làm kinh doanh, mỗi người đóng góp như nhau. Tháng đầu họ lỗ 2 triệu đồng, tháng thứ hai họ lãi 3 triệu đồng.</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a. Em hãy dùng phân số chỉ số tiền thu được của mỗi người trong tháng đầu và tháng thứ hai.</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b. Gọi   là số chỉ số tiền thu được (triệu đồng) của mỗi người trong tháng đầu và     là số chỉ số tiền thu được (triệu đồng) của mỗi người trong tháng thứ hai, thì số tiền thu được của mỗi người trong hai tháng được biểu thị bằng phép toán nào? </a:t>
            </a:r>
            <a:endParaRPr lang="en-US" sz="25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752600" y="3458633"/>
          <a:ext cx="381000" cy="656167"/>
        </p:xfrm>
        <a:graphic>
          <a:graphicData uri="http://schemas.openxmlformats.org/presentationml/2006/ole">
            <mc:AlternateContent xmlns:mc="http://schemas.openxmlformats.org/markup-compatibility/2006">
              <mc:Choice xmlns:v="urn:schemas-microsoft-com:vml" Requires="v">
                <p:oleObj spid="_x0000_s2124" name="Equation" r:id="rId3" imgW="5486400" imgH="9448800" progId="Equation.DSMT4">
                  <p:embed/>
                </p:oleObj>
              </mc:Choice>
              <mc:Fallback>
                <p:oleObj name="Equation" r:id="rId3" imgW="5486400" imgH="9448800" progId="Equation.DSMT4">
                  <p:embed/>
                  <p:pic>
                    <p:nvPicPr>
                      <p:cNvPr id="0" name="Picture 2123"/>
                      <p:cNvPicPr/>
                      <p:nvPr/>
                    </p:nvPicPr>
                    <p:blipFill>
                      <a:blip r:embed="rId4"/>
                      <a:stretch>
                        <a:fillRect/>
                      </a:stretch>
                    </p:blipFill>
                    <p:spPr>
                      <a:xfrm>
                        <a:off x="1752600" y="3458633"/>
                        <a:ext cx="381000" cy="656167"/>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191000" y="3810000"/>
          <a:ext cx="304800" cy="609600"/>
        </p:xfrm>
        <a:graphic>
          <a:graphicData uri="http://schemas.openxmlformats.org/presentationml/2006/ole">
            <mc:AlternateContent xmlns:mc="http://schemas.openxmlformats.org/markup-compatibility/2006">
              <mc:Choice xmlns:v="urn:schemas-microsoft-com:vml" Requires="v">
                <p:oleObj spid="_x0000_s2125" name="Equation" r:id="rId5" imgW="139700" imgH="393700" progId="Equation.DSMT4">
                  <p:embed/>
                </p:oleObj>
              </mc:Choice>
              <mc:Fallback>
                <p:oleObj name="Equation" r:id="rId5" imgW="139700" imgH="393700" progId="Equation.DSMT4">
                  <p:embed/>
                  <p:pic>
                    <p:nvPicPr>
                      <p:cNvPr id="0" name="Picture 2124"/>
                      <p:cNvPicPr/>
                      <p:nvPr/>
                    </p:nvPicPr>
                    <p:blipFill>
                      <a:blip r:embed="rId6"/>
                      <a:stretch>
                        <a:fillRect/>
                      </a:stretch>
                    </p:blipFill>
                    <p:spPr>
                      <a:xfrm>
                        <a:off x="4191000" y="3810000"/>
                        <a:ext cx="304800" cy="6096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076"/>
                                        </p:tgtEl>
                                        <p:attrNameLst>
                                          <p:attrName>ppt_x</p:attrName>
                                        </p:attrNameLst>
                                      </p:cBhvr>
                                      <p:tavLst>
                                        <p:tav tm="0">
                                          <p:val>
                                            <p:strVal val="ppt_x"/>
                                          </p:val>
                                        </p:tav>
                                        <p:tav tm="100000">
                                          <p:val>
                                            <p:strVal val="ppt_x"/>
                                          </p:val>
                                        </p:tav>
                                      </p:tavLst>
                                    </p:anim>
                                    <p:anim calcmode="lin" valueType="num">
                                      <p:cBhvr additive="base">
                                        <p:cTn id="14" dur="500"/>
                                        <p:tgtEl>
                                          <p:spTgt spid="3076"/>
                                        </p:tgtEl>
                                        <p:attrNameLst>
                                          <p:attrName>ppt_y</p:attrName>
                                        </p:attrNameLst>
                                      </p:cBhvr>
                                      <p:tavLst>
                                        <p:tav tm="0">
                                          <p:val>
                                            <p:strVal val="ppt_y"/>
                                          </p:val>
                                        </p:tav>
                                        <p:tav tm="100000">
                                          <p:val>
                                            <p:strVal val="1+ppt_h/2"/>
                                          </p:val>
                                        </p:tav>
                                      </p:tavLst>
                                    </p:anim>
                                    <p:set>
                                      <p:cBhvr>
                                        <p:cTn id="15" dur="1" fill="hold">
                                          <p:stCondLst>
                                            <p:cond delay="499"/>
                                          </p:stCondLst>
                                        </p:cTn>
                                        <p:tgtEl>
                                          <p:spTgt spid="3076"/>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ircle(in)">
                                      <p:cBhvr>
                                        <p:cTn id="18" dur="20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circle(in)">
                                      <p:cBhvr>
                                        <p:cTn id="23" dur="20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circle(in)">
                                      <p:cBhvr>
                                        <p:cTn id="28" dur="2000"/>
                                        <p:tgtEl>
                                          <p:spTgt spid="10">
                                            <p:txEl>
                                              <p:pRg st="2" end="2"/>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52400" y="381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762000" y="3782199"/>
            <a:ext cx="6172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850612"/>
            <a:ext cx="52578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Tính: </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6553200" y="3505200"/>
            <a:ext cx="3033713" cy="3507182"/>
          </a:xfrm>
          <a:prstGeom prst="rect">
            <a:avLst/>
          </a:prstGeom>
        </p:spPr>
      </p:pic>
      <p:sp>
        <p:nvSpPr>
          <p:cNvPr id="9" name="Right Arrow 8">
            <a:hlinkClick r:id="rId4"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aphicFrame>
        <p:nvGraphicFramePr>
          <p:cNvPr id="5" name="Object 4"/>
          <p:cNvGraphicFramePr>
            <a:graphicFrameLocks noChangeAspect="1"/>
          </p:cNvGraphicFramePr>
          <p:nvPr/>
        </p:nvGraphicFramePr>
        <p:xfrm>
          <a:off x="1766455" y="633411"/>
          <a:ext cx="1905000" cy="1019175"/>
        </p:xfrm>
        <a:graphic>
          <a:graphicData uri="http://schemas.openxmlformats.org/presentationml/2006/ole">
            <mc:AlternateContent xmlns:mc="http://schemas.openxmlformats.org/markup-compatibility/2006">
              <mc:Choice xmlns:v="urn:schemas-microsoft-com:vml" Requires="v">
                <p:oleObj spid="_x0000_s18518" name="Equation" r:id="rId5" imgW="735965" imgH="393700" progId="Equation.DSMT4">
                  <p:embed/>
                </p:oleObj>
              </mc:Choice>
              <mc:Fallback>
                <p:oleObj name="Equation" r:id="rId5" imgW="735965" imgH="393700" progId="Equation.DSMT4">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6455" y="633411"/>
                        <a:ext cx="1905000" cy="101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1160318" y="4267325"/>
          <a:ext cx="1905000" cy="1019175"/>
        </p:xfrm>
        <a:graphic>
          <a:graphicData uri="http://schemas.openxmlformats.org/presentationml/2006/ole">
            <mc:AlternateContent xmlns:mc="http://schemas.openxmlformats.org/markup-compatibility/2006">
              <mc:Choice xmlns:v="urn:schemas-microsoft-com:vml" Requires="v">
                <p:oleObj spid="_x0000_s18519" name="Equation" r:id="rId7" imgW="735965" imgH="393700" progId="Equation.DSMT4">
                  <p:embed/>
                </p:oleObj>
              </mc:Choice>
              <mc:Fallback>
                <p:oleObj name="Equation" r:id="rId7" imgW="735965" imgH="3937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318" y="4267325"/>
                        <a:ext cx="1905000" cy="101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nvGraphicFramePr>
        <p:xfrm>
          <a:off x="2743200" y="4252316"/>
          <a:ext cx="3962400" cy="1006475"/>
        </p:xfrm>
        <a:graphic>
          <a:graphicData uri="http://schemas.openxmlformats.org/presentationml/2006/ole">
            <mc:AlternateContent xmlns:mc="http://schemas.openxmlformats.org/markup-compatibility/2006">
              <mc:Choice xmlns:v="urn:schemas-microsoft-com:vml" Requires="v">
                <p:oleObj spid="_x0000_s18520" name="Equation" r:id="rId8" imgW="1548765" imgH="393700" progId="Equation.DSMT4">
                  <p:embed/>
                </p:oleObj>
              </mc:Choice>
              <mc:Fallback>
                <p:oleObj name="Equation" r:id="rId8" imgW="1548765" imgH="39370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252316"/>
                        <a:ext cx="3962400" cy="1006475"/>
                      </a:xfrm>
                      <a:prstGeom prst="rect">
                        <a:avLst/>
                      </a:prstGeom>
                      <a:solidFill>
                        <a:schemeClr val="bg1"/>
                      </a:solidFill>
                      <a:ln>
                        <a:solidFill>
                          <a:schemeClr val="bg1"/>
                        </a:solid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2895600" y="6927"/>
            <a:ext cx="3200400" cy="1524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5" name="TextBox 4"/>
          <p:cNvSpPr txBox="1"/>
          <p:nvPr/>
        </p:nvSpPr>
        <p:spPr>
          <a:xfrm>
            <a:off x="3200400" y="230318"/>
            <a:ext cx="2590800" cy="1077218"/>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Nobita, cậu giỏi quá!</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6" name="Rounded Rectangular Callout 5"/>
          <p:cNvSpPr/>
          <p:nvPr/>
        </p:nvSpPr>
        <p:spPr>
          <a:xfrm>
            <a:off x="7391400" y="6927"/>
            <a:ext cx="1752600" cy="983673"/>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7620000" y="230318"/>
            <a:ext cx="1371600" cy="646331"/>
          </a:xfrm>
          <a:prstGeom prst="rect">
            <a:avLst/>
          </a:prstGeom>
          <a:noFill/>
        </p:spPr>
        <p:txBody>
          <a:bodyPr wrap="square" rtlCol="0">
            <a:spAutoFit/>
          </a:bodyPr>
          <a:lstStyle/>
          <a:p>
            <a:r>
              <a:rPr lang="en-US">
                <a:solidFill>
                  <a:prstClr val="black"/>
                </a:solidFill>
              </a:rPr>
              <a:t>Hihi….Cám ơn các bạn.</a:t>
            </a:r>
            <a:endParaRPr lang="en-US">
              <a:solidFill>
                <a:prstClr val="black"/>
              </a:solidFill>
            </a:endParaRPr>
          </a:p>
        </p:txBody>
      </p:sp>
      <p:sp>
        <p:nvSpPr>
          <p:cNvPr id="8" name="Rounded Rectangle 7">
            <a:hlinkClick r:id="" action="ppaction://hlinkshowjump?jump=nextslide"/>
          </p:cNvPr>
          <p:cNvSpPr/>
          <p:nvPr/>
        </p:nvSpPr>
        <p:spPr>
          <a:xfrm>
            <a:off x="7658100" y="6400799"/>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anose="02020603050405020304" pitchFamily="18" charset="0"/>
                <a:cs typeface="Times New Roman" panose="02020603050405020304" pitchFamily="18" charset="0"/>
              </a:rPr>
              <a:t>BÀI MỚI</a:t>
            </a:r>
            <a:endParaRPr lang="en-US">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5000" r="-25000"/>
          </a:stretch>
        </a:blip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219200"/>
            <a:ext cx="8229600" cy="4906963"/>
          </a:xfrm>
        </p:spPr>
        <p:txBody>
          <a:bodyPr/>
          <a:lstStyle/>
          <a:p>
            <a:pPr>
              <a:buNone/>
            </a:pPr>
            <a:r>
              <a:rPr lang="en-US" b="1"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3 . Số đối</a:t>
            </a:r>
            <a:endParaRPr lang="en-US" b="1" dirty="0">
              <a:solidFill>
                <a:srgbClr val="FF0000"/>
              </a:solidFill>
              <a:latin typeface="Times New Roman" panose="02020603050405020304" pitchFamily="18" charset="0"/>
              <a:cs typeface="Times New Roman" panose="02020603050405020304" pitchFamily="18" charset="0"/>
            </a:endParaRPr>
          </a:p>
          <a:p>
            <a:pPr>
              <a:buNone/>
            </a:pPr>
            <a:r>
              <a:rPr lang="en-US" dirty="0">
                <a:latin typeface="Times New Roman" panose="02020603050405020304" pitchFamily="18" charset="0"/>
                <a:cs typeface="Times New Roman" panose="02020603050405020304" pitchFamily="18" charset="0"/>
              </a:rPr>
              <a:t>  Ví dụ:</a:t>
            </a:r>
            <a:endParaRPr lang="en-US" dirty="0">
              <a:latin typeface="Times New Roman" panose="02020603050405020304" pitchFamily="18" charset="0"/>
              <a:cs typeface="Times New Roman" panose="02020603050405020304" pitchFamily="18" charset="0"/>
            </a:endParaRPr>
          </a:p>
        </p:txBody>
      </p:sp>
      <p:graphicFrame>
        <p:nvGraphicFramePr>
          <p:cNvPr id="16386" name="Object 2"/>
          <p:cNvGraphicFramePr>
            <a:graphicFrameLocks noChangeAspect="1"/>
          </p:cNvGraphicFramePr>
          <p:nvPr/>
        </p:nvGraphicFramePr>
        <p:xfrm>
          <a:off x="1752600" y="1752600"/>
          <a:ext cx="3905250" cy="1022350"/>
        </p:xfrm>
        <a:graphic>
          <a:graphicData uri="http://schemas.openxmlformats.org/presentationml/2006/ole">
            <mc:AlternateContent xmlns:mc="http://schemas.openxmlformats.org/markup-compatibility/2006">
              <mc:Choice xmlns:v="urn:schemas-microsoft-com:vml" Requires="v">
                <p:oleObj spid="_x0000_s19686" name="Equation" r:id="rId3" imgW="1612900" imgH="393700" progId="Equation.DSMT4">
                  <p:embed/>
                </p:oleObj>
              </mc:Choice>
              <mc:Fallback>
                <p:oleObj name="Equation" r:id="rId3" imgW="1612900" imgH="393700" progId="Equation.DSMT4">
                  <p:embed/>
                  <p:pic>
                    <p:nvPicPr>
                      <p:cNvPr id="0" name="Picture 196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52600"/>
                        <a:ext cx="3905250" cy="1022350"/>
                      </a:xfrm>
                      <a:prstGeom prst="rect">
                        <a:avLst/>
                      </a:prstGeom>
                      <a:solidFill>
                        <a:schemeClr val="bg1"/>
                      </a:solidFill>
                    </p:spPr>
                  </p:pic>
                </p:oleObj>
              </mc:Fallback>
            </mc:AlternateContent>
          </a:graphicData>
        </a:graphic>
      </p:graphicFrame>
      <p:graphicFrame>
        <p:nvGraphicFramePr>
          <p:cNvPr id="16387" name="Object 3"/>
          <p:cNvGraphicFramePr>
            <a:graphicFrameLocks noChangeAspect="1"/>
          </p:cNvGraphicFramePr>
          <p:nvPr/>
        </p:nvGraphicFramePr>
        <p:xfrm>
          <a:off x="990600" y="2895600"/>
          <a:ext cx="5322888" cy="1019175"/>
        </p:xfrm>
        <a:graphic>
          <a:graphicData uri="http://schemas.openxmlformats.org/presentationml/2006/ole">
            <mc:AlternateContent xmlns:mc="http://schemas.openxmlformats.org/markup-compatibility/2006">
              <mc:Choice xmlns:v="urn:schemas-microsoft-com:vml" Requires="v">
                <p:oleObj spid="_x0000_s19687" name="Equation" r:id="rId5" imgW="2057400" imgH="393700" progId="Equation.DSMT4">
                  <p:embed/>
                </p:oleObj>
              </mc:Choice>
              <mc:Fallback>
                <p:oleObj name="Equation" r:id="rId5" imgW="2057400" imgH="393700" progId="Equation.DSMT4">
                  <p:embed/>
                  <p:pic>
                    <p:nvPicPr>
                      <p:cNvPr id="0" name="Picture 196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895600"/>
                        <a:ext cx="5322888" cy="1019175"/>
                      </a:xfrm>
                      <a:prstGeom prst="rect">
                        <a:avLst/>
                      </a:prstGeom>
                      <a:solidFill>
                        <a:schemeClr val="bg1"/>
                      </a:solidFill>
                    </p:spPr>
                  </p:pic>
                </p:oleObj>
              </mc:Fallback>
            </mc:AlternateContent>
          </a:graphicData>
        </a:graphic>
      </p:graphicFrame>
      <p:sp>
        <p:nvSpPr>
          <p:cNvPr id="8" name="Cloud Callout 7"/>
          <p:cNvSpPr/>
          <p:nvPr/>
        </p:nvSpPr>
        <p:spPr>
          <a:xfrm>
            <a:off x="6210300" y="1066800"/>
            <a:ext cx="2819400" cy="2362200"/>
          </a:xfrm>
          <a:prstGeom prst="cloudCallou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Times New Roman" panose="02020603050405020304" pitchFamily="18" charset="0"/>
                <a:cs typeface="Times New Roman" panose="02020603050405020304" pitchFamily="18" charset="0"/>
              </a:rPr>
              <a:t>Nhận xét tổng của 2 phép tính trên </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0" y="3233738"/>
            <a:ext cx="9144000" cy="0"/>
          </a:xfrm>
          <a:prstGeom prst="rect">
            <a:avLst/>
          </a:prstGeom>
          <a:noFill/>
          <a:ln w="9525">
            <a:noFill/>
            <a:miter lim="800000"/>
          </a:ln>
          <a:effectLst/>
        </p:spPr>
        <p:txBody>
          <a:bodyPr wrap="none" anchor="ctr">
            <a:spAutoFit/>
          </a:bodyPr>
          <a:lstStyle/>
          <a:p>
            <a:endParaRPr lang="en-US">
              <a:solidFill>
                <a:prstClr val="black"/>
              </a:solidFill>
            </a:endParaRPr>
          </a:p>
        </p:txBody>
      </p:sp>
      <p:sp>
        <p:nvSpPr>
          <p:cNvPr id="18" name="Rectangle 17"/>
          <p:cNvSpPr>
            <a:spLocks noChangeArrowheads="1"/>
          </p:cNvSpPr>
          <p:nvPr/>
        </p:nvSpPr>
        <p:spPr bwMode="auto">
          <a:xfrm>
            <a:off x="0" y="3233738"/>
            <a:ext cx="9144000" cy="0"/>
          </a:xfrm>
          <a:prstGeom prst="rect">
            <a:avLst/>
          </a:prstGeom>
          <a:noFill/>
          <a:ln w="9525">
            <a:noFill/>
            <a:miter lim="800000"/>
          </a:ln>
          <a:effectLst/>
        </p:spPr>
        <p:txBody>
          <a:bodyPr wrap="none" anchor="ctr">
            <a:spAutoFit/>
          </a:bodyPr>
          <a:lstStyle/>
          <a:p>
            <a:endParaRPr lang="en-US">
              <a:solidFill>
                <a:prstClr val="black"/>
              </a:solidFill>
            </a:endParaRPr>
          </a:p>
        </p:txBody>
      </p:sp>
      <p:sp>
        <p:nvSpPr>
          <p:cNvPr id="19" name="Rectangle 18"/>
          <p:cNvSpPr>
            <a:spLocks noChangeArrowheads="1"/>
          </p:cNvSpPr>
          <p:nvPr/>
        </p:nvSpPr>
        <p:spPr bwMode="auto">
          <a:xfrm>
            <a:off x="0" y="3233738"/>
            <a:ext cx="9144000" cy="0"/>
          </a:xfrm>
          <a:prstGeom prst="rect">
            <a:avLst/>
          </a:prstGeom>
          <a:noFill/>
          <a:ln w="9525">
            <a:noFill/>
            <a:miter lim="800000"/>
          </a:ln>
          <a:effectLst/>
        </p:spPr>
        <p:txBody>
          <a:bodyPr wrap="none" anchor="ctr">
            <a:spAutoFit/>
          </a:bodyPr>
          <a:lstStyle/>
          <a:p>
            <a:endParaRPr lang="en-US">
              <a:solidFill>
                <a:prstClr val="black"/>
              </a:solidFill>
            </a:endParaRPr>
          </a:p>
        </p:txBody>
      </p:sp>
      <p:sp>
        <p:nvSpPr>
          <p:cNvPr id="20" name="Rectangle 19"/>
          <p:cNvSpPr>
            <a:spLocks noChangeArrowheads="1"/>
          </p:cNvSpPr>
          <p:nvPr/>
        </p:nvSpPr>
        <p:spPr bwMode="auto">
          <a:xfrm>
            <a:off x="0" y="3233738"/>
            <a:ext cx="9144000" cy="0"/>
          </a:xfrm>
          <a:prstGeom prst="rect">
            <a:avLst/>
          </a:prstGeom>
          <a:noFill/>
          <a:ln w="9525">
            <a:noFill/>
            <a:miter lim="800000"/>
          </a:ln>
          <a:effectLst/>
        </p:spPr>
        <p:txBody>
          <a:bodyPr wrap="none" anchor="ctr">
            <a:spAutoFit/>
          </a:bodyPr>
          <a:lstStyle/>
          <a:p>
            <a:endParaRPr lang="en-US">
              <a:solidFill>
                <a:prstClr val="black"/>
              </a:solidFill>
            </a:endParaRPr>
          </a:p>
        </p:txBody>
      </p:sp>
      <p:graphicFrame>
        <p:nvGraphicFramePr>
          <p:cNvPr id="21" name="Object 20"/>
          <p:cNvGraphicFramePr>
            <a:graphicFrameLocks noChangeAspect="1"/>
          </p:cNvGraphicFramePr>
          <p:nvPr/>
        </p:nvGraphicFramePr>
        <p:xfrm>
          <a:off x="762000" y="3837497"/>
          <a:ext cx="1979612" cy="914400"/>
        </p:xfrm>
        <a:graphic>
          <a:graphicData uri="http://schemas.openxmlformats.org/presentationml/2006/ole">
            <mc:AlternateContent xmlns:mc="http://schemas.openxmlformats.org/markup-compatibility/2006">
              <mc:Choice xmlns:v="urn:schemas-microsoft-com:vml" Requires="v">
                <p:oleObj spid="_x0000_s19688" name="Equation" r:id="rId7" imgW="16459200" imgH="9448800" progId="Equation.DSMT4">
                  <p:embed/>
                </p:oleObj>
              </mc:Choice>
              <mc:Fallback>
                <p:oleObj name="Equation" r:id="rId7" imgW="16459200" imgH="9448800" progId="Equation.DSMT4">
                  <p:embed/>
                  <p:pic>
                    <p:nvPicPr>
                      <p:cNvPr id="0" name="Picture 19687"/>
                      <p:cNvPicPr>
                        <a:picLocks noChangeAspect="1" noChangeArrowheads="1"/>
                      </p:cNvPicPr>
                      <p:nvPr/>
                    </p:nvPicPr>
                    <p:blipFill>
                      <a:blip r:embed="rId8"/>
                      <a:srcRect/>
                      <a:stretch>
                        <a:fillRect/>
                      </a:stretch>
                    </p:blipFill>
                    <p:spPr bwMode="auto">
                      <a:xfrm>
                        <a:off x="762000" y="3837497"/>
                        <a:ext cx="19796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 Box 21"/>
          <p:cNvSpPr txBox="1">
            <a:spLocks noChangeArrowheads="1"/>
          </p:cNvSpPr>
          <p:nvPr/>
        </p:nvSpPr>
        <p:spPr bwMode="auto">
          <a:xfrm>
            <a:off x="2590800" y="4063865"/>
            <a:ext cx="1066800" cy="461665"/>
          </a:xfrm>
          <a:prstGeom prst="rect">
            <a:avLst/>
          </a:prstGeom>
          <a:noFill/>
          <a:ln w="9525">
            <a:noFill/>
            <a:miter lim="800000"/>
          </a:ln>
          <a:effectLst/>
        </p:spPr>
        <p:txBody>
          <a:bodyPr wrap="square">
            <a:spAutoFit/>
          </a:bodyPr>
          <a:lstStyle/>
          <a:p>
            <a:pPr>
              <a:spcBef>
                <a:spcPct val="50000"/>
              </a:spcBef>
            </a:pPr>
            <a:r>
              <a:rPr lang="en-US" sz="2400"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 nói</a:t>
            </a:r>
            <a:endParaRPr lang="en-US" sz="2400"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 name="Picture 3" descr="POINSET3"/>
          <p:cNvPicPr>
            <a:picLocks noChangeAspect="1" noChangeArrowheads="1"/>
          </p:cNvPicPr>
          <p:nvPr/>
        </p:nvPicPr>
        <p:blipFill>
          <a:blip r:embed="rId9"/>
          <a:srcRect/>
          <a:stretch>
            <a:fillRect/>
          </a:stretch>
        </p:blipFill>
        <p:spPr bwMode="auto">
          <a:xfrm>
            <a:off x="8001000" y="5775325"/>
            <a:ext cx="1109663" cy="1016000"/>
          </a:xfrm>
          <a:prstGeom prst="rect">
            <a:avLst/>
          </a:prstGeom>
          <a:noFill/>
          <a:ln w="9525">
            <a:noFill/>
            <a:miter lim="800000"/>
            <a:headEnd/>
            <a:tailEnd/>
          </a:ln>
        </p:spPr>
      </p:pic>
      <p:sp>
        <p:nvSpPr>
          <p:cNvPr id="24" name="Text Box 5"/>
          <p:cNvSpPr txBox="1">
            <a:spLocks noChangeArrowheads="1"/>
          </p:cNvSpPr>
          <p:nvPr/>
        </p:nvSpPr>
        <p:spPr bwMode="auto">
          <a:xfrm>
            <a:off x="4177145" y="4022725"/>
            <a:ext cx="3276600" cy="488950"/>
          </a:xfrm>
          <a:prstGeom prst="rect">
            <a:avLst/>
          </a:prstGeom>
          <a:noFill/>
          <a:ln w="9525">
            <a:noFill/>
            <a:miter lim="800000"/>
          </a:ln>
          <a:effectLst/>
        </p:spPr>
        <p:txBody>
          <a:bodyPr>
            <a:spAutoFit/>
          </a:bodyPr>
          <a:lstStyle/>
          <a:p>
            <a:pPr>
              <a:spcBef>
                <a:spcPct val="50000"/>
              </a:spcBef>
            </a:pPr>
            <a:r>
              <a:rPr lang="en-US" sz="2600" b="1" i="1" dirty="0">
                <a:solidFill>
                  <a:srgbClr val="0000FF"/>
                </a:solidFill>
                <a:latin typeface=".VnTime" panose="020B7200000000000000" pitchFamily="34" charset="0"/>
              </a:rPr>
              <a:t>lµ sè ®èi</a:t>
            </a:r>
            <a:r>
              <a:rPr lang="en-US" sz="2600" i="1" dirty="0">
                <a:solidFill>
                  <a:prstClr val="black"/>
                </a:solidFill>
                <a:latin typeface=".VnTime" panose="020B7200000000000000" pitchFamily="34" charset="0"/>
              </a:rPr>
              <a:t> cña ph©n sè</a:t>
            </a:r>
            <a:endParaRPr lang="en-US" sz="2600" i="1" dirty="0">
              <a:solidFill>
                <a:prstClr val="black"/>
              </a:solidFill>
              <a:latin typeface=".VnTime" panose="020B7200000000000000" pitchFamily="34" charset="0"/>
            </a:endParaRPr>
          </a:p>
        </p:txBody>
      </p:sp>
      <p:graphicFrame>
        <p:nvGraphicFramePr>
          <p:cNvPr id="25" name="Object 6"/>
          <p:cNvGraphicFramePr>
            <a:graphicFrameLocks noChangeAspect="1"/>
          </p:cNvGraphicFramePr>
          <p:nvPr/>
        </p:nvGraphicFramePr>
        <p:xfrm>
          <a:off x="7208693" y="3814465"/>
          <a:ext cx="390525" cy="914400"/>
        </p:xfrm>
        <a:graphic>
          <a:graphicData uri="http://schemas.openxmlformats.org/presentationml/2006/ole">
            <mc:AlternateContent xmlns:mc="http://schemas.openxmlformats.org/markup-compatibility/2006">
              <mc:Choice xmlns:v="urn:schemas-microsoft-com:vml" Requires="v">
                <p:oleObj spid="_x0000_s19689" name="Equation" r:id="rId10" imgW="139700" imgH="393700" progId="Equation.3">
                  <p:embed/>
                </p:oleObj>
              </mc:Choice>
              <mc:Fallback>
                <p:oleObj name="Equation" r:id="rId10" imgW="139700" imgH="393700" progId="Equation.3">
                  <p:embed/>
                  <p:pic>
                    <p:nvPicPr>
                      <p:cNvPr id="0" name="Picture 196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8693" y="3814465"/>
                        <a:ext cx="3905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7"/>
          <p:cNvGraphicFramePr>
            <a:graphicFrameLocks noChangeAspect="1"/>
          </p:cNvGraphicFramePr>
          <p:nvPr/>
        </p:nvGraphicFramePr>
        <p:xfrm>
          <a:off x="3657600" y="3814465"/>
          <a:ext cx="492125" cy="914400"/>
        </p:xfrm>
        <a:graphic>
          <a:graphicData uri="http://schemas.openxmlformats.org/presentationml/2006/ole">
            <mc:AlternateContent xmlns:mc="http://schemas.openxmlformats.org/markup-compatibility/2006">
              <mc:Choice xmlns:v="urn:schemas-microsoft-com:vml" Requires="v">
                <p:oleObj spid="_x0000_s19690" name="Equation" r:id="rId12" imgW="254000" imgH="393700" progId="Equation.3">
                  <p:embed/>
                </p:oleObj>
              </mc:Choice>
              <mc:Fallback>
                <p:oleObj name="Equation" r:id="rId12" imgW="254000" imgH="393700" progId="Equation.3">
                  <p:embed/>
                  <p:pic>
                    <p:nvPicPr>
                      <p:cNvPr id="0" name="Picture 1968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3814465"/>
                        <a:ext cx="4921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 Box 8"/>
          <p:cNvSpPr txBox="1">
            <a:spLocks noChangeArrowheads="1"/>
          </p:cNvSpPr>
          <p:nvPr/>
        </p:nvSpPr>
        <p:spPr bwMode="auto">
          <a:xfrm>
            <a:off x="4142509" y="4955020"/>
            <a:ext cx="3124200" cy="488950"/>
          </a:xfrm>
          <a:prstGeom prst="rect">
            <a:avLst/>
          </a:prstGeom>
          <a:noFill/>
          <a:ln w="9525">
            <a:noFill/>
            <a:miter lim="800000"/>
          </a:ln>
          <a:effectLst/>
        </p:spPr>
        <p:txBody>
          <a:bodyPr>
            <a:spAutoFit/>
          </a:bodyPr>
          <a:lstStyle/>
          <a:p>
            <a:pPr>
              <a:spcBef>
                <a:spcPct val="50000"/>
              </a:spcBef>
            </a:pPr>
            <a:r>
              <a:rPr lang="en-US" sz="2600" b="1" i="1" dirty="0">
                <a:solidFill>
                  <a:srgbClr val="0000FF"/>
                </a:solidFill>
                <a:latin typeface=".VnTime" panose="020B7200000000000000" pitchFamily="34" charset="0"/>
              </a:rPr>
              <a:t>lµ sè ®èi</a:t>
            </a:r>
            <a:r>
              <a:rPr lang="en-US" sz="2600" i="1" dirty="0">
                <a:solidFill>
                  <a:prstClr val="black"/>
                </a:solidFill>
                <a:latin typeface=".VnTime" panose="020B7200000000000000" pitchFamily="34" charset="0"/>
              </a:rPr>
              <a:t> cña ph©n sè</a:t>
            </a:r>
            <a:endParaRPr lang="en-US" sz="2600" i="1" dirty="0">
              <a:solidFill>
                <a:prstClr val="black"/>
              </a:solidFill>
              <a:latin typeface=".VnTime" panose="020B7200000000000000" pitchFamily="34" charset="0"/>
            </a:endParaRPr>
          </a:p>
        </p:txBody>
      </p:sp>
      <p:sp>
        <p:nvSpPr>
          <p:cNvPr id="28" name="Text Box 11"/>
          <p:cNvSpPr txBox="1">
            <a:spLocks noChangeArrowheads="1"/>
          </p:cNvSpPr>
          <p:nvPr/>
        </p:nvSpPr>
        <p:spPr bwMode="auto">
          <a:xfrm>
            <a:off x="914400" y="5482359"/>
            <a:ext cx="2438400" cy="488950"/>
          </a:xfrm>
          <a:prstGeom prst="rect">
            <a:avLst/>
          </a:prstGeom>
          <a:noFill/>
          <a:ln w="9525">
            <a:noFill/>
            <a:miter lim="800000"/>
          </a:ln>
          <a:effectLst/>
        </p:spPr>
        <p:txBody>
          <a:bodyPr>
            <a:spAutoFit/>
          </a:bodyPr>
          <a:lstStyle/>
          <a:p>
            <a:pPr>
              <a:spcBef>
                <a:spcPct val="50000"/>
              </a:spcBef>
            </a:pPr>
            <a:r>
              <a:rPr lang="en-US" sz="2600" i="1" dirty="0">
                <a:solidFill>
                  <a:prstClr val="black"/>
                </a:solidFill>
                <a:latin typeface=".VnTime" panose="020B7200000000000000" pitchFamily="34" charset="0"/>
              </a:rPr>
              <a:t>Hai ph©n sè</a:t>
            </a:r>
            <a:endParaRPr lang="en-US" sz="2600" i="1" dirty="0">
              <a:solidFill>
                <a:prstClr val="black"/>
              </a:solidFill>
              <a:latin typeface=".VnTime" panose="020B7200000000000000" pitchFamily="34" charset="0"/>
            </a:endParaRPr>
          </a:p>
        </p:txBody>
      </p:sp>
      <p:graphicFrame>
        <p:nvGraphicFramePr>
          <p:cNvPr id="29" name="Object 12"/>
          <p:cNvGraphicFramePr>
            <a:graphicFrameLocks noChangeAspect="1"/>
          </p:cNvGraphicFramePr>
          <p:nvPr/>
        </p:nvGraphicFramePr>
        <p:xfrm>
          <a:off x="2700337" y="5257800"/>
          <a:ext cx="423863" cy="990600"/>
        </p:xfrm>
        <a:graphic>
          <a:graphicData uri="http://schemas.openxmlformats.org/presentationml/2006/ole">
            <mc:AlternateContent xmlns:mc="http://schemas.openxmlformats.org/markup-compatibility/2006">
              <mc:Choice xmlns:v="urn:schemas-microsoft-com:vml" Requires="v">
                <p:oleObj spid="_x0000_s19691" name="Equation" r:id="rId14" imgW="139700" imgH="393700" progId="Equation.3">
                  <p:embed/>
                </p:oleObj>
              </mc:Choice>
              <mc:Fallback>
                <p:oleObj name="Equation" r:id="rId14" imgW="139700" imgH="393700" progId="Equation.3">
                  <p:embed/>
                  <p:pic>
                    <p:nvPicPr>
                      <p:cNvPr id="0" name="Picture 1969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0337" y="5257800"/>
                        <a:ext cx="42386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 Box 13"/>
          <p:cNvSpPr txBox="1">
            <a:spLocks noChangeArrowheads="1"/>
          </p:cNvSpPr>
          <p:nvPr/>
        </p:nvSpPr>
        <p:spPr bwMode="auto">
          <a:xfrm>
            <a:off x="3262745" y="5498234"/>
            <a:ext cx="609600" cy="457200"/>
          </a:xfrm>
          <a:prstGeom prst="rect">
            <a:avLst/>
          </a:prstGeom>
          <a:noFill/>
          <a:ln w="9525">
            <a:noFill/>
            <a:miter lim="800000"/>
          </a:ln>
          <a:effectLst/>
        </p:spPr>
        <p:txBody>
          <a:bodyPr>
            <a:spAutoFit/>
          </a:bodyPr>
          <a:lstStyle/>
          <a:p>
            <a:pPr>
              <a:spcBef>
                <a:spcPct val="50000"/>
              </a:spcBef>
            </a:pPr>
            <a:r>
              <a:rPr lang="en-US" sz="2400" i="1" dirty="0">
                <a:solidFill>
                  <a:prstClr val="black"/>
                </a:solidFill>
                <a:latin typeface=".VnTime" panose="020B7200000000000000" pitchFamily="34" charset="0"/>
              </a:rPr>
              <a:t>vµ</a:t>
            </a:r>
            <a:endParaRPr lang="en-US" sz="2400" i="1" dirty="0">
              <a:solidFill>
                <a:prstClr val="black"/>
              </a:solidFill>
              <a:latin typeface=".VnTime" panose="020B7200000000000000" pitchFamily="34" charset="0"/>
            </a:endParaRPr>
          </a:p>
        </p:txBody>
      </p:sp>
      <p:graphicFrame>
        <p:nvGraphicFramePr>
          <p:cNvPr id="31" name="Object 14"/>
          <p:cNvGraphicFramePr>
            <a:graphicFrameLocks noChangeAspect="1"/>
          </p:cNvGraphicFramePr>
          <p:nvPr/>
        </p:nvGraphicFramePr>
        <p:xfrm>
          <a:off x="3872345" y="5292725"/>
          <a:ext cx="531813" cy="990600"/>
        </p:xfrm>
        <a:graphic>
          <a:graphicData uri="http://schemas.openxmlformats.org/presentationml/2006/ole">
            <mc:AlternateContent xmlns:mc="http://schemas.openxmlformats.org/markup-compatibility/2006">
              <mc:Choice xmlns:v="urn:schemas-microsoft-com:vml" Requires="v">
                <p:oleObj spid="_x0000_s19692" name="Equation" r:id="rId15" imgW="254000" imgH="393700" progId="Equation.3">
                  <p:embed/>
                </p:oleObj>
              </mc:Choice>
              <mc:Fallback>
                <p:oleObj name="Equation" r:id="rId15" imgW="254000" imgH="393700" progId="Equation.3">
                  <p:embed/>
                  <p:pic>
                    <p:nvPicPr>
                      <p:cNvPr id="0" name="Picture 1969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2345" y="5292725"/>
                        <a:ext cx="53181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 Box 15"/>
          <p:cNvSpPr txBox="1">
            <a:spLocks noChangeArrowheads="1"/>
          </p:cNvSpPr>
          <p:nvPr/>
        </p:nvSpPr>
        <p:spPr bwMode="auto">
          <a:xfrm>
            <a:off x="4419600" y="5454650"/>
            <a:ext cx="3200400" cy="488950"/>
          </a:xfrm>
          <a:prstGeom prst="rect">
            <a:avLst/>
          </a:prstGeom>
          <a:noFill/>
          <a:ln w="9525">
            <a:noFill/>
            <a:miter lim="800000"/>
          </a:ln>
          <a:effectLst/>
        </p:spPr>
        <p:txBody>
          <a:bodyPr>
            <a:spAutoFit/>
          </a:bodyPr>
          <a:lstStyle/>
          <a:p>
            <a:pPr>
              <a:spcBef>
                <a:spcPct val="50000"/>
              </a:spcBef>
            </a:pPr>
            <a:r>
              <a:rPr lang="en-US" sz="2600" b="1" i="1" dirty="0">
                <a:solidFill>
                  <a:srgbClr val="0000FF"/>
                </a:solidFill>
                <a:latin typeface=".VnTime" panose="020B7200000000000000" pitchFamily="34" charset="0"/>
              </a:rPr>
              <a:t>lµ</a:t>
            </a:r>
            <a:r>
              <a:rPr lang="en-US" sz="2600" i="1" dirty="0">
                <a:solidFill>
                  <a:prstClr val="black"/>
                </a:solidFill>
                <a:latin typeface=".VnTime" panose="020B7200000000000000" pitchFamily="34" charset="0"/>
              </a:rPr>
              <a:t> </a:t>
            </a:r>
            <a:r>
              <a:rPr lang="en-US" sz="2600" b="1" i="1" dirty="0">
                <a:solidFill>
                  <a:srgbClr val="0000FF"/>
                </a:solidFill>
                <a:latin typeface=".VnTime" panose="020B7200000000000000" pitchFamily="34" charset="0"/>
              </a:rPr>
              <a:t>hai sè ®èi nhau</a:t>
            </a:r>
            <a:endParaRPr lang="en-US" sz="2600" b="1" i="1" dirty="0">
              <a:solidFill>
                <a:srgbClr val="0000FF"/>
              </a:solidFill>
              <a:latin typeface=".VnTime" panose="020B7200000000000000" pitchFamily="34" charset="0"/>
            </a:endParaRPr>
          </a:p>
        </p:txBody>
      </p:sp>
      <p:graphicFrame>
        <p:nvGraphicFramePr>
          <p:cNvPr id="50" name="Object 38"/>
          <p:cNvGraphicFramePr>
            <a:graphicFrameLocks noChangeAspect="1"/>
          </p:cNvGraphicFramePr>
          <p:nvPr/>
        </p:nvGraphicFramePr>
        <p:xfrm>
          <a:off x="3671455" y="4742295"/>
          <a:ext cx="390525" cy="914400"/>
        </p:xfrm>
        <a:graphic>
          <a:graphicData uri="http://schemas.openxmlformats.org/presentationml/2006/ole">
            <mc:AlternateContent xmlns:mc="http://schemas.openxmlformats.org/markup-compatibility/2006">
              <mc:Choice xmlns:v="urn:schemas-microsoft-com:vml" Requires="v">
                <p:oleObj spid="_x0000_s19693" name="Equation" r:id="rId16" imgW="139700" imgH="393700" progId="Equation.3">
                  <p:embed/>
                </p:oleObj>
              </mc:Choice>
              <mc:Fallback>
                <p:oleObj name="Equation" r:id="rId16" imgW="139700" imgH="393700" progId="Equation.3">
                  <p:embed/>
                  <p:pic>
                    <p:nvPicPr>
                      <p:cNvPr id="0" name="Picture 196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1455" y="4742295"/>
                        <a:ext cx="3905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39"/>
          <p:cNvGraphicFramePr>
            <a:graphicFrameLocks noChangeAspect="1"/>
          </p:cNvGraphicFramePr>
          <p:nvPr/>
        </p:nvGraphicFramePr>
        <p:xfrm>
          <a:off x="7127875" y="4742295"/>
          <a:ext cx="492125" cy="914400"/>
        </p:xfrm>
        <a:graphic>
          <a:graphicData uri="http://schemas.openxmlformats.org/presentationml/2006/ole">
            <mc:AlternateContent xmlns:mc="http://schemas.openxmlformats.org/markup-compatibility/2006">
              <mc:Choice xmlns:v="urn:schemas-microsoft-com:vml" Requires="v">
                <p:oleObj spid="_x0000_s19694" name="Equation" r:id="rId17" imgW="254000" imgH="393700" progId="Equation.3">
                  <p:embed/>
                </p:oleObj>
              </mc:Choice>
              <mc:Fallback>
                <p:oleObj name="Equation" r:id="rId17" imgW="254000" imgH="393700" progId="Equation.3">
                  <p:embed/>
                  <p:pic>
                    <p:nvPicPr>
                      <p:cNvPr id="0" name="Picture 1969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27875" y="4742295"/>
                        <a:ext cx="4921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0"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6113" y="38100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p:sndAc>
          <p:stSnd>
            <p:snd r:embed="rId20" name="RINGIN.WAV"/>
          </p:stSnd>
        </p:sndAc>
      </p:transition>
    </mc:Choice>
    <mc:Fallback>
      <p:transition spd="slow">
        <p:sndAc>
          <p:stSnd>
            <p:snd r:embed="rId20" name="RING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387"/>
                                        </p:tgtEl>
                                        <p:attrNameLst>
                                          <p:attrName>style.visibility</p:attrName>
                                        </p:attrNameLst>
                                      </p:cBhvr>
                                      <p:to>
                                        <p:strVal val="visible"/>
                                      </p:to>
                                    </p:set>
                                    <p:anim calcmode="lin" valueType="num">
                                      <p:cBhvr additive="base">
                                        <p:cTn id="11" dur="500" fill="hold"/>
                                        <p:tgtEl>
                                          <p:spTgt spid="16387"/>
                                        </p:tgtEl>
                                        <p:attrNameLst>
                                          <p:attrName>ppt_x</p:attrName>
                                        </p:attrNameLst>
                                      </p:cBhvr>
                                      <p:tavLst>
                                        <p:tav tm="0">
                                          <p:val>
                                            <p:strVal val="0-#ppt_w/2"/>
                                          </p:val>
                                        </p:tav>
                                        <p:tav tm="100000">
                                          <p:val>
                                            <p:strVal val="#ppt_x"/>
                                          </p:val>
                                        </p:tav>
                                      </p:tavLst>
                                    </p:anim>
                                    <p:anim calcmode="lin" valueType="num">
                                      <p:cBhvr additive="base">
                                        <p:cTn id="12"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1+#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1+#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4" presetClass="entr" presetSubtype="0" accel="10000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1000" fill="hold"/>
                                        <p:tgtEl>
                                          <p:spTgt spid="50"/>
                                        </p:tgtEl>
                                        <p:attrNameLst>
                                          <p:attrName>ppt_w</p:attrName>
                                        </p:attrNameLst>
                                      </p:cBhvr>
                                      <p:tavLst>
                                        <p:tav tm="0">
                                          <p:val>
                                            <p:strVal val="#ppt_w*0.05"/>
                                          </p:val>
                                        </p:tav>
                                        <p:tav tm="100000">
                                          <p:val>
                                            <p:strVal val="#ppt_w"/>
                                          </p:val>
                                        </p:tav>
                                      </p:tavLst>
                                    </p:anim>
                                    <p:anim calcmode="lin" valueType="num">
                                      <p:cBhvr>
                                        <p:cTn id="50" dur="1000" fill="hold"/>
                                        <p:tgtEl>
                                          <p:spTgt spid="50"/>
                                        </p:tgtEl>
                                        <p:attrNameLst>
                                          <p:attrName>ppt_h</p:attrName>
                                        </p:attrNameLst>
                                      </p:cBhvr>
                                      <p:tavLst>
                                        <p:tav tm="0">
                                          <p:val>
                                            <p:strVal val="#ppt_h"/>
                                          </p:val>
                                        </p:tav>
                                        <p:tav tm="100000">
                                          <p:val>
                                            <p:strVal val="#ppt_h"/>
                                          </p:val>
                                        </p:tav>
                                      </p:tavLst>
                                    </p:anim>
                                    <p:anim calcmode="lin" valueType="num">
                                      <p:cBhvr>
                                        <p:cTn id="51" dur="1000" fill="hold"/>
                                        <p:tgtEl>
                                          <p:spTgt spid="50"/>
                                        </p:tgtEl>
                                        <p:attrNameLst>
                                          <p:attrName>ppt_x</p:attrName>
                                        </p:attrNameLst>
                                      </p:cBhvr>
                                      <p:tavLst>
                                        <p:tav tm="0">
                                          <p:val>
                                            <p:strVal val="#ppt_x-.2"/>
                                          </p:val>
                                        </p:tav>
                                        <p:tav tm="100000">
                                          <p:val>
                                            <p:strVal val="#ppt_x"/>
                                          </p:val>
                                        </p:tav>
                                      </p:tavLst>
                                    </p:anim>
                                    <p:anim calcmode="lin" valueType="num">
                                      <p:cBhvr>
                                        <p:cTn id="52" dur="1000" fill="hold"/>
                                        <p:tgtEl>
                                          <p:spTgt spid="50"/>
                                        </p:tgtEl>
                                        <p:attrNameLst>
                                          <p:attrName>ppt_y</p:attrName>
                                        </p:attrNameLst>
                                      </p:cBhvr>
                                      <p:tavLst>
                                        <p:tav tm="0">
                                          <p:val>
                                            <p:strVal val="#ppt_y"/>
                                          </p:val>
                                        </p:tav>
                                        <p:tav tm="100000">
                                          <p:val>
                                            <p:strVal val="#ppt_y"/>
                                          </p:val>
                                        </p:tav>
                                      </p:tavLst>
                                    </p:anim>
                                    <p:animEffect transition="in" filter="fade">
                                      <p:cBhvr>
                                        <p:cTn id="53" dur="1000"/>
                                        <p:tgtEl>
                                          <p:spTgt spid="50"/>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1000" fill="hold"/>
                                        <p:tgtEl>
                                          <p:spTgt spid="27"/>
                                        </p:tgtEl>
                                        <p:attrNameLst>
                                          <p:attrName>ppt_w</p:attrName>
                                        </p:attrNameLst>
                                      </p:cBhvr>
                                      <p:tavLst>
                                        <p:tav tm="0">
                                          <p:val>
                                            <p:strVal val="#ppt_w*0.05"/>
                                          </p:val>
                                        </p:tav>
                                        <p:tav tm="100000">
                                          <p:val>
                                            <p:strVal val="#ppt_w"/>
                                          </p:val>
                                        </p:tav>
                                      </p:tavLst>
                                    </p:anim>
                                    <p:anim calcmode="lin" valueType="num">
                                      <p:cBhvr>
                                        <p:cTn id="57" dur="1000" fill="hold"/>
                                        <p:tgtEl>
                                          <p:spTgt spid="27"/>
                                        </p:tgtEl>
                                        <p:attrNameLst>
                                          <p:attrName>ppt_h</p:attrName>
                                        </p:attrNameLst>
                                      </p:cBhvr>
                                      <p:tavLst>
                                        <p:tav tm="0">
                                          <p:val>
                                            <p:strVal val="#ppt_h"/>
                                          </p:val>
                                        </p:tav>
                                        <p:tav tm="100000">
                                          <p:val>
                                            <p:strVal val="#ppt_h"/>
                                          </p:val>
                                        </p:tav>
                                      </p:tavLst>
                                    </p:anim>
                                    <p:anim calcmode="lin" valueType="num">
                                      <p:cBhvr>
                                        <p:cTn id="58" dur="1000" fill="hold"/>
                                        <p:tgtEl>
                                          <p:spTgt spid="27"/>
                                        </p:tgtEl>
                                        <p:attrNameLst>
                                          <p:attrName>ppt_x</p:attrName>
                                        </p:attrNameLst>
                                      </p:cBhvr>
                                      <p:tavLst>
                                        <p:tav tm="0">
                                          <p:val>
                                            <p:strVal val="#ppt_x-.2"/>
                                          </p:val>
                                        </p:tav>
                                        <p:tav tm="100000">
                                          <p:val>
                                            <p:strVal val="#ppt_x"/>
                                          </p:val>
                                        </p:tav>
                                      </p:tavLst>
                                    </p:anim>
                                    <p:anim calcmode="lin" valueType="num">
                                      <p:cBhvr>
                                        <p:cTn id="59" dur="1000" fill="hold"/>
                                        <p:tgtEl>
                                          <p:spTgt spid="27"/>
                                        </p:tgtEl>
                                        <p:attrNameLst>
                                          <p:attrName>ppt_y</p:attrName>
                                        </p:attrNameLst>
                                      </p:cBhvr>
                                      <p:tavLst>
                                        <p:tav tm="0">
                                          <p:val>
                                            <p:strVal val="#ppt_y"/>
                                          </p:val>
                                        </p:tav>
                                        <p:tav tm="100000">
                                          <p:val>
                                            <p:strVal val="#ppt_y"/>
                                          </p:val>
                                        </p:tav>
                                      </p:tavLst>
                                    </p:anim>
                                    <p:animEffect transition="in" filter="fade">
                                      <p:cBhvr>
                                        <p:cTn id="60" dur="1000"/>
                                        <p:tgtEl>
                                          <p:spTgt spid="27"/>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1000" fill="hold"/>
                                        <p:tgtEl>
                                          <p:spTgt spid="51"/>
                                        </p:tgtEl>
                                        <p:attrNameLst>
                                          <p:attrName>ppt_w</p:attrName>
                                        </p:attrNameLst>
                                      </p:cBhvr>
                                      <p:tavLst>
                                        <p:tav tm="0">
                                          <p:val>
                                            <p:strVal val="#ppt_w*0.05"/>
                                          </p:val>
                                        </p:tav>
                                        <p:tav tm="100000">
                                          <p:val>
                                            <p:strVal val="#ppt_w"/>
                                          </p:val>
                                        </p:tav>
                                      </p:tavLst>
                                    </p:anim>
                                    <p:anim calcmode="lin" valueType="num">
                                      <p:cBhvr>
                                        <p:cTn id="64" dur="1000" fill="hold"/>
                                        <p:tgtEl>
                                          <p:spTgt spid="51"/>
                                        </p:tgtEl>
                                        <p:attrNameLst>
                                          <p:attrName>ppt_h</p:attrName>
                                        </p:attrNameLst>
                                      </p:cBhvr>
                                      <p:tavLst>
                                        <p:tav tm="0">
                                          <p:val>
                                            <p:strVal val="#ppt_h"/>
                                          </p:val>
                                        </p:tav>
                                        <p:tav tm="100000">
                                          <p:val>
                                            <p:strVal val="#ppt_h"/>
                                          </p:val>
                                        </p:tav>
                                      </p:tavLst>
                                    </p:anim>
                                    <p:anim calcmode="lin" valueType="num">
                                      <p:cBhvr>
                                        <p:cTn id="65" dur="1000" fill="hold"/>
                                        <p:tgtEl>
                                          <p:spTgt spid="51"/>
                                        </p:tgtEl>
                                        <p:attrNameLst>
                                          <p:attrName>ppt_x</p:attrName>
                                        </p:attrNameLst>
                                      </p:cBhvr>
                                      <p:tavLst>
                                        <p:tav tm="0">
                                          <p:val>
                                            <p:strVal val="#ppt_x-.2"/>
                                          </p:val>
                                        </p:tav>
                                        <p:tav tm="100000">
                                          <p:val>
                                            <p:strVal val="#ppt_x"/>
                                          </p:val>
                                        </p:tav>
                                      </p:tavLst>
                                    </p:anim>
                                    <p:anim calcmode="lin" valueType="num">
                                      <p:cBhvr>
                                        <p:cTn id="66" dur="1000" fill="hold"/>
                                        <p:tgtEl>
                                          <p:spTgt spid="51"/>
                                        </p:tgtEl>
                                        <p:attrNameLst>
                                          <p:attrName>ppt_y</p:attrName>
                                        </p:attrNameLst>
                                      </p:cBhvr>
                                      <p:tavLst>
                                        <p:tav tm="0">
                                          <p:val>
                                            <p:strVal val="#ppt_y"/>
                                          </p:val>
                                        </p:tav>
                                        <p:tav tm="100000">
                                          <p:val>
                                            <p:strVal val="#ppt_y"/>
                                          </p:val>
                                        </p:tav>
                                      </p:tavLst>
                                    </p:anim>
                                    <p:animEffect transition="in" filter="fade">
                                      <p:cBhvr>
                                        <p:cTn id="67" dur="10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fill="hold"/>
                                        <p:tgtEl>
                                          <p:spTgt spid="30"/>
                                        </p:tgtEl>
                                        <p:attrNameLst>
                                          <p:attrName>ppt_x</p:attrName>
                                        </p:attrNameLst>
                                      </p:cBhvr>
                                      <p:tavLst>
                                        <p:tav tm="0">
                                          <p:val>
                                            <p:strVal val="#ppt_x"/>
                                          </p:val>
                                        </p:tav>
                                        <p:tav tm="100000">
                                          <p:val>
                                            <p:strVal val="#ppt_x"/>
                                          </p:val>
                                        </p:tav>
                                      </p:tavLst>
                                    </p:anim>
                                    <p:anim calcmode="lin" valueType="num">
                                      <p:cBhvr additive="base">
                                        <p:cTn id="81" dur="500" fill="hold"/>
                                        <p:tgtEl>
                                          <p:spTgt spid="30"/>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ppt_x"/>
                                          </p:val>
                                        </p:tav>
                                        <p:tav tm="100000">
                                          <p:val>
                                            <p:strVal val="#ppt_x"/>
                                          </p:val>
                                        </p:tav>
                                      </p:tavLst>
                                    </p:anim>
                                    <p:anim calcmode="lin" valueType="num">
                                      <p:cBhvr additive="base">
                                        <p:cTn id="8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1677062"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3. Số đối</a:t>
            </a:r>
            <a:endParaRPr lang="en-US" dirty="0"/>
          </a:p>
        </p:txBody>
      </p:sp>
      <p:sp>
        <p:nvSpPr>
          <p:cNvPr id="7" name="Cloud 6"/>
          <p:cNvSpPr/>
          <p:nvPr/>
        </p:nvSpPr>
        <p:spPr>
          <a:xfrm>
            <a:off x="4724400" y="1149927"/>
            <a:ext cx="4038600" cy="2438400"/>
          </a:xfrm>
          <a:prstGeom prst="clou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400" b="1" dirty="0">
                <a:solidFill>
                  <a:schemeClr val="accent2">
                    <a:lumMod val="75000"/>
                  </a:schemeClr>
                </a:solidFill>
                <a:latin typeface="Times New Roman" panose="02020603050405020304" pitchFamily="18" charset="0"/>
                <a:cs typeface="Times New Roman" panose="02020603050405020304" pitchFamily="18" charset="0"/>
              </a:rPr>
              <a:t>Qua bài tập trên em hiểu như thế nào là 2 số đối nhau?</a:t>
            </a:r>
            <a:endParaRPr 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46113" y="1727775"/>
            <a:ext cx="7924800" cy="6096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Hai phân số là đối nhau nếu tổng của chúng bằng 0</a:t>
            </a:r>
            <a:endParaRPr lang="en-US" sz="2400"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anose="020B7200000000000000" pitchFamily="34" charset="0"/>
            </a:endParaRPr>
          </a:p>
        </p:txBody>
      </p:sp>
      <p:graphicFrame>
        <p:nvGraphicFramePr>
          <p:cNvPr id="5" name="Object 4"/>
          <p:cNvGraphicFramePr>
            <a:graphicFrameLocks noChangeAspect="1"/>
          </p:cNvGraphicFramePr>
          <p:nvPr/>
        </p:nvGraphicFramePr>
        <p:xfrm>
          <a:off x="4572000" y="2185154"/>
          <a:ext cx="371475" cy="958850"/>
        </p:xfrm>
        <a:graphic>
          <a:graphicData uri="http://schemas.openxmlformats.org/presentationml/2006/ole">
            <mc:AlternateContent xmlns:mc="http://schemas.openxmlformats.org/markup-compatibility/2006">
              <mc:Choice xmlns:v="urn:schemas-microsoft-com:vml" Requires="v">
                <p:oleObj spid="_x0000_s20567" name="Equation" r:id="rId3" imgW="152400" imgH="393700" progId="Equation.DSMT4">
                  <p:embed/>
                </p:oleObj>
              </mc:Choice>
              <mc:Fallback>
                <p:oleObj name="Equation" r:id="rId3" imgW="152400" imgH="3937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85154"/>
                        <a:ext cx="3714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1199076" y="2433747"/>
            <a:ext cx="4320413" cy="461665"/>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Kí hiệu số đối của phân số      là  </a:t>
            </a:r>
            <a:endParaRPr lang="en-US" sz="2400" i="1"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5334000" y="2185154"/>
          <a:ext cx="588963" cy="958850"/>
        </p:xfrm>
        <a:graphic>
          <a:graphicData uri="http://schemas.openxmlformats.org/presentationml/2006/ole">
            <mc:AlternateContent xmlns:mc="http://schemas.openxmlformats.org/markup-compatibility/2006">
              <mc:Choice xmlns:v="urn:schemas-microsoft-com:vml" Requires="v">
                <p:oleObj spid="_x0000_s20568" name="Equation" r:id="rId5" imgW="241300" imgH="393700" progId="Equation.DSMT4">
                  <p:embed/>
                </p:oleObj>
              </mc:Choice>
              <mc:Fallback>
                <p:oleObj name="Equation" r:id="rId5" imgW="241300" imgH="3937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185154"/>
                        <a:ext cx="5889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nvGraphicFramePr>
        <p:xfrm>
          <a:off x="1797182" y="3200400"/>
          <a:ext cx="3124200" cy="1095375"/>
        </p:xfrm>
        <a:graphic>
          <a:graphicData uri="http://schemas.openxmlformats.org/presentationml/2006/ole">
            <mc:AlternateContent xmlns:mc="http://schemas.openxmlformats.org/markup-compatibility/2006">
              <mc:Choice xmlns:v="urn:schemas-microsoft-com:vml" Requires="v">
                <p:oleObj spid="_x0000_s20569" name="Equation" r:id="rId7" imgW="876300" imgH="431800" progId="Equation.DSMT4">
                  <p:embed/>
                </p:oleObj>
              </mc:Choice>
              <mc:Fallback>
                <p:oleObj name="Equation" r:id="rId7" imgW="876300" imgH="431800"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7182" y="3200400"/>
                        <a:ext cx="3124200" cy="1095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1828800" y="4724400"/>
          <a:ext cx="3276600" cy="998538"/>
        </p:xfrm>
        <a:graphic>
          <a:graphicData uri="http://schemas.openxmlformats.org/presentationml/2006/ole">
            <mc:AlternateContent xmlns:mc="http://schemas.openxmlformats.org/markup-compatibility/2006">
              <mc:Choice xmlns:v="urn:schemas-microsoft-com:vml" Requires="v">
                <p:oleObj spid="_x0000_s20570" name="Equation" r:id="rId9" imgW="989965" imgH="393700" progId="Equation.DSMT4">
                  <p:embed/>
                </p:oleObj>
              </mc:Choice>
              <mc:Fallback>
                <p:oleObj name="Equation" r:id="rId9" imgW="989965" imgH="393700"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724400"/>
                        <a:ext cx="3276600" cy="998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iterate type="lt">
                                    <p:tmPct val="5000"/>
                                  </p:iterate>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amond(in)">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4)">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1677062"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3. Số đối</a:t>
            </a:r>
            <a:endParaRPr lang="en-US"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anose="020B7200000000000000" pitchFamily="34" charset="0"/>
            </a:endParaRPr>
          </a:p>
        </p:txBody>
      </p:sp>
      <p:sp>
        <p:nvSpPr>
          <p:cNvPr id="3" name="TextBox 2"/>
          <p:cNvSpPr txBox="1"/>
          <p:nvPr/>
        </p:nvSpPr>
        <p:spPr>
          <a:xfrm>
            <a:off x="1143000" y="1727775"/>
            <a:ext cx="1768433" cy="477054"/>
          </a:xfrm>
          <a:prstGeom prst="rect">
            <a:avLst/>
          </a:prstGeom>
          <a:solidFill>
            <a:srgbClr val="FFC000"/>
          </a:solidFill>
        </p:spPr>
        <p:txBody>
          <a:bodyPr wrap="none" rtlCol="0">
            <a:spAutoFit/>
          </a:bodyPr>
          <a:lstStyle/>
          <a:p>
            <a:r>
              <a:rPr lang="en-US" sz="2500" dirty="0">
                <a:latin typeface="Times New Roman" panose="02020603050405020304" pitchFamily="18" charset="0"/>
                <a:cs typeface="Times New Roman" panose="02020603050405020304" pitchFamily="18" charset="0"/>
                <a:sym typeface="Wingdings 2" panose="05020102010507070707"/>
              </a:rPr>
              <a:t> </a:t>
            </a:r>
            <a:r>
              <a:rPr lang="en-US" sz="2500" dirty="0">
                <a:latin typeface="Times New Roman" panose="02020603050405020304" pitchFamily="18" charset="0"/>
                <a:cs typeface="Times New Roman" panose="02020603050405020304" pitchFamily="18" charset="0"/>
              </a:rPr>
              <a:t>Áp dụng:</a:t>
            </a:r>
            <a:endParaRPr lang="en-US" sz="25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918360" y="1759993"/>
            <a:ext cx="4471096" cy="477054"/>
          </a:xfrm>
          <a:prstGeom prst="rect">
            <a:avLst/>
          </a:prstGeom>
          <a:noFill/>
        </p:spPr>
        <p:txBody>
          <a:bodyPr wrap="none" rtlCol="0">
            <a:spAutoFit/>
          </a:bodyPr>
          <a:lstStyle/>
          <a:p>
            <a:r>
              <a:rPr lang="en-US" sz="2500" b="1" dirty="0">
                <a:solidFill>
                  <a:srgbClr val="FF0000"/>
                </a:solidFill>
                <a:latin typeface="Times New Roman" panose="02020603050405020304" pitchFamily="18" charset="0"/>
                <a:cs typeface="Times New Roman" panose="02020603050405020304" pitchFamily="18" charset="0"/>
              </a:rPr>
              <a:t>Tìm số đối của mỗi phân số sau</a:t>
            </a:r>
            <a:endParaRPr lang="en-US" sz="25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nvGraphicFramePr>
        <p:xfrm>
          <a:off x="3286125" y="2204829"/>
          <a:ext cx="3724275" cy="969963"/>
        </p:xfrm>
        <a:graphic>
          <a:graphicData uri="http://schemas.openxmlformats.org/presentationml/2006/ole">
            <mc:AlternateContent xmlns:mc="http://schemas.openxmlformats.org/markup-compatibility/2006">
              <mc:Choice xmlns:v="urn:schemas-microsoft-com:vml" Requires="v">
                <p:oleObj spid="_x0000_s21733" name="Equation" r:id="rId3" imgW="36271200" imgH="9448800" progId="Equation.DSMT4">
                  <p:embed/>
                </p:oleObj>
              </mc:Choice>
              <mc:Fallback>
                <p:oleObj name="Equation" r:id="rId3" imgW="36271200" imgH="9448800" progId="Equation.DSMT4">
                  <p:embed/>
                  <p:pic>
                    <p:nvPicPr>
                      <p:cNvPr id="0" name="Object 22"/>
                      <p:cNvPicPr>
                        <a:picLocks noChangeAspect="1" noChangeArrowheads="1"/>
                      </p:cNvPicPr>
                      <p:nvPr/>
                    </p:nvPicPr>
                    <p:blipFill>
                      <a:blip r:embed="rId4"/>
                      <a:srcRect/>
                      <a:stretch>
                        <a:fillRect/>
                      </a:stretch>
                    </p:blipFill>
                    <p:spPr bwMode="auto">
                      <a:xfrm>
                        <a:off x="3286125" y="2204829"/>
                        <a:ext cx="3724275" cy="96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872407" y="3470564"/>
            <a:ext cx="6439583" cy="477054"/>
          </a:xfrm>
          <a:prstGeom prst="rect">
            <a:avLst/>
          </a:prstGeom>
          <a:noFill/>
        </p:spPr>
        <p:txBody>
          <a:bodyPr wrap="none" rtlCol="0">
            <a:spAutoFit/>
          </a:bodyPr>
          <a:lstStyle/>
          <a:p>
            <a:r>
              <a:rPr lang="en-US" sz="2500" dirty="0">
                <a:latin typeface="Times New Roman" panose="02020603050405020304" pitchFamily="18" charset="0"/>
                <a:cs typeface="Times New Roman" panose="02020603050405020304" pitchFamily="18" charset="0"/>
              </a:rPr>
              <a:t>Số đối của phân số        là phân số         hoặc       </a:t>
            </a:r>
            <a:endParaRPr lang="en-US" sz="25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3429000" y="3281238"/>
          <a:ext cx="496861" cy="855705"/>
        </p:xfrm>
        <a:graphic>
          <a:graphicData uri="http://schemas.openxmlformats.org/presentationml/2006/ole">
            <mc:AlternateContent xmlns:mc="http://schemas.openxmlformats.org/markup-compatibility/2006">
              <mc:Choice xmlns:v="urn:schemas-microsoft-com:vml" Requires="v">
                <p:oleObj spid="_x0000_s21734" name="Equation" r:id="rId5" imgW="5486400" imgH="9448800" progId="Equation.DSMT4">
                  <p:embed/>
                </p:oleObj>
              </mc:Choice>
              <mc:Fallback>
                <p:oleObj name="Equation" r:id="rId5" imgW="5486400" imgH="9448800" progId="Equation.DSMT4">
                  <p:embed/>
                  <p:pic>
                    <p:nvPicPr>
                      <p:cNvPr id="0" name="Picture 21733"/>
                      <p:cNvPicPr/>
                      <p:nvPr/>
                    </p:nvPicPr>
                    <p:blipFill>
                      <a:blip r:embed="rId6"/>
                      <a:stretch>
                        <a:fillRect/>
                      </a:stretch>
                    </p:blipFill>
                    <p:spPr>
                      <a:xfrm>
                        <a:off x="3429000" y="3281238"/>
                        <a:ext cx="496861" cy="855705"/>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5410200" y="3276600"/>
          <a:ext cx="457200" cy="833717"/>
        </p:xfrm>
        <a:graphic>
          <a:graphicData uri="http://schemas.openxmlformats.org/presentationml/2006/ole">
            <mc:AlternateContent xmlns:mc="http://schemas.openxmlformats.org/markup-compatibility/2006">
              <mc:Choice xmlns:v="urn:schemas-microsoft-com:vml" Requires="v">
                <p:oleObj spid="_x0000_s21735" name="Equation" r:id="rId7" imgW="5181600" imgH="9448800" progId="Equation.DSMT4">
                  <p:embed/>
                </p:oleObj>
              </mc:Choice>
              <mc:Fallback>
                <p:oleObj name="Equation" r:id="rId7" imgW="5181600" imgH="9448800" progId="Equation.DSMT4">
                  <p:embed/>
                  <p:pic>
                    <p:nvPicPr>
                      <p:cNvPr id="0" name="Picture 21734"/>
                      <p:cNvPicPr/>
                      <p:nvPr/>
                    </p:nvPicPr>
                    <p:blipFill>
                      <a:blip r:embed="rId8"/>
                      <a:stretch>
                        <a:fillRect/>
                      </a:stretch>
                    </p:blipFill>
                    <p:spPr>
                      <a:xfrm>
                        <a:off x="5410200" y="3276600"/>
                        <a:ext cx="457200" cy="833717"/>
                      </a:xfrm>
                      <a:prstGeom prst="rect">
                        <a:avLst/>
                      </a:prstGeom>
                    </p:spPr>
                  </p:pic>
                </p:oleObj>
              </mc:Fallback>
            </mc:AlternateContent>
          </a:graphicData>
        </a:graphic>
      </p:graphicFrame>
      <p:sp>
        <p:nvSpPr>
          <p:cNvPr id="18" name="Rectangle 17"/>
          <p:cNvSpPr/>
          <p:nvPr/>
        </p:nvSpPr>
        <p:spPr>
          <a:xfrm>
            <a:off x="914400" y="5999946"/>
            <a:ext cx="6705600" cy="477054"/>
          </a:xfrm>
          <a:prstGeom prst="rect">
            <a:avLst/>
          </a:prstGeom>
        </p:spPr>
        <p:txBody>
          <a:bodyPr wrap="square">
            <a:spAutoFit/>
          </a:bodyPr>
          <a:lstStyle/>
          <a:p>
            <a:pPr lvl="0"/>
            <a:r>
              <a:rPr lang="en-US" sz="2500" dirty="0">
                <a:solidFill>
                  <a:prstClr val="black"/>
                </a:solidFill>
                <a:latin typeface="Times New Roman" panose="02020603050405020304" pitchFamily="18" charset="0"/>
                <a:cs typeface="Times New Roman" panose="02020603050405020304" pitchFamily="18" charset="0"/>
              </a:rPr>
              <a:t>Số đối của phân số        là phân số </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4739" y="5161746"/>
            <a:ext cx="5754661" cy="477054"/>
          </a:xfrm>
          <a:prstGeom prst="rect">
            <a:avLst/>
          </a:prstGeom>
        </p:spPr>
        <p:txBody>
          <a:bodyPr wrap="square">
            <a:spAutoFit/>
          </a:bodyPr>
          <a:lstStyle/>
          <a:p>
            <a:pPr lvl="0"/>
            <a:r>
              <a:rPr lang="en-US" sz="2500" dirty="0">
                <a:solidFill>
                  <a:prstClr val="black"/>
                </a:solidFill>
                <a:latin typeface="Times New Roman" panose="02020603050405020304" pitchFamily="18" charset="0"/>
                <a:cs typeface="Times New Roman" panose="02020603050405020304" pitchFamily="18" charset="0"/>
              </a:rPr>
              <a:t>Số đối của phân số        là phân số  </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67458" y="4323546"/>
            <a:ext cx="7630430" cy="477054"/>
          </a:xfrm>
          <a:prstGeom prst="rect">
            <a:avLst/>
          </a:prstGeom>
        </p:spPr>
        <p:txBody>
          <a:bodyPr wrap="square">
            <a:spAutoFit/>
          </a:bodyPr>
          <a:lstStyle/>
          <a:p>
            <a:pPr lvl="0"/>
            <a:r>
              <a:rPr lang="en-US" sz="2500" dirty="0">
                <a:solidFill>
                  <a:prstClr val="black"/>
                </a:solidFill>
                <a:latin typeface="Times New Roman" panose="02020603050405020304" pitchFamily="18" charset="0"/>
                <a:cs typeface="Times New Roman" panose="02020603050405020304" pitchFamily="18" charset="0"/>
              </a:rPr>
              <a:t>Số đối của phân số        là phân số         hoặc  </a:t>
            </a:r>
            <a:endParaRPr lang="en-US" sz="2500" dirty="0">
              <a:solidFill>
                <a:prstClr val="black"/>
              </a:solidFill>
              <a:latin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nvGraphicFramePr>
        <p:xfrm>
          <a:off x="3429000" y="4191000"/>
          <a:ext cx="496888" cy="855662"/>
        </p:xfrm>
        <a:graphic>
          <a:graphicData uri="http://schemas.openxmlformats.org/presentationml/2006/ole">
            <mc:AlternateContent xmlns:mc="http://schemas.openxmlformats.org/markup-compatibility/2006">
              <mc:Choice xmlns:v="urn:schemas-microsoft-com:vml" Requires="v">
                <p:oleObj spid="_x0000_s21736" name="Equation" r:id="rId9" imgW="5486400" imgH="9448800" progId="Equation.DSMT4">
                  <p:embed/>
                </p:oleObj>
              </mc:Choice>
              <mc:Fallback>
                <p:oleObj name="Equation" r:id="rId9" imgW="5486400" imgH="9448800" progId="Equation.DSMT4">
                  <p:embed/>
                  <p:pic>
                    <p:nvPicPr>
                      <p:cNvPr id="0" name="Object 14"/>
                      <p:cNvPicPr>
                        <a:picLocks noChangeAspect="1" noChangeArrowheads="1"/>
                      </p:cNvPicPr>
                      <p:nvPr/>
                    </p:nvPicPr>
                    <p:blipFill>
                      <a:blip r:embed="rId10"/>
                      <a:srcRect/>
                      <a:stretch>
                        <a:fillRect/>
                      </a:stretch>
                    </p:blipFill>
                    <p:spPr bwMode="auto">
                      <a:xfrm>
                        <a:off x="3429000" y="4191000"/>
                        <a:ext cx="49688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nvGraphicFramePr>
        <p:xfrm>
          <a:off x="5424488" y="4173538"/>
          <a:ext cx="468312" cy="855662"/>
        </p:xfrm>
        <a:graphic>
          <a:graphicData uri="http://schemas.openxmlformats.org/presentationml/2006/ole">
            <mc:AlternateContent xmlns:mc="http://schemas.openxmlformats.org/markup-compatibility/2006">
              <mc:Choice xmlns:v="urn:schemas-microsoft-com:vml" Requires="v">
                <p:oleObj spid="_x0000_s21737" name="Equation" r:id="rId11" imgW="5181600" imgH="9448800" progId="Equation.DSMT4">
                  <p:embed/>
                </p:oleObj>
              </mc:Choice>
              <mc:Fallback>
                <p:oleObj name="Equation" r:id="rId11" imgW="5181600" imgH="9448800" progId="Equation.DSMT4">
                  <p:embed/>
                  <p:pic>
                    <p:nvPicPr>
                      <p:cNvPr id="0" name="Object 21"/>
                      <p:cNvPicPr>
                        <a:picLocks noChangeAspect="1" noChangeArrowheads="1"/>
                      </p:cNvPicPr>
                      <p:nvPr/>
                    </p:nvPicPr>
                    <p:blipFill>
                      <a:blip r:embed="rId12"/>
                      <a:srcRect/>
                      <a:stretch>
                        <a:fillRect/>
                      </a:stretch>
                    </p:blipFill>
                    <p:spPr bwMode="auto">
                      <a:xfrm>
                        <a:off x="5424488" y="4173538"/>
                        <a:ext cx="46831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nvGraphicFramePr>
        <p:xfrm>
          <a:off x="6684306" y="4191000"/>
          <a:ext cx="630894" cy="814905"/>
        </p:xfrm>
        <a:graphic>
          <a:graphicData uri="http://schemas.openxmlformats.org/presentationml/2006/ole">
            <mc:AlternateContent xmlns:mc="http://schemas.openxmlformats.org/markup-compatibility/2006">
              <mc:Choice xmlns:v="urn:schemas-microsoft-com:vml" Requires="v">
                <p:oleObj spid="_x0000_s21738" name="Equation" r:id="rId13" imgW="7315200" imgH="9448800" progId="Equation.DSMT4">
                  <p:embed/>
                </p:oleObj>
              </mc:Choice>
              <mc:Fallback>
                <p:oleObj name="Equation" r:id="rId13" imgW="7315200" imgH="9448800" progId="Equation.DSMT4">
                  <p:embed/>
                  <p:pic>
                    <p:nvPicPr>
                      <p:cNvPr id="0" name="Picture 21737"/>
                      <p:cNvPicPr/>
                      <p:nvPr/>
                    </p:nvPicPr>
                    <p:blipFill>
                      <a:blip r:embed="rId14"/>
                      <a:stretch>
                        <a:fillRect/>
                      </a:stretch>
                    </p:blipFill>
                    <p:spPr>
                      <a:xfrm>
                        <a:off x="6684306" y="4191000"/>
                        <a:ext cx="630894" cy="814905"/>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6626225" y="3292475"/>
          <a:ext cx="646113" cy="833438"/>
        </p:xfrm>
        <a:graphic>
          <a:graphicData uri="http://schemas.openxmlformats.org/presentationml/2006/ole">
            <mc:AlternateContent xmlns:mc="http://schemas.openxmlformats.org/markup-compatibility/2006">
              <mc:Choice xmlns:v="urn:schemas-microsoft-com:vml" Requires="v">
                <p:oleObj spid="_x0000_s21739" name="Equation" r:id="rId15" imgW="7315200" imgH="9448800" progId="Equation.DSMT4">
                  <p:embed/>
                </p:oleObj>
              </mc:Choice>
              <mc:Fallback>
                <p:oleObj name="Equation" r:id="rId15" imgW="7315200" imgH="9448800" progId="Equation.DSMT4">
                  <p:embed/>
                  <p:pic>
                    <p:nvPicPr>
                      <p:cNvPr id="0" name="Object 15"/>
                      <p:cNvPicPr>
                        <a:picLocks noChangeAspect="1" noChangeArrowheads="1"/>
                      </p:cNvPicPr>
                      <p:nvPr/>
                    </p:nvPicPr>
                    <p:blipFill>
                      <a:blip r:embed="rId16"/>
                      <a:srcRect/>
                      <a:stretch>
                        <a:fillRect/>
                      </a:stretch>
                    </p:blipFill>
                    <p:spPr bwMode="auto">
                      <a:xfrm>
                        <a:off x="6626225" y="3292475"/>
                        <a:ext cx="64611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nvGraphicFramePr>
        <p:xfrm>
          <a:off x="3335338" y="5033963"/>
          <a:ext cx="646112" cy="833437"/>
        </p:xfrm>
        <a:graphic>
          <a:graphicData uri="http://schemas.openxmlformats.org/presentationml/2006/ole">
            <mc:AlternateContent xmlns:mc="http://schemas.openxmlformats.org/markup-compatibility/2006">
              <mc:Choice xmlns:v="urn:schemas-microsoft-com:vml" Requires="v">
                <p:oleObj spid="_x0000_s21740" name="Equation" r:id="rId17" imgW="7315200" imgH="9448800" progId="Equation.DSMT4">
                  <p:embed/>
                </p:oleObj>
              </mc:Choice>
              <mc:Fallback>
                <p:oleObj name="Equation" r:id="rId17" imgW="7315200" imgH="9448800" progId="Equation.DSMT4">
                  <p:embed/>
                  <p:pic>
                    <p:nvPicPr>
                      <p:cNvPr id="0" name="Object 15"/>
                      <p:cNvPicPr>
                        <a:picLocks noChangeAspect="1" noChangeArrowheads="1"/>
                      </p:cNvPicPr>
                      <p:nvPr/>
                    </p:nvPicPr>
                    <p:blipFill>
                      <a:blip r:embed="rId18"/>
                      <a:srcRect/>
                      <a:stretch>
                        <a:fillRect/>
                      </a:stretch>
                    </p:blipFill>
                    <p:spPr bwMode="auto">
                      <a:xfrm>
                        <a:off x="3335338" y="5033963"/>
                        <a:ext cx="646112"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nvGraphicFramePr>
        <p:xfrm>
          <a:off x="5376863" y="5022850"/>
          <a:ext cx="609600" cy="754063"/>
        </p:xfrm>
        <a:graphic>
          <a:graphicData uri="http://schemas.openxmlformats.org/presentationml/2006/ole">
            <mc:AlternateContent xmlns:mc="http://schemas.openxmlformats.org/markup-compatibility/2006">
              <mc:Choice xmlns:v="urn:schemas-microsoft-com:vml" Requires="v">
                <p:oleObj spid="_x0000_s21741" name="Equation" r:id="rId19" imgW="5486400" imgH="9448800" progId="Equation.DSMT4">
                  <p:embed/>
                </p:oleObj>
              </mc:Choice>
              <mc:Fallback>
                <p:oleObj name="Equation" r:id="rId19" imgW="5486400" imgH="9448800" progId="Equation.DSMT4">
                  <p:embed/>
                  <p:pic>
                    <p:nvPicPr>
                      <p:cNvPr id="0" name="Picture 21740"/>
                      <p:cNvPicPr/>
                      <p:nvPr/>
                    </p:nvPicPr>
                    <p:blipFill>
                      <a:blip r:embed="rId20"/>
                      <a:stretch>
                        <a:fillRect/>
                      </a:stretch>
                    </p:blipFill>
                    <p:spPr>
                      <a:xfrm>
                        <a:off x="5376863" y="5022850"/>
                        <a:ext cx="609600" cy="754063"/>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3533976" y="5787748"/>
          <a:ext cx="436185" cy="901449"/>
        </p:xfrm>
        <a:graphic>
          <a:graphicData uri="http://schemas.openxmlformats.org/presentationml/2006/ole">
            <mc:AlternateContent xmlns:mc="http://schemas.openxmlformats.org/markup-compatibility/2006">
              <mc:Choice xmlns:v="urn:schemas-microsoft-com:vml" Requires="v">
                <p:oleObj spid="_x0000_s21742" name="Equation" r:id="rId21" imgW="4572000" imgH="9448800" progId="Equation.DSMT4">
                  <p:embed/>
                </p:oleObj>
              </mc:Choice>
              <mc:Fallback>
                <p:oleObj name="Equation" r:id="rId21" imgW="4572000" imgH="9448800" progId="Equation.DSMT4">
                  <p:embed/>
                  <p:pic>
                    <p:nvPicPr>
                      <p:cNvPr id="0" name="Picture 21741"/>
                      <p:cNvPicPr/>
                      <p:nvPr/>
                    </p:nvPicPr>
                    <p:blipFill>
                      <a:blip r:embed="rId22"/>
                      <a:stretch>
                        <a:fillRect/>
                      </a:stretch>
                    </p:blipFill>
                    <p:spPr>
                      <a:xfrm>
                        <a:off x="3533976" y="5787748"/>
                        <a:ext cx="436185" cy="901449"/>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5410200" y="5802396"/>
          <a:ext cx="506412" cy="872154"/>
        </p:xfrm>
        <a:graphic>
          <a:graphicData uri="http://schemas.openxmlformats.org/presentationml/2006/ole">
            <mc:AlternateContent xmlns:mc="http://schemas.openxmlformats.org/markup-compatibility/2006">
              <mc:Choice xmlns:v="urn:schemas-microsoft-com:vml" Requires="v">
                <p:oleObj spid="_x0000_s21743" name="Equation" r:id="rId23" imgW="5486400" imgH="9448800" progId="Equation.DSMT4">
                  <p:embed/>
                </p:oleObj>
              </mc:Choice>
              <mc:Fallback>
                <p:oleObj name="Equation" r:id="rId23" imgW="5486400" imgH="9448800" progId="Equation.DSMT4">
                  <p:embed/>
                  <p:pic>
                    <p:nvPicPr>
                      <p:cNvPr id="0" name="Picture 21742"/>
                      <p:cNvPicPr/>
                      <p:nvPr/>
                    </p:nvPicPr>
                    <p:blipFill>
                      <a:blip r:embed="rId24"/>
                      <a:stretch>
                        <a:fillRect/>
                      </a:stretch>
                    </p:blipFill>
                    <p:spPr>
                      <a:xfrm>
                        <a:off x="5410200" y="5802396"/>
                        <a:ext cx="506412" cy="872154"/>
                      </a:xfrm>
                      <a:prstGeom prst="rect">
                        <a:avLst/>
                      </a:prstGeom>
                    </p:spPr>
                  </p:pic>
                </p:oleObj>
              </mc:Fallback>
            </mc:AlternateContent>
          </a:graphicData>
        </a:graphic>
      </p:graphicFrame>
      <p:pic>
        <p:nvPicPr>
          <p:cNvPr id="5" name="Chị Ong Nâu Và Em Bé Beat.mp3">
            <a:hlinkClick r:id="" action="ppaction://media"/>
          </p:cNvPr>
          <p:cNvPicPr>
            <a:picLocks noChangeAspect="1"/>
          </p:cNvPicPr>
          <p:nvPr>
            <a:audioFile r:link="rId25"/>
            <p:extLst>
              <p:ext uri="{DAA4B4D4-6D71-4841-9C94-3DE7FCFB9230}">
                <p14:media xmlns:p14="http://schemas.microsoft.com/office/powerpoint/2010/main" r:embed="rId26"/>
              </p:ext>
            </p:extLst>
          </p:nvPr>
        </p:nvPicPr>
        <p:blipFill>
          <a:blip r:embed="rId27"/>
          <a:stretch>
            <a:fillRect/>
          </a:stretch>
        </p:blipFill>
        <p:spPr>
          <a:xfrm>
            <a:off x="567607" y="2823864"/>
            <a:ext cx="325582" cy="325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5"/>
                </p:tgtEl>
              </p:cMediaNode>
            </p:audio>
          </p:childTnLst>
        </p:cTn>
      </p:par>
    </p:tnLst>
    <p:bldLst>
      <p:bldP spid="12" grpId="0"/>
      <p:bldP spid="14" grpId="0"/>
      <p:bldP spid="18"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4259499"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4. Phép trừ hai phân số</a:t>
            </a:r>
            <a:endParaRPr lang="en-US"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anose="020B7200000000000000" pitchFamily="34" charset="0"/>
            </a:endParaRPr>
          </a:p>
        </p:txBody>
      </p:sp>
      <p:sp>
        <p:nvSpPr>
          <p:cNvPr id="12" name="Rectangle 11"/>
          <p:cNvSpPr/>
          <p:nvPr/>
        </p:nvSpPr>
        <p:spPr>
          <a:xfrm>
            <a:off x="1124906" y="1676400"/>
            <a:ext cx="3565400" cy="477054"/>
          </a:xfrm>
          <a:prstGeom prst="rect">
            <a:avLst/>
          </a:prstGeom>
          <a:solidFill>
            <a:srgbClr val="FFC000"/>
          </a:solidFill>
        </p:spPr>
        <p:txBody>
          <a:bodyPr wrap="none">
            <a:spAutoFit/>
          </a:bodyPr>
          <a:lstStyle/>
          <a:p>
            <a:r>
              <a:rPr lang="en-US" sz="2500" dirty="0">
                <a:solidFill>
                  <a:prstClr val="black"/>
                </a:solidFill>
                <a:latin typeface="Times New Roman" panose="02020603050405020304" pitchFamily="18" charset="0"/>
                <a:cs typeface="Times New Roman" panose="02020603050405020304" pitchFamily="18" charset="0"/>
                <a:sym typeface="Wingdings 2" panose="05020102010507070707"/>
              </a:rPr>
              <a:t> </a:t>
            </a:r>
            <a:r>
              <a:rPr lang="en-US" sz="2500" dirty="0">
                <a:solidFill>
                  <a:prstClr val="black"/>
                </a:solidFill>
                <a:latin typeface="Times New Roman" panose="02020603050405020304" pitchFamily="18" charset="0"/>
                <a:cs typeface="Times New Roman" panose="02020603050405020304" pitchFamily="18" charset="0"/>
              </a:rPr>
              <a:t>Quy tắc trừ hai phân số</a:t>
            </a:r>
            <a:endParaRPr lang="en-US" dirty="0"/>
          </a:p>
        </p:txBody>
      </p:sp>
      <p:graphicFrame>
        <p:nvGraphicFramePr>
          <p:cNvPr id="14" name="Object 13"/>
          <p:cNvGraphicFramePr>
            <a:graphicFrameLocks noChangeAspect="1"/>
          </p:cNvGraphicFramePr>
          <p:nvPr/>
        </p:nvGraphicFramePr>
        <p:xfrm>
          <a:off x="5800725" y="2154238"/>
          <a:ext cx="1273175" cy="1143000"/>
        </p:xfrm>
        <a:graphic>
          <a:graphicData uri="http://schemas.openxmlformats.org/presentationml/2006/ole">
            <mc:AlternateContent xmlns:mc="http://schemas.openxmlformats.org/markup-compatibility/2006">
              <mc:Choice xmlns:v="urn:schemas-microsoft-com:vml" Requires="v">
                <p:oleObj spid="_x0000_s22598" name="Equation" r:id="rId3" imgW="14325600" imgH="10363200" progId="Equation.DSMT4">
                  <p:embed/>
                </p:oleObj>
              </mc:Choice>
              <mc:Fallback>
                <p:oleObj name="Equation" r:id="rId3" imgW="14325600" imgH="10363200" progId="Equation.DSMT4">
                  <p:embed/>
                  <p:pic>
                    <p:nvPicPr>
                      <p:cNvPr id="0" name="Object 9"/>
                      <p:cNvPicPr>
                        <a:picLocks noChangeAspect="1" noChangeArrowheads="1"/>
                      </p:cNvPicPr>
                      <p:nvPr/>
                    </p:nvPicPr>
                    <p:blipFill>
                      <a:blip r:embed="rId4"/>
                      <a:srcRect/>
                      <a:stretch>
                        <a:fillRect/>
                      </a:stretch>
                    </p:blipFill>
                    <p:spPr bwMode="auto">
                      <a:xfrm>
                        <a:off x="5800725" y="2154238"/>
                        <a:ext cx="1273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5562600" y="3276600"/>
          <a:ext cx="1030288" cy="1020762"/>
        </p:xfrm>
        <a:graphic>
          <a:graphicData uri="http://schemas.openxmlformats.org/presentationml/2006/ole">
            <mc:AlternateContent xmlns:mc="http://schemas.openxmlformats.org/markup-compatibility/2006">
              <mc:Choice xmlns:v="urn:schemas-microsoft-com:vml" Requires="v">
                <p:oleObj spid="_x0000_s22599" name="Equation" r:id="rId5" imgW="11887200" imgH="9448800" progId="Equation.DSMT4">
                  <p:embed/>
                </p:oleObj>
              </mc:Choice>
              <mc:Fallback>
                <p:oleObj name="Equation" r:id="rId5" imgW="11887200" imgH="9448800" progId="Equation.DSMT4">
                  <p:embed/>
                  <p:pic>
                    <p:nvPicPr>
                      <p:cNvPr id="0" name="Object 11"/>
                      <p:cNvPicPr>
                        <a:picLocks noChangeAspect="1" noChangeArrowheads="1"/>
                      </p:cNvPicPr>
                      <p:nvPr/>
                    </p:nvPicPr>
                    <p:blipFill>
                      <a:blip r:embed="rId6"/>
                      <a:srcRect/>
                      <a:stretch>
                        <a:fillRect/>
                      </a:stretch>
                    </p:blipFill>
                    <p:spPr bwMode="auto">
                      <a:xfrm>
                        <a:off x="5562600" y="3276600"/>
                        <a:ext cx="103028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Grp="1" noChangeAspect="1"/>
          </p:cNvGraphicFramePr>
          <p:nvPr/>
        </p:nvGraphicFramePr>
        <p:xfrm>
          <a:off x="5554290" y="4191000"/>
          <a:ext cx="1398588" cy="1079500"/>
        </p:xfrm>
        <a:graphic>
          <a:graphicData uri="http://schemas.openxmlformats.org/presentationml/2006/ole">
            <mc:AlternateContent xmlns:mc="http://schemas.openxmlformats.org/markup-compatibility/2006">
              <mc:Choice xmlns:v="urn:schemas-microsoft-com:vml" Requires="v">
                <p:oleObj spid="_x0000_s22600" name="Equation" r:id="rId7" imgW="12801600" imgH="9448800" progId="Equation.DSMT4">
                  <p:embed/>
                </p:oleObj>
              </mc:Choice>
              <mc:Fallback>
                <p:oleObj name="Equation" r:id="rId7" imgW="12801600" imgH="9448800" progId="Equation.DSMT4">
                  <p:embed/>
                  <p:pic>
                    <p:nvPicPr>
                      <p:cNvPr id="0" name="Object 12"/>
                      <p:cNvPicPr>
                        <a:picLocks noGrp="1" noChangeAspect="1" noChangeArrowheads="1"/>
                      </p:cNvPicPr>
                      <p:nvPr/>
                    </p:nvPicPr>
                    <p:blipFill>
                      <a:blip r:embed="rId8"/>
                      <a:srcRect/>
                      <a:stretch>
                        <a:fillRect/>
                      </a:stretch>
                    </p:blipFill>
                    <p:spPr bwMode="auto">
                      <a:xfrm>
                        <a:off x="5554290" y="4191000"/>
                        <a:ext cx="13985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6"/>
          <p:cNvGraphicFramePr>
            <a:graphicFrameLocks noGrp="1" noChangeAspect="1"/>
          </p:cNvGraphicFramePr>
          <p:nvPr/>
        </p:nvGraphicFramePr>
        <p:xfrm>
          <a:off x="5638800" y="5181600"/>
          <a:ext cx="785813" cy="1008063"/>
        </p:xfrm>
        <a:graphic>
          <a:graphicData uri="http://schemas.openxmlformats.org/presentationml/2006/ole">
            <mc:AlternateContent xmlns:mc="http://schemas.openxmlformats.org/markup-compatibility/2006">
              <mc:Choice xmlns:v="urn:schemas-microsoft-com:vml" Requires="v">
                <p:oleObj spid="_x0000_s22601" name="Equation" r:id="rId9" imgW="7620000" imgH="9448800" progId="Equation.DSMT4">
                  <p:embed/>
                </p:oleObj>
              </mc:Choice>
              <mc:Fallback>
                <p:oleObj name="Equation" r:id="rId9" imgW="7620000" imgH="9448800" progId="Equation.DSMT4">
                  <p:embed/>
                  <p:pic>
                    <p:nvPicPr>
                      <p:cNvPr id="0" name="Object 14"/>
                      <p:cNvPicPr>
                        <a:picLocks noGrp="1" noChangeAspect="1" noChangeArrowheads="1"/>
                      </p:cNvPicPr>
                      <p:nvPr/>
                    </p:nvPicPr>
                    <p:blipFill>
                      <a:blip r:embed="rId10"/>
                      <a:srcRect/>
                      <a:stretch>
                        <a:fillRect/>
                      </a:stretch>
                    </p:blipFill>
                    <p:spPr bwMode="auto">
                      <a:xfrm>
                        <a:off x="5638800" y="5181600"/>
                        <a:ext cx="785813"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5257799" y="1676400"/>
            <a:ext cx="995785" cy="477054"/>
          </a:xfrm>
          <a:prstGeom prst="rect">
            <a:avLst/>
          </a:prstGeom>
          <a:solidFill>
            <a:srgbClr val="FFC000"/>
          </a:solidFill>
        </p:spPr>
        <p:txBody>
          <a:bodyPr wrap="none" rtlCol="0">
            <a:spAutoFit/>
          </a:bodyPr>
          <a:lstStyle/>
          <a:p>
            <a:r>
              <a:rPr lang="en-US" sz="2500" dirty="0">
                <a:latin typeface="Times New Roman" panose="02020603050405020304" pitchFamily="18" charset="0"/>
                <a:cs typeface="Times New Roman" panose="02020603050405020304" pitchFamily="18" charset="0"/>
              </a:rPr>
              <a:t>Ví dụ:</a:t>
            </a:r>
            <a:endParaRPr lang="en-US" sz="25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764427" y="2340680"/>
            <a:ext cx="4078287" cy="37139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r>
              <a:rPr lang="en-US" sz="2800" dirty="0">
                <a:solidFill>
                  <a:srgbClr val="000000"/>
                </a:solidFill>
                <a:latin typeface="Times New Roman" panose="02020603050405020304" pitchFamily="18" charset="0"/>
                <a:cs typeface="Times New Roman" panose="02020603050405020304" pitchFamily="18" charset="0"/>
              </a:rPr>
              <a:t>Muốn trừ một phân số cho một phân số, ta lấy phân số thứ nhất cộng với số đối của phân số thứ hai.</a:t>
            </a:r>
            <a:endParaRPr lang="en-US" sz="2800" dirty="0">
              <a:solidFill>
                <a:srgbClr val="000000"/>
              </a:solidFill>
              <a:latin typeface="Times New Roman" panose="02020603050405020304" pitchFamily="18" charset="0"/>
              <a:cs typeface="Times New Roman" panose="02020603050405020304" pitchFamily="18" charset="0"/>
            </a:endParaRPr>
          </a:p>
          <a:p>
            <a:pPr lvl="0" algn="just"/>
            <a:endParaRPr lang="en-US" sz="2800" dirty="0">
              <a:solidFill>
                <a:srgbClr val="000000"/>
              </a:solidFill>
              <a:latin typeface="Times New Roman" panose="02020603050405020304" pitchFamily="18" charset="0"/>
              <a:cs typeface="Times New Roman" panose="02020603050405020304" pitchFamily="18" charset="0"/>
            </a:endParaRPr>
          </a:p>
          <a:p>
            <a:pPr lvl="0" algn="just"/>
            <a:endParaRPr lang="en-US" sz="2800" dirty="0">
              <a:solidFill>
                <a:srgbClr val="000000"/>
              </a:solidFill>
              <a:latin typeface="Times New Roman" panose="02020603050405020304" pitchFamily="18" charset="0"/>
              <a:cs typeface="Times New Roman" panose="02020603050405020304" pitchFamily="18" charset="0"/>
            </a:endParaRPr>
          </a:p>
          <a:p>
            <a:pPr lvl="0" algn="just"/>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2253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9570" y="4551218"/>
            <a:ext cx="30480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537"/>
                                        </p:tgtEl>
                                        <p:attrNameLst>
                                          <p:attrName>style.visibility</p:attrName>
                                        </p:attrNameLst>
                                      </p:cBhvr>
                                      <p:to>
                                        <p:strVal val="visible"/>
                                      </p:to>
                                    </p:set>
                                    <p:animEffect transition="in" filter="fade">
                                      <p:cBhvr>
                                        <p:cTn id="18" dur="1000"/>
                                        <p:tgtEl>
                                          <p:spTgt spid="22537"/>
                                        </p:tgtEl>
                                      </p:cBhvr>
                                    </p:animEffect>
                                    <p:anim calcmode="lin" valueType="num">
                                      <p:cBhvr>
                                        <p:cTn id="19" dur="1000" fill="hold"/>
                                        <p:tgtEl>
                                          <p:spTgt spid="22537"/>
                                        </p:tgtEl>
                                        <p:attrNameLst>
                                          <p:attrName>ppt_x</p:attrName>
                                        </p:attrNameLst>
                                      </p:cBhvr>
                                      <p:tavLst>
                                        <p:tav tm="0">
                                          <p:val>
                                            <p:strVal val="#ppt_x"/>
                                          </p:val>
                                        </p:tav>
                                        <p:tav tm="100000">
                                          <p:val>
                                            <p:strVal val="#ppt_x"/>
                                          </p:val>
                                        </p:tav>
                                      </p:tavLst>
                                    </p:anim>
                                    <p:anim calcmode="lin" valueType="num">
                                      <p:cBhvr>
                                        <p:cTn id="20" dur="1000" fill="hold"/>
                                        <p:tgtEl>
                                          <p:spTgt spid="2253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8"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amond(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heckerboard(across)">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4259499"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4. Phép trừ hai phân số</a:t>
            </a:r>
            <a:endParaRPr lang="en-US"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anose="020B7200000000000000" pitchFamily="34" charset="0"/>
            </a:endParaRPr>
          </a:p>
        </p:txBody>
      </p:sp>
      <p:sp>
        <p:nvSpPr>
          <p:cNvPr id="5" name="Rectangle 4"/>
          <p:cNvSpPr/>
          <p:nvPr/>
        </p:nvSpPr>
        <p:spPr>
          <a:xfrm>
            <a:off x="920898" y="1732746"/>
            <a:ext cx="1815562" cy="477054"/>
          </a:xfrm>
          <a:prstGeom prst="rect">
            <a:avLst/>
          </a:prstGeom>
          <a:solidFill>
            <a:srgbClr val="FFC000"/>
          </a:solidFill>
        </p:spPr>
        <p:txBody>
          <a:bodyPr wrap="none">
            <a:spAutoFit/>
          </a:bodyPr>
          <a:lstStyle/>
          <a:p>
            <a:pPr lvl="0"/>
            <a:r>
              <a:rPr lang="en-US" sz="2500" dirty="0">
                <a:solidFill>
                  <a:prstClr val="black"/>
                </a:solidFill>
                <a:latin typeface="Times New Roman" panose="02020603050405020304" pitchFamily="18" charset="0"/>
                <a:cs typeface="Times New Roman" panose="02020603050405020304" pitchFamily="18" charset="0"/>
                <a:sym typeface="Wingdings 2" panose="05020102010507070707"/>
              </a:rPr>
              <a:t> </a:t>
            </a:r>
            <a:r>
              <a:rPr lang="en-US" sz="2500" dirty="0">
                <a:solidFill>
                  <a:prstClr val="black"/>
                </a:solidFill>
                <a:latin typeface="Times New Roman" panose="02020603050405020304" pitchFamily="18" charset="0"/>
                <a:cs typeface="Times New Roman" panose="02020603050405020304" pitchFamily="18" charset="0"/>
              </a:rPr>
              <a:t>Vận dụng</a:t>
            </a:r>
            <a:endParaRPr lang="en-US" dirty="0">
              <a:solidFill>
                <a:prstClr val="black"/>
              </a:solidFill>
            </a:endParaRPr>
          </a:p>
        </p:txBody>
      </p:sp>
      <p:graphicFrame>
        <p:nvGraphicFramePr>
          <p:cNvPr id="10" name="Table 9"/>
          <p:cNvGraphicFramePr>
            <a:graphicFrameLocks noGrp="1"/>
          </p:cNvGraphicFramePr>
          <p:nvPr/>
        </p:nvGraphicFramePr>
        <p:xfrm>
          <a:off x="800823" y="2209800"/>
          <a:ext cx="7581177" cy="4206240"/>
        </p:xfrm>
        <a:graphic>
          <a:graphicData uri="http://schemas.openxmlformats.org/drawingml/2006/table">
            <a:tbl>
              <a:tblPr firstRow="1" bandRow="1">
                <a:tableStyleId>{F5AB1C69-6EDB-4FF4-983F-18BD219EF322}</a:tableStyleId>
              </a:tblPr>
              <a:tblGrid>
                <a:gridCol w="2527059"/>
                <a:gridCol w="2527059"/>
                <a:gridCol w="2527059"/>
              </a:tblGrid>
              <a:tr h="1073729">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accent5">
                        <a:lumMod val="20000"/>
                        <a:lumOff val="8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rgbClr val="92D050"/>
                    </a:solidFill>
                  </a:tcPr>
                </a:tc>
              </a:tr>
            </a:tbl>
          </a:graphicData>
        </a:graphic>
      </p:graphicFrame>
      <p:graphicFrame>
        <p:nvGraphicFramePr>
          <p:cNvPr id="11" name="Object 10"/>
          <p:cNvGraphicFramePr>
            <a:graphicFrameLocks noChangeAspect="1"/>
          </p:cNvGraphicFramePr>
          <p:nvPr/>
        </p:nvGraphicFramePr>
        <p:xfrm>
          <a:off x="1447800" y="2209800"/>
          <a:ext cx="1066800" cy="944563"/>
        </p:xfrm>
        <a:graphic>
          <a:graphicData uri="http://schemas.openxmlformats.org/presentationml/2006/ole">
            <mc:AlternateContent xmlns:mc="http://schemas.openxmlformats.org/markup-compatibility/2006">
              <mc:Choice xmlns:v="urn:schemas-microsoft-com:vml" Requires="v">
                <p:oleObj spid="_x0000_s24689" name="Equation" r:id="rId3" imgW="10668000" imgH="9448800" progId="Equation.DSMT4">
                  <p:embed/>
                </p:oleObj>
              </mc:Choice>
              <mc:Fallback>
                <p:oleObj name="Equation" r:id="rId3" imgW="10668000" imgH="9448800" progId="Equation.DSMT4">
                  <p:embed/>
                  <p:pic>
                    <p:nvPicPr>
                      <p:cNvPr id="0" name="Object 5"/>
                      <p:cNvPicPr>
                        <a:picLocks noChangeAspect="1" noChangeArrowheads="1"/>
                      </p:cNvPicPr>
                      <p:nvPr/>
                    </p:nvPicPr>
                    <p:blipFill>
                      <a:blip r:embed="rId4"/>
                      <a:srcRect/>
                      <a:stretch>
                        <a:fillRect/>
                      </a:stretch>
                    </p:blipFill>
                    <p:spPr bwMode="auto">
                      <a:xfrm>
                        <a:off x="1447800" y="2209800"/>
                        <a:ext cx="1066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nvGraphicFramePr>
        <p:xfrm>
          <a:off x="4040188" y="2286000"/>
          <a:ext cx="1062037" cy="912813"/>
        </p:xfrm>
        <a:graphic>
          <a:graphicData uri="http://schemas.openxmlformats.org/presentationml/2006/ole">
            <mc:AlternateContent xmlns:mc="http://schemas.openxmlformats.org/markup-compatibility/2006">
              <mc:Choice xmlns:v="urn:schemas-microsoft-com:vml" Requires="v">
                <p:oleObj spid="_x0000_s24690" name="Equation" r:id="rId5" imgW="10972800" imgH="9448800" progId="Equation.DSMT4">
                  <p:embed/>
                </p:oleObj>
              </mc:Choice>
              <mc:Fallback>
                <p:oleObj name="Equation" r:id="rId5" imgW="10972800" imgH="9448800" progId="Equation.DSMT4">
                  <p:embed/>
                  <p:pic>
                    <p:nvPicPr>
                      <p:cNvPr id="0" name="Object 6"/>
                      <p:cNvPicPr>
                        <a:picLocks noChangeAspect="1" noChangeArrowheads="1"/>
                      </p:cNvPicPr>
                      <p:nvPr/>
                    </p:nvPicPr>
                    <p:blipFill>
                      <a:blip r:embed="rId6"/>
                      <a:srcRect/>
                      <a:stretch>
                        <a:fillRect/>
                      </a:stretch>
                    </p:blipFill>
                    <p:spPr bwMode="auto">
                      <a:xfrm>
                        <a:off x="4040188" y="2286000"/>
                        <a:ext cx="106203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nvGraphicFramePr>
        <p:xfrm>
          <a:off x="6626225" y="2209800"/>
          <a:ext cx="1001713" cy="912813"/>
        </p:xfrm>
        <a:graphic>
          <a:graphicData uri="http://schemas.openxmlformats.org/presentationml/2006/ole">
            <mc:AlternateContent xmlns:mc="http://schemas.openxmlformats.org/markup-compatibility/2006">
              <mc:Choice xmlns:v="urn:schemas-microsoft-com:vml" Requires="v">
                <p:oleObj spid="_x0000_s24691" name="Equation" r:id="rId7" imgW="10363200" imgH="9448800" progId="Equation.DSMT4">
                  <p:embed/>
                </p:oleObj>
              </mc:Choice>
              <mc:Fallback>
                <p:oleObj name="Equation" r:id="rId7" imgW="10363200" imgH="9448800" progId="Equation.DSMT4">
                  <p:embed/>
                  <p:pic>
                    <p:nvPicPr>
                      <p:cNvPr id="0" name="Object 7"/>
                      <p:cNvPicPr>
                        <a:picLocks noChangeAspect="1" noChangeArrowheads="1"/>
                      </p:cNvPicPr>
                      <p:nvPr/>
                    </p:nvPicPr>
                    <p:blipFill>
                      <a:blip r:embed="rId8"/>
                      <a:srcRect/>
                      <a:stretch>
                        <a:fillRect/>
                      </a:stretch>
                    </p:blipFill>
                    <p:spPr bwMode="auto">
                      <a:xfrm>
                        <a:off x="6626225" y="2209800"/>
                        <a:ext cx="10017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Chú Chim Nhỏ Dễ Thương Beat.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flipV="1">
            <a:off x="863629" y="2077953"/>
            <a:ext cx="45719" cy="45719"/>
          </a:xfrm>
          <a:prstGeom prst="rect">
            <a:avLst/>
          </a:prstGeom>
        </p:spPr>
      </p:pic>
      <p:graphicFrame>
        <p:nvGraphicFramePr>
          <p:cNvPr id="23" name="Object 22"/>
          <p:cNvGraphicFramePr>
            <a:graphicFrameLocks noChangeAspect="1"/>
          </p:cNvGraphicFramePr>
          <p:nvPr/>
        </p:nvGraphicFramePr>
        <p:xfrm>
          <a:off x="1219213" y="3124200"/>
          <a:ext cx="1218932" cy="2388111"/>
        </p:xfrm>
        <a:graphic>
          <a:graphicData uri="http://schemas.openxmlformats.org/presentationml/2006/ole">
            <mc:AlternateContent xmlns:mc="http://schemas.openxmlformats.org/markup-compatibility/2006">
              <mc:Choice xmlns:v="urn:schemas-microsoft-com:vml" Requires="v">
                <p:oleObj spid="_x0000_s24692" name="Equation" r:id="rId12" imgW="14935200" imgH="29260800" progId="Equation.DSMT4">
                  <p:embed/>
                </p:oleObj>
              </mc:Choice>
              <mc:Fallback>
                <p:oleObj name="Equation" r:id="rId12" imgW="14935200" imgH="29260800" progId="Equation.DSMT4">
                  <p:embed/>
                  <p:pic>
                    <p:nvPicPr>
                      <p:cNvPr id="0" name="Picture 24691"/>
                      <p:cNvPicPr/>
                      <p:nvPr/>
                    </p:nvPicPr>
                    <p:blipFill>
                      <a:blip r:embed="rId13"/>
                      <a:stretch>
                        <a:fillRect/>
                      </a:stretch>
                    </p:blipFill>
                    <p:spPr>
                      <a:xfrm>
                        <a:off x="1219213" y="3124200"/>
                        <a:ext cx="1218932" cy="2388111"/>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3867150" y="3200400"/>
          <a:ext cx="1409700" cy="2819400"/>
        </p:xfrm>
        <a:graphic>
          <a:graphicData uri="http://schemas.openxmlformats.org/presentationml/2006/ole">
            <mc:AlternateContent xmlns:mc="http://schemas.openxmlformats.org/markup-compatibility/2006">
              <mc:Choice xmlns:v="urn:schemas-microsoft-com:vml" Requires="v">
                <p:oleObj spid="_x0000_s24693" name="Equation" r:id="rId14" imgW="19812000" imgH="39624000" progId="Equation.DSMT4">
                  <p:embed/>
                </p:oleObj>
              </mc:Choice>
              <mc:Fallback>
                <p:oleObj name="Equation" r:id="rId14" imgW="19812000" imgH="39624000" progId="Equation.DSMT4">
                  <p:embed/>
                  <p:pic>
                    <p:nvPicPr>
                      <p:cNvPr id="0" name="Picture 24692"/>
                      <p:cNvPicPr/>
                      <p:nvPr/>
                    </p:nvPicPr>
                    <p:blipFill>
                      <a:blip r:embed="rId15"/>
                      <a:stretch>
                        <a:fillRect/>
                      </a:stretch>
                    </p:blipFill>
                    <p:spPr>
                      <a:xfrm>
                        <a:off x="3867150" y="3200400"/>
                        <a:ext cx="1409700" cy="2819400"/>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6400800" y="3048000"/>
          <a:ext cx="1528763" cy="3152775"/>
        </p:xfrm>
        <a:graphic>
          <a:graphicData uri="http://schemas.openxmlformats.org/presentationml/2006/ole">
            <mc:AlternateContent xmlns:mc="http://schemas.openxmlformats.org/markup-compatibility/2006">
              <mc:Choice xmlns:v="urn:schemas-microsoft-com:vml" Requires="v">
                <p:oleObj spid="_x0000_s24694" name="Equation" r:id="rId16" imgW="19812000" imgH="40843200" progId="Equation.DSMT4">
                  <p:embed/>
                </p:oleObj>
              </mc:Choice>
              <mc:Fallback>
                <p:oleObj name="Equation" r:id="rId16" imgW="19812000" imgH="40843200" progId="Equation.DSMT4">
                  <p:embed/>
                  <p:pic>
                    <p:nvPicPr>
                      <p:cNvPr id="0" name="Object 14"/>
                      <p:cNvPicPr>
                        <a:picLocks noChangeAspect="1" noChangeArrowheads="1"/>
                      </p:cNvPicPr>
                      <p:nvPr/>
                    </p:nvPicPr>
                    <p:blipFill>
                      <a:blip r:embed="rId17"/>
                      <a:srcRect/>
                      <a:stretch>
                        <a:fillRect/>
                      </a:stretch>
                    </p:blipFill>
                    <p:spPr bwMode="auto">
                      <a:xfrm>
                        <a:off x="6400800" y="3048000"/>
                        <a:ext cx="15287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8279" fill="hold"/>
                                        <p:tgtEl>
                                          <p:spTgt spid="21"/>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circle(in)">
                                      <p:cBhvr>
                                        <p:cTn id="33" dur="20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4259499" cy="584775"/>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4. Phép trừ hai phân số</a:t>
            </a:r>
            <a:endParaRPr lang="en-US" dirty="0">
              <a:solidFill>
                <a:prstClr val="black"/>
              </a:solidFill>
            </a:endParaRPr>
          </a:p>
        </p:txBody>
      </p:sp>
      <p:sp>
        <p:nvSpPr>
          <p:cNvPr id="2" name="Rectangle 1"/>
          <p:cNvSpPr/>
          <p:nvPr/>
        </p:nvSpPr>
        <p:spPr>
          <a:xfrm>
            <a:off x="708458" y="2382981"/>
            <a:ext cx="184731" cy="461665"/>
          </a:xfrm>
          <a:prstGeom prst="rect">
            <a:avLst/>
          </a:prstGeom>
        </p:spPr>
        <p:txBody>
          <a:bodyPr wrap="none">
            <a:spAutoFit/>
          </a:bodyPr>
          <a:lstStyle/>
          <a:p>
            <a:pPr>
              <a:spcBef>
                <a:spcPct val="50000"/>
              </a:spcBef>
            </a:pPr>
            <a:endParaRPr lang="en-US" sz="2400" b="1" i="1" dirty="0">
              <a:solidFill>
                <a:prstClr val="black"/>
              </a:solidFill>
              <a:latin typeface=".VnTime" panose="020B7200000000000000" pitchFamily="34" charset="0"/>
            </a:endParaRPr>
          </a:p>
        </p:txBody>
      </p:sp>
      <p:sp>
        <p:nvSpPr>
          <p:cNvPr id="12" name="Rectangle 11"/>
          <p:cNvSpPr/>
          <p:nvPr/>
        </p:nvSpPr>
        <p:spPr>
          <a:xfrm>
            <a:off x="1124906" y="1676400"/>
            <a:ext cx="2962671" cy="477054"/>
          </a:xfrm>
          <a:prstGeom prst="rect">
            <a:avLst/>
          </a:prstGeom>
          <a:solidFill>
            <a:srgbClr val="FFC000"/>
          </a:solidFill>
        </p:spPr>
        <p:txBody>
          <a:bodyPr wrap="none">
            <a:spAutoFit/>
          </a:bodyPr>
          <a:lstStyle/>
          <a:p>
            <a:r>
              <a:rPr lang="en-US" sz="2500" dirty="0">
                <a:solidFill>
                  <a:prstClr val="black"/>
                </a:solidFill>
                <a:latin typeface="Times New Roman" panose="02020603050405020304" pitchFamily="18" charset="0"/>
                <a:cs typeface="Times New Roman" panose="02020603050405020304" pitchFamily="18" charset="0"/>
                <a:sym typeface="Wingdings 2" panose="05020102010507070707"/>
              </a:rPr>
              <a:t> </a:t>
            </a:r>
            <a:r>
              <a:rPr lang="en-US" sz="2500" dirty="0">
                <a:solidFill>
                  <a:prstClr val="black"/>
                </a:solidFill>
                <a:latin typeface="Times New Roman" panose="02020603050405020304" pitchFamily="18" charset="0"/>
                <a:cs typeface="Times New Roman" panose="02020603050405020304" pitchFamily="18" charset="0"/>
              </a:rPr>
              <a:t>Quy tắc dấu ngoặc</a:t>
            </a:r>
            <a:endParaRPr lang="en-US" dirty="0">
              <a:solidFill>
                <a:prstClr val="black"/>
              </a:solidFill>
            </a:endParaRPr>
          </a:p>
        </p:txBody>
      </p:sp>
      <p:sp>
        <p:nvSpPr>
          <p:cNvPr id="19" name="Rounded Rectangle 18"/>
          <p:cNvSpPr/>
          <p:nvPr/>
        </p:nvSpPr>
        <p:spPr>
          <a:xfrm>
            <a:off x="838200" y="2340680"/>
            <a:ext cx="4078287" cy="37139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n-US" sz="2200" dirty="0">
              <a:solidFill>
                <a:srgbClr val="000000"/>
              </a:solidFill>
              <a:latin typeface="Times New Roman" panose="02020603050405020304" pitchFamily="18" charset="0"/>
              <a:cs typeface="Times New Roman" panose="02020603050405020304" pitchFamily="18" charset="0"/>
            </a:endParaRPr>
          </a:p>
          <a:p>
            <a:pPr algn="just"/>
            <a:endParaRPr lang="en-US" sz="2200" dirty="0">
              <a:solidFill>
                <a:srgbClr val="000000"/>
              </a:solidFill>
              <a:latin typeface="Times New Roman" panose="02020603050405020304" pitchFamily="18" charset="0"/>
              <a:cs typeface="Times New Roman" panose="02020603050405020304" pitchFamily="18" charset="0"/>
            </a:endParaRPr>
          </a:p>
          <a:p>
            <a:pPr algn="just"/>
            <a:endParaRPr lang="en-US" sz="2200" dirty="0">
              <a:solidFill>
                <a:srgbClr val="000000"/>
              </a:solidFill>
              <a:latin typeface="Times New Roman" panose="02020603050405020304" pitchFamily="18" charset="0"/>
              <a:cs typeface="Times New Roman" panose="02020603050405020304" pitchFamily="18" charset="0"/>
            </a:endParaRPr>
          </a:p>
          <a:p>
            <a:pPr algn="just"/>
            <a:endParaRPr lang="en-US" sz="2200" dirty="0">
              <a:solidFill>
                <a:srgbClr val="000000"/>
              </a:solidFill>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cs typeface="Times New Roman" panose="02020603050405020304" pitchFamily="18" charset="0"/>
              </a:rPr>
              <a:t>* Khi bỏ dấu ngoặc có dấu cộng (+) đằng trước, ta giữ nguyên dấu các số hạng trong ngoặc.</a:t>
            </a:r>
            <a:endParaRPr lang="en-US" sz="2200" dirty="0">
              <a:solidFill>
                <a:srgbClr val="000000"/>
              </a:solidFill>
              <a:latin typeface="Times New Roman" panose="02020603050405020304" pitchFamily="18" charset="0"/>
              <a:cs typeface="Times New Roman" panose="02020603050405020304" pitchFamily="18" charset="0"/>
            </a:endParaRPr>
          </a:p>
          <a:p>
            <a:pPr algn="just"/>
            <a:endParaRPr lang="en-US" sz="2200" dirty="0">
              <a:solidFill>
                <a:srgbClr val="000000"/>
              </a:solidFill>
              <a:latin typeface="Times New Roman" panose="02020603050405020304" pitchFamily="18" charset="0"/>
              <a:cs typeface="Times New Roman" panose="02020603050405020304" pitchFamily="18" charset="0"/>
            </a:endParaRPr>
          </a:p>
          <a:p>
            <a:pPr algn="just"/>
            <a:endParaRPr lang="en-US" sz="2200" dirty="0">
              <a:solidFill>
                <a:srgbClr val="000000"/>
              </a:solidFill>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cs typeface="Times New Roman" panose="02020603050405020304" pitchFamily="18" charset="0"/>
              </a:rPr>
              <a:t>* Khi bỏ dấu ngoặc có dấu trừ (-) đằng trước, ta phải đổi dấu tất cả các số hạng trong ngoặc.</a:t>
            </a:r>
            <a:endParaRPr lang="en-US" sz="2200" dirty="0">
              <a:solidFill>
                <a:srgbClr val="0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95400" y="3833013"/>
            <a:ext cx="3163888" cy="43418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latin typeface="Times New Roman" panose="02020603050405020304" pitchFamily="18" charset="0"/>
                <a:cs typeface="Times New Roman" panose="02020603050405020304" pitchFamily="18" charset="0"/>
              </a:rPr>
              <a:t>+ (a + b - c) = a + b - c</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65657" y="5585613"/>
            <a:ext cx="3413270" cy="43418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latin typeface="Times New Roman" panose="02020603050405020304" pitchFamily="18" charset="0"/>
                <a:cs typeface="Times New Roman" panose="02020603050405020304" pitchFamily="18" charset="0"/>
              </a:rPr>
              <a:t>- (a + b - c) = - a - b + c</a:t>
            </a:r>
            <a:endParaRPr lang="en-US" sz="25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nvGraphicFramePr>
        <p:xfrm>
          <a:off x="5715000" y="2201945"/>
          <a:ext cx="1776879" cy="642701"/>
        </p:xfrm>
        <a:graphic>
          <a:graphicData uri="http://schemas.openxmlformats.org/presentationml/2006/ole">
            <mc:AlternateContent xmlns:mc="http://schemas.openxmlformats.org/markup-compatibility/2006">
              <mc:Choice xmlns:v="urn:schemas-microsoft-com:vml" Requires="v">
                <p:oleObj spid="_x0000_s25652" name="Equation" r:id="rId3" imgW="28651200" imgH="10363200" progId="Equation.DSMT4">
                  <p:embed/>
                </p:oleObj>
              </mc:Choice>
              <mc:Fallback>
                <p:oleObj name="Equation" r:id="rId3" imgW="28651200" imgH="10363200" progId="Equation.DSMT4">
                  <p:embed/>
                  <p:pic>
                    <p:nvPicPr>
                      <p:cNvPr id="0" name="Picture 25651"/>
                      <p:cNvPicPr/>
                      <p:nvPr/>
                    </p:nvPicPr>
                    <p:blipFill>
                      <a:blip r:embed="rId4"/>
                      <a:stretch>
                        <a:fillRect/>
                      </a:stretch>
                    </p:blipFill>
                    <p:spPr>
                      <a:xfrm>
                        <a:off x="5715000" y="2201945"/>
                        <a:ext cx="1776879" cy="642701"/>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715000" y="2844646"/>
          <a:ext cx="1219200" cy="651641"/>
        </p:xfrm>
        <a:graphic>
          <a:graphicData uri="http://schemas.openxmlformats.org/presentationml/2006/ole">
            <mc:AlternateContent xmlns:mc="http://schemas.openxmlformats.org/markup-compatibility/2006">
              <mc:Choice xmlns:v="urn:schemas-microsoft-com:vml" Requires="v">
                <p:oleObj spid="_x0000_s25653" name="Equation" r:id="rId5" imgW="17678400" imgH="9448800" progId="Equation.DSMT4">
                  <p:embed/>
                </p:oleObj>
              </mc:Choice>
              <mc:Fallback>
                <p:oleObj name="Equation" r:id="rId5" imgW="17678400" imgH="9448800" progId="Equation.DSMT4">
                  <p:embed/>
                  <p:pic>
                    <p:nvPicPr>
                      <p:cNvPr id="0" name="Picture 25652"/>
                      <p:cNvPicPr/>
                      <p:nvPr/>
                    </p:nvPicPr>
                    <p:blipFill>
                      <a:blip r:embed="rId6"/>
                      <a:stretch>
                        <a:fillRect/>
                      </a:stretch>
                    </p:blipFill>
                    <p:spPr>
                      <a:xfrm>
                        <a:off x="5715000" y="2844646"/>
                        <a:ext cx="1219200" cy="651641"/>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715000" y="3618306"/>
          <a:ext cx="1371600" cy="666206"/>
        </p:xfrm>
        <a:graphic>
          <a:graphicData uri="http://schemas.openxmlformats.org/presentationml/2006/ole">
            <mc:AlternateContent xmlns:mc="http://schemas.openxmlformats.org/markup-compatibility/2006">
              <mc:Choice xmlns:v="urn:schemas-microsoft-com:vml" Requires="v">
                <p:oleObj spid="_x0000_s25654" name="Equation" r:id="rId7" imgW="21336000" imgH="10363200" progId="Equation.DSMT4">
                  <p:embed/>
                </p:oleObj>
              </mc:Choice>
              <mc:Fallback>
                <p:oleObj name="Equation" r:id="rId7" imgW="21336000" imgH="10363200" progId="Equation.DSMT4">
                  <p:embed/>
                  <p:pic>
                    <p:nvPicPr>
                      <p:cNvPr id="0" name="Picture 25653"/>
                      <p:cNvPicPr/>
                      <p:nvPr/>
                    </p:nvPicPr>
                    <p:blipFill>
                      <a:blip r:embed="rId8"/>
                      <a:stretch>
                        <a:fillRect/>
                      </a:stretch>
                    </p:blipFill>
                    <p:spPr>
                      <a:xfrm>
                        <a:off x="5715000" y="3618306"/>
                        <a:ext cx="1371600" cy="666206"/>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715000" y="4287981"/>
          <a:ext cx="990600" cy="767715"/>
        </p:xfrm>
        <a:graphic>
          <a:graphicData uri="http://schemas.openxmlformats.org/presentationml/2006/ole">
            <mc:AlternateContent xmlns:mc="http://schemas.openxmlformats.org/markup-compatibility/2006">
              <mc:Choice xmlns:v="urn:schemas-microsoft-com:vml" Requires="v">
                <p:oleObj spid="_x0000_s25655" name="Equation" r:id="rId9" imgW="12192000" imgH="9448800" progId="Equation.DSMT4">
                  <p:embed/>
                </p:oleObj>
              </mc:Choice>
              <mc:Fallback>
                <p:oleObj name="Equation" r:id="rId9" imgW="12192000" imgH="9448800" progId="Equation.DSMT4">
                  <p:embed/>
                  <p:pic>
                    <p:nvPicPr>
                      <p:cNvPr id="0" name="Picture 25654"/>
                      <p:cNvPicPr/>
                      <p:nvPr/>
                    </p:nvPicPr>
                    <p:blipFill>
                      <a:blip r:embed="rId10"/>
                      <a:stretch>
                        <a:fillRect/>
                      </a:stretch>
                    </p:blipFill>
                    <p:spPr>
                      <a:xfrm>
                        <a:off x="5715000" y="4287981"/>
                        <a:ext cx="990600" cy="76771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715000" y="5080000"/>
          <a:ext cx="533400" cy="1168400"/>
        </p:xfrm>
        <a:graphic>
          <a:graphicData uri="http://schemas.openxmlformats.org/presentationml/2006/ole">
            <mc:AlternateContent xmlns:mc="http://schemas.openxmlformats.org/markup-compatibility/2006">
              <mc:Choice xmlns:v="urn:schemas-microsoft-com:vml" Requires="v">
                <p:oleObj spid="_x0000_s25656" name="Equation" r:id="rId11" imgW="6400800" imgH="14020800" progId="Equation.DSMT4">
                  <p:embed/>
                </p:oleObj>
              </mc:Choice>
              <mc:Fallback>
                <p:oleObj name="Equation" r:id="rId11" imgW="6400800" imgH="14020800" progId="Equation.DSMT4">
                  <p:embed/>
                  <p:pic>
                    <p:nvPicPr>
                      <p:cNvPr id="0" name="Picture 25655"/>
                      <p:cNvPicPr/>
                      <p:nvPr/>
                    </p:nvPicPr>
                    <p:blipFill>
                      <a:blip r:embed="rId12"/>
                      <a:stretch>
                        <a:fillRect/>
                      </a:stretch>
                    </p:blipFill>
                    <p:spPr>
                      <a:xfrm>
                        <a:off x="5715000" y="5080000"/>
                        <a:ext cx="533400" cy="1168400"/>
                      </a:xfrm>
                      <a:prstGeom prst="rect">
                        <a:avLst/>
                      </a:prstGeom>
                    </p:spPr>
                  </p:pic>
                </p:oleObj>
              </mc:Fallback>
            </mc:AlternateContent>
          </a:graphicData>
        </a:graphic>
      </p:graphicFrame>
      <p:sp>
        <p:nvSpPr>
          <p:cNvPr id="16" name="TextBox 15"/>
          <p:cNvSpPr txBox="1"/>
          <p:nvPr/>
        </p:nvSpPr>
        <p:spPr>
          <a:xfrm>
            <a:off x="5562600" y="1676400"/>
            <a:ext cx="995785" cy="477054"/>
          </a:xfrm>
          <a:prstGeom prst="rect">
            <a:avLst/>
          </a:prstGeom>
          <a:solidFill>
            <a:srgbClr val="FFC000"/>
          </a:solidFill>
        </p:spPr>
        <p:txBody>
          <a:bodyPr wrap="none" rtlCol="0">
            <a:spAutoFit/>
          </a:bodyPr>
          <a:lstStyle/>
          <a:p>
            <a:r>
              <a:rPr lang="en-US" sz="2500" dirty="0">
                <a:latin typeface="Times New Roman" panose="02020603050405020304" pitchFamily="18" charset="0"/>
                <a:cs typeface="Times New Roman" panose="02020603050405020304" pitchFamily="18" charset="0"/>
              </a:rPr>
              <a:t>Ví dụ:</a:t>
            </a:r>
            <a:endParaRPr lang="en-US" sz="2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animEffect transition="in" filter="barn(inVertical)">
                                      <p:cBhvr>
                                        <p:cTn id="7" dur="500"/>
                                        <p:tgtEl>
                                          <p:spTgt spid="1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animEffect transition="in" filter="barn(inVertical)">
                                      <p:cBhvr>
                                        <p:cTn id="19" dur="500"/>
                                        <p:tgtEl>
                                          <p:spTgt spid="19">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685800"/>
            <a:ext cx="3505200" cy="193899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DORAEMON</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FF0000"/>
                </a:solidFill>
                <a:latin typeface="Times New Roman" panose="02020603050405020304" pitchFamily="18" charset="0"/>
                <a:cs typeface="Times New Roman" panose="02020603050405020304" pitchFamily="18" charset="0"/>
              </a:rPr>
              <a:t>VÀ CHIẾC</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FF0000"/>
                </a:solidFill>
                <a:latin typeface="Times New Roman" panose="02020603050405020304" pitchFamily="18" charset="0"/>
                <a:cs typeface="Times New Roman" panose="02020603050405020304" pitchFamily="18" charset="0"/>
              </a:rPr>
              <a:t>BÁNH RÁN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1954" y="3886200"/>
            <a:ext cx="5579918" cy="2733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0" y="3886200"/>
            <a:ext cx="5476010" cy="2800767"/>
          </a:xfrm>
          <a:prstGeom prst="rect">
            <a:avLst/>
          </a:prstGeom>
          <a:noFill/>
        </p:spPr>
        <p:txBody>
          <a:bodyPr wrap="square" rtlCol="0">
            <a:spAutoFit/>
          </a:bodyPr>
          <a:lstStyle/>
          <a:p>
            <a:pPr algn="just"/>
            <a:r>
              <a:rPr lang="en-US" sz="2200" dirty="0" err="1">
                <a:solidFill>
                  <a:prstClr val="black"/>
                </a:solidFill>
                <a:latin typeface="Times New Roman" panose="02020603050405020304" pitchFamily="18" charset="0"/>
                <a:cs typeface="Times New Roman" panose="02020603050405020304" pitchFamily="18" charset="0"/>
              </a:rPr>
              <a:t>Những</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chuột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ghét</a:t>
            </a:r>
            <a:r>
              <a:rPr lang="en-US" sz="2200" dirty="0">
                <a:solidFill>
                  <a:prstClr val="black"/>
                </a:solidFill>
                <a:latin typeface="Times New Roman" panose="02020603050405020304" pitchFamily="18" charset="0"/>
                <a:cs typeface="Times New Roman" panose="02020603050405020304" pitchFamily="18" charset="0"/>
              </a:rPr>
              <a:t> đang </a:t>
            </a:r>
            <a:r>
              <a:rPr lang="en-US" sz="2200" dirty="0" err="1">
                <a:solidFill>
                  <a:prstClr val="black"/>
                </a:solidFill>
                <a:latin typeface="Times New Roman" panose="02020603050405020304" pitchFamily="18" charset="0"/>
                <a:cs typeface="Times New Roman" panose="02020603050405020304" pitchFamily="18" charset="0"/>
              </a:rPr>
              <a:t>tìm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cách</a:t>
            </a:r>
            <a:r>
              <a:rPr lang="en-US" sz="2200" dirty="0">
                <a:solidFill>
                  <a:prstClr val="black"/>
                </a:solidFill>
                <a:latin typeface="Times New Roman" panose="02020603050405020304" pitchFamily="18" charset="0"/>
                <a:cs typeface="Times New Roman" panose="02020603050405020304" pitchFamily="18" charset="0"/>
              </a:rPr>
              <a:t> ăn </a:t>
            </a:r>
            <a:r>
              <a:rPr lang="en-US" sz="2200" dirty="0" err="1">
                <a:solidFill>
                  <a:prstClr val="black"/>
                </a:solidFill>
                <a:latin typeface="Times New Roman" panose="02020603050405020304" pitchFamily="18" charset="0"/>
                <a:cs typeface="Times New Roman" panose="02020603050405020304" pitchFamily="18" charset="0"/>
              </a:rPr>
              <a:t>vụng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bánh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của</a:t>
            </a:r>
            <a:r>
              <a:rPr lang="en-US" sz="2200" dirty="0">
                <a:solidFill>
                  <a:prstClr val="black"/>
                </a:solidFill>
                <a:latin typeface="Times New Roman" panose="02020603050405020304" pitchFamily="18" charset="0"/>
                <a:cs typeface="Times New Roman" panose="02020603050405020304" pitchFamily="18" charset="0"/>
              </a:rPr>
              <a:t> chú </a:t>
            </a:r>
            <a:r>
              <a:rPr lang="en-US" sz="2200" dirty="0" err="1">
                <a:solidFill>
                  <a:prstClr val="black"/>
                </a:solidFill>
                <a:latin typeface="Times New Roman" panose="02020603050405020304" pitchFamily="18" charset="0"/>
                <a:cs typeface="Times New Roman" panose="02020603050405020304" pitchFamily="18" charset="0"/>
              </a:rPr>
              <a:t>mèo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Doraemon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Các</a:t>
            </a:r>
            <a:r>
              <a:rPr lang="en-US" sz="2200" dirty="0">
                <a:solidFill>
                  <a:prstClr val="black"/>
                </a:solidFill>
                <a:latin typeface="Times New Roman" panose="02020603050405020304" pitchFamily="18" charset="0"/>
                <a:cs typeface="Times New Roman" panose="02020603050405020304" pitchFamily="18" charset="0"/>
              </a:rPr>
              <a:t> em </a:t>
            </a:r>
            <a:r>
              <a:rPr lang="en-US" sz="2200" dirty="0" err="1">
                <a:solidFill>
                  <a:prstClr val="black"/>
                </a:solidFill>
                <a:latin typeface="Times New Roman" panose="02020603050405020304" pitchFamily="18" charset="0"/>
                <a:cs typeface="Times New Roman" panose="02020603050405020304" pitchFamily="18" charset="0"/>
              </a:rPr>
              <a:t>hãy</a:t>
            </a:r>
            <a:r>
              <a:rPr lang="en-US" sz="2200" dirty="0">
                <a:solidFill>
                  <a:prstClr val="black"/>
                </a:solidFill>
                <a:latin typeface="Times New Roman" panose="02020603050405020304" pitchFamily="18" charset="0"/>
                <a:cs typeface="Times New Roman" panose="02020603050405020304" pitchFamily="18" charset="0"/>
              </a:rPr>
              <a:t> ngăn </a:t>
            </a:r>
            <a:r>
              <a:rPr lang="en-US" sz="2200" dirty="0" err="1">
                <a:solidFill>
                  <a:prstClr val="black"/>
                </a:solidFill>
                <a:latin typeface="Times New Roman" panose="02020603050405020304" pitchFamily="18" charset="0"/>
                <a:cs typeface="Times New Roman" panose="02020603050405020304" pitchFamily="18" charset="0"/>
              </a:rPr>
              <a:t>cản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bằng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cách</a:t>
            </a:r>
            <a:r>
              <a:rPr lang="en-US" sz="2200" dirty="0">
                <a:solidFill>
                  <a:prstClr val="black"/>
                </a:solidFill>
                <a:latin typeface="Times New Roman" panose="02020603050405020304" pitchFamily="18" charset="0"/>
                <a:cs typeface="Times New Roman" panose="02020603050405020304" pitchFamily="18" charset="0"/>
              </a:rPr>
              <a:t> trả </a:t>
            </a:r>
            <a:r>
              <a:rPr lang="en-US" sz="2200" dirty="0" err="1">
                <a:solidFill>
                  <a:prstClr val="black"/>
                </a:solidFill>
                <a:latin typeface="Times New Roman" panose="02020603050405020304" pitchFamily="18" charset="0"/>
                <a:cs typeface="Times New Roman" panose="02020603050405020304" pitchFamily="18" charset="0"/>
              </a:rPr>
              <a:t>lời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các</a:t>
            </a:r>
            <a:r>
              <a:rPr lang="en-US" sz="2200" dirty="0">
                <a:solidFill>
                  <a:prstClr val="black"/>
                </a:solidFill>
                <a:latin typeface="Times New Roman" panose="02020603050405020304" pitchFamily="18" charset="0"/>
                <a:cs typeface="Times New Roman" panose="02020603050405020304" pitchFamily="18" charset="0"/>
              </a:rPr>
              <a:t> câu </a:t>
            </a:r>
            <a:r>
              <a:rPr lang="en-US" sz="2200" dirty="0" err="1">
                <a:solidFill>
                  <a:prstClr val="black"/>
                </a:solidFill>
                <a:latin typeface="Times New Roman" panose="02020603050405020304" pitchFamily="18" charset="0"/>
                <a:cs typeface="Times New Roman" panose="02020603050405020304" pitchFamily="18" charset="0"/>
              </a:rPr>
              <a:t>hỏi</a:t>
            </a:r>
            <a:r>
              <a:rPr lang="en-US" sz="2200" dirty="0">
                <a:solidFill>
                  <a:prstClr val="black"/>
                </a:solidFill>
                <a:latin typeface="Times New Roman" panose="02020603050405020304" pitchFamily="18" charset="0"/>
                <a:cs typeface="Times New Roman" panose="02020603050405020304" pitchFamily="18" charset="0"/>
              </a:rPr>
              <a:t> nhé.</a:t>
            </a:r>
            <a:endParaRPr lang="en-US" sz="2200" dirty="0">
              <a:solidFill>
                <a:prstClr val="black"/>
              </a:solidFill>
              <a:latin typeface="Times New Roman" panose="02020603050405020304" pitchFamily="18" charset="0"/>
              <a:cs typeface="Times New Roman" panose="02020603050405020304" pitchFamily="18" charset="0"/>
            </a:endParaRPr>
          </a:p>
          <a:p>
            <a:pPr algn="just"/>
            <a:r>
              <a:rPr lang="en-US" sz="2200" dirty="0">
                <a:solidFill>
                  <a:prstClr val="black"/>
                </a:solidFill>
                <a:latin typeface="Times New Roman" panose="02020603050405020304" pitchFamily="18" charset="0"/>
                <a:cs typeface="Times New Roman" panose="02020603050405020304" pitchFamily="18" charset="0"/>
              </a:rPr>
              <a:t>Nếu trả lời đúng và nhanh nhất các nhóm sẽ mang về lần lượt: 4;3;2;1 điểm.</a:t>
            </a:r>
            <a:endParaRPr lang="en-US" sz="2200" dirty="0">
              <a:solidFill>
                <a:prstClr val="black"/>
              </a:solidFill>
              <a:latin typeface="Times New Roman" panose="02020603050405020304" pitchFamily="18" charset="0"/>
              <a:cs typeface="Times New Roman" panose="02020603050405020304" pitchFamily="18" charset="0"/>
            </a:endParaRPr>
          </a:p>
          <a:p>
            <a:pPr algn="just"/>
            <a:r>
              <a:rPr lang="en-US" sz="2200" dirty="0">
                <a:solidFill>
                  <a:prstClr val="black"/>
                </a:solidFill>
                <a:latin typeface="Times New Roman" panose="02020603050405020304" pitchFamily="18" charset="0"/>
                <a:cs typeface="Times New Roman" panose="02020603050405020304" pitchFamily="18" charset="0"/>
              </a:rPr>
              <a:t>Trả lời sai không được điểm.</a:t>
            </a:r>
            <a:endParaRPr lang="en-US" sz="2200" dirty="0">
              <a:solidFill>
                <a:prstClr val="black"/>
              </a:solidFill>
              <a:latin typeface="Times New Roman" panose="02020603050405020304" pitchFamily="18" charset="0"/>
              <a:cs typeface="Times New Roman" panose="02020603050405020304" pitchFamily="18" charset="0"/>
            </a:endParaRPr>
          </a:p>
          <a:p>
            <a:pPr algn="just"/>
            <a:r>
              <a:rPr lang="en-US" sz="2200" dirty="0">
                <a:solidFill>
                  <a:prstClr val="black"/>
                </a:solidFill>
                <a:latin typeface="Times New Roman" panose="02020603050405020304" pitchFamily="18" charset="0"/>
                <a:cs typeface="Times New Roman" panose="02020603050405020304" pitchFamily="18" charset="0"/>
              </a:rPr>
              <a:t>Thời gian suy nghĩ và trả lời 2 phút.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8" name="Picture 7">
            <a:hlinkClick r:id="" action="ppaction://noaction"/>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7758546" y="0"/>
            <a:ext cx="1371600" cy="174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ình ảnh Doraemon được khai thác có bản quyền - VnExpress Giải tr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9776"/>
            <a:ext cx="9144000" cy="6897776"/>
          </a:xfrm>
          <a:prstGeom prst="rect">
            <a:avLst/>
          </a:prstGeom>
          <a:noFill/>
          <a:extLst>
            <a:ext uri="{909E8E84-426E-40DD-AFC4-6F175D3DCCD1}">
              <a14:hiddenFill xmlns:a14="http://schemas.microsoft.com/office/drawing/2010/main">
                <a:solidFill>
                  <a:srgbClr val="FFFFFF"/>
                </a:solidFill>
              </a14:hiddenFill>
            </a:ext>
          </a:extLst>
        </p:spPr>
      </p:pic>
      <p:pic>
        <p:nvPicPr>
          <p:cNvPr id="4" name="Doremon-Beat_vy46.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0" y="25400"/>
            <a:ext cx="609600" cy="609600"/>
          </a:xfrm>
          <a:prstGeom prst="rect">
            <a:avLst/>
          </a:prstGeom>
        </p:spPr>
      </p:pic>
      <p:graphicFrame>
        <p:nvGraphicFramePr>
          <p:cNvPr id="6" name="Table 5"/>
          <p:cNvGraphicFramePr>
            <a:graphicFrameLocks noGrp="1"/>
          </p:cNvGraphicFramePr>
          <p:nvPr/>
        </p:nvGraphicFramePr>
        <p:xfrm>
          <a:off x="332509" y="990600"/>
          <a:ext cx="8495580" cy="814342"/>
        </p:xfrm>
        <a:graphic>
          <a:graphicData uri="http://schemas.openxmlformats.org/drawingml/2006/table">
            <a:tbl>
              <a:tblPr firstRow="1" bandRow="1"/>
              <a:tblGrid>
                <a:gridCol w="4247790"/>
                <a:gridCol w="4247790"/>
              </a:tblGrid>
              <a:tr h="8143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p>
                      <a:endParaRPr lang="en-US"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bl>
          </a:graphicData>
        </a:graphic>
      </p:graphicFrame>
      <p:sp>
        <p:nvSpPr>
          <p:cNvPr id="7" name="TextBox 6"/>
          <p:cNvSpPr txBox="1"/>
          <p:nvPr/>
        </p:nvSpPr>
        <p:spPr>
          <a:xfrm>
            <a:off x="914400" y="357909"/>
            <a:ext cx="1524000" cy="477054"/>
          </a:xfrm>
          <a:prstGeom prst="rect">
            <a:avLst/>
          </a:prstGeom>
          <a:solidFill>
            <a:srgbClr val="FFC000"/>
          </a:solidFill>
        </p:spPr>
        <p:txBody>
          <a:bodyPr wrap="square" rtlCol="0">
            <a:spAutoFit/>
          </a:bodyPr>
          <a:lstStyle/>
          <a:p>
            <a:r>
              <a:rPr lang="en-US" sz="2500" dirty="0">
                <a:latin typeface="Times New Roman" panose="02020603050405020304" pitchFamily="18" charset="0"/>
                <a:cs typeface="Times New Roman" panose="02020603050405020304" pitchFamily="18" charset="0"/>
              </a:rPr>
              <a:t>Vận dụng:</a:t>
            </a:r>
            <a:endParaRPr lang="en-US" sz="25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457200" y="990600"/>
          <a:ext cx="2965450" cy="806450"/>
        </p:xfrm>
        <a:graphic>
          <a:graphicData uri="http://schemas.openxmlformats.org/presentationml/2006/ole">
            <mc:AlternateContent xmlns:mc="http://schemas.openxmlformats.org/markup-compatibility/2006">
              <mc:Choice xmlns:v="urn:schemas-microsoft-com:vml" Requires="v">
                <p:oleObj spid="_x0000_s27676" name="Equation" r:id="rId5" imgW="38100000" imgH="10363200" progId="Equation.DSMT4">
                  <p:embed/>
                </p:oleObj>
              </mc:Choice>
              <mc:Fallback>
                <p:oleObj name="Equation" r:id="rId5" imgW="38100000" imgH="10363200" progId="Equation.DSMT4">
                  <p:embed/>
                  <p:pic>
                    <p:nvPicPr>
                      <p:cNvPr id="0" name="Picture 27675"/>
                      <p:cNvPicPr/>
                      <p:nvPr/>
                    </p:nvPicPr>
                    <p:blipFill>
                      <a:blip r:embed="rId6"/>
                      <a:stretch>
                        <a:fillRect/>
                      </a:stretch>
                    </p:blipFill>
                    <p:spPr>
                      <a:xfrm>
                        <a:off x="457200" y="990600"/>
                        <a:ext cx="2965450" cy="80645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181600" y="1066800"/>
          <a:ext cx="2138082" cy="685800"/>
        </p:xfrm>
        <a:graphic>
          <a:graphicData uri="http://schemas.openxmlformats.org/presentationml/2006/ole">
            <mc:AlternateContent xmlns:mc="http://schemas.openxmlformats.org/markup-compatibility/2006">
              <mc:Choice xmlns:v="urn:schemas-microsoft-com:vml" Requires="v">
                <p:oleObj spid="_x0000_s27677" name="Equation" r:id="rId7" imgW="32308800" imgH="10363200" progId="Equation.DSMT4">
                  <p:embed/>
                </p:oleObj>
              </mc:Choice>
              <mc:Fallback>
                <p:oleObj name="Equation" r:id="rId7" imgW="32308800" imgH="10363200" progId="Equation.DSMT4">
                  <p:embed/>
                  <p:pic>
                    <p:nvPicPr>
                      <p:cNvPr id="0" name="Picture 27676"/>
                      <p:cNvPicPr/>
                      <p:nvPr/>
                    </p:nvPicPr>
                    <p:blipFill>
                      <a:blip r:embed="rId8"/>
                      <a:stretch>
                        <a:fillRect/>
                      </a:stretch>
                    </p:blipFill>
                    <p:spPr>
                      <a:xfrm>
                        <a:off x="5181600" y="1066800"/>
                        <a:ext cx="2138082" cy="685800"/>
                      </a:xfrm>
                      <a:prstGeom prst="rect">
                        <a:avLst/>
                      </a:prstGeom>
                    </p:spPr>
                  </p:pic>
                </p:oleObj>
              </mc:Fallback>
            </mc:AlternateContent>
          </a:graphicData>
        </a:graphic>
      </p:graphicFrame>
      <p:sp>
        <p:nvSpPr>
          <p:cNvPr id="12" name="Rectangle 11"/>
          <p:cNvSpPr/>
          <p:nvPr/>
        </p:nvSpPr>
        <p:spPr>
          <a:xfrm>
            <a:off x="304800" y="1752599"/>
            <a:ext cx="4267200" cy="44819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Object 12"/>
          <p:cNvGraphicFramePr>
            <a:graphicFrameLocks noChangeAspect="1"/>
          </p:cNvGraphicFramePr>
          <p:nvPr/>
        </p:nvGraphicFramePr>
        <p:xfrm>
          <a:off x="914400" y="1828800"/>
          <a:ext cx="1905000" cy="4035425"/>
        </p:xfrm>
        <a:graphic>
          <a:graphicData uri="http://schemas.openxmlformats.org/presentationml/2006/ole">
            <mc:AlternateContent xmlns:mc="http://schemas.openxmlformats.org/markup-compatibility/2006">
              <mc:Choice xmlns:v="urn:schemas-microsoft-com:vml" Requires="v">
                <p:oleObj spid="_x0000_s27678" name="Equation" r:id="rId9" imgW="965200" imgH="2044700" progId="Equation.DSMT4">
                  <p:embed/>
                </p:oleObj>
              </mc:Choice>
              <mc:Fallback>
                <p:oleObj name="Equation" r:id="rId9" imgW="965200" imgH="20447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828800"/>
                        <a:ext cx="1905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4572000" y="1814945"/>
            <a:ext cx="4267200" cy="4419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Object 14"/>
          <p:cNvGraphicFramePr>
            <a:graphicFrameLocks noChangeAspect="1"/>
          </p:cNvGraphicFramePr>
          <p:nvPr/>
        </p:nvGraphicFramePr>
        <p:xfrm>
          <a:off x="5334000" y="1905000"/>
          <a:ext cx="1676400" cy="3925888"/>
        </p:xfrm>
        <a:graphic>
          <a:graphicData uri="http://schemas.openxmlformats.org/presentationml/2006/ole">
            <mc:AlternateContent xmlns:mc="http://schemas.openxmlformats.org/markup-compatibility/2006">
              <mc:Choice xmlns:v="urn:schemas-microsoft-com:vml" Requires="v">
                <p:oleObj spid="_x0000_s27679" name="Equation" r:id="rId11" imgW="1041400" imgH="2438400" progId="Equation.DSMT4">
                  <p:embed/>
                </p:oleObj>
              </mc:Choice>
              <mc:Fallback>
                <p:oleObj name="Equation" r:id="rId11" imgW="1041400" imgH="2438400" progId="Equation.DSMT4">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1905000"/>
                        <a:ext cx="16764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
                                        </p:tgtEl>
                                      </p:cBhvr>
                                    </p:cmd>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7" grpId="0" animBg="1"/>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143000"/>
            <a:ext cx="4926349" cy="630942"/>
          </a:xfrm>
          <a:prstGeom prst="rect">
            <a:avLst/>
          </a:prstGeom>
          <a:noFill/>
        </p:spPr>
        <p:txBody>
          <a:bodyPr wrap="non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172" name="Picture 4" descr="Pin by Sylvia 64 on Gifs 64 | Cute gif, Cute chickens,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28017"/>
            <a:ext cx="3924300" cy="3274547"/>
          </a:xfrm>
          <a:prstGeom prst="rect">
            <a:avLst/>
          </a:prstGeom>
          <a:noFill/>
          <a:extLst>
            <a:ext uri="{909E8E84-426E-40DD-AFC4-6F175D3DCCD1}">
              <a14:hiddenFill xmlns:a14="http://schemas.microsoft.com/office/drawing/2010/main">
                <a:solidFill>
                  <a:srgbClr val="FFFFFF"/>
                </a:solidFill>
              </a14:hiddenFill>
            </a:ext>
          </a:extLst>
        </p:spPr>
      </p:pic>
      <p:pic>
        <p:nvPicPr>
          <p:cNvPr id="8" name="Doremon-Beat_vy46.mp3">
            <a:hlinkClick r:id="" action="ppaction://media"/>
          </p:cNvPr>
          <p:cNvPicPr>
            <a:picLocks noChangeAspect="1"/>
          </p:cNvPicPr>
          <p:nvPr>
            <a:audioFile r:link="rId3"/>
            <p:extLst>
              <p:ext uri="{DAA4B4D4-6D71-4841-9C94-3DE7FCFB9230}">
                <p14:media xmlns:p14="http://schemas.microsoft.com/office/powerpoint/2010/main" r:embed="rId4">
                  <p14:trim end="60787,683594"/>
                </p14:media>
              </p:ext>
            </p:extLst>
          </p:nvPr>
        </p:nvPicPr>
        <p:blipFill>
          <a:blip r:embed="rId5"/>
          <a:stretch>
            <a:fillRect/>
          </a:stretch>
        </p:blipFill>
        <p:spPr>
          <a:xfrm>
            <a:off x="728607" y="2196399"/>
            <a:ext cx="304800" cy="304800"/>
          </a:xfrm>
          <a:prstGeom prst="rect">
            <a:avLst/>
          </a:prstGeom>
        </p:spPr>
      </p:pic>
      <p:pic>
        <p:nvPicPr>
          <p:cNvPr id="9" name="Picture 8" descr="Digit 12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23103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78" fill="hold"/>
                                        <p:tgtEl>
                                          <p:spTgt spid="8"/>
                                        </p:tgtEl>
                                      </p:cBhvr>
                                    </p:cmd>
                                  </p:childTnLst>
                                </p:cTn>
                              </p:par>
                              <p:par>
                                <p:cTn id="7" presetID="31" presetClass="exit" presetSubtype="0" fill="hold" nodeType="withEffect">
                                  <p:stCondLst>
                                    <p:cond delay="123000"/>
                                  </p:stCondLst>
                                  <p:iterate type="lt">
                                    <p:tmPct val="5000"/>
                                  </p:iterate>
                                  <p:childTnLst>
                                    <p:anim calcmode="lin" valueType="num">
                                      <p:cBhvr>
                                        <p:cTn id="8" dur="1000"/>
                                        <p:tgtEl>
                                          <p:spTgt spid="9"/>
                                        </p:tgtEl>
                                        <p:attrNameLst>
                                          <p:attrName>ppt_w</p:attrName>
                                        </p:attrNameLst>
                                      </p:cBhvr>
                                      <p:tavLst>
                                        <p:tav tm="0">
                                          <p:val>
                                            <p:strVal val="ppt_w"/>
                                          </p:val>
                                        </p:tav>
                                        <p:tav tm="100000">
                                          <p:val>
                                            <p:fltVal val="0"/>
                                          </p:val>
                                        </p:tav>
                                      </p:tavLst>
                                    </p:anim>
                                    <p:anim calcmode="lin" valueType="num">
                                      <p:cBhvr>
                                        <p:cTn id="9" dur="1000"/>
                                        <p:tgtEl>
                                          <p:spTgt spid="9"/>
                                        </p:tgtEl>
                                        <p:attrNameLst>
                                          <p:attrName>ppt_h</p:attrName>
                                        </p:attrNameLst>
                                      </p:cBhvr>
                                      <p:tavLst>
                                        <p:tav tm="0">
                                          <p:val>
                                            <p:strVal val="ppt_h"/>
                                          </p:val>
                                        </p:tav>
                                        <p:tav tm="100000">
                                          <p:val>
                                            <p:fltVal val="0"/>
                                          </p:val>
                                        </p:tav>
                                      </p:tavLst>
                                    </p:anim>
                                    <p:anim calcmode="lin" valueType="num">
                                      <p:cBhvr>
                                        <p:cTn id="10" dur="1000"/>
                                        <p:tgtEl>
                                          <p:spTgt spid="9"/>
                                        </p:tgtEl>
                                        <p:attrNameLst>
                                          <p:attrName>style.rotation</p:attrName>
                                        </p:attrNameLst>
                                      </p:cBhvr>
                                      <p:tavLst>
                                        <p:tav tm="0">
                                          <p:val>
                                            <p:fltVal val="0"/>
                                          </p:val>
                                        </p:tav>
                                        <p:tav tm="100000">
                                          <p:val>
                                            <p:fltVal val="90"/>
                                          </p:val>
                                        </p:tav>
                                      </p:tavLst>
                                    </p:anim>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7"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AutoShape 2"/>
          <p:cNvSpPr>
            <a:spLocks noChangeArrowheads="1"/>
          </p:cNvSpPr>
          <p:nvPr/>
        </p:nvSpPr>
        <p:spPr bwMode="auto">
          <a:xfrm>
            <a:off x="661851" y="1257300"/>
            <a:ext cx="7620000" cy="4267200"/>
          </a:xfrm>
          <a:prstGeom prst="horizontalScroll">
            <a:avLst>
              <a:gd name="adj" fmla="val 6324"/>
            </a:avLst>
          </a:prstGeom>
          <a:gradFill rotWithShape="1">
            <a:gsLst>
              <a:gs pos="0">
                <a:srgbClr val="DDDDDD"/>
              </a:gs>
              <a:gs pos="100000">
                <a:srgbClr val="00FFFF"/>
              </a:gs>
            </a:gsLst>
            <a:path path="rect">
              <a:fillToRect l="50000" t="50000" r="50000" b="50000"/>
            </a:path>
          </a:gradFill>
          <a:ln w="9525">
            <a:solidFill>
              <a:srgbClr val="9900CC"/>
            </a:solidFill>
            <a:round/>
          </a:ln>
        </p:spPr>
        <p:txBody>
          <a:bodyPr wrap="none" anchor="ctr"/>
          <a:lstStyle/>
          <a:p>
            <a:endParaRPr lang="vi-VN" sz="1800" b="0"/>
          </a:p>
        </p:txBody>
      </p:sp>
      <p:pic>
        <p:nvPicPr>
          <p:cNvPr id="22531" name="Picture 3" descr="huy0002"/>
          <p:cNvPicPr>
            <a:picLocks noChangeAspect="1" noChangeArrowheads="1"/>
          </p:cNvPicPr>
          <p:nvPr/>
        </p:nvPicPr>
        <p:blipFill>
          <a:blip r:embed="rId2">
            <a:lum bright="6000" contrast="16000"/>
            <a:extLst>
              <a:ext uri="{28A0092B-C50C-407E-A947-70E740481C1C}">
                <a14:useLocalDpi xmlns:a14="http://schemas.microsoft.com/office/drawing/2010/main" val="0"/>
              </a:ext>
            </a:extLst>
          </a:blip>
          <a:srcRect l="16280" t="70937" r="26047" b="9718"/>
          <a:stretch>
            <a:fillRect/>
          </a:stretch>
        </p:blipFill>
        <p:spPr bwMode="auto">
          <a:xfrm>
            <a:off x="5847852" y="1547812"/>
            <a:ext cx="23447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861560" y="1828800"/>
            <a:ext cx="496887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eaLnBrk="1" hangingPunct="1"/>
            <a:r>
              <a:rPr lang="en-US" sz="2400" dirty="0"/>
              <a:t>- Ôn kiến thức “Phép cộng và phép trừ phân số”</a:t>
            </a:r>
            <a:r>
              <a:rPr lang="en-US" sz="2400" b="0" dirty="0"/>
              <a:t>.</a:t>
            </a:r>
            <a:endParaRPr lang="en-US" sz="2400" b="0" dirty="0"/>
          </a:p>
          <a:p>
            <a:pPr eaLnBrk="1" hangingPunct="1"/>
            <a:r>
              <a:rPr lang="en-US" sz="2400" dirty="0"/>
              <a:t>- Làm bài tập 1;3 (SGK/19)</a:t>
            </a:r>
            <a:endParaRPr lang="en-US" sz="2400" dirty="0"/>
          </a:p>
          <a:p>
            <a:pPr eaLnBrk="1" hangingPunct="1"/>
            <a:r>
              <a:rPr lang="en-US" sz="2400" dirty="0"/>
              <a:t>- Chuẩn bị trước bài: “Phép nhân và phép chia phân số”.</a:t>
            </a:r>
            <a:endParaRPr lang="en-US" sz="2400" dirty="0"/>
          </a:p>
          <a:p>
            <a:pPr lvl="1" eaLnBrk="1" hangingPunct="1">
              <a:spcBef>
                <a:spcPct val="50000"/>
              </a:spcBef>
            </a:pPr>
            <a:endParaRPr lang="en-US" sz="2400" dirty="0"/>
          </a:p>
        </p:txBody>
      </p:sp>
      <p:sp>
        <p:nvSpPr>
          <p:cNvPr id="22533" name="Text Box 58"/>
          <p:cNvSpPr txBox="1">
            <a:spLocks noChangeArrowheads="1"/>
          </p:cNvSpPr>
          <p:nvPr/>
        </p:nvSpPr>
        <p:spPr bwMode="auto">
          <a:xfrm>
            <a:off x="2514600" y="781116"/>
            <a:ext cx="411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dirty="0">
                <a:solidFill>
                  <a:srgbClr val="0000FF"/>
                </a:solidFill>
              </a:rPr>
              <a:t> Hướng dẫn về</a:t>
            </a:r>
            <a:r>
              <a:rPr lang="en-US" sz="2800" i="1" dirty="0">
                <a:solidFill>
                  <a:srgbClr val="0000FF"/>
                </a:solidFill>
              </a:rPr>
              <a:t> </a:t>
            </a:r>
            <a:r>
              <a:rPr lang="en-US" sz="2800" dirty="0">
                <a:solidFill>
                  <a:srgbClr val="0000FF"/>
                </a:solidFill>
              </a:rPr>
              <a:t>nhà</a:t>
            </a:r>
            <a:endParaRPr lang="en-US" sz="28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ndAc>
          <p:endSnd/>
        </p:sndAc>
      </p:transition>
    </mc:Choice>
    <mc:Fallback>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2"/>
                                        </p:tgtEl>
                                        <p:attrNameLst>
                                          <p:attrName>style.visibility</p:attrName>
                                        </p:attrNameLst>
                                      </p:cBhvr>
                                      <p:to>
                                        <p:strVal val="visible"/>
                                      </p:to>
                                    </p:set>
                                    <p:anim calcmode="discrete" valueType="clr">
                                      <p:cBhvr override="childStyle">
                                        <p:cTn id="7" dur="80"/>
                                        <p:tgtEl>
                                          <p:spTgt spid="327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2"/>
                                        </p:tgtEl>
                                        <p:attrNameLst>
                                          <p:attrName>fillcolor</p:attrName>
                                        </p:attrNameLst>
                                      </p:cBhvr>
                                      <p:tavLst>
                                        <p:tav tm="0">
                                          <p:val>
                                            <p:clrVal>
                                              <a:schemeClr val="accent2"/>
                                            </p:clrVal>
                                          </p:val>
                                        </p:tav>
                                        <p:tav tm="50000">
                                          <p:val>
                                            <p:clrVal>
                                              <a:schemeClr val="hlink"/>
                                            </p:clrVal>
                                          </p:val>
                                        </p:tav>
                                      </p:tavLst>
                                    </p:anim>
                                    <p:set>
                                      <p:cBhvr>
                                        <p:cTn id="9" dur="80"/>
                                        <p:tgtEl>
                                          <p:spTgt spid="32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04800" y="0"/>
            <a:ext cx="883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6100" i="1" dirty="0">
                <a:solidFill>
                  <a:srgbClr val="0000FF"/>
                </a:solidFill>
                <a:latin typeface="VNI-Times" pitchFamily="2" charset="0"/>
              </a:rPr>
              <a:t>Xin </a:t>
            </a:r>
            <a:r>
              <a:rPr lang="en-US" sz="6100" i="1" dirty="0" err="1">
                <a:solidFill>
                  <a:srgbClr val="0000FF"/>
                </a:solidFill>
                <a:latin typeface="VNI-Times" pitchFamily="2" charset="0"/>
              </a:rPr>
              <a:t>chaân</a:t>
            </a:r>
            <a:r>
              <a:rPr lang="en-US" sz="6100" i="1" dirty="0">
                <a:solidFill>
                  <a:srgbClr val="0000FF"/>
                </a:solidFill>
                <a:latin typeface="VNI-Times" pitchFamily="2" charset="0"/>
              </a:rPr>
              <a:t> </a:t>
            </a:r>
            <a:r>
              <a:rPr lang="en-US" sz="6100" i="1" dirty="0" err="1">
                <a:solidFill>
                  <a:srgbClr val="0000FF"/>
                </a:solidFill>
                <a:latin typeface="VNI-Times" pitchFamily="2" charset="0"/>
              </a:rPr>
              <a:t>thaønh</a:t>
            </a:r>
            <a:r>
              <a:rPr lang="en-US" sz="6100" i="1" dirty="0">
                <a:solidFill>
                  <a:srgbClr val="0000FF"/>
                </a:solidFill>
                <a:latin typeface="VNI-Times" pitchFamily="2" charset="0"/>
              </a:rPr>
              <a:t> </a:t>
            </a:r>
            <a:r>
              <a:rPr lang="en-US" sz="6100" i="1" dirty="0" err="1">
                <a:solidFill>
                  <a:srgbClr val="0000FF"/>
                </a:solidFill>
                <a:latin typeface="VNI-Times" pitchFamily="2" charset="0"/>
              </a:rPr>
              <a:t>caûm</a:t>
            </a:r>
            <a:r>
              <a:rPr lang="en-US" sz="6100" i="1" dirty="0">
                <a:solidFill>
                  <a:srgbClr val="0000FF"/>
                </a:solidFill>
                <a:latin typeface="VNI-Times" pitchFamily="2" charset="0"/>
              </a:rPr>
              <a:t> ôn</a:t>
            </a:r>
            <a:r>
              <a:rPr lang="en-US" sz="6100" i="1" dirty="0">
                <a:solidFill>
                  <a:srgbClr val="0000FF"/>
                </a:solidFill>
                <a:latin typeface="Times New Roman" panose="02020603050405020304" pitchFamily="18" charset="0"/>
              </a:rPr>
              <a:t> !</a:t>
            </a:r>
            <a:endParaRPr lang="en-US" sz="6100" i="1" dirty="0">
              <a:solidFill>
                <a:srgbClr val="0000FF"/>
              </a:solidFill>
              <a:latin typeface="Times New Roman" panose="02020603050405020304" pitchFamily="18" charset="0"/>
            </a:endParaRPr>
          </a:p>
        </p:txBody>
      </p:sp>
      <p:pic>
        <p:nvPicPr>
          <p:cNvPr id="24579" name="Picture 3"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81402" y="4070370"/>
            <a:ext cx="155257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24601"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82825" y="4121150"/>
            <a:ext cx="15509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24402"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4813"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62600"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72427" y="54864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35375" y="328453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48027"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24077" y="5318125"/>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0113" y="5300663"/>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4" descr="AG00373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6050" flipH="1">
            <a:off x="-448234" y="1314246"/>
            <a:ext cx="220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j021576.wav">
            <a:hlinkClick r:id="" action="ppaction://media"/>
          </p:cNvPr>
          <p:cNvPicPr>
            <a:picLocks noGrp="1" noChangeAspect="1" noChangeArrowheads="1"/>
          </p:cNvPicPr>
          <p:nvPr>
            <p:ph idx="4294967295"/>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a:xfrm>
            <a:off x="395288" y="6237288"/>
            <a:ext cx="304800" cy="304800"/>
          </a:xfrm>
        </p:spPr>
      </p:pic>
      <p:pic>
        <p:nvPicPr>
          <p:cNvPr id="146448" name="Picture 16"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968103" flipH="1">
            <a:off x="546101" y="3409950"/>
            <a:ext cx="11223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17" descr="3DBUTT~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78110" y="2384425"/>
            <a:ext cx="12303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18"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22377">
            <a:off x="5334001" y="1524000"/>
            <a:ext cx="9779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9" descr="AG00130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4508500"/>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AG00130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4652963"/>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3464258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2411" y="4838700"/>
            <a:ext cx="2717801"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2" descr="3464258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97676" y="4929188"/>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23" descr="3464258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4797425"/>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4"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924300" y="351948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5" descr="Copy of TULIP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60975" y="3429000"/>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girl_graduate_waving_md_clr.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53" y="3595186"/>
            <a:ext cx="1757053" cy="2668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1000" fill="hold"/>
                                        <p:tgtEl>
                                          <p:spTgt spid="146434"/>
                                        </p:tgtEl>
                                        <p:attrNameLst>
                                          <p:attrName>ppt_x</p:attrName>
                                        </p:attrNameLst>
                                      </p:cBhvr>
                                      <p:tavLst>
                                        <p:tav tm="0">
                                          <p:val>
                                            <p:strVal val="0-#ppt_w/2"/>
                                          </p:val>
                                        </p:tav>
                                        <p:tav tm="100000">
                                          <p:val>
                                            <p:strVal val="#ppt_x"/>
                                          </p:val>
                                        </p:tav>
                                      </p:tavLst>
                                    </p:anim>
                                    <p:anim calcmode="lin" valueType="num">
                                      <p:cBhvr additive="base">
                                        <p:cTn id="8" dur="1000" fill="hold"/>
                                        <p:tgtEl>
                                          <p:spTgt spid="1464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 presetClass="emph" presetSubtype="2" repeatCount="indefinite" fill="hold" grpId="1" nodeType="afterEffect">
                                  <p:stCondLst>
                                    <p:cond delay="0"/>
                                  </p:stCondLst>
                                  <p:endCondLst>
                                    <p:cond evt="onNext" delay="0">
                                      <p:tgtEl>
                                        <p:sldTgt/>
                                      </p:tgtEl>
                                    </p:cond>
                                  </p:endCondLst>
                                  <p:childTnLst>
                                    <p:animClr clrSpc="rgb" dir="cw">
                                      <p:cBhvr override="childStyle">
                                        <p:cTn id="11" dur="2000" fill="hold"/>
                                        <p:tgtEl>
                                          <p:spTgt spid="146434"/>
                                        </p:tgtEl>
                                        <p:attrNameLst>
                                          <p:attrName>style.color</p:attrName>
                                        </p:attrNameLst>
                                      </p:cBhvr>
                                      <p:to>
                                        <a:srgbClr val="EA10A1"/>
                                      </p:to>
                                    </p:animClr>
                                  </p:childTnLst>
                                </p:cTn>
                              </p:par>
                            </p:childTnLst>
                          </p:cTn>
                        </p:par>
                        <p:par>
                          <p:cTn id="12" fill="hold">
                            <p:stCondLst>
                              <p:cond delay="3000"/>
                            </p:stCondLst>
                            <p:childTnLst>
                              <p:par>
                                <p:cTn id="13" presetID="2" presetClass="entr" presetSubtype="8" fill="hold" nodeType="afterEffect">
                                  <p:stCondLst>
                                    <p:cond delay="0"/>
                                  </p:stCondLst>
                                  <p:childTnLst>
                                    <p:set>
                                      <p:cBhvr>
                                        <p:cTn id="14" dur="1" fill="hold">
                                          <p:stCondLst>
                                            <p:cond delay="0"/>
                                          </p:stCondLst>
                                        </p:cTn>
                                        <p:tgtEl>
                                          <p:spTgt spid="146446"/>
                                        </p:tgtEl>
                                        <p:attrNameLst>
                                          <p:attrName>style.visibility</p:attrName>
                                        </p:attrNameLst>
                                      </p:cBhvr>
                                      <p:to>
                                        <p:strVal val="visible"/>
                                      </p:to>
                                    </p:set>
                                    <p:anim calcmode="lin" valueType="num">
                                      <p:cBhvr additive="base">
                                        <p:cTn id="15" dur="1000" fill="hold"/>
                                        <p:tgtEl>
                                          <p:spTgt spid="146446"/>
                                        </p:tgtEl>
                                        <p:attrNameLst>
                                          <p:attrName>ppt_x</p:attrName>
                                        </p:attrNameLst>
                                      </p:cBhvr>
                                      <p:tavLst>
                                        <p:tav tm="0">
                                          <p:val>
                                            <p:strVal val="0-#ppt_w/2"/>
                                          </p:val>
                                        </p:tav>
                                        <p:tav tm="100000">
                                          <p:val>
                                            <p:strVal val="#ppt_x"/>
                                          </p:val>
                                        </p:tav>
                                      </p:tavLst>
                                    </p:anim>
                                    <p:anim calcmode="lin" valueType="num">
                                      <p:cBhvr additive="base">
                                        <p:cTn id="16" dur="1000" fill="hold"/>
                                        <p:tgtEl>
                                          <p:spTgt spid="1464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AP.WAV"/>
                                        </p:tgtEl>
                                      </p:cMediaNode>
                                    </p:audio>
                                  </p:subTnLst>
                                </p:cTn>
                              </p:par>
                              <p:par>
                                <p:cTn id="17" presetID="26" presetClass="path" presetSubtype="0" repeatCount="indefinite" accel="50000" decel="50000" fill="hold" nodeType="withEffect">
                                  <p:stCondLst>
                                    <p:cond delay="500"/>
                                  </p:stCondLst>
                                  <p:childTnLst>
                                    <p:animMotion origin="layout" path="M -0.12101 0.16882 C -0.12101 0.24468 -0.08351 0.30689 -0.03768 0.30689 C 0.01597 0.30689 0.03576 0.23797 0.04392 0.19634 L 0.05243 0.1413 C 0.06076 0.09967 0.08142 0.03075 0.14236 0.03075 C 0.18142 0.03075 0.22587 0.09297 0.22587 0.16882 C 0.22587 0.24468 0.18142 0.30689 0.14236 0.30689 C 0.08142 0.30689 0.06076 0.23797 0.05243 0.19634 L 0.04392 0.1413 C 0.03576 0.09967 0.01597 0.03075 -0.03768 0.03075 C -0.08351 0.03075 -0.12101 0.09297 -0.11111 0.182 C -0.11111 0.18223 -0.12101 0.16882 -0.12101 0.16905 Z " pathEditMode="relative" rAng="0" ptsTypes="ffFffffFffff">
                                      <p:cBhvr>
                                        <p:cTn id="18" dur="3000" fill="hold"/>
                                        <p:tgtEl>
                                          <p:spTgt spid="146448"/>
                                        </p:tgtEl>
                                        <p:attrNameLst>
                                          <p:attrName>ppt_x</p:attrName>
                                          <p:attrName>ppt_y</p:attrName>
                                        </p:attrNameLst>
                                      </p:cBhvr>
                                      <p:rCtr x="17344" y="0"/>
                                    </p:animMotion>
                                  </p:childTnLst>
                                </p:cTn>
                              </p:par>
                              <p:par>
                                <p:cTn id="19" presetID="29" presetClass="path" presetSubtype="0" repeatCount="indefinite" accel="50000" decel="50000" fill="hold" nodeType="withEffect">
                                  <p:stCondLst>
                                    <p:cond delay="0"/>
                                  </p:stCondLst>
                                  <p:childTnLst>
                                    <p:animMotion origin="layout" path="M 0.1224 0.00116 C 0.13038 -0.02243 0.13854 -0.04833 0.14636 -0.08164 C 0.16806 -0.17599 0.17379 -0.26827 0.15781 -0.28238 C 0.14184 -0.2988 0.11094 -0.23265 0.08941 -0.1383 C 0.07795 -0.08858 0.07118 -0.0414 0.06893 -0.00578 C 0.06545 0.02266 0.06424 0.05065 0.06424 0.08395 C 0.06424 0.19033 0.07917 0.27798 0.09636 0.27798 C 0.11337 0.27798 0.12813 0.19033 0.12813 0.08395 C 0.12813 0.03469 0.12483 -0.01318 0.1191 -0.04602 C 0.11667 -0.07424 0.11094 -0.105 0.10434 -0.13575 C 0.0816 -0.23265 0.0507 -0.2988 0.03455 -0.28238 C 0.01875 -0.26573 0.02448 -0.17599 0.04722 -0.07909 C 0.05643 -0.034 0.06893 0.0037 0.0816 0.0296 C 0.09063 0.05319 0.10087 0.0747 0.11459 0.09574 C 0.15556 0.16397 0.19653 0.19496 0.20799 0.16651 C 0.21823 0.1383 0.19549 0.06013 0.15434 -0.00578 C 0.13733 -0.034 0.1191 -0.05527 0.10434 -0.06961 C 0.09063 -0.08349 0.07344 -0.09551 0.05521 -0.10245 C 0.00521 -0.12627 -0.03819 -0.11933 -0.04149 -0.08164 C -0.046 -0.04602 -0.0085 0.00116 0.0415 0.02498 C 0.06424 0.03469 0.08611 0.03885 0.10313 0.03654 C 0.11788 0.03654 0.13403 0.03168 0.15104 0.02498 C 0.20104 0.00116 0.23889 -0.04833 0.23403 -0.08349 C 0.23073 -0.11933 0.18733 -0.12858 0.13733 -0.105 C 0.11337 -0.0932 0.09167 -0.07655 0.07691 -0.05805 C 0.06424 -0.04348 0.05191 -0.02706 0.0382 -0.00578 C -0.00173 0.0629 -0.02569 0.1383 -0.01423 0.16651 C -0.00399 0.19496 0.0382 0.16397 0.07795 0.09806 C 0.0974 0.06499 0.11337 0.03168 0.1224 0.00116 Z " pathEditMode="relative" rAng="0" ptsTypes="fffffffffffffffffffffffffffff">
                                      <p:cBhvr>
                                        <p:cTn id="20" dur="5000" fill="hold"/>
                                        <p:tgtEl>
                                          <p:spTgt spid="146449"/>
                                        </p:tgtEl>
                                        <p:attrNameLst>
                                          <p:attrName>ppt_x</p:attrName>
                                          <p:attrName>ppt_y</p:attrName>
                                        </p:attrNameLst>
                                      </p:cBhvr>
                                      <p:rCtr x="-2604" y="-1156"/>
                                    </p:animMotion>
                                  </p:childTnLst>
                                </p:cTn>
                              </p:par>
                              <p:par>
                                <p:cTn id="21" presetID="47" presetClass="path" presetSubtype="0" repeatCount="indefinite" accel="50000" decel="50000" fill="hold" nodeType="withEffect">
                                  <p:stCondLst>
                                    <p:cond delay="0"/>
                                  </p:stCondLst>
                                  <p:childTnLst>
                                    <p:animMotion origin="layout" path="M -0.16181 -0.04676 C -0.15973 0.13195 -0.15278 0.25996 -0.14584 0.25996 C -0.13889 0.25996 -0.13282 0.13195 -0.13073 -0.04676 C -0.12778 0.13195 -0.12188 0.25996 -0.11476 0.25996 C -0.10782 0.25996 -0.10174 0.13195 -0.09983 -0.04676 C -0.09688 0.13195 -0.0908 0.25996 -0.08386 0.25996 C -0.07674 0.25996 -0.0698 0.13195 -0.06789 -0.04676 C -0.0658 0.13195 -0.05973 0.25996 -0.05174 0.25996 C -0.04584 0.25996 -0.03889 0.13195 -0.03681 -0.04676 C -0.03473 0.13195 -0.02778 0.25996 -0.02084 0.25996 C -0.01389 0.25996 -0.00782 0.13195 -0.00573 -0.04676 C -0.00278 0.13195 0.00312 0.25996 0.01024 0.25996 C 0.01718 0.25996 0.02326 0.13195 0.02621 -0.04676 C 0.02812 0.13195 0.0342 0.25996 0.04114 0.25996 C 0.04826 0.25996 0.0552 0.13195 0.05711 -0.04676 C 0.0592 0.13195 0.06527 0.25996 0.07326 0.25996 C 0.0802 0.25996 0.08611 0.13195 0.08819 -0.04676 " pathEditMode="relative" rAng="0" ptsTypes="fffffffffffffffff">
                                      <p:cBhvr>
                                        <p:cTn id="22" dur="5000" fill="hold"/>
                                        <p:tgtEl>
                                          <p:spTgt spid="146450"/>
                                        </p:tgtEl>
                                        <p:attrNameLst>
                                          <p:attrName>ppt_x</p:attrName>
                                          <p:attrName>ppt_y</p:attrName>
                                        </p:attrNameLst>
                                      </p:cBhvr>
                                      <p:rCtr x="12500" y="15324"/>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46447"/>
                </p:tgtEl>
              </p:cMediaNode>
            </p:audio>
          </p:childTnLst>
        </p:cTn>
      </p:par>
    </p:tnLst>
    <p:bldLst>
      <p:bldP spid="146434" grpId="0" autoUpdateAnimBg="0"/>
      <p:bldP spid="1464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Flowchart: Alternate Process 8"/>
          <p:cNvSpPr/>
          <p:nvPr/>
        </p:nvSpPr>
        <p:spPr>
          <a:xfrm>
            <a:off x="700899" y="1371600"/>
            <a:ext cx="3871102" cy="4648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dirty="0">
                <a:latin typeface="Times New Roman" panose="02020603050405020304" pitchFamily="18" charset="0"/>
                <a:cs typeface="Times New Roman" panose="02020603050405020304" pitchFamily="18" charset="0"/>
                <a:sym typeface="Wingdings 2" panose="05020102010507070707"/>
              </a:rPr>
              <a:t> </a:t>
            </a:r>
            <a:r>
              <a:rPr lang="en-US" dirty="0">
                <a:latin typeface="Times New Roman" panose="02020603050405020304" pitchFamily="18" charset="0"/>
                <a:cs typeface="Times New Roman" panose="02020603050405020304" pitchFamily="18" charset="0"/>
              </a:rPr>
              <a:t>Năm người chung nhau làm kinh doanh, mỗi người đóng góp như nhau. Tháng đầu họ lỗ 2 triệu đồng, tháng thứ hai họ lãi 3 triệu đồng.</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a. Em hãy dùng phân số chỉ số tiền thu được của mỗi người trong tháng đầu và tháng thứ hai.</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 Gọi   là số chỉ số tiền thu được (triệu đồng) của mỗi người trong tháng đầu và     là số chỉ số tiền thu được (triệu đồng) của mỗi người trong tháng thứ hai, thì số tiền thu được của mỗi người trong hai tháng được biểu thị bằng phép toán nào? </a:t>
            </a:r>
            <a:endParaRPr lang="en-US"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4724410" y="1312718"/>
            <a:ext cx="3733799"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lnSpc>
                <a:spcPct val="150000"/>
              </a:lnSpc>
            </a:pPr>
            <a:r>
              <a:rPr lang="nl-NL" sz="2500" u="sng" dirty="0">
                <a:solidFill>
                  <a:prstClr val="black"/>
                </a:solidFill>
                <a:latin typeface="Times New Roman" panose="02020603050405020304" pitchFamily="18" charset="0"/>
                <a:cs typeface="Times New Roman" panose="02020603050405020304" pitchFamily="18" charset="0"/>
              </a:rPr>
              <a:t>Bài làm:</a:t>
            </a:r>
            <a:endParaRPr lang="nl-NL" sz="2500" u="sng"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nl-NL" sz="2000" dirty="0">
                <a:solidFill>
                  <a:prstClr val="black"/>
                </a:solidFill>
                <a:latin typeface="Times New Roman" panose="02020603050405020304" pitchFamily="18" charset="0"/>
                <a:cs typeface="Times New Roman" panose="02020603050405020304" pitchFamily="18" charset="0"/>
              </a:rPr>
              <a:t>a. Tháng đầu mỗi người thu được: </a:t>
            </a:r>
            <a:endParaRPr lang="nl-NL" sz="20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nl-NL" sz="2000" dirty="0">
                <a:solidFill>
                  <a:prstClr val="black"/>
                </a:solidFill>
                <a:latin typeface="Times New Roman" panose="02020603050405020304" pitchFamily="18" charset="0"/>
                <a:cs typeface="Times New Roman" panose="02020603050405020304" pitchFamily="18" charset="0"/>
              </a:rPr>
              <a:t>Tháng thứ hai mỗi người  thu được: </a:t>
            </a:r>
            <a:endParaRPr lang="en-US" sz="20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2000" dirty="0">
                <a:solidFill>
                  <a:prstClr val="black"/>
                </a:solidFill>
                <a:latin typeface="Times New Roman" panose="02020603050405020304" pitchFamily="18" charset="0"/>
                <a:cs typeface="Times New Roman" panose="02020603050405020304" pitchFamily="18" charset="0"/>
              </a:rPr>
              <a:t>b. Số tiền thu được của mỗi người trong hai tháng được biểu thị: </a:t>
            </a:r>
            <a:endParaRPr lang="en-US" sz="2000" dirty="0">
              <a:solidFill>
                <a:prstClr val="black"/>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nvGraphicFramePr>
        <p:xfrm>
          <a:off x="5562600" y="2667020"/>
          <a:ext cx="381000" cy="655637"/>
        </p:xfrm>
        <a:graphic>
          <a:graphicData uri="http://schemas.openxmlformats.org/presentationml/2006/ole">
            <mc:AlternateContent xmlns:mc="http://schemas.openxmlformats.org/markup-compatibility/2006">
              <mc:Choice xmlns:v="urn:schemas-microsoft-com:vml" Requires="v">
                <p:oleObj spid="_x0000_s3259" name="Equation" r:id="rId2" imgW="2390775" imgH="4105275" progId="Equation.DSMT4">
                  <p:embed/>
                </p:oleObj>
              </mc:Choice>
              <mc:Fallback>
                <p:oleObj name="Equation" r:id="rId2" imgW="2390775" imgH="4105275" progId="Equation.DSMT4">
                  <p:embed/>
                  <p:pic>
                    <p:nvPicPr>
                      <p:cNvPr id="0" name="Picture 3258"/>
                      <p:cNvPicPr/>
                      <p:nvPr/>
                    </p:nvPicPr>
                    <p:blipFill>
                      <a:blip r:embed="rId3"/>
                      <a:stretch>
                        <a:fillRect/>
                      </a:stretch>
                    </p:blipFill>
                    <p:spPr>
                      <a:xfrm>
                        <a:off x="5562600" y="2667020"/>
                        <a:ext cx="381000" cy="655637"/>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5638800" y="3664527"/>
          <a:ext cx="304800" cy="609600"/>
        </p:xfrm>
        <a:graphic>
          <a:graphicData uri="http://schemas.openxmlformats.org/presentationml/2006/ole">
            <mc:AlternateContent xmlns:mc="http://schemas.openxmlformats.org/markup-compatibility/2006">
              <mc:Choice xmlns:v="urn:schemas-microsoft-com:vml" Requires="v">
                <p:oleObj spid="_x0000_s3260" name="Equation" r:id="rId4" imgW="1914525" imgH="3819525" progId="Equation.DSMT4">
                  <p:embed/>
                </p:oleObj>
              </mc:Choice>
              <mc:Fallback>
                <p:oleObj name="Equation" r:id="rId4" imgW="1914525" imgH="3819525" progId="Equation.DSMT4">
                  <p:embed/>
                  <p:pic>
                    <p:nvPicPr>
                      <p:cNvPr id="0" name="Picture 3259"/>
                      <p:cNvPicPr/>
                      <p:nvPr/>
                    </p:nvPicPr>
                    <p:blipFill>
                      <a:blip r:embed="rId5"/>
                      <a:stretch>
                        <a:fillRect/>
                      </a:stretch>
                    </p:blipFill>
                    <p:spPr>
                      <a:xfrm>
                        <a:off x="5638800" y="3664527"/>
                        <a:ext cx="304800" cy="60960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5867410" y="4876800"/>
          <a:ext cx="1227137" cy="831850"/>
        </p:xfrm>
        <a:graphic>
          <a:graphicData uri="http://schemas.openxmlformats.org/presentationml/2006/ole">
            <mc:AlternateContent xmlns:mc="http://schemas.openxmlformats.org/markup-compatibility/2006">
              <mc:Choice xmlns:v="urn:schemas-microsoft-com:vml" Requires="v">
                <p:oleObj spid="_x0000_s3261" name="Equation" r:id="rId6" imgW="7677150" imgH="5210175" progId="Equation.DSMT4">
                  <p:embed/>
                </p:oleObj>
              </mc:Choice>
              <mc:Fallback>
                <p:oleObj name="Equation" r:id="rId6" imgW="7677150" imgH="5210175" progId="Equation.DSMT4">
                  <p:embed/>
                  <p:pic>
                    <p:nvPicPr>
                      <p:cNvPr id="0" name="Picture 3260"/>
                      <p:cNvPicPr/>
                      <p:nvPr/>
                    </p:nvPicPr>
                    <p:blipFill>
                      <a:blip r:embed="rId7"/>
                      <a:stretch>
                        <a:fillRect/>
                      </a:stretch>
                    </p:blipFill>
                    <p:spPr>
                      <a:xfrm>
                        <a:off x="5867410" y="4876800"/>
                        <a:ext cx="1227137" cy="83185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546426" y="3598719"/>
          <a:ext cx="282374" cy="485919"/>
        </p:xfrm>
        <a:graphic>
          <a:graphicData uri="http://schemas.openxmlformats.org/presentationml/2006/ole">
            <mc:AlternateContent xmlns:mc="http://schemas.openxmlformats.org/markup-compatibility/2006">
              <mc:Choice xmlns:v="urn:schemas-microsoft-com:vml" Requires="v">
                <p:oleObj spid="_x0000_s3262" name="Equation" r:id="rId8" imgW="2390775" imgH="4105275" progId="Equation.DSMT4">
                  <p:embed/>
                </p:oleObj>
              </mc:Choice>
              <mc:Fallback>
                <p:oleObj name="Equation" r:id="rId8" imgW="2390775" imgH="4105275" progId="Equation.DSMT4">
                  <p:embed/>
                  <p:pic>
                    <p:nvPicPr>
                      <p:cNvPr id="0" name="Picture 3261"/>
                      <p:cNvPicPr/>
                      <p:nvPr/>
                    </p:nvPicPr>
                    <p:blipFill>
                      <a:blip r:embed="rId9"/>
                      <a:stretch>
                        <a:fillRect/>
                      </a:stretch>
                    </p:blipFill>
                    <p:spPr>
                      <a:xfrm>
                        <a:off x="1546426" y="3598719"/>
                        <a:ext cx="282374" cy="485919"/>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2209800" y="4191000"/>
          <a:ext cx="228600" cy="457200"/>
        </p:xfrm>
        <a:graphic>
          <a:graphicData uri="http://schemas.openxmlformats.org/presentationml/2006/ole">
            <mc:AlternateContent xmlns:mc="http://schemas.openxmlformats.org/markup-compatibility/2006">
              <mc:Choice xmlns:v="urn:schemas-microsoft-com:vml" Requires="v">
                <p:oleObj spid="_x0000_s3263" name="Equation" r:id="rId10" imgW="139700" imgH="393700" progId="Equation.DSMT4">
                  <p:embed/>
                </p:oleObj>
              </mc:Choice>
              <mc:Fallback>
                <p:oleObj name="Equation" r:id="rId10" imgW="139700" imgH="393700" progId="Equation.DSMT4">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4191000"/>
                        <a:ext cx="228600" cy="457200"/>
                      </a:xfrm>
                      <a:prstGeom prst="rect">
                        <a:avLst/>
                      </a:prstGeom>
                      <a:noFill/>
                      <a:ln>
                        <a:noFill/>
                      </a:ln>
                    </p:spPr>
                  </p:pic>
                </p:oleObj>
              </mc:Fallback>
            </mc:AlternateContent>
          </a:graphicData>
        </a:graphic>
      </p:graphicFrame>
    </p:spTree>
  </p:cSld>
  <p:clrMapOvr>
    <a:masterClrMapping/>
  </p:clrMapOvr>
  <p:transition spd="slow">
    <p:push dir="u"/>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endParaRPr lang="en-US" dirty="0"/>
          </a:p>
        </p:txBody>
      </p:sp>
      <p:sp>
        <p:nvSpPr>
          <p:cNvPr id="20" name="TextBox 19"/>
          <p:cNvSpPr txBox="1"/>
          <p:nvPr/>
        </p:nvSpPr>
        <p:spPr>
          <a:xfrm>
            <a:off x="1600210" y="3733800"/>
            <a:ext cx="780983" cy="369332"/>
          </a:xfrm>
          <a:prstGeom prst="rect">
            <a:avLst/>
          </a:prstGeom>
          <a:noFill/>
        </p:spPr>
        <p:txBody>
          <a:bodyPr wrap="none" rtlCol="0">
            <a:spAutoFit/>
          </a:bodyPr>
          <a:lstStyle/>
          <a:p>
            <a:r>
              <a:rPr lang="en-US" dirty="0"/>
              <a:t>Ví dụ: </a:t>
            </a:r>
            <a:endParaRPr lang="en-US" dirty="0"/>
          </a:p>
        </p:txBody>
      </p:sp>
      <p:pic>
        <p:nvPicPr>
          <p:cNvPr id="822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35" y="1704207"/>
            <a:ext cx="7708811" cy="515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Alternate Process 22"/>
          <p:cNvSpPr/>
          <p:nvPr/>
        </p:nvSpPr>
        <p:spPr>
          <a:xfrm>
            <a:off x="2174851" y="2315567"/>
            <a:ext cx="5043368" cy="49244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latin typeface="Times New Roman" panose="02020603050405020304" pitchFamily="18" charset="0"/>
                <a:cs typeface="Times New Roman" panose="02020603050405020304" pitchFamily="18" charset="0"/>
              </a:rPr>
              <a:t>Quy tắc cộng hai phân số cùng mẫu:</a:t>
            </a:r>
            <a:endParaRPr lang="en-US" sz="2600" dirty="0">
              <a:latin typeface="Times New Roman" panose="02020603050405020304" pitchFamily="18" charset="0"/>
              <a:cs typeface="Times New Roman" panose="02020603050405020304" pitchFamily="18" charset="0"/>
            </a:endParaRPr>
          </a:p>
        </p:txBody>
      </p:sp>
      <p:sp>
        <p:nvSpPr>
          <p:cNvPr id="24" name="Round Diagonal Corner Rectangle 23"/>
          <p:cNvSpPr/>
          <p:nvPr/>
        </p:nvSpPr>
        <p:spPr>
          <a:xfrm>
            <a:off x="2381183" y="2895600"/>
            <a:ext cx="4648200" cy="1819364"/>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3000" dirty="0">
                <a:latin typeface="Times New Roman" panose="02020603050405020304" pitchFamily="18" charset="0"/>
                <a:cs typeface="Times New Roman" panose="02020603050405020304" pitchFamily="18" charset="0"/>
              </a:rPr>
              <a:t>Muốn cộng hai phân số có cùng mẫu số, ta cộng tử số</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với nhau và giữ nguyên</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mẫu số.</a:t>
            </a:r>
            <a:endParaRPr lang="en-US" sz="3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600200" y="4800600"/>
            <a:ext cx="1905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371600" y="4800600"/>
            <a:ext cx="2286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Flowchart: Alternate Process 8"/>
          <p:cNvSpPr/>
          <p:nvPr/>
        </p:nvSpPr>
        <p:spPr>
          <a:xfrm>
            <a:off x="533400" y="1752600"/>
            <a:ext cx="3733800" cy="4648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pPr algn="just"/>
            <a:r>
              <a:rPr lang="en-US" sz="3000" b="1" u="sng" dirty="0">
                <a:solidFill>
                  <a:srgbClr val="FF0000"/>
                </a:solidFill>
                <a:latin typeface="Times New Roman" panose="02020603050405020304" pitchFamily="18" charset="0"/>
                <a:cs typeface="Times New Roman" panose="02020603050405020304" pitchFamily="18" charset="0"/>
              </a:rPr>
              <a:t>Quy tắc cộng hai phân số cùng mẫu: </a:t>
            </a:r>
            <a:endParaRPr lang="en-US" sz="3000" b="1" u="sng" dirty="0">
              <a:solidFill>
                <a:srgbClr val="FF0000"/>
              </a:solidFill>
              <a:latin typeface="Times New Roman" panose="02020603050405020304" pitchFamily="18" charset="0"/>
              <a:cs typeface="Times New Roman" panose="02020603050405020304" pitchFamily="18" charset="0"/>
            </a:endParaRPr>
          </a:p>
          <a:p>
            <a:pPr lvl="0" algn="just"/>
            <a:r>
              <a:rPr lang="en-US" sz="2600" dirty="0">
                <a:solidFill>
                  <a:prstClr val="black"/>
                </a:solidFill>
                <a:latin typeface="Times New Roman" panose="02020603050405020304" pitchFamily="18" charset="0"/>
                <a:cs typeface="Times New Roman" panose="02020603050405020304" pitchFamily="18" charset="0"/>
              </a:rPr>
              <a:t>Muốn cộng hai phân số có cùng mẫu số, ta cộng tử số với nhau và giữ nguyên mẫu số.</a:t>
            </a:r>
            <a:endParaRPr lang="en-US" sz="2600" dirty="0">
              <a:solidFill>
                <a:prstClr val="black"/>
              </a:solidFill>
              <a:latin typeface="Times New Roman" panose="02020603050405020304" pitchFamily="18" charset="0"/>
              <a:cs typeface="Times New Roman" panose="02020603050405020304" pitchFamily="18" charset="0"/>
            </a:endParaRPr>
          </a:p>
          <a:p>
            <a:endParaRPr lang="en-US" sz="3000" b="1" u="sng" dirty="0">
              <a:solidFill>
                <a:srgbClr val="FF0000"/>
              </a:solidFill>
              <a:latin typeface="Times New Roman" panose="02020603050405020304" pitchFamily="18" charset="0"/>
              <a:cs typeface="Times New Roman" panose="02020603050405020304" pitchFamily="18" charset="0"/>
            </a:endParaRPr>
          </a:p>
          <a:p>
            <a:pPr algn="just"/>
            <a:endParaRPr lang="en-US" sz="3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4343409" y="1828800"/>
            <a:ext cx="4267201"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lnSpc>
                <a:spcPct val="150000"/>
              </a:lnSpc>
            </a:pPr>
            <a:r>
              <a:rPr lang="en-US" sz="3000" b="1" u="sng" dirty="0">
                <a:solidFill>
                  <a:srgbClr val="00B050"/>
                </a:solidFill>
                <a:latin typeface="Times New Roman" panose="02020603050405020304" pitchFamily="18" charset="0"/>
                <a:cs typeface="Times New Roman" panose="02020603050405020304" pitchFamily="18" charset="0"/>
              </a:rPr>
              <a:t>Áp dụng:</a:t>
            </a:r>
            <a:endParaRPr lang="en-US" sz="3000" b="1" u="sng" dirty="0">
              <a:solidFill>
                <a:srgbClr val="00B050"/>
              </a:solidFill>
              <a:latin typeface="Times New Roman" panose="02020603050405020304" pitchFamily="18" charset="0"/>
              <a:cs typeface="Times New Roman" panose="02020603050405020304" pitchFamily="18" charset="0"/>
            </a:endParaRPr>
          </a:p>
          <a:p>
            <a:pPr lvl="0" algn="ctr">
              <a:lnSpc>
                <a:spcPct val="150000"/>
              </a:lnSpc>
            </a:pPr>
            <a:endParaRPr lang="en-US" sz="3000" b="1" u="sng" dirty="0">
              <a:solidFill>
                <a:srgbClr val="00B050"/>
              </a:solidFill>
              <a:latin typeface="Times New Roman" panose="02020603050405020304" pitchFamily="18" charset="0"/>
              <a:cs typeface="Times New Roman" panose="02020603050405020304" pitchFamily="18" charset="0"/>
            </a:endParaRPr>
          </a:p>
          <a:p>
            <a:pPr lvl="0" algn="ctr">
              <a:lnSpc>
                <a:spcPct val="150000"/>
              </a:lnSpc>
            </a:pPr>
            <a:endParaRPr lang="en-US" sz="3000" b="1" u="sng" dirty="0">
              <a:solidFill>
                <a:srgbClr val="00B050"/>
              </a:solidFill>
              <a:latin typeface="Times New Roman" panose="02020603050405020304" pitchFamily="18" charset="0"/>
              <a:cs typeface="Times New Roman" panose="02020603050405020304" pitchFamily="18" charset="0"/>
            </a:endParaRPr>
          </a:p>
          <a:p>
            <a:pPr lvl="0" algn="ctr">
              <a:lnSpc>
                <a:spcPct val="150000"/>
              </a:lnSpc>
            </a:pPr>
            <a:endParaRPr lang="en-US" sz="3000" b="1" u="sng" dirty="0">
              <a:solidFill>
                <a:srgbClr val="00B050"/>
              </a:solidFill>
              <a:latin typeface="Times New Roman" panose="02020603050405020304" pitchFamily="18" charset="0"/>
              <a:cs typeface="Times New Roman" panose="02020603050405020304" pitchFamily="18" charset="0"/>
            </a:endParaRPr>
          </a:p>
          <a:p>
            <a:pPr lvl="0" algn="ctr">
              <a:lnSpc>
                <a:spcPct val="150000"/>
              </a:lnSpc>
            </a:pPr>
            <a:endParaRPr lang="en-US" sz="3000" b="1" u="sng" dirty="0">
              <a:solidFill>
                <a:srgbClr val="00B050"/>
              </a:solidFill>
              <a:latin typeface="Times New Roman" panose="02020603050405020304" pitchFamily="18" charset="0"/>
              <a:cs typeface="Times New Roman" panose="02020603050405020304" pitchFamily="18" charset="0"/>
            </a:endParaRPr>
          </a:p>
          <a:p>
            <a:pPr lvl="0" algn="ctr">
              <a:lnSpc>
                <a:spcPct val="150000"/>
              </a:lnSpc>
            </a:pPr>
            <a:endParaRPr lang="en-US" sz="3000" b="1" u="sng" dirty="0">
              <a:solidFill>
                <a:srgbClr val="00B050"/>
              </a:solidFill>
              <a:latin typeface="Times New Roman" panose="02020603050405020304" pitchFamily="18" charset="0"/>
              <a:cs typeface="Times New Roman" panose="02020603050405020304" pitchFamily="18" charset="0"/>
            </a:endParaRPr>
          </a:p>
          <a:p>
            <a:pPr lvl="0" algn="ctr">
              <a:lnSpc>
                <a:spcPct val="150000"/>
              </a:lnSpc>
            </a:pPr>
            <a:endParaRPr lang="en-US" sz="3000" b="1" u="sng" dirty="0">
              <a:solidFill>
                <a:srgbClr val="00B05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38210" y="1088142"/>
            <a:ext cx="4926349" cy="630942"/>
          </a:xfrm>
          <a:prstGeom prst="rect">
            <a:avLst/>
          </a:prstGeom>
        </p:spPr>
        <p:txBody>
          <a:bodyPr wrap="none">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1301752" y="5791200"/>
          <a:ext cx="2273300" cy="342900"/>
        </p:xfrm>
        <a:graphic>
          <a:graphicData uri="http://schemas.openxmlformats.org/presentationml/2006/ole">
            <mc:AlternateContent xmlns:mc="http://schemas.openxmlformats.org/markup-compatibility/2006">
              <mc:Choice xmlns:v="urn:schemas-microsoft-com:vml" Requires="v">
                <p:oleObj spid="_x0000_s4505" name="Equation" r:id="rId2" imgW="54559200" imgH="8229600" progId="Equation.DSMT4">
                  <p:embed/>
                </p:oleObj>
              </mc:Choice>
              <mc:Fallback>
                <p:oleObj name="Equation" r:id="rId2" imgW="54559200" imgH="8229600" progId="Equation.DSMT4">
                  <p:embed/>
                  <p:pic>
                    <p:nvPicPr>
                      <p:cNvPr id="0" name="Picture 4504"/>
                      <p:cNvPicPr/>
                      <p:nvPr/>
                    </p:nvPicPr>
                    <p:blipFill>
                      <a:blip r:embed="rId3"/>
                      <a:stretch>
                        <a:fillRect/>
                      </a:stretch>
                    </p:blipFill>
                    <p:spPr>
                      <a:xfrm>
                        <a:off x="1301752" y="5791200"/>
                        <a:ext cx="2273300" cy="342900"/>
                      </a:xfrm>
                      <a:prstGeom prst="rect">
                        <a:avLst/>
                      </a:prstGeom>
                    </p:spPr>
                  </p:pic>
                </p:oleObj>
              </mc:Fallback>
            </mc:AlternateContent>
          </a:graphicData>
        </a:graphic>
      </p:graphicFrame>
      <p:sp>
        <p:nvSpPr>
          <p:cNvPr id="19" name="Rectangle 18"/>
          <p:cNvSpPr/>
          <p:nvPr/>
        </p:nvSpPr>
        <p:spPr>
          <a:xfrm>
            <a:off x="1485900" y="4648200"/>
            <a:ext cx="19050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aphicFrame>
        <p:nvGraphicFramePr>
          <p:cNvPr id="20" name="Object 19"/>
          <p:cNvGraphicFramePr>
            <a:graphicFrameLocks noChangeAspect="1"/>
          </p:cNvGraphicFramePr>
          <p:nvPr/>
        </p:nvGraphicFramePr>
        <p:xfrm>
          <a:off x="1543050" y="4724400"/>
          <a:ext cx="1790700" cy="736600"/>
        </p:xfrm>
        <a:graphic>
          <a:graphicData uri="http://schemas.openxmlformats.org/presentationml/2006/ole">
            <mc:AlternateContent xmlns:mc="http://schemas.openxmlformats.org/markup-compatibility/2006">
              <mc:Choice xmlns:v="urn:schemas-microsoft-com:vml" Requires="v">
                <p:oleObj spid="_x0000_s4506" name="Equation" r:id="rId4" imgW="11201400" imgH="4610100" progId="Equation.DSMT4">
                  <p:embed/>
                </p:oleObj>
              </mc:Choice>
              <mc:Fallback>
                <p:oleObj name="Equation" r:id="rId4" imgW="11201400" imgH="4610100" progId="Equation.DSMT4">
                  <p:embed/>
                  <p:pic>
                    <p:nvPicPr>
                      <p:cNvPr id="0" name="Picture 4505"/>
                      <p:cNvPicPr/>
                      <p:nvPr/>
                    </p:nvPicPr>
                    <p:blipFill>
                      <a:blip r:embed="rId5"/>
                      <a:stretch>
                        <a:fillRect/>
                      </a:stretch>
                    </p:blipFill>
                    <p:spPr>
                      <a:xfrm>
                        <a:off x="1543050" y="4724400"/>
                        <a:ext cx="1790700" cy="7366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4343401" y="2540000"/>
          <a:ext cx="1168400" cy="736600"/>
        </p:xfrm>
        <a:graphic>
          <a:graphicData uri="http://schemas.openxmlformats.org/presentationml/2006/ole">
            <mc:AlternateContent xmlns:mc="http://schemas.openxmlformats.org/markup-compatibility/2006">
              <mc:Choice xmlns:v="urn:schemas-microsoft-com:vml" Requires="v">
                <p:oleObj spid="_x0000_s4507" name="Equation" r:id="rId6" imgW="28041600" imgH="17678400" progId="Equation.DSMT4">
                  <p:embed/>
                </p:oleObj>
              </mc:Choice>
              <mc:Fallback>
                <p:oleObj name="Equation" r:id="rId6" imgW="28041600" imgH="17678400" progId="Equation.DSMT4">
                  <p:embed/>
                  <p:pic>
                    <p:nvPicPr>
                      <p:cNvPr id="0" name="Picture 4506"/>
                      <p:cNvPicPr/>
                      <p:nvPr/>
                    </p:nvPicPr>
                    <p:blipFill>
                      <a:blip r:embed="rId7"/>
                      <a:stretch>
                        <a:fillRect/>
                      </a:stretch>
                    </p:blipFill>
                    <p:spPr>
                      <a:xfrm>
                        <a:off x="4343401" y="2540000"/>
                        <a:ext cx="1168400" cy="73660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5562601" y="2540000"/>
          <a:ext cx="2006600" cy="736600"/>
        </p:xfrm>
        <a:graphic>
          <a:graphicData uri="http://schemas.openxmlformats.org/presentationml/2006/ole">
            <mc:AlternateContent xmlns:mc="http://schemas.openxmlformats.org/markup-compatibility/2006">
              <mc:Choice xmlns:v="urn:schemas-microsoft-com:vml" Requires="v">
                <p:oleObj spid="_x0000_s4508" name="Equation" r:id="rId8" imgW="48158400" imgH="17678400" progId="Equation.DSMT4">
                  <p:embed/>
                </p:oleObj>
              </mc:Choice>
              <mc:Fallback>
                <p:oleObj name="Equation" r:id="rId8" imgW="48158400" imgH="17678400" progId="Equation.DSMT4">
                  <p:embed/>
                  <p:pic>
                    <p:nvPicPr>
                      <p:cNvPr id="0" name="Picture 4507"/>
                      <p:cNvPicPr/>
                      <p:nvPr/>
                    </p:nvPicPr>
                    <p:blipFill>
                      <a:blip r:embed="rId9"/>
                      <a:stretch>
                        <a:fillRect/>
                      </a:stretch>
                    </p:blipFill>
                    <p:spPr>
                      <a:xfrm>
                        <a:off x="5562601" y="2540000"/>
                        <a:ext cx="2006600" cy="736600"/>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4343400" y="3429000"/>
          <a:ext cx="1384300" cy="723900"/>
        </p:xfrm>
        <a:graphic>
          <a:graphicData uri="http://schemas.openxmlformats.org/presentationml/2006/ole">
            <mc:AlternateContent xmlns:mc="http://schemas.openxmlformats.org/markup-compatibility/2006">
              <mc:Choice xmlns:v="urn:schemas-microsoft-com:vml" Requires="v">
                <p:oleObj spid="_x0000_s4509" name="Equation" r:id="rId10" imgW="33223200" imgH="17373600" progId="Equation.DSMT4">
                  <p:embed/>
                </p:oleObj>
              </mc:Choice>
              <mc:Fallback>
                <p:oleObj name="Equation" r:id="rId10" imgW="33223200" imgH="17373600" progId="Equation.DSMT4">
                  <p:embed/>
                  <p:pic>
                    <p:nvPicPr>
                      <p:cNvPr id="0" name="Picture 4508"/>
                      <p:cNvPicPr/>
                      <p:nvPr/>
                    </p:nvPicPr>
                    <p:blipFill>
                      <a:blip r:embed="rId11"/>
                      <a:stretch>
                        <a:fillRect/>
                      </a:stretch>
                    </p:blipFill>
                    <p:spPr>
                      <a:xfrm>
                        <a:off x="4343400" y="3429000"/>
                        <a:ext cx="1384300" cy="723900"/>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5764549" y="3429000"/>
          <a:ext cx="2311400" cy="723900"/>
        </p:xfrm>
        <a:graphic>
          <a:graphicData uri="http://schemas.openxmlformats.org/presentationml/2006/ole">
            <mc:AlternateContent xmlns:mc="http://schemas.openxmlformats.org/markup-compatibility/2006">
              <mc:Choice xmlns:v="urn:schemas-microsoft-com:vml" Requires="v">
                <p:oleObj spid="_x0000_s4510" name="Equation" r:id="rId12" imgW="55473600" imgH="17373600" progId="Equation.DSMT4">
                  <p:embed/>
                </p:oleObj>
              </mc:Choice>
              <mc:Fallback>
                <p:oleObj name="Equation" r:id="rId12" imgW="55473600" imgH="17373600" progId="Equation.DSMT4">
                  <p:embed/>
                  <p:pic>
                    <p:nvPicPr>
                      <p:cNvPr id="0" name="Picture 4509"/>
                      <p:cNvPicPr/>
                      <p:nvPr/>
                    </p:nvPicPr>
                    <p:blipFill>
                      <a:blip r:embed="rId13"/>
                      <a:stretch>
                        <a:fillRect/>
                      </a:stretch>
                    </p:blipFill>
                    <p:spPr>
                      <a:xfrm>
                        <a:off x="5764549" y="3429000"/>
                        <a:ext cx="2311400" cy="723900"/>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4318002" y="4279900"/>
          <a:ext cx="1612900" cy="736600"/>
        </p:xfrm>
        <a:graphic>
          <a:graphicData uri="http://schemas.openxmlformats.org/presentationml/2006/ole">
            <mc:AlternateContent xmlns:mc="http://schemas.openxmlformats.org/markup-compatibility/2006">
              <mc:Choice xmlns:v="urn:schemas-microsoft-com:vml" Requires="v">
                <p:oleObj spid="_x0000_s4511" name="Equation" r:id="rId14" imgW="38709600" imgH="17678400" progId="Equation.DSMT4">
                  <p:embed/>
                </p:oleObj>
              </mc:Choice>
              <mc:Fallback>
                <p:oleObj name="Equation" r:id="rId14" imgW="38709600" imgH="17678400" progId="Equation.DSMT4">
                  <p:embed/>
                  <p:pic>
                    <p:nvPicPr>
                      <p:cNvPr id="0" name="Picture 4510"/>
                      <p:cNvPicPr/>
                      <p:nvPr/>
                    </p:nvPicPr>
                    <p:blipFill>
                      <a:blip r:embed="rId15"/>
                      <a:stretch>
                        <a:fillRect/>
                      </a:stretch>
                    </p:blipFill>
                    <p:spPr>
                      <a:xfrm>
                        <a:off x="4318002" y="4279900"/>
                        <a:ext cx="1612900" cy="736600"/>
                      </a:xfrm>
                      <a:prstGeom prst="rect">
                        <a:avLst/>
                      </a:prstGeom>
                    </p:spPr>
                  </p:pic>
                </p:oleObj>
              </mc:Fallback>
            </mc:AlternateContent>
          </a:graphicData>
        </a:graphic>
      </p:graphicFrame>
      <p:graphicFrame>
        <p:nvGraphicFramePr>
          <p:cNvPr id="32" name="Object 31"/>
          <p:cNvGraphicFramePr>
            <a:graphicFrameLocks noChangeAspect="1"/>
          </p:cNvGraphicFramePr>
          <p:nvPr/>
        </p:nvGraphicFramePr>
        <p:xfrm>
          <a:off x="5925127" y="4279900"/>
          <a:ext cx="2692400" cy="736600"/>
        </p:xfrm>
        <a:graphic>
          <a:graphicData uri="http://schemas.openxmlformats.org/presentationml/2006/ole">
            <mc:AlternateContent xmlns:mc="http://schemas.openxmlformats.org/markup-compatibility/2006">
              <mc:Choice xmlns:v="urn:schemas-microsoft-com:vml" Requires="v">
                <p:oleObj spid="_x0000_s4512" name="Equation" r:id="rId16" imgW="64617600" imgH="17678400" progId="Equation.DSMT4">
                  <p:embed/>
                </p:oleObj>
              </mc:Choice>
              <mc:Fallback>
                <p:oleObj name="Equation" r:id="rId16" imgW="64617600" imgH="17678400" progId="Equation.DSMT4">
                  <p:embed/>
                  <p:pic>
                    <p:nvPicPr>
                      <p:cNvPr id="0" name="Picture 4511"/>
                      <p:cNvPicPr/>
                      <p:nvPr/>
                    </p:nvPicPr>
                    <p:blipFill>
                      <a:blip r:embed="rId17"/>
                      <a:stretch>
                        <a:fillRect/>
                      </a:stretch>
                    </p:blipFill>
                    <p:spPr>
                      <a:xfrm>
                        <a:off x="5925127" y="4279900"/>
                        <a:ext cx="2692400" cy="736600"/>
                      </a:xfrm>
                      <a:prstGeom prst="rect">
                        <a:avLst/>
                      </a:prstGeom>
                    </p:spPr>
                  </p:pic>
                </p:oleObj>
              </mc:Fallback>
            </mc:AlternateContent>
          </a:graphicData>
        </a:graphic>
      </p:graphicFrame>
      <p:graphicFrame>
        <p:nvGraphicFramePr>
          <p:cNvPr id="35" name="Object 34"/>
          <p:cNvGraphicFramePr>
            <a:graphicFrameLocks noChangeAspect="1"/>
          </p:cNvGraphicFramePr>
          <p:nvPr/>
        </p:nvGraphicFramePr>
        <p:xfrm>
          <a:off x="4343401" y="5202382"/>
          <a:ext cx="1244600" cy="673100"/>
        </p:xfrm>
        <a:graphic>
          <a:graphicData uri="http://schemas.openxmlformats.org/presentationml/2006/ole">
            <mc:AlternateContent xmlns:mc="http://schemas.openxmlformats.org/markup-compatibility/2006">
              <mc:Choice xmlns:v="urn:schemas-microsoft-com:vml" Requires="v">
                <p:oleObj spid="_x0000_s4513" name="Equation" r:id="rId18" imgW="29870400" imgH="16154400" progId="Equation.DSMT4">
                  <p:embed/>
                </p:oleObj>
              </mc:Choice>
              <mc:Fallback>
                <p:oleObj name="Equation" r:id="rId18" imgW="29870400" imgH="16154400" progId="Equation.DSMT4">
                  <p:embed/>
                  <p:pic>
                    <p:nvPicPr>
                      <p:cNvPr id="0" name="Picture 4512"/>
                      <p:cNvPicPr/>
                      <p:nvPr/>
                    </p:nvPicPr>
                    <p:blipFill>
                      <a:blip r:embed="rId19"/>
                      <a:stretch>
                        <a:fillRect/>
                      </a:stretch>
                    </p:blipFill>
                    <p:spPr>
                      <a:xfrm>
                        <a:off x="4343401" y="5202382"/>
                        <a:ext cx="1244600" cy="673100"/>
                      </a:xfrm>
                      <a:prstGeom prst="rect">
                        <a:avLst/>
                      </a:prstGeom>
                    </p:spPr>
                  </p:pic>
                </p:oleObj>
              </mc:Fallback>
            </mc:AlternateContent>
          </a:graphicData>
        </a:graphic>
      </p:graphicFrame>
      <p:graphicFrame>
        <p:nvGraphicFramePr>
          <p:cNvPr id="37" name="Object 36"/>
          <p:cNvGraphicFramePr>
            <a:graphicFrameLocks noChangeAspect="1"/>
          </p:cNvGraphicFramePr>
          <p:nvPr/>
        </p:nvGraphicFramePr>
        <p:xfrm>
          <a:off x="5562601" y="5198918"/>
          <a:ext cx="1016000" cy="673100"/>
        </p:xfrm>
        <a:graphic>
          <a:graphicData uri="http://schemas.openxmlformats.org/presentationml/2006/ole">
            <mc:AlternateContent xmlns:mc="http://schemas.openxmlformats.org/markup-compatibility/2006">
              <mc:Choice xmlns:v="urn:schemas-microsoft-com:vml" Requires="v">
                <p:oleObj spid="_x0000_s4514" name="Equation" r:id="rId20" imgW="24384000" imgH="16154400" progId="Equation.DSMT4">
                  <p:embed/>
                </p:oleObj>
              </mc:Choice>
              <mc:Fallback>
                <p:oleObj name="Equation" r:id="rId20" imgW="24384000" imgH="16154400" progId="Equation.DSMT4">
                  <p:embed/>
                  <p:pic>
                    <p:nvPicPr>
                      <p:cNvPr id="0" name="Picture 4513"/>
                      <p:cNvPicPr/>
                      <p:nvPr/>
                    </p:nvPicPr>
                    <p:blipFill>
                      <a:blip r:embed="rId21"/>
                      <a:stretch>
                        <a:fillRect/>
                      </a:stretch>
                    </p:blipFill>
                    <p:spPr>
                      <a:xfrm>
                        <a:off x="5562601" y="5198918"/>
                        <a:ext cx="1016000" cy="673100"/>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6477001" y="5181600"/>
          <a:ext cx="1625600" cy="698500"/>
        </p:xfrm>
        <a:graphic>
          <a:graphicData uri="http://schemas.openxmlformats.org/presentationml/2006/ole">
            <mc:AlternateContent xmlns:mc="http://schemas.openxmlformats.org/markup-compatibility/2006">
              <mc:Choice xmlns:v="urn:schemas-microsoft-com:vml" Requires="v">
                <p:oleObj spid="_x0000_s4515" name="Equation" r:id="rId22" imgW="39014400" imgH="16764000" progId="Equation.DSMT4">
                  <p:embed/>
                </p:oleObj>
              </mc:Choice>
              <mc:Fallback>
                <p:oleObj name="Equation" r:id="rId22" imgW="39014400" imgH="16764000" progId="Equation.DSMT4">
                  <p:embed/>
                  <p:pic>
                    <p:nvPicPr>
                      <p:cNvPr id="0" name="Picture 4514"/>
                      <p:cNvPicPr/>
                      <p:nvPr/>
                    </p:nvPicPr>
                    <p:blipFill>
                      <a:blip r:embed="rId23"/>
                      <a:stretch>
                        <a:fillRect/>
                      </a:stretch>
                    </p:blipFill>
                    <p:spPr>
                      <a:xfrm>
                        <a:off x="6477001" y="5181600"/>
                        <a:ext cx="1625600" cy="698500"/>
                      </a:xfrm>
                      <a:prstGeom prst="rect">
                        <a:avLst/>
                      </a:prstGeom>
                    </p:spPr>
                  </p:pic>
                </p:oleObj>
              </mc:Fallback>
            </mc:AlternateContent>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endParaRPr lang="en-US" dirty="0"/>
          </a:p>
        </p:txBody>
      </p:sp>
      <p:sp>
        <p:nvSpPr>
          <p:cNvPr id="20" name="TextBox 19"/>
          <p:cNvSpPr txBox="1"/>
          <p:nvPr/>
        </p:nvSpPr>
        <p:spPr>
          <a:xfrm>
            <a:off x="1600210" y="3733800"/>
            <a:ext cx="780983" cy="369332"/>
          </a:xfrm>
          <a:prstGeom prst="rect">
            <a:avLst/>
          </a:prstGeom>
          <a:noFill/>
        </p:spPr>
        <p:txBody>
          <a:bodyPr wrap="none" rtlCol="0">
            <a:spAutoFit/>
          </a:bodyPr>
          <a:lstStyle/>
          <a:p>
            <a:r>
              <a:rPr lang="en-US" dirty="0"/>
              <a:t>Ví dụ: </a:t>
            </a:r>
            <a:endParaRPr lang="en-US" dirty="0"/>
          </a:p>
        </p:txBody>
      </p:sp>
      <p:pic>
        <p:nvPicPr>
          <p:cNvPr id="822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35" y="1704207"/>
            <a:ext cx="7708811" cy="515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Alternate Process 22"/>
          <p:cNvSpPr/>
          <p:nvPr/>
        </p:nvSpPr>
        <p:spPr>
          <a:xfrm>
            <a:off x="2174851" y="2315567"/>
            <a:ext cx="5043368" cy="49244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latin typeface="Times New Roman" panose="02020603050405020304" pitchFamily="18" charset="0"/>
                <a:cs typeface="Times New Roman" panose="02020603050405020304" pitchFamily="18" charset="0"/>
              </a:rPr>
              <a:t>Quy tắc cộng hai phân số khác mẫu:</a:t>
            </a:r>
            <a:endParaRPr lang="en-US" sz="2600" dirty="0">
              <a:latin typeface="Times New Roman" panose="02020603050405020304" pitchFamily="18" charset="0"/>
              <a:cs typeface="Times New Roman" panose="02020603050405020304" pitchFamily="18" charset="0"/>
            </a:endParaRPr>
          </a:p>
        </p:txBody>
      </p:sp>
      <p:sp>
        <p:nvSpPr>
          <p:cNvPr id="24" name="Round Diagonal Corner Rectangle 23"/>
          <p:cNvSpPr/>
          <p:nvPr/>
        </p:nvSpPr>
        <p:spPr>
          <a:xfrm>
            <a:off x="2381183" y="2801062"/>
            <a:ext cx="4648200" cy="2228138"/>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3000" dirty="0">
                <a:latin typeface="Times New Roman" panose="02020603050405020304" pitchFamily="18" charset="0"/>
                <a:cs typeface="Times New Roman" panose="02020603050405020304" pitchFamily="18" charset="0"/>
              </a:rPr>
              <a:t>Muốn cộng hai phân số có mẫu khác nhau, ta quy đồng mẫu số của chúng, sau đó cộng hai phân số có cùng mẫu.</a:t>
            </a:r>
            <a:endParaRPr lang="en-US" sz="3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1. Phép cộng hai phân số</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PHÂN SỐ</a:t>
            </a:r>
            <a:endParaRPr lang="vi-VN" sz="2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endParaRPr lang="en-US" dirty="0"/>
          </a:p>
        </p:txBody>
      </p:sp>
      <p:sp>
        <p:nvSpPr>
          <p:cNvPr id="3" name="TextBox 2"/>
          <p:cNvSpPr txBox="1"/>
          <p:nvPr/>
        </p:nvSpPr>
        <p:spPr>
          <a:xfrm>
            <a:off x="1066800" y="1593273"/>
            <a:ext cx="4368504" cy="477054"/>
          </a:xfrm>
          <a:prstGeom prst="rect">
            <a:avLst/>
          </a:prstGeom>
          <a:noFill/>
        </p:spPr>
        <p:txBody>
          <a:bodyPr wrap="none" rtlCol="0">
            <a:spAutoFit/>
          </a:bodyPr>
          <a:lstStyle/>
          <a:p>
            <a:r>
              <a:rPr lang="en-US" sz="2500" b="1" dirty="0">
                <a:solidFill>
                  <a:schemeClr val="accent6">
                    <a:lumMod val="75000"/>
                  </a:schemeClr>
                </a:solidFill>
                <a:latin typeface="Times New Roman" panose="02020603050405020304" pitchFamily="18" charset="0"/>
                <a:cs typeface="Times New Roman" panose="02020603050405020304" pitchFamily="18" charset="0"/>
                <a:sym typeface="Wingdings 2" panose="05020102010507070707"/>
              </a:rPr>
              <a:t> </a:t>
            </a:r>
            <a:r>
              <a:rPr lang="en-US" sz="2500" b="1" dirty="0">
                <a:solidFill>
                  <a:schemeClr val="accent6">
                    <a:lumMod val="75000"/>
                  </a:schemeClr>
                </a:solidFill>
                <a:latin typeface="Times New Roman" panose="02020603050405020304" pitchFamily="18" charset="0"/>
                <a:cs typeface="Times New Roman" panose="02020603050405020304" pitchFamily="18" charset="0"/>
              </a:rPr>
              <a:t>Cộng hai phân số khác mẫu</a:t>
            </a:r>
            <a:endParaRPr lang="en-US" sz="25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90610" y="1981200"/>
            <a:ext cx="995785" cy="477054"/>
          </a:xfrm>
          <a:prstGeom prst="rect">
            <a:avLst/>
          </a:prstGeom>
          <a:noFill/>
        </p:spPr>
        <p:txBody>
          <a:bodyPr wrap="none" rtlCol="0">
            <a:spAutoFit/>
          </a:bodyPr>
          <a:lstStyle/>
          <a:p>
            <a:r>
              <a:rPr lang="en-US" sz="2500" u="sng" dirty="0">
                <a:latin typeface="Times New Roman" panose="02020603050405020304" pitchFamily="18" charset="0"/>
                <a:cs typeface="Times New Roman" panose="02020603050405020304" pitchFamily="18" charset="0"/>
              </a:rPr>
              <a:t>Ví dụ</a:t>
            </a:r>
            <a:r>
              <a:rPr lang="en-US" sz="2500"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488492" y="2482499"/>
          <a:ext cx="762000" cy="673100"/>
        </p:xfrm>
        <a:graphic>
          <a:graphicData uri="http://schemas.openxmlformats.org/presentationml/2006/ole">
            <mc:AlternateContent xmlns:mc="http://schemas.openxmlformats.org/markup-compatibility/2006">
              <mc:Choice xmlns:v="urn:schemas-microsoft-com:vml" Requires="v">
                <p:oleObj spid="_x0000_s5307" name="Equation" r:id="rId2" imgW="18288000" imgH="16154400" progId="Equation.DSMT4">
                  <p:embed/>
                </p:oleObj>
              </mc:Choice>
              <mc:Fallback>
                <p:oleObj name="Equation" r:id="rId2" imgW="18288000" imgH="16154400" progId="Equation.DSMT4">
                  <p:embed/>
                  <p:pic>
                    <p:nvPicPr>
                      <p:cNvPr id="0" name="Picture 5306"/>
                      <p:cNvPicPr/>
                      <p:nvPr/>
                    </p:nvPicPr>
                    <p:blipFill>
                      <a:blip r:embed="rId3"/>
                      <a:stretch>
                        <a:fillRect/>
                      </a:stretch>
                    </p:blipFill>
                    <p:spPr>
                      <a:xfrm>
                        <a:off x="1488492" y="2482499"/>
                        <a:ext cx="762000" cy="673100"/>
                      </a:xfrm>
                      <a:prstGeom prst="rect">
                        <a:avLst/>
                      </a:prstGeom>
                    </p:spPr>
                  </p:pic>
                </p:oleObj>
              </mc:Fallback>
            </mc:AlternateContent>
          </a:graphicData>
        </a:graphic>
      </p:graphicFrame>
      <p:sp>
        <p:nvSpPr>
          <p:cNvPr id="12" name="Rectangle 11"/>
          <p:cNvSpPr/>
          <p:nvPr/>
        </p:nvSpPr>
        <p:spPr>
          <a:xfrm>
            <a:off x="2514600" y="2590800"/>
            <a:ext cx="2595582" cy="369332"/>
          </a:xfrm>
          <a:prstGeom prst="rect">
            <a:avLst/>
          </a:prstGeom>
        </p:spPr>
        <p:txBody>
          <a:bodyPr wrap="none">
            <a:spAutoFit/>
          </a:bodyPr>
          <a:lstStyle/>
          <a:p>
            <a:pPr>
              <a:spcBef>
                <a:spcPct val="50000"/>
              </a:spcBef>
            </a:pP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MSC = BCNN (3;5) = 15</a:t>
            </a:r>
            <a:endPar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1371600" y="3441700"/>
          <a:ext cx="762000" cy="673100"/>
        </p:xfrm>
        <a:graphic>
          <a:graphicData uri="http://schemas.openxmlformats.org/presentationml/2006/ole">
            <mc:AlternateContent xmlns:mc="http://schemas.openxmlformats.org/markup-compatibility/2006">
              <mc:Choice xmlns:v="urn:schemas-microsoft-com:vml" Requires="v">
                <p:oleObj spid="_x0000_s5308" name="Equation" r:id="rId4" imgW="4772025" imgH="4219575" progId="Equation.DSMT4">
                  <p:embed/>
                </p:oleObj>
              </mc:Choice>
              <mc:Fallback>
                <p:oleObj name="Equation" r:id="rId4" imgW="4772025" imgH="4219575" progId="Equation.DSMT4">
                  <p:embed/>
                  <p:pic>
                    <p:nvPicPr>
                      <p:cNvPr id="0" name="Picture 5307"/>
                      <p:cNvPicPr/>
                      <p:nvPr/>
                    </p:nvPicPr>
                    <p:blipFill>
                      <a:blip r:embed="rId5"/>
                      <a:stretch>
                        <a:fillRect/>
                      </a:stretch>
                    </p:blipFill>
                    <p:spPr>
                      <a:xfrm>
                        <a:off x="1371600" y="3441700"/>
                        <a:ext cx="762000" cy="6731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2209801" y="3441700"/>
          <a:ext cx="1397000" cy="673100"/>
        </p:xfrm>
        <a:graphic>
          <a:graphicData uri="http://schemas.openxmlformats.org/presentationml/2006/ole">
            <mc:AlternateContent xmlns:mc="http://schemas.openxmlformats.org/markup-compatibility/2006">
              <mc:Choice xmlns:v="urn:schemas-microsoft-com:vml" Requires="v">
                <p:oleObj spid="_x0000_s5309" name="Equation" r:id="rId6" imgW="33528000" imgH="16154400" progId="Equation.DSMT4">
                  <p:embed/>
                </p:oleObj>
              </mc:Choice>
              <mc:Fallback>
                <p:oleObj name="Equation" r:id="rId6" imgW="33528000" imgH="16154400" progId="Equation.DSMT4">
                  <p:embed/>
                  <p:pic>
                    <p:nvPicPr>
                      <p:cNvPr id="0" name="Picture 5308"/>
                      <p:cNvPicPr/>
                      <p:nvPr/>
                    </p:nvPicPr>
                    <p:blipFill>
                      <a:blip r:embed="rId7"/>
                      <a:stretch>
                        <a:fillRect/>
                      </a:stretch>
                    </p:blipFill>
                    <p:spPr>
                      <a:xfrm>
                        <a:off x="2209801" y="3441700"/>
                        <a:ext cx="1397000" cy="6731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1117600" y="4203700"/>
          <a:ext cx="1092200" cy="673100"/>
        </p:xfrm>
        <a:graphic>
          <a:graphicData uri="http://schemas.openxmlformats.org/presentationml/2006/ole">
            <mc:AlternateContent xmlns:mc="http://schemas.openxmlformats.org/markup-compatibility/2006">
              <mc:Choice xmlns:v="urn:schemas-microsoft-com:vml" Requires="v">
                <p:oleObj spid="_x0000_s5310" name="Equation" r:id="rId8" imgW="26212800" imgH="16154400" progId="Equation.DSMT4">
                  <p:embed/>
                </p:oleObj>
              </mc:Choice>
              <mc:Fallback>
                <p:oleObj name="Equation" r:id="rId8" imgW="26212800" imgH="16154400" progId="Equation.DSMT4">
                  <p:embed/>
                  <p:pic>
                    <p:nvPicPr>
                      <p:cNvPr id="0" name="Picture 5309"/>
                      <p:cNvPicPr/>
                      <p:nvPr/>
                    </p:nvPicPr>
                    <p:blipFill>
                      <a:blip r:embed="rId9"/>
                      <a:stretch>
                        <a:fillRect/>
                      </a:stretch>
                    </p:blipFill>
                    <p:spPr>
                      <a:xfrm>
                        <a:off x="1117600" y="4203700"/>
                        <a:ext cx="1092200" cy="67310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1155700" y="5041900"/>
          <a:ext cx="520700" cy="673100"/>
        </p:xfrm>
        <a:graphic>
          <a:graphicData uri="http://schemas.openxmlformats.org/presentationml/2006/ole">
            <mc:AlternateContent xmlns:mc="http://schemas.openxmlformats.org/markup-compatibility/2006">
              <mc:Choice xmlns:v="urn:schemas-microsoft-com:vml" Requires="v">
                <p:oleObj spid="_x0000_s5311" name="Equation" r:id="rId10" imgW="12496800" imgH="16154400" progId="Equation.DSMT4">
                  <p:embed/>
                </p:oleObj>
              </mc:Choice>
              <mc:Fallback>
                <p:oleObj name="Equation" r:id="rId10" imgW="12496800" imgH="16154400" progId="Equation.DSMT4">
                  <p:embed/>
                  <p:pic>
                    <p:nvPicPr>
                      <p:cNvPr id="0" name="Picture 5310"/>
                      <p:cNvPicPr/>
                      <p:nvPr/>
                    </p:nvPicPr>
                    <p:blipFill>
                      <a:blip r:embed="rId11"/>
                      <a:stretch>
                        <a:fillRect/>
                      </a:stretch>
                    </p:blipFill>
                    <p:spPr>
                      <a:xfrm>
                        <a:off x="1155700" y="5041900"/>
                        <a:ext cx="520700" cy="6731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0"/>
                                        <p:tgtEl>
                                          <p:spTgt spid="14"/>
                                        </p:tgtEl>
                                      </p:cBhvr>
                                    </p:animEffect>
                                    <p:anim calcmode="lin" valueType="num">
                                      <p:cBhvr>
                                        <p:cTn id="50" dur="2000" fill="hold"/>
                                        <p:tgtEl>
                                          <p:spTgt spid="14"/>
                                        </p:tgtEl>
                                        <p:attrNameLst>
                                          <p:attrName>ppt_w</p:attrName>
                                        </p:attrNameLst>
                                      </p:cBhvr>
                                      <p:tavLst>
                                        <p:tav tm="0" fmla="#ppt_w*sin(2.5*pi*$)">
                                          <p:val>
                                            <p:fltVal val="0"/>
                                          </p:val>
                                        </p:tav>
                                        <p:tav tm="100000">
                                          <p:val>
                                            <p:fltVal val="1"/>
                                          </p:val>
                                        </p:tav>
                                      </p:tavLst>
                                    </p:anim>
                                    <p:anim calcmode="lin" valueType="num">
                                      <p:cBhvr>
                                        <p:cTn id="51" dur="2000" fill="hold"/>
                                        <p:tgtEl>
                                          <p:spTgt spid="14"/>
                                        </p:tgtEl>
                                        <p:attrNameLst>
                                          <p:attrName>ppt_h</p:attrName>
                                        </p:attrNameLst>
                                      </p:cBhvr>
                                      <p:tavLst>
                                        <p:tav tm="0">
                                          <p:val>
                                            <p:strVal val="#ppt_h"/>
                                          </p:val>
                                        </p:tav>
                                        <p:tav tm="100000">
                                          <p:val>
                                            <p:strVal val="#ppt_h"/>
                                          </p:val>
                                        </p:tav>
                                      </p:tavLst>
                                    </p:anim>
                                  </p:childTnLst>
                                </p:cTn>
                              </p:par>
                              <p:par>
                                <p:cTn id="52" presetID="45"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000"/>
                                        <p:tgtEl>
                                          <p:spTgt spid="17"/>
                                        </p:tgtEl>
                                      </p:cBhvr>
                                    </p:animEffect>
                                    <p:anim calcmode="lin" valueType="num">
                                      <p:cBhvr>
                                        <p:cTn id="55" dur="2000" fill="hold"/>
                                        <p:tgtEl>
                                          <p:spTgt spid="17"/>
                                        </p:tgtEl>
                                        <p:attrNameLst>
                                          <p:attrName>ppt_w</p:attrName>
                                        </p:attrNameLst>
                                      </p:cBhvr>
                                      <p:tavLst>
                                        <p:tav tm="0" fmla="#ppt_w*sin(2.5*pi*$)">
                                          <p:val>
                                            <p:fltVal val="0"/>
                                          </p:val>
                                        </p:tav>
                                        <p:tav tm="100000">
                                          <p:val>
                                            <p:fltVal val="1"/>
                                          </p:val>
                                        </p:tav>
                                      </p:tavLst>
                                    </p:anim>
                                    <p:anim calcmode="lin" valueType="num">
                                      <p:cBhvr>
                                        <p:cTn id="56" dur="2000" fill="hold"/>
                                        <p:tgtEl>
                                          <p:spTgt spid="17"/>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000"/>
                                        <p:tgtEl>
                                          <p:spTgt spid="18"/>
                                        </p:tgtEl>
                                      </p:cBhvr>
                                    </p:animEffect>
                                    <p:anim calcmode="lin" valueType="num">
                                      <p:cBhvr>
                                        <p:cTn id="60" dur="2000" fill="hold"/>
                                        <p:tgtEl>
                                          <p:spTgt spid="18"/>
                                        </p:tgtEl>
                                        <p:attrNameLst>
                                          <p:attrName>ppt_w</p:attrName>
                                        </p:attrNameLst>
                                      </p:cBhvr>
                                      <p:tavLst>
                                        <p:tav tm="0" fmla="#ppt_w*sin(2.5*pi*$)">
                                          <p:val>
                                            <p:fltVal val="0"/>
                                          </p:val>
                                        </p:tav>
                                        <p:tav tm="100000">
                                          <p:val>
                                            <p:fltVal val="1"/>
                                          </p:val>
                                        </p:tav>
                                      </p:tavLst>
                                    </p:anim>
                                    <p:anim calcmode="lin" valueType="num">
                                      <p:cBhvr>
                                        <p:cTn id="61"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5946</Words>
  <Application>WPS Presentation</Application>
  <PresentationFormat>On-screen Show (4:3)</PresentationFormat>
  <Paragraphs>389</Paragraphs>
  <Slides>42</Slides>
  <Notes>1</Notes>
  <HiddenSlides>0</HiddenSlides>
  <MMClips>8</MMClips>
  <ScaleCrop>false</ScaleCrop>
  <HeadingPairs>
    <vt:vector size="8" baseType="variant">
      <vt:variant>
        <vt:lpstr>已用的字体</vt:lpstr>
      </vt:variant>
      <vt:variant>
        <vt:i4>14</vt:i4>
      </vt:variant>
      <vt:variant>
        <vt:lpstr>主题</vt:lpstr>
      </vt:variant>
      <vt:variant>
        <vt:i4>8</vt:i4>
      </vt:variant>
      <vt:variant>
        <vt:lpstr>嵌入 OLE 服务器</vt:lpstr>
      </vt:variant>
      <vt:variant>
        <vt:i4>98</vt:i4>
      </vt:variant>
      <vt:variant>
        <vt:lpstr>幻灯片标题</vt:lpstr>
      </vt:variant>
      <vt:variant>
        <vt:i4>42</vt:i4>
      </vt:variant>
    </vt:vector>
  </HeadingPairs>
  <TitlesOfParts>
    <vt:vector size="162" baseType="lpstr">
      <vt:lpstr>Arial</vt:lpstr>
      <vt:lpstr>SimSun</vt:lpstr>
      <vt:lpstr>Wingdings</vt:lpstr>
      <vt:lpstr>Times New Roman</vt:lpstr>
      <vt:lpstr>Wingdings 2</vt:lpstr>
      <vt:lpstr>Microsoft YaHei</vt:lpstr>
      <vt:lpstr>Arial Unicode MS</vt:lpstr>
      <vt:lpstr>Calibri</vt:lpstr>
      <vt:lpstr>VNI-Times</vt:lpstr>
      <vt:lpstr>Cambria Math</vt:lpstr>
      <vt:lpstr>Cambria Math</vt:lpstr>
      <vt:lpstr>.VnTime</vt:lpstr>
      <vt:lpstr>Calibri</vt:lpstr>
      <vt:lpstr>Calibri Light</vt:lpstr>
      <vt:lpstr>Office Theme</vt:lpstr>
      <vt:lpstr>1_Office Theme</vt:lpstr>
      <vt:lpstr>2_Office Theme</vt:lpstr>
      <vt:lpstr>3_Office Theme</vt:lpstr>
      <vt:lpstr>4_Office Theme</vt:lpstr>
      <vt:lpstr>5_Office Theme</vt:lpstr>
      <vt:lpstr>6_Office Theme</vt:lpstr>
      <vt:lpstr>7_Office Theme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Equation.3</vt:lpstr>
      <vt:lpstr>Equation.DSMT4</vt:lpstr>
      <vt:lpstr>Equation.3</vt:lpstr>
      <vt:lpstr>Equation.3</vt:lpstr>
      <vt:lpstr>Equation.3</vt:lpstr>
      <vt:lpstr>Equation.3</vt:lpstr>
      <vt:lpstr>Equation.3</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windows10</cp:lastModifiedBy>
  <cp:revision>160</cp:revision>
  <dcterms:created xsi:type="dcterms:W3CDTF">2006-08-16T00:00:00Z</dcterms:created>
  <dcterms:modified xsi:type="dcterms:W3CDTF">2022-10-22T14:04:27Z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020360C434814BFAA0200E09DB0B8CAD</vt:lpwstr>
  </property>
  <property fmtid="{D5CDD505-2E9C-101B-9397-08002B2CF9AE}" pid="3" name="KSOProductBuildVer">
    <vt:lpwstr>1033-11.2.0.11341</vt:lpwstr>
  </property>
</Properties>
</file>