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453" r:id="rId6"/>
    <p:sldId id="450" r:id="rId7"/>
    <p:sldId id="449" r:id="rId8"/>
    <p:sldId id="452" r:id="rId9"/>
    <p:sldId id="4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VỊ TRÍ ĐỊA LÝ VÀ GIỚI HẠN LÃNH THỔ</a:t>
          </a:r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2800" b="1"/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2800" b="1"/>
        </a:p>
      </dgm:t>
    </dgm:pt>
    <dgm:pt modelId="{5F43B5C4-F1AB-4E85-9EE5-FA8E5A3855A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gm:t>
    </dgm:pt>
    <dgm:pt modelId="{9C6536FE-0F07-4AC4-988C-99645752A1CF}" type="parTrans" cxnId="{C4510859-83FC-4BB3-B448-9D4148C3817C}">
      <dgm:prSet/>
      <dgm:spPr/>
      <dgm:t>
        <a:bodyPr/>
        <a:lstStyle/>
        <a:p>
          <a:endParaRPr lang="en-US" sz="2800" b="1"/>
        </a:p>
      </dgm:t>
    </dgm:pt>
    <dgm:pt modelId="{2583EBA6-6301-47F3-BD6F-436CDA34DFF7}" type="sibTrans" cxnId="{C4510859-83FC-4BB3-B448-9D4148C3817C}">
      <dgm:prSet/>
      <dgm:spPr/>
      <dgm:t>
        <a:bodyPr/>
        <a:lstStyle/>
        <a:p>
          <a:endParaRPr lang="en-US" sz="2800" b="1"/>
        </a:p>
      </dgm:t>
    </dgm:pt>
    <dgm:pt modelId="{76B875F2-6306-4043-9A6A-311B2D06C14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+mj-lt"/>
            <a:buNone/>
          </a:pP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gm:t>
    </dgm:pt>
    <dgm:pt modelId="{16DC9313-5445-4307-A1E8-9BD154597C09}" type="parTrans" cxnId="{DF722C9E-5CAD-4183-A8C8-465FE4F53EDD}">
      <dgm:prSet/>
      <dgm:spPr/>
      <dgm:t>
        <a:bodyPr/>
        <a:lstStyle/>
        <a:p>
          <a:endParaRPr lang="en-US" sz="2800" b="1"/>
        </a:p>
      </dgm:t>
    </dgm:pt>
    <dgm:pt modelId="{DCCFFAC9-F71B-426E-8ABB-ADC9D56017A5}" type="sibTrans" cxnId="{DF722C9E-5CAD-4183-A8C8-465FE4F53EDD}">
      <dgm:prSet/>
      <dgm:spPr/>
      <dgm:t>
        <a:bodyPr/>
        <a:lstStyle/>
        <a:p>
          <a:endParaRPr lang="en-US" sz="2800" b="1"/>
        </a:p>
      </dgm:t>
    </dgm:pt>
    <dgm:pt modelId="{6773E7EF-D820-4F91-B794-751811D348BD}">
      <dgm:prSet phldrT="[Text]" custT="1"/>
      <dgm:spPr/>
      <dgm:t>
        <a:bodyPr/>
        <a:lstStyle/>
        <a:p>
          <a:endParaRPr lang="en-US" sz="2800" b="1" dirty="0">
            <a:solidFill>
              <a:srgbClr val="FF0000"/>
            </a:solidFill>
          </a:endParaRPr>
        </a:p>
      </dgm:t>
    </dgm:pt>
    <dgm:pt modelId="{87A8282A-E1DB-4298-8489-F897DB6F0D37}" type="parTrans" cxnId="{3CFA0766-121F-43BB-8476-B78F75060D00}">
      <dgm:prSet/>
      <dgm:spPr/>
      <dgm:t>
        <a:bodyPr/>
        <a:lstStyle/>
        <a:p>
          <a:endParaRPr lang="en-US" sz="2800" b="1"/>
        </a:p>
      </dgm:t>
    </dgm:pt>
    <dgm:pt modelId="{4DAD46DF-A779-4F94-8360-8CBD7A03B92C}" type="sibTrans" cxnId="{3CFA0766-121F-43BB-8476-B78F75060D00}">
      <dgm:prSet/>
      <dgm:spPr/>
      <dgm:t>
        <a:bodyPr/>
        <a:lstStyle/>
        <a:p>
          <a:endParaRPr lang="en-US" sz="2800" b="1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4C6ABC-E96B-40C0-BE8D-4E0EC6875A49}" type="pres">
      <dgm:prSet presAssocID="{D5E6E3BE-1DE0-49BD-B893-EA4AAE6E7F33}" presName="spacer" presStyleCnt="0"/>
      <dgm:spPr/>
    </dgm:pt>
    <dgm:pt modelId="{B7F628C7-AB46-4336-A7F7-F76289F3FDEB}" type="pres">
      <dgm:prSet presAssocID="{5F43B5C4-F1AB-4E85-9EE5-FA8E5A3855A7}" presName="parentText" presStyleLbl="node1" presStyleIdx="1" presStyleCnt="3" custLinFactNeighborX="-92" custLinFactNeighborY="58591">
        <dgm:presLayoutVars>
          <dgm:chMax val="0"/>
          <dgm:bulletEnabled val="1"/>
        </dgm:presLayoutVars>
      </dgm:prSet>
      <dgm:spPr/>
    </dgm:pt>
    <dgm:pt modelId="{E202CC0D-FE32-407E-A262-1C8FF329B71E}" type="pres">
      <dgm:prSet presAssocID="{2583EBA6-6301-47F3-BD6F-436CDA34DFF7}" presName="spacer" presStyleCnt="0"/>
      <dgm:spPr/>
    </dgm:pt>
    <dgm:pt modelId="{79723E60-83F5-47A3-8CAD-9916C0438F3D}" type="pres">
      <dgm:prSet presAssocID="{76B875F2-6306-4043-9A6A-311B2D06C149}" presName="parentText" presStyleLbl="node1" presStyleIdx="2" presStyleCnt="3" custLinFactNeighborX="554" custLinFactNeighborY="23007">
        <dgm:presLayoutVars>
          <dgm:chMax val="0"/>
          <dgm:bulletEnabled val="1"/>
        </dgm:presLayoutVars>
      </dgm:prSet>
      <dgm:spPr/>
    </dgm:pt>
    <dgm:pt modelId="{C092CC60-41C0-4B61-AF9B-A907A152BE95}" type="pres">
      <dgm:prSet presAssocID="{76B875F2-6306-4043-9A6A-311B2D06C14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3CFA0766-121F-43BB-8476-B78F75060D00}" srcId="{76B875F2-6306-4043-9A6A-311B2D06C149}" destId="{6773E7EF-D820-4F91-B794-751811D348BD}" srcOrd="0" destOrd="0" parTransId="{87A8282A-E1DB-4298-8489-F897DB6F0D37}" sibTransId="{4DAD46DF-A779-4F94-8360-8CBD7A03B92C}"/>
    <dgm:cxn modelId="{C4510859-83FC-4BB3-B448-9D4148C3817C}" srcId="{80AFAA2E-14A2-4606-B002-FD0A8014A3E4}" destId="{5F43B5C4-F1AB-4E85-9EE5-FA8E5A3855A7}" srcOrd="1" destOrd="0" parTransId="{9C6536FE-0F07-4AC4-988C-99645752A1CF}" sibTransId="{2583EBA6-6301-47F3-BD6F-436CDA34DFF7}"/>
    <dgm:cxn modelId="{94A87079-D249-4B32-A167-3DCB10F96B0A}" type="presOf" srcId="{76B875F2-6306-4043-9A6A-311B2D06C149}" destId="{79723E60-83F5-47A3-8CAD-9916C0438F3D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DF722C9E-5CAD-4183-A8C8-465FE4F53EDD}" srcId="{80AFAA2E-14A2-4606-B002-FD0A8014A3E4}" destId="{76B875F2-6306-4043-9A6A-311B2D06C149}" srcOrd="2" destOrd="0" parTransId="{16DC9313-5445-4307-A1E8-9BD154597C09}" sibTransId="{DCCFFAC9-F71B-426E-8ABB-ADC9D56017A5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0887CEEF-E2BA-4E1C-8E03-C661EE63556E}" type="presOf" srcId="{6773E7EF-D820-4F91-B794-751811D348BD}" destId="{C092CC60-41C0-4B61-AF9B-A907A152BE95}" srcOrd="0" destOrd="0" presId="urn:microsoft.com/office/officeart/2005/8/layout/vList2"/>
    <dgm:cxn modelId="{B7B66AFD-D115-423F-AFB4-718FCD2CE630}" type="presOf" srcId="{5F43B5C4-F1AB-4E85-9EE5-FA8E5A3855A7}" destId="{B7F628C7-AB46-4336-A7F7-F76289F3FDEB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  <dgm:cxn modelId="{147C2C8E-B3B7-4C33-947E-58F0FFECCD75}" type="presParOf" srcId="{D2D7017A-3627-46FA-9425-B8162E43D4C9}" destId="{7F4C6ABC-E96B-40C0-BE8D-4E0EC6875A49}" srcOrd="1" destOrd="0" presId="urn:microsoft.com/office/officeart/2005/8/layout/vList2"/>
    <dgm:cxn modelId="{B70FB3D5-7F3E-42E2-91BD-0EFA7F447CF0}" type="presParOf" srcId="{D2D7017A-3627-46FA-9425-B8162E43D4C9}" destId="{B7F628C7-AB46-4336-A7F7-F76289F3FDEB}" srcOrd="2" destOrd="0" presId="urn:microsoft.com/office/officeart/2005/8/layout/vList2"/>
    <dgm:cxn modelId="{454B4ADE-5273-4006-96D9-6A0EC38DFF52}" type="presParOf" srcId="{D2D7017A-3627-46FA-9425-B8162E43D4C9}" destId="{E202CC0D-FE32-407E-A262-1C8FF329B71E}" srcOrd="3" destOrd="0" presId="urn:microsoft.com/office/officeart/2005/8/layout/vList2"/>
    <dgm:cxn modelId="{FFE2A951-3E88-4B45-A3E6-120121833796}" type="presParOf" srcId="{D2D7017A-3627-46FA-9425-B8162E43D4C9}" destId="{79723E60-83F5-47A3-8CAD-9916C0438F3D}" srcOrd="4" destOrd="0" presId="urn:microsoft.com/office/officeart/2005/8/layout/vList2"/>
    <dgm:cxn modelId="{B8AA7FC9-7333-4106-A2F1-D19B3C314DA2}" type="presParOf" srcId="{D2D7017A-3627-46FA-9425-B8162E43D4C9}" destId="{C092CC60-41C0-4B61-AF9B-A907A152BE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VỊ TRÍ ĐỊA LÝ VÀ GIỚI HẠN LÃNH THỔ</a:t>
          </a:r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2800"/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2800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1" custScaleX="100000" custScaleY="48730" custLinFactNeighborX="2065" custLinFactNeighborY="281">
        <dgm:presLayoutVars>
          <dgm:chMax val="0"/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1" custScaleX="100000" custScaleY="48730" custLinFactNeighborX="-11624" custLinFactNeighborY="-31054">
        <dgm:presLayoutVars>
          <dgm:chMax val="0"/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1" custScaleX="100000" custScaleY="48730" custLinFactNeighborX="-11624" custLinFactNeighborY="-31054">
        <dgm:presLayoutVars>
          <dgm:chMax val="0"/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1" custScaleX="100000" custScaleY="48730" custLinFactNeighborX="-10432" custLinFactNeighborY="-30447">
        <dgm:presLayoutVars>
          <dgm:chMax val="0"/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FAA2E-14A2-4606-B002-FD0A8014A3E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9E140-75E0-4F35-9929-9EC54F416D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gm:t>
    </dgm:pt>
    <dgm:pt modelId="{D5E6E3BE-1DE0-49BD-B893-EA4AAE6E7F33}" type="sib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7F065A16-7813-47C7-AD6A-35458672A46B}" type="parTrans" cxnId="{6997E07E-C32D-4C40-9011-108FFD853864}">
      <dgm:prSet/>
      <dgm:spPr/>
      <dgm:t>
        <a:bodyPr/>
        <a:lstStyle/>
        <a:p>
          <a:endParaRPr lang="en-US" sz="1800" b="1"/>
        </a:p>
      </dgm:t>
    </dgm:pt>
    <dgm:pt modelId="{D2D7017A-3627-46FA-9425-B8162E43D4C9}" type="pres">
      <dgm:prSet presAssocID="{80AFAA2E-14A2-4606-B002-FD0A8014A3E4}" presName="linear" presStyleCnt="0">
        <dgm:presLayoutVars>
          <dgm:animLvl val="lvl"/>
          <dgm:resizeHandles val="exact"/>
        </dgm:presLayoutVars>
      </dgm:prSet>
      <dgm:spPr/>
    </dgm:pt>
    <dgm:pt modelId="{EC665C6A-5E9D-42C7-B1C9-52AA1CCEE352}" type="pres">
      <dgm:prSet presAssocID="{D639E140-75E0-4F35-9929-9EC54F416D4C}" presName="parentText" presStyleLbl="node1" presStyleIdx="0" presStyleCnt="1" custScaleX="100000" custScaleY="48730" custLinFactNeighborX="-10432" custLinFactNeighborY="-30447">
        <dgm:presLayoutVars>
          <dgm:chMax val="0"/>
          <dgm:bulletEnabled val="1"/>
        </dgm:presLayoutVars>
      </dgm:prSet>
      <dgm:spPr/>
    </dgm:pt>
  </dgm:ptLst>
  <dgm:cxnLst>
    <dgm:cxn modelId="{9CF50D3D-6871-4798-A8A9-31C98A595276}" type="presOf" srcId="{D639E140-75E0-4F35-9929-9EC54F416D4C}" destId="{EC665C6A-5E9D-42C7-B1C9-52AA1CCEE352}" srcOrd="0" destOrd="0" presId="urn:microsoft.com/office/officeart/2005/8/layout/vList2"/>
    <dgm:cxn modelId="{6997E07E-C32D-4C40-9011-108FFD853864}" srcId="{80AFAA2E-14A2-4606-B002-FD0A8014A3E4}" destId="{D639E140-75E0-4F35-9929-9EC54F416D4C}" srcOrd="0" destOrd="0" parTransId="{7F065A16-7813-47C7-AD6A-35458672A46B}" sibTransId="{D5E6E3BE-1DE0-49BD-B893-EA4AAE6E7F33}"/>
    <dgm:cxn modelId="{64A5D0D2-8B4C-4B72-9C9F-041A6D9E1470}" type="presOf" srcId="{80AFAA2E-14A2-4606-B002-FD0A8014A3E4}" destId="{D2D7017A-3627-46FA-9425-B8162E43D4C9}" srcOrd="0" destOrd="0" presId="urn:microsoft.com/office/officeart/2005/8/layout/vList2"/>
    <dgm:cxn modelId="{9F36AD73-4386-495C-BF25-FBCEE8788397}" type="presParOf" srcId="{D2D7017A-3627-46FA-9425-B8162E43D4C9}" destId="{EC665C6A-5E9D-42C7-B1C9-52AA1CCEE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518830"/>
          <a:ext cx="10325100" cy="12168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VỊ TRÍ ĐỊA LÝ VÀ GIỚI HẠN LÃNH THỔ</a:t>
          </a:r>
        </a:p>
      </dsp:txBody>
      <dsp:txXfrm>
        <a:off x="59399" y="578229"/>
        <a:ext cx="10206302" cy="1098002"/>
      </dsp:txXfrm>
    </dsp:sp>
    <dsp:sp modelId="{B7F628C7-AB46-4336-A7F7-F76289F3FDEB}">
      <dsp:nvSpPr>
        <dsp:cNvPr id="0" name=""/>
        <dsp:cNvSpPr/>
      </dsp:nvSpPr>
      <dsp:spPr>
        <a:xfrm>
          <a:off x="0" y="2032513"/>
          <a:ext cx="10325100" cy="12168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sp:txBody>
      <dsp:txXfrm>
        <a:off x="59399" y="2091912"/>
        <a:ext cx="10206302" cy="1098002"/>
      </dsp:txXfrm>
    </dsp:sp>
    <dsp:sp modelId="{79723E60-83F5-47A3-8CAD-9916C0438F3D}">
      <dsp:nvSpPr>
        <dsp:cNvPr id="0" name=""/>
        <dsp:cNvSpPr/>
      </dsp:nvSpPr>
      <dsp:spPr>
        <a:xfrm>
          <a:off x="0" y="3574478"/>
          <a:ext cx="10325100" cy="12168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sp:txBody>
      <dsp:txXfrm>
        <a:off x="59399" y="3633877"/>
        <a:ext cx="10206302" cy="1098002"/>
      </dsp:txXfrm>
    </dsp:sp>
    <dsp:sp modelId="{C092CC60-41C0-4B61-AF9B-A907A152BE95}">
      <dsp:nvSpPr>
        <dsp:cNvPr id="0" name=""/>
        <dsp:cNvSpPr/>
      </dsp:nvSpPr>
      <dsp:spPr>
        <a:xfrm>
          <a:off x="0" y="4543631"/>
          <a:ext cx="103251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82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b="1" kern="1200" dirty="0">
            <a:solidFill>
              <a:srgbClr val="FF0000"/>
            </a:solidFill>
          </a:endParaRPr>
        </a:p>
      </dsp:txBody>
      <dsp:txXfrm>
        <a:off x="0" y="4543631"/>
        <a:ext cx="103251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6725"/>
          <a:ext cx="4857748" cy="5838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VỊ TRÍ ĐỊA LÝ VÀ GIỚI HẠN LÃNH THỔ</a:t>
          </a:r>
        </a:p>
      </dsp:txBody>
      <dsp:txXfrm>
        <a:off x="28500" y="35225"/>
        <a:ext cx="4800748" cy="526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0"/>
          <a:ext cx="6543673" cy="5468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sp:txBody>
      <dsp:txXfrm>
        <a:off x="26694" y="26694"/>
        <a:ext cx="6490285" cy="49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0"/>
          <a:ext cx="6543673" cy="5468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ĐIỀU KIỆN TỰ NHIÊN VÀ TÀI NGUYÊN THIÊN NHIÊN</a:t>
          </a:r>
        </a:p>
      </dsp:txBody>
      <dsp:txXfrm>
        <a:off x="26694" y="26694"/>
        <a:ext cx="6490285" cy="493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0"/>
          <a:ext cx="3848098" cy="59294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sp:txBody>
      <dsp:txXfrm>
        <a:off x="28945" y="28945"/>
        <a:ext cx="3790208" cy="535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5C6A-5E9D-42C7-B1C9-52AA1CCEE352}">
      <dsp:nvSpPr>
        <dsp:cNvPr id="0" name=""/>
        <dsp:cNvSpPr/>
      </dsp:nvSpPr>
      <dsp:spPr>
        <a:xfrm>
          <a:off x="0" y="0"/>
          <a:ext cx="3848098" cy="59294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ĐẶC ĐIỂM DÂN CƯ, XÃ HỘI</a:t>
          </a:r>
        </a:p>
      </dsp:txBody>
      <dsp:txXfrm>
        <a:off x="28945" y="28945"/>
        <a:ext cx="3790208" cy="53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58D2B-FFDB-430D-8F29-D6402615D17B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8F6F-1930-4476-901A-AF64CC20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B962-2E0D-47A8-AAAE-7C9B4464F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5D4F3-579A-44FC-8B1E-A093B80B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DEC4-C022-4A04-8133-AF0AE191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A46B-243F-4388-BB92-EF7D7B61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7354-2BE2-4DD8-8316-07CDD0B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38F9-B1CF-4821-B62C-2C473D33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A5985-8C2F-4D94-A64F-00393861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E62F6-A435-4150-B68A-BC70F60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2CB7-CB05-467C-AA5B-D3AA44E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3B0-4796-403F-8C61-B470C17C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F1D46-AD20-4C0D-A8B2-0EDD6D125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9D6A2-3BB2-4DC7-95C6-AD67E3A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8B7A-D831-423B-9D56-8BE42932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AF65-94C8-4316-BA36-8CDAAA39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871D-0C32-43FF-9049-6B93A48E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5762-DCB5-4C62-A052-BAA59FB4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D8AF-5F02-4711-A3E0-06A6DBA9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570D-D66D-4B2E-BA8B-B43A4EBE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97D6-8E73-4F60-A81F-0FF4B932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112A-E187-4F99-B114-B79076BE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D1AB-E970-4E58-A9BB-82E70521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CBCF-554A-4C4B-AA12-F981C895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F5A1-3F6A-4A39-B122-6D40F515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A508-0BDE-4F8B-8E96-000CBEB7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1A95-AEFC-46E7-BEF1-7F61AD2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0841-3F6D-4C53-B1A0-B8B55FB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64D1-D4D4-4A05-8F86-9793CC87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935DF-8989-4C2A-94D1-73C8D8FA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CD09D-6B35-4B94-BC39-611EE0B1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5437-93D3-49E7-A232-E259E7F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F8162-A57F-4D25-9567-BA876FCB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DF7C-AA98-4090-BE58-4F92787E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E159-AA17-4DD3-A136-EE8BB4BD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0B68-3144-4903-BAF2-0709A6F0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06FB9-DF00-47AA-BD59-F627D6C9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38611-4784-4B8F-A226-34E4975BA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414AB-51A2-43AA-B685-96817EA1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10DCF-A57D-4F11-99BA-3F7E7619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504B2-7B9D-4C8C-B96D-16B54D58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91C3-63E5-4D8E-92AD-672413D9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2C8BE-3C46-47B6-B52F-BF72984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9A71C-DBF0-4070-83CB-41849A76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467A0-A7F1-4C68-BFF4-B6620C71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E1302-7321-42A1-B562-1C735D4C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82FDE-3293-46B6-8707-83B8673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4051-509E-4942-96AE-2DA0FEFA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4A66-464A-4E42-9FF0-11443E70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0462-E713-42DC-B036-CB607863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9A111-6FB9-4071-AD45-3230A8B1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BB0A3-0FAC-4DDA-AFA0-7F65CBBD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DEBC0-1410-4D0C-A9DA-F6CE243B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4FC6-9F9A-4159-8DA4-605BE7FA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3727-FD10-43EE-A023-7D233F24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7ECED-C206-4459-B2F4-30C8E067C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894F7-2CB9-4999-99B5-92BAF2C22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5A845-DDCE-471E-A930-E8F833A9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736A9-4EC7-43CB-9992-345C2DC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D7CC-2213-4BBC-A11D-A3BF856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1FC73-D391-485F-8684-75DEA510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47BBB-25BA-4F52-A736-C26E6945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361D-C020-44DF-AE84-B05F931FB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B063-9E5E-4F08-83B3-B2D79EC6CB68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761F-4AC1-4147-92DF-7DF3916EB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DD97-59EF-453E-A50B-F387A2160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BF663F-F704-48AD-BADF-21155D16108C}"/>
              </a:ext>
            </a:extLst>
          </p:cNvPr>
          <p:cNvSpPr/>
          <p:nvPr/>
        </p:nvSpPr>
        <p:spPr>
          <a:xfrm>
            <a:off x="2324100" y="2571749"/>
            <a:ext cx="7509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 ĐÔNG NAM BỘ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32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12825"/>
              </p:ext>
            </p:extLst>
          </p:nvPr>
        </p:nvGraphicFramePr>
        <p:xfrm>
          <a:off x="1028700" y="371475"/>
          <a:ext cx="10325100" cy="61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3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65C6A-5E9D-42C7-B1C9-52AA1CCEE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665C6A-5E9D-42C7-B1C9-52AA1CCEE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665C6A-5E9D-42C7-B1C9-52AA1CCEE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628C7-AB46-4336-A7F7-F76289F3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7F628C7-AB46-4336-A7F7-F76289F3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7F628C7-AB46-4336-A7F7-F76289F3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23E60-83F5-47A3-8CAD-9916C043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9723E60-83F5-47A3-8CAD-9916C043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9723E60-83F5-47A3-8CAD-9916C043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2CC60-41C0-4B61-AF9B-A907A152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092CC60-41C0-4B61-AF9B-A907A152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092CC60-41C0-4B61-AF9B-A907A152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038161"/>
              </p:ext>
            </p:extLst>
          </p:nvPr>
        </p:nvGraphicFramePr>
        <p:xfrm>
          <a:off x="171453" y="352425"/>
          <a:ext cx="4857748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91275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1CC63-480B-4243-88C2-BB69A1B14124}"/>
              </a:ext>
            </a:extLst>
          </p:cNvPr>
          <p:cNvGrpSpPr/>
          <p:nvPr/>
        </p:nvGrpSpPr>
        <p:grpSpPr>
          <a:xfrm>
            <a:off x="5229779" y="171450"/>
            <a:ext cx="6669955" cy="6619875"/>
            <a:chOff x="5229779" y="171450"/>
            <a:chExt cx="6669955" cy="6619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330CBD-79BD-4DD9-BAD6-9D8725B6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79" y="171450"/>
              <a:ext cx="6669955" cy="6115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B26BD9-BDD1-4E91-B1C6-1E1D340A6922}"/>
                </a:ext>
              </a:extLst>
            </p:cNvPr>
            <p:cNvSpPr/>
            <p:nvPr/>
          </p:nvSpPr>
          <p:spPr>
            <a:xfrm>
              <a:off x="5686424" y="6286500"/>
              <a:ext cx="5800725" cy="504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31.1.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vùng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C19FF38-DFAF-44DF-AB34-653EF72D1C0E}"/>
              </a:ext>
            </a:extLst>
          </p:cNvPr>
          <p:cNvSpPr/>
          <p:nvPr/>
        </p:nvSpPr>
        <p:spPr>
          <a:xfrm>
            <a:off x="609600" y="1047750"/>
            <a:ext cx="4419601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23550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10,9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2002).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ĐB.SCL,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</p:spTree>
    <p:extLst>
      <p:ext uri="{BB962C8B-B14F-4D97-AF65-F5344CB8AC3E}">
        <p14:creationId xmlns:p14="http://schemas.microsoft.com/office/powerpoint/2010/main" val="311650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2506"/>
              </p:ext>
            </p:extLst>
          </p:nvPr>
        </p:nvGraphicFramePr>
        <p:xfrm>
          <a:off x="542926" y="185740"/>
          <a:ext cx="6543674" cy="54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76986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3CECE-94B1-4514-B611-B43D0A0DA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7" y="1447374"/>
            <a:ext cx="10109766" cy="4105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D90DBA-8D73-465D-BE9A-32A882C40A23}"/>
              </a:ext>
            </a:extLst>
          </p:cNvPr>
          <p:cNvSpPr/>
          <p:nvPr/>
        </p:nvSpPr>
        <p:spPr>
          <a:xfrm>
            <a:off x="1041118" y="743165"/>
            <a:ext cx="9960258" cy="814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76986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C12D2-5353-4760-A67A-29D8A8F3B16D}"/>
              </a:ext>
            </a:extLst>
          </p:cNvPr>
          <p:cNvGrpSpPr/>
          <p:nvPr/>
        </p:nvGrpSpPr>
        <p:grpSpPr>
          <a:xfrm>
            <a:off x="3403960" y="185739"/>
            <a:ext cx="5435240" cy="6486521"/>
            <a:chOff x="5229779" y="171450"/>
            <a:chExt cx="6669955" cy="6619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9DAC0B-86A3-46C3-A4F4-56B7EE98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79" y="171450"/>
              <a:ext cx="6669955" cy="6115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B3C6A8-6996-40EF-9634-7C947440EC95}"/>
                </a:ext>
              </a:extLst>
            </p:cNvPr>
            <p:cNvSpPr/>
            <p:nvPr/>
          </p:nvSpPr>
          <p:spPr>
            <a:xfrm>
              <a:off x="5229779" y="6286500"/>
              <a:ext cx="6257370" cy="504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31.1.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vùng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7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2926" y="185740"/>
          <a:ext cx="6543674" cy="54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76986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C12D2-5353-4760-A67A-29D8A8F3B16D}"/>
              </a:ext>
            </a:extLst>
          </p:cNvPr>
          <p:cNvGrpSpPr/>
          <p:nvPr/>
        </p:nvGrpSpPr>
        <p:grpSpPr>
          <a:xfrm>
            <a:off x="1060810" y="1023935"/>
            <a:ext cx="5035190" cy="5648325"/>
            <a:chOff x="5229779" y="171450"/>
            <a:chExt cx="6669955" cy="6619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9DAC0B-86A3-46C3-A4F4-56B7EE98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79" y="171450"/>
              <a:ext cx="6669955" cy="6115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B3C6A8-6996-40EF-9634-7C947440EC95}"/>
                </a:ext>
              </a:extLst>
            </p:cNvPr>
            <p:cNvSpPr/>
            <p:nvPr/>
          </p:nvSpPr>
          <p:spPr>
            <a:xfrm>
              <a:off x="5229779" y="6286500"/>
              <a:ext cx="6257370" cy="504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31.1.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vùng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985027-410D-49A1-9845-0DEEC26414A7}"/>
              </a:ext>
            </a:extLst>
          </p:cNvPr>
          <p:cNvSpPr/>
          <p:nvPr/>
        </p:nvSpPr>
        <p:spPr>
          <a:xfrm>
            <a:off x="6981825" y="1619250"/>
            <a:ext cx="4501790" cy="3288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8227" y="361951"/>
          <a:ext cx="3848098" cy="64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91275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9FA35B-AC71-4C63-9A7D-CA45CAD3BBEB}"/>
              </a:ext>
            </a:extLst>
          </p:cNvPr>
          <p:cNvGraphicFramePr>
            <a:graphicFrameLocks noGrp="1"/>
          </p:cNvGraphicFramePr>
          <p:nvPr/>
        </p:nvGraphicFramePr>
        <p:xfrm>
          <a:off x="1304925" y="1288054"/>
          <a:ext cx="8686800" cy="4543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35341">
                  <a:extLst>
                    <a:ext uri="{9D8B030D-6E8A-4147-A177-3AD203B41FA5}">
                      <a16:colId xmlns:a16="http://schemas.microsoft.com/office/drawing/2014/main" val="3350269435"/>
                    </a:ext>
                  </a:extLst>
                </a:gridCol>
                <a:gridCol w="1463100">
                  <a:extLst>
                    <a:ext uri="{9D8B030D-6E8A-4147-A177-3AD203B41FA5}">
                      <a16:colId xmlns:a16="http://schemas.microsoft.com/office/drawing/2014/main" val="3503125980"/>
                    </a:ext>
                  </a:extLst>
                </a:gridCol>
                <a:gridCol w="820484">
                  <a:extLst>
                    <a:ext uri="{9D8B030D-6E8A-4147-A177-3AD203B41FA5}">
                      <a16:colId xmlns:a16="http://schemas.microsoft.com/office/drawing/2014/main" val="3368467444"/>
                    </a:ext>
                  </a:extLst>
                </a:gridCol>
                <a:gridCol w="1195343">
                  <a:extLst>
                    <a:ext uri="{9D8B030D-6E8A-4147-A177-3AD203B41FA5}">
                      <a16:colId xmlns:a16="http://schemas.microsoft.com/office/drawing/2014/main" val="2882987861"/>
                    </a:ext>
                  </a:extLst>
                </a:gridCol>
                <a:gridCol w="972532">
                  <a:extLst>
                    <a:ext uri="{9D8B030D-6E8A-4147-A177-3AD203B41FA5}">
                      <a16:colId xmlns:a16="http://schemas.microsoft.com/office/drawing/2014/main" val="2005838320"/>
                    </a:ext>
                  </a:extLst>
                </a:gridCol>
              </a:tblGrid>
              <a:tr h="6614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26490" marR="1123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0490" marR="110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303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29540" marR="115570" indent="91440" algn="l">
                        <a:lnSpc>
                          <a:spcPct val="115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 Bộ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142875" indent="6985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 nước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09501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gia tăng dân số tự nhiên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313"/>
                  </a:ext>
                </a:extLst>
              </a:tr>
              <a:tr h="413794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thất nghiệp ở đô thị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18934"/>
                  </a:ext>
                </a:extLst>
              </a:tr>
              <a:tr h="677193">
                <a:tc>
                  <a:txBody>
                    <a:bodyPr/>
                    <a:lstStyle/>
                    <a:p>
                      <a:pPr marL="661035" marR="0" indent="15240" algn="l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 Bộ không bao gồm Thành phố Hồ Chí Minh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vi-VN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62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1708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5"/>
                        </a:spcBef>
                        <a:spcAft>
                          <a:spcPts val="5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10207"/>
                  </a:ext>
                </a:extLst>
              </a:tr>
              <a:tr h="413794">
                <a:tc>
                  <a:txBody>
                    <a:bodyPr/>
                    <a:lstStyle/>
                    <a:p>
                      <a:pPr marL="638175" marR="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phố Hồ Chí Minh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62469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thiếu việc làm ở nông thôn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50746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 nhập bình quân đầu người/tháng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marR="1104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Nghìn đồng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4661,7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3097,6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66744"/>
                  </a:ext>
                </a:extLst>
              </a:tr>
              <a:tr h="393852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người lớn biết chữ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31224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 thọ trung bình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1049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04973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dân số thành thị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708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06297"/>
                  </a:ext>
                </a:extLst>
              </a:tr>
            </a:tbl>
          </a:graphicData>
        </a:graphic>
      </p:graphicFrame>
      <p:pic>
        <p:nvPicPr>
          <p:cNvPr id="1027" name="Picture 3">
            <a:extLst>
              <a:ext uri="{FF2B5EF4-FFF2-40B4-BE49-F238E27FC236}">
                <a16:creationId xmlns:a16="http://schemas.microsoft.com/office/drawing/2014/main" id="{A3F4CC51-77AD-4BC6-83A9-751788C9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A7BE58-374D-4C26-A9DD-BF5B24C3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4.png">
            <a:extLst>
              <a:ext uri="{FF2B5EF4-FFF2-40B4-BE49-F238E27FC236}">
                <a16:creationId xmlns:a16="http://schemas.microsoft.com/office/drawing/2014/main" id="{B861838B-3EEC-42B8-8B3F-53A89F54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769CE9-DCD1-40A9-BBE0-356B8CF98D66}"/>
              </a:ext>
            </a:extLst>
          </p:cNvPr>
          <p:cNvSpPr txBox="1"/>
          <p:nvPr/>
        </p:nvSpPr>
        <p:spPr>
          <a:xfrm>
            <a:off x="190500" y="5895369"/>
            <a:ext cx="10915650" cy="429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810" marR="897890" indent="251460">
              <a:lnSpc>
                <a:spcPct val="136000"/>
              </a:lnSpc>
              <a:spcBef>
                <a:spcPts val="970"/>
              </a:spcBef>
              <a:spcAft>
                <a:spcPts val="0"/>
              </a:spcAft>
              <a:tabLst>
                <a:tab pos="4709795" algn="l"/>
              </a:tabLst>
            </a:pP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(NXBGD - </a:t>
            </a: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 liệu cập nhật một số thông tin, số liệu trong sách giáo khoa môn Địa</a:t>
            </a:r>
            <a:r>
              <a:rPr lang="vi-VN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90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807D1-BD17-4363-B30A-E72D207BDD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8227" y="361951"/>
          <a:ext cx="3848098" cy="64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F5E067-7DE7-4E0E-A3A6-60EA78A0C859}"/>
              </a:ext>
            </a:extLst>
          </p:cNvPr>
          <p:cNvSpPr/>
          <p:nvPr/>
        </p:nvSpPr>
        <p:spPr>
          <a:xfrm>
            <a:off x="4010025" y="6391275"/>
            <a:ext cx="4314825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3F4CC51-77AD-4BC6-83A9-751788C9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A7BE58-374D-4C26-A9DD-BF5B24C3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4.png">
            <a:extLst>
              <a:ext uri="{FF2B5EF4-FFF2-40B4-BE49-F238E27FC236}">
                <a16:creationId xmlns:a16="http://schemas.microsoft.com/office/drawing/2014/main" id="{B861838B-3EEC-42B8-8B3F-53A89F54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5363"/>
            <a:ext cx="1397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769CE9-DCD1-40A9-BBE0-356B8CF98D66}"/>
              </a:ext>
            </a:extLst>
          </p:cNvPr>
          <p:cNvSpPr txBox="1"/>
          <p:nvPr/>
        </p:nvSpPr>
        <p:spPr>
          <a:xfrm>
            <a:off x="85724" y="1331389"/>
            <a:ext cx="12020551" cy="93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8560" marR="897890" indent="-285750">
              <a:lnSpc>
                <a:spcPct val="136000"/>
              </a:lnSpc>
              <a:spcBef>
                <a:spcPts val="970"/>
              </a:spcBef>
              <a:spcAft>
                <a:spcPts val="0"/>
              </a:spcAft>
              <a:buFontTx/>
              <a:buChar char="-"/>
              <a:tabLst>
                <a:tab pos="4709795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78560" marR="897890" indent="-285750">
              <a:lnSpc>
                <a:spcPct val="136000"/>
              </a:lnSpc>
              <a:spcBef>
                <a:spcPts val="970"/>
              </a:spcBef>
              <a:spcAft>
                <a:spcPts val="0"/>
              </a:spcAft>
              <a:buFontTx/>
              <a:buChar char="-"/>
              <a:tabLst>
                <a:tab pos="4709795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34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A5EF-149E-4BFE-9C2A-A9019153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A366-238E-4DE9-8895-6089AC7A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FBDB8-6FCC-42B2-80F1-B36F43475F62}"/>
              </a:ext>
            </a:extLst>
          </p:cNvPr>
          <p:cNvGrpSpPr/>
          <p:nvPr/>
        </p:nvGrpSpPr>
        <p:grpSpPr>
          <a:xfrm>
            <a:off x="67801" y="101600"/>
            <a:ext cx="12124199" cy="6756400"/>
            <a:chOff x="629776" y="866774"/>
            <a:chExt cx="12192000" cy="6857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0C556-D257-4368-AE35-4D396B21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776" y="866774"/>
              <a:ext cx="12192000" cy="68579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5E1112-1CDE-4A03-85A7-AD239ECE7E69}"/>
                </a:ext>
              </a:extLst>
            </p:cNvPr>
            <p:cNvSpPr/>
            <p:nvPr/>
          </p:nvSpPr>
          <p:spPr>
            <a:xfrm>
              <a:off x="3849174" y="1496567"/>
              <a:ext cx="795358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18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416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PHÁT TRIỂN TỔNG HỢP KINH TẾ VÀ BẢO VỆ TÀI NGUYÊN, MÔI TRƯỜNG BIỂN – ĐẢO </dc:title>
  <dc:creator>le thi phuong</dc:creator>
  <cp:lastModifiedBy>le thi phuong</cp:lastModifiedBy>
  <cp:revision>70</cp:revision>
  <dcterms:created xsi:type="dcterms:W3CDTF">2021-05-18T14:03:23Z</dcterms:created>
  <dcterms:modified xsi:type="dcterms:W3CDTF">2021-05-30T08:54:24Z</dcterms:modified>
</cp:coreProperties>
</file>