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4275" r:id="rId2"/>
    <p:sldMasterId id="2147484438" r:id="rId3"/>
    <p:sldMasterId id="2147484451" r:id="rId4"/>
  </p:sldMasterIdLst>
  <p:notesMasterIdLst>
    <p:notesMasterId r:id="rId26"/>
  </p:notesMasterIdLst>
  <p:sldIdLst>
    <p:sldId id="257" r:id="rId5"/>
    <p:sldId id="340" r:id="rId6"/>
    <p:sldId id="283" r:id="rId7"/>
    <p:sldId id="292" r:id="rId8"/>
    <p:sldId id="294" r:id="rId9"/>
    <p:sldId id="295" r:id="rId10"/>
    <p:sldId id="298" r:id="rId11"/>
    <p:sldId id="318" r:id="rId12"/>
    <p:sldId id="319" r:id="rId13"/>
    <p:sldId id="320" r:id="rId14"/>
    <p:sldId id="321" r:id="rId15"/>
    <p:sldId id="333" r:id="rId16"/>
    <p:sldId id="322" r:id="rId17"/>
    <p:sldId id="324" r:id="rId18"/>
    <p:sldId id="325" r:id="rId19"/>
    <p:sldId id="334" r:id="rId20"/>
    <p:sldId id="327" r:id="rId21"/>
    <p:sldId id="328" r:id="rId22"/>
    <p:sldId id="335" r:id="rId23"/>
    <p:sldId id="329" r:id="rId24"/>
    <p:sldId id="307"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D1EFF3"/>
    <a:srgbClr val="0000FF"/>
    <a:srgbClr val="FF0000"/>
    <a:srgbClr val="FFCCFF"/>
    <a:srgbClr val="3333FF"/>
    <a:srgbClr val="FF33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1" autoAdjust="0"/>
    <p:restoredTop sz="92362" autoAdjust="0"/>
  </p:normalViewPr>
  <p:slideViewPr>
    <p:cSldViewPr>
      <p:cViewPr varScale="1">
        <p:scale>
          <a:sx n="62" d="100"/>
          <a:sy n="62" d="100"/>
        </p:scale>
        <p:origin x="-1400" y="-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xmlns="" id="{126F0EC0-4FCA-438E-B9A5-0BEE2FE7AC9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2163" name="Rectangle 3">
            <a:extLst>
              <a:ext uri="{FF2B5EF4-FFF2-40B4-BE49-F238E27FC236}">
                <a16:creationId xmlns:a16="http://schemas.microsoft.com/office/drawing/2014/main" xmlns="" id="{57356FD9-0ADF-4041-8D82-8E46BC0B5CE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6868" name="Rectangle 4">
            <a:extLst>
              <a:ext uri="{FF2B5EF4-FFF2-40B4-BE49-F238E27FC236}">
                <a16:creationId xmlns:a16="http://schemas.microsoft.com/office/drawing/2014/main" xmlns="" id="{61CAF27A-4F42-4F6F-B318-EACEAB3FB1A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a:extLst>
              <a:ext uri="{FF2B5EF4-FFF2-40B4-BE49-F238E27FC236}">
                <a16:creationId xmlns:a16="http://schemas.microsoft.com/office/drawing/2014/main" xmlns="" id="{F0015BFC-79DB-4021-A8DD-870E39401CC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166" name="Rectangle 6">
            <a:extLst>
              <a:ext uri="{FF2B5EF4-FFF2-40B4-BE49-F238E27FC236}">
                <a16:creationId xmlns:a16="http://schemas.microsoft.com/office/drawing/2014/main" xmlns="" id="{C380734E-BF99-4BEA-854C-12A426FAB26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2167" name="Rectangle 7">
            <a:extLst>
              <a:ext uri="{FF2B5EF4-FFF2-40B4-BE49-F238E27FC236}">
                <a16:creationId xmlns:a16="http://schemas.microsoft.com/office/drawing/2014/main" xmlns="" id="{EE61ECCD-ACF8-4E99-B654-156DFD7F374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7772317-9EEA-49E8-B986-02E858187056}" type="slidenum">
              <a:rPr lang="en-US" altLang="en-US"/>
              <a:pPr/>
              <a:t>‹#›</a:t>
            </a:fld>
            <a:endParaRPr lang="en-US" altLang="en-US"/>
          </a:p>
        </p:txBody>
      </p:sp>
    </p:spTree>
    <p:extLst>
      <p:ext uri="{BB962C8B-B14F-4D97-AF65-F5344CB8AC3E}">
        <p14:creationId xmlns:p14="http://schemas.microsoft.com/office/powerpoint/2010/main" val="616772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AA9AE2ED-1CE6-443D-868B-AE272ACEB4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CE861A-D20D-4768-B706-3E20B9D22303}" type="slidenum">
              <a:rPr lang="en-US" altLang="en-US"/>
              <a:pPr/>
              <a:t>2</a:t>
            </a:fld>
            <a:endParaRPr lang="en-US" altLang="en-US"/>
          </a:p>
        </p:txBody>
      </p:sp>
      <p:sp>
        <p:nvSpPr>
          <p:cNvPr id="18435" name="Rectangle 2">
            <a:extLst>
              <a:ext uri="{FF2B5EF4-FFF2-40B4-BE49-F238E27FC236}">
                <a16:creationId xmlns:a16="http://schemas.microsoft.com/office/drawing/2014/main" xmlns="" id="{EB64A21B-6778-4B87-AED6-4B4EAF195D0E}"/>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xmlns="" id="{7C50E637-44DF-4A24-86B5-5EA0598841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28C8B714-BA15-4F08-9698-A5CD8209E3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0997C1-A966-4F75-84D4-1A08931F41D7}" type="slidenum">
              <a:rPr lang="en-US" altLang="en-US"/>
              <a:pPr/>
              <a:t>3</a:t>
            </a:fld>
            <a:endParaRPr lang="en-US" altLang="en-US"/>
          </a:p>
        </p:txBody>
      </p:sp>
      <p:sp>
        <p:nvSpPr>
          <p:cNvPr id="19459" name="Rectangle 2">
            <a:extLst>
              <a:ext uri="{FF2B5EF4-FFF2-40B4-BE49-F238E27FC236}">
                <a16:creationId xmlns:a16="http://schemas.microsoft.com/office/drawing/2014/main" xmlns="" id="{184D9C3C-9A3D-4AF0-ACBA-3CECBF8A81D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xmlns="" id="{9F03CC1A-C741-4372-8820-E4676DA4C6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A3807ECD-DF17-42DA-BB23-4DE48F8631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DF72FA-77E6-4248-B9D1-39BB3990E096}" type="slidenum">
              <a:rPr lang="en-US" altLang="en-US"/>
              <a:pPr/>
              <a:t>4</a:t>
            </a:fld>
            <a:endParaRPr lang="en-US" altLang="en-US"/>
          </a:p>
        </p:txBody>
      </p:sp>
      <p:sp>
        <p:nvSpPr>
          <p:cNvPr id="20483" name="Rectangle 2">
            <a:extLst>
              <a:ext uri="{FF2B5EF4-FFF2-40B4-BE49-F238E27FC236}">
                <a16:creationId xmlns:a16="http://schemas.microsoft.com/office/drawing/2014/main" xmlns="" id="{A006F7CF-1482-468E-8A7C-BD59CCB0059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xmlns="" id="{B7159BC2-799C-4FCE-9B75-AE4AA43A41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8454F1D8-5CA9-4D69-98A9-B55DB67BDE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4F04ED-AAE2-457F-9057-F03159F6F69B}" type="slidenum">
              <a:rPr lang="en-US" altLang="en-US"/>
              <a:pPr/>
              <a:t>5</a:t>
            </a:fld>
            <a:endParaRPr lang="en-US" altLang="en-US"/>
          </a:p>
        </p:txBody>
      </p:sp>
      <p:sp>
        <p:nvSpPr>
          <p:cNvPr id="21507" name="Rectangle 2">
            <a:extLst>
              <a:ext uri="{FF2B5EF4-FFF2-40B4-BE49-F238E27FC236}">
                <a16:creationId xmlns:a16="http://schemas.microsoft.com/office/drawing/2014/main" xmlns="" id="{7D2C8498-BA7E-4AD0-9682-29F3C7205A2C}"/>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xmlns="" id="{31F5DA38-B9C1-4DE4-B540-E0A4E51D3E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98166D73-3EC2-468A-A99C-FC1FD367A2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CE55EB-3AEC-439D-864F-D765EB9AC86D}" type="slidenum">
              <a:rPr lang="en-US" altLang="en-US"/>
              <a:pPr/>
              <a:t>6</a:t>
            </a:fld>
            <a:endParaRPr lang="en-US" altLang="en-US"/>
          </a:p>
        </p:txBody>
      </p:sp>
      <p:sp>
        <p:nvSpPr>
          <p:cNvPr id="22531" name="Rectangle 2">
            <a:extLst>
              <a:ext uri="{FF2B5EF4-FFF2-40B4-BE49-F238E27FC236}">
                <a16:creationId xmlns:a16="http://schemas.microsoft.com/office/drawing/2014/main" xmlns="" id="{FCCF24DB-5D7F-4A0E-80F3-408D62AFF96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xmlns="" id="{648EB007-E18A-4023-93C9-4DAF74DF66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266D6F33-874D-4EC2-8602-E4728F7419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02A346-0A01-47E3-8FD4-8AF495279977}" type="slidenum">
              <a:rPr lang="en-US" altLang="en-US"/>
              <a:pPr/>
              <a:t>7</a:t>
            </a:fld>
            <a:endParaRPr lang="en-US" altLang="en-US"/>
          </a:p>
        </p:txBody>
      </p:sp>
      <p:sp>
        <p:nvSpPr>
          <p:cNvPr id="23555" name="Rectangle 2">
            <a:extLst>
              <a:ext uri="{FF2B5EF4-FFF2-40B4-BE49-F238E27FC236}">
                <a16:creationId xmlns:a16="http://schemas.microsoft.com/office/drawing/2014/main" xmlns="" id="{1A7A5B13-2D37-40DE-AFD0-147218E5877F}"/>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xmlns="" id="{70F9D9BB-68CF-4A76-97C8-EED3BE922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xmlns="" id="{9D20E03D-22C4-4628-B619-9F0B0A3575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03FE0F-1A3B-470C-B541-0CA59FB1C564}" type="slidenum">
              <a:rPr lang="en-US" altLang="en-US"/>
              <a:pPr/>
              <a:t>21</a:t>
            </a:fld>
            <a:endParaRPr lang="en-US" altLang="en-US"/>
          </a:p>
        </p:txBody>
      </p:sp>
      <p:sp>
        <p:nvSpPr>
          <p:cNvPr id="47107" name="Rectangle 2">
            <a:extLst>
              <a:ext uri="{FF2B5EF4-FFF2-40B4-BE49-F238E27FC236}">
                <a16:creationId xmlns:a16="http://schemas.microsoft.com/office/drawing/2014/main" xmlns="" id="{04378784-1A16-45FE-8F33-A615FD8DA40C}"/>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xmlns="" id="{221D27D9-7ECD-4064-894B-4248C6BD30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D55E7A5D-347B-4707-8ACE-3E8087D48DB8}"/>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xmlns="" id="{60F6F338-9373-456B-857B-FF4D3B7FBB0A}"/>
                </a:ext>
              </a:extLst>
            </p:cNvPr>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6" name="Oval 4">
              <a:extLst>
                <a:ext uri="{FF2B5EF4-FFF2-40B4-BE49-F238E27FC236}">
                  <a16:creationId xmlns:a16="http://schemas.microsoft.com/office/drawing/2014/main" xmlns="" id="{9356E3EC-34B8-4CBF-81FF-F6E537B5C4EC}"/>
                </a:ext>
              </a:extLst>
            </p:cNvPr>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7" name="Oval 5">
              <a:extLst>
                <a:ext uri="{FF2B5EF4-FFF2-40B4-BE49-F238E27FC236}">
                  <a16:creationId xmlns:a16="http://schemas.microsoft.com/office/drawing/2014/main" xmlns="" id="{5753A7EA-47B9-4C67-8FE5-4940B9325B37}"/>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8" name="Oval 6">
              <a:extLst>
                <a:ext uri="{FF2B5EF4-FFF2-40B4-BE49-F238E27FC236}">
                  <a16:creationId xmlns:a16="http://schemas.microsoft.com/office/drawing/2014/main" xmlns="" id="{FD00AD8F-6524-4B09-AFCA-AB3696DF2D0A}"/>
                </a:ext>
              </a:extLst>
            </p:cNvPr>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9" name="Oval 7">
              <a:extLst>
                <a:ext uri="{FF2B5EF4-FFF2-40B4-BE49-F238E27FC236}">
                  <a16:creationId xmlns:a16="http://schemas.microsoft.com/office/drawing/2014/main" xmlns="" id="{B568A661-EFEB-4B13-BA0D-C5FEE6AD7367}"/>
                </a:ext>
              </a:extLst>
            </p:cNvPr>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 name="Oval 8">
              <a:extLst>
                <a:ext uri="{FF2B5EF4-FFF2-40B4-BE49-F238E27FC236}">
                  <a16:creationId xmlns:a16="http://schemas.microsoft.com/office/drawing/2014/main" xmlns="" id="{C8489169-CC0C-40B8-AD84-DFCBDD477B5C}"/>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13006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3006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a:extLst>
              <a:ext uri="{FF2B5EF4-FFF2-40B4-BE49-F238E27FC236}">
                <a16:creationId xmlns:a16="http://schemas.microsoft.com/office/drawing/2014/main" xmlns="" id="{CA8807CD-61B7-49C8-9E02-EB511A790FD1}"/>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10">
            <a:extLst>
              <a:ext uri="{FF2B5EF4-FFF2-40B4-BE49-F238E27FC236}">
                <a16:creationId xmlns:a16="http://schemas.microsoft.com/office/drawing/2014/main" xmlns="" id="{E82ACFD2-24EA-4B70-A911-0C24550BA4E6}"/>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11">
            <a:extLst>
              <a:ext uri="{FF2B5EF4-FFF2-40B4-BE49-F238E27FC236}">
                <a16:creationId xmlns:a16="http://schemas.microsoft.com/office/drawing/2014/main" xmlns="" id="{1139B2EB-30EB-40CD-834F-A83C09B96E26}"/>
              </a:ext>
            </a:extLst>
          </p:cNvPr>
          <p:cNvSpPr>
            <a:spLocks noGrp="1" noChangeArrowheads="1"/>
          </p:cNvSpPr>
          <p:nvPr>
            <p:ph type="sldNum" sz="quarter" idx="12"/>
          </p:nvPr>
        </p:nvSpPr>
        <p:spPr/>
        <p:txBody>
          <a:bodyPr/>
          <a:lstStyle>
            <a:lvl1pPr>
              <a:defRPr/>
            </a:lvl1pPr>
          </a:lstStyle>
          <a:p>
            <a:fld id="{71697215-DCD1-424C-AA1B-88CEAB77811C}" type="slidenum">
              <a:rPr lang="en-US" altLang="en-US"/>
              <a:pPr/>
              <a:t>‹#›</a:t>
            </a:fld>
            <a:endParaRPr lang="en-US" altLang="en-US"/>
          </a:p>
        </p:txBody>
      </p:sp>
    </p:spTree>
    <p:extLst>
      <p:ext uri="{BB962C8B-B14F-4D97-AF65-F5344CB8AC3E}">
        <p14:creationId xmlns:p14="http://schemas.microsoft.com/office/powerpoint/2010/main" val="302250844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07B6E4F0-79F0-4928-92B1-9D5B3A886F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01843FEC-B594-451B-81C2-ED72A7AD96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2A71233C-6E4F-4948-997E-4B25FA9E20F0}"/>
              </a:ext>
            </a:extLst>
          </p:cNvPr>
          <p:cNvSpPr>
            <a:spLocks noGrp="1" noChangeArrowheads="1"/>
          </p:cNvSpPr>
          <p:nvPr>
            <p:ph type="sldNum" sz="quarter" idx="12"/>
          </p:nvPr>
        </p:nvSpPr>
        <p:spPr>
          <a:ln/>
        </p:spPr>
        <p:txBody>
          <a:bodyPr/>
          <a:lstStyle>
            <a:lvl1pPr>
              <a:defRPr/>
            </a:lvl1pPr>
          </a:lstStyle>
          <a:p>
            <a:fld id="{B781EB77-F20B-4B75-8E5F-0C746D6092BF}" type="slidenum">
              <a:rPr lang="en-US" altLang="en-US"/>
              <a:pPr/>
              <a:t>‹#›</a:t>
            </a:fld>
            <a:endParaRPr lang="en-US" altLang="en-US"/>
          </a:p>
        </p:txBody>
      </p:sp>
    </p:spTree>
    <p:extLst>
      <p:ext uri="{BB962C8B-B14F-4D97-AF65-F5344CB8AC3E}">
        <p14:creationId xmlns:p14="http://schemas.microsoft.com/office/powerpoint/2010/main" val="40001994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4D32066D-E208-4F01-9B2E-F1E13DB05B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6E0E52B8-6878-4A7E-A753-D29566C41C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790F3A0A-D39E-4E30-A490-434EF18F4C8C}"/>
              </a:ext>
            </a:extLst>
          </p:cNvPr>
          <p:cNvSpPr>
            <a:spLocks noGrp="1" noChangeArrowheads="1"/>
          </p:cNvSpPr>
          <p:nvPr>
            <p:ph type="sldNum" sz="quarter" idx="12"/>
          </p:nvPr>
        </p:nvSpPr>
        <p:spPr>
          <a:ln/>
        </p:spPr>
        <p:txBody>
          <a:bodyPr/>
          <a:lstStyle>
            <a:lvl1pPr>
              <a:defRPr/>
            </a:lvl1pPr>
          </a:lstStyle>
          <a:p>
            <a:fld id="{52439C5F-962E-4F32-A965-8AA7A46BB8A7}" type="slidenum">
              <a:rPr lang="en-US" altLang="en-US"/>
              <a:pPr/>
              <a:t>‹#›</a:t>
            </a:fld>
            <a:endParaRPr lang="en-US" altLang="en-US"/>
          </a:p>
        </p:txBody>
      </p:sp>
    </p:spTree>
    <p:extLst>
      <p:ext uri="{BB962C8B-B14F-4D97-AF65-F5344CB8AC3E}">
        <p14:creationId xmlns:p14="http://schemas.microsoft.com/office/powerpoint/2010/main" val="412931860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a:extLst>
              <a:ext uri="{FF2B5EF4-FFF2-40B4-BE49-F238E27FC236}">
                <a16:creationId xmlns:a16="http://schemas.microsoft.com/office/drawing/2014/main" xmlns="" id="{B49E4B95-6244-471C-9F36-28ADB047DF2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xmlns="" id="{B4457512-A0B5-4498-9673-A738DA7AA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xmlns="" id="{D23CBA3B-FD2C-4F00-A1A2-09AB02439416}"/>
              </a:ext>
            </a:extLst>
          </p:cNvPr>
          <p:cNvSpPr>
            <a:spLocks noGrp="1" noChangeArrowheads="1"/>
          </p:cNvSpPr>
          <p:nvPr>
            <p:ph type="sldNum" sz="quarter" idx="12"/>
          </p:nvPr>
        </p:nvSpPr>
        <p:spPr>
          <a:ln/>
        </p:spPr>
        <p:txBody>
          <a:bodyPr/>
          <a:lstStyle>
            <a:lvl1pPr>
              <a:defRPr/>
            </a:lvl1pPr>
          </a:lstStyle>
          <a:p>
            <a:fld id="{8508C8B6-225B-4B38-BD68-8FF4A6EBA2FB}" type="slidenum">
              <a:rPr lang="en-US" altLang="en-US"/>
              <a:pPr/>
              <a:t>‹#›</a:t>
            </a:fld>
            <a:endParaRPr lang="en-US" altLang="en-US"/>
          </a:p>
        </p:txBody>
      </p:sp>
    </p:spTree>
    <p:extLst>
      <p:ext uri="{BB962C8B-B14F-4D97-AF65-F5344CB8AC3E}">
        <p14:creationId xmlns:p14="http://schemas.microsoft.com/office/powerpoint/2010/main" val="23152727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CA0803FD-5A51-4192-A7C4-BD28AC949A30}"/>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xmlns="" id="{D92550A0-5EDF-408A-9AC4-E6D0B928A09C}"/>
                </a:ext>
              </a:extLst>
            </p:cNvPr>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000000"/>
                </a:solidFill>
                <a:latin typeface="Times New Roman" panose="02020603050405020304" pitchFamily="18" charset="0"/>
              </a:endParaRPr>
            </a:p>
          </p:txBody>
        </p:sp>
        <p:sp>
          <p:nvSpPr>
            <p:cNvPr id="6" name="Oval 4">
              <a:extLst>
                <a:ext uri="{FF2B5EF4-FFF2-40B4-BE49-F238E27FC236}">
                  <a16:creationId xmlns:a16="http://schemas.microsoft.com/office/drawing/2014/main" xmlns="" id="{8645BE68-2C79-4B3B-A698-04B4E3C26DD0}"/>
                </a:ext>
              </a:extLst>
            </p:cNvPr>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000000"/>
                </a:solidFill>
                <a:latin typeface="Times New Roman" panose="02020603050405020304" pitchFamily="18" charset="0"/>
              </a:endParaRPr>
            </a:p>
          </p:txBody>
        </p:sp>
        <p:sp>
          <p:nvSpPr>
            <p:cNvPr id="7" name="Oval 5">
              <a:extLst>
                <a:ext uri="{FF2B5EF4-FFF2-40B4-BE49-F238E27FC236}">
                  <a16:creationId xmlns:a16="http://schemas.microsoft.com/office/drawing/2014/main" xmlns="" id="{6ADA1D59-79B4-4603-AA67-F1DB9A6EA4CD}"/>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000000"/>
                </a:solidFill>
                <a:latin typeface="Times New Roman" panose="02020603050405020304" pitchFamily="18" charset="0"/>
              </a:endParaRPr>
            </a:p>
          </p:txBody>
        </p:sp>
        <p:sp>
          <p:nvSpPr>
            <p:cNvPr id="8" name="Oval 6">
              <a:extLst>
                <a:ext uri="{FF2B5EF4-FFF2-40B4-BE49-F238E27FC236}">
                  <a16:creationId xmlns:a16="http://schemas.microsoft.com/office/drawing/2014/main" xmlns="" id="{818AA4D0-4B03-489A-9F1C-F8AB2870CF4E}"/>
                </a:ext>
              </a:extLst>
            </p:cNvPr>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000000"/>
                </a:solidFill>
                <a:latin typeface="Times New Roman" panose="02020603050405020304" pitchFamily="18" charset="0"/>
              </a:endParaRPr>
            </a:p>
          </p:txBody>
        </p:sp>
        <p:sp>
          <p:nvSpPr>
            <p:cNvPr id="9" name="Oval 7">
              <a:extLst>
                <a:ext uri="{FF2B5EF4-FFF2-40B4-BE49-F238E27FC236}">
                  <a16:creationId xmlns:a16="http://schemas.microsoft.com/office/drawing/2014/main" xmlns="" id="{1A461BA8-EE50-402D-B953-91493070076A}"/>
                </a:ext>
              </a:extLst>
            </p:cNvPr>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000000"/>
                </a:solidFill>
                <a:latin typeface="Times New Roman" panose="02020603050405020304" pitchFamily="18" charset="0"/>
              </a:endParaRPr>
            </a:p>
          </p:txBody>
        </p:sp>
        <p:sp>
          <p:nvSpPr>
            <p:cNvPr id="10" name="Oval 8">
              <a:extLst>
                <a:ext uri="{FF2B5EF4-FFF2-40B4-BE49-F238E27FC236}">
                  <a16:creationId xmlns:a16="http://schemas.microsoft.com/office/drawing/2014/main" xmlns="" id="{3D9BE88C-45CD-41DD-BD02-AFE48BBBA3A9}"/>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000000"/>
                </a:solidFill>
                <a:latin typeface="Times New Roman" panose="02020603050405020304" pitchFamily="18" charset="0"/>
              </a:endParaRPr>
            </a:p>
          </p:txBody>
        </p:sp>
      </p:grpSp>
      <p:sp>
        <p:nvSpPr>
          <p:cNvPr id="13006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3006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a:extLst>
              <a:ext uri="{FF2B5EF4-FFF2-40B4-BE49-F238E27FC236}">
                <a16:creationId xmlns:a16="http://schemas.microsoft.com/office/drawing/2014/main" xmlns="" id="{AF4E9E54-058D-4FBE-BFD7-C764FAEAB83F}"/>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10">
            <a:extLst>
              <a:ext uri="{FF2B5EF4-FFF2-40B4-BE49-F238E27FC236}">
                <a16:creationId xmlns:a16="http://schemas.microsoft.com/office/drawing/2014/main" xmlns="" id="{385790D3-1D29-4E7E-B943-85AF9ACBB67E}"/>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11">
            <a:extLst>
              <a:ext uri="{FF2B5EF4-FFF2-40B4-BE49-F238E27FC236}">
                <a16:creationId xmlns:a16="http://schemas.microsoft.com/office/drawing/2014/main" xmlns="" id="{1A5A8A0D-D8FB-4CDE-A329-889FA1FD9BC7}"/>
              </a:ext>
            </a:extLst>
          </p:cNvPr>
          <p:cNvSpPr>
            <a:spLocks noGrp="1" noChangeArrowheads="1"/>
          </p:cNvSpPr>
          <p:nvPr>
            <p:ph type="sldNum" sz="quarter" idx="12"/>
          </p:nvPr>
        </p:nvSpPr>
        <p:spPr/>
        <p:txBody>
          <a:bodyPr/>
          <a:lstStyle>
            <a:lvl1pPr>
              <a:defRPr/>
            </a:lvl1pPr>
          </a:lstStyle>
          <a:p>
            <a:fld id="{F7B01E88-019A-4A6D-84CE-F49011C8B522}" type="slidenum">
              <a:rPr lang="en-US" altLang="en-US"/>
              <a:pPr/>
              <a:t>‹#›</a:t>
            </a:fld>
            <a:endParaRPr lang="en-US" altLang="en-US"/>
          </a:p>
        </p:txBody>
      </p:sp>
    </p:spTree>
    <p:extLst>
      <p:ext uri="{BB962C8B-B14F-4D97-AF65-F5344CB8AC3E}">
        <p14:creationId xmlns:p14="http://schemas.microsoft.com/office/powerpoint/2010/main" val="41905078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CA44A5F6-34C1-46FD-9691-A3D19B70F1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A40999F8-C0B6-48E9-AC33-AB17F24AEF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CFE2587E-F979-4C14-9507-3EC38BD32623}"/>
              </a:ext>
            </a:extLst>
          </p:cNvPr>
          <p:cNvSpPr>
            <a:spLocks noGrp="1" noChangeArrowheads="1"/>
          </p:cNvSpPr>
          <p:nvPr>
            <p:ph type="sldNum" sz="quarter" idx="12"/>
          </p:nvPr>
        </p:nvSpPr>
        <p:spPr>
          <a:ln/>
        </p:spPr>
        <p:txBody>
          <a:bodyPr/>
          <a:lstStyle>
            <a:lvl1pPr>
              <a:defRPr/>
            </a:lvl1pPr>
          </a:lstStyle>
          <a:p>
            <a:fld id="{AC2C6D89-3ABE-4823-A540-513F03D27C7F}" type="slidenum">
              <a:rPr lang="en-US" altLang="en-US"/>
              <a:pPr/>
              <a:t>‹#›</a:t>
            </a:fld>
            <a:endParaRPr lang="en-US" altLang="en-US"/>
          </a:p>
        </p:txBody>
      </p:sp>
    </p:spTree>
    <p:extLst>
      <p:ext uri="{BB962C8B-B14F-4D97-AF65-F5344CB8AC3E}">
        <p14:creationId xmlns:p14="http://schemas.microsoft.com/office/powerpoint/2010/main" val="36891958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xmlns="" id="{D8A8DEFB-779A-49D3-95EF-914FC5ECDD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7F1133FD-CDAA-4118-8A43-38538D44D5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F74339F0-D62E-4A03-A4F6-AE8902891FB1}"/>
              </a:ext>
            </a:extLst>
          </p:cNvPr>
          <p:cNvSpPr>
            <a:spLocks noGrp="1" noChangeArrowheads="1"/>
          </p:cNvSpPr>
          <p:nvPr>
            <p:ph type="sldNum" sz="quarter" idx="12"/>
          </p:nvPr>
        </p:nvSpPr>
        <p:spPr>
          <a:ln/>
        </p:spPr>
        <p:txBody>
          <a:bodyPr/>
          <a:lstStyle>
            <a:lvl1pPr>
              <a:defRPr/>
            </a:lvl1pPr>
          </a:lstStyle>
          <a:p>
            <a:fld id="{1D2FCD37-6A97-4F2B-801F-D94152CA8DCD}" type="slidenum">
              <a:rPr lang="en-US" altLang="en-US"/>
              <a:pPr/>
              <a:t>‹#›</a:t>
            </a:fld>
            <a:endParaRPr lang="en-US" altLang="en-US"/>
          </a:p>
        </p:txBody>
      </p:sp>
    </p:spTree>
    <p:extLst>
      <p:ext uri="{BB962C8B-B14F-4D97-AF65-F5344CB8AC3E}">
        <p14:creationId xmlns:p14="http://schemas.microsoft.com/office/powerpoint/2010/main" val="1746829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xmlns="" id="{C493CC0C-1DF5-45A6-BDFC-3663C6BF64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xmlns="" id="{CA907F60-35A3-4CDE-91F8-91B50CFEBD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xmlns="" id="{CCD9C4BD-DA16-400C-963C-A140769FC0D8}"/>
              </a:ext>
            </a:extLst>
          </p:cNvPr>
          <p:cNvSpPr>
            <a:spLocks noGrp="1" noChangeArrowheads="1"/>
          </p:cNvSpPr>
          <p:nvPr>
            <p:ph type="sldNum" sz="quarter" idx="12"/>
          </p:nvPr>
        </p:nvSpPr>
        <p:spPr>
          <a:ln/>
        </p:spPr>
        <p:txBody>
          <a:bodyPr/>
          <a:lstStyle>
            <a:lvl1pPr>
              <a:defRPr/>
            </a:lvl1pPr>
          </a:lstStyle>
          <a:p>
            <a:fld id="{23FF158E-DBE2-4000-AB66-9315EA773251}" type="slidenum">
              <a:rPr lang="en-US" altLang="en-US"/>
              <a:pPr/>
              <a:t>‹#›</a:t>
            </a:fld>
            <a:endParaRPr lang="en-US" altLang="en-US"/>
          </a:p>
        </p:txBody>
      </p:sp>
    </p:spTree>
    <p:extLst>
      <p:ext uri="{BB962C8B-B14F-4D97-AF65-F5344CB8AC3E}">
        <p14:creationId xmlns:p14="http://schemas.microsoft.com/office/powerpoint/2010/main" val="349405924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xmlns="" id="{D61B2A9D-A888-4A8F-9812-75253FE6E21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xmlns="" id="{AA3E98A5-A615-44FD-9C83-96180BEF6E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xmlns="" id="{4EC70469-2833-40E0-9F06-732DF1BE4C1E}"/>
              </a:ext>
            </a:extLst>
          </p:cNvPr>
          <p:cNvSpPr>
            <a:spLocks noGrp="1" noChangeArrowheads="1"/>
          </p:cNvSpPr>
          <p:nvPr>
            <p:ph type="sldNum" sz="quarter" idx="12"/>
          </p:nvPr>
        </p:nvSpPr>
        <p:spPr>
          <a:ln/>
        </p:spPr>
        <p:txBody>
          <a:bodyPr/>
          <a:lstStyle>
            <a:lvl1pPr>
              <a:defRPr/>
            </a:lvl1pPr>
          </a:lstStyle>
          <a:p>
            <a:fld id="{EF8470C8-463F-435F-8E2F-DE0AC8B09D5B}" type="slidenum">
              <a:rPr lang="en-US" altLang="en-US"/>
              <a:pPr/>
              <a:t>‹#›</a:t>
            </a:fld>
            <a:endParaRPr lang="en-US" altLang="en-US"/>
          </a:p>
        </p:txBody>
      </p:sp>
    </p:spTree>
    <p:extLst>
      <p:ext uri="{BB962C8B-B14F-4D97-AF65-F5344CB8AC3E}">
        <p14:creationId xmlns:p14="http://schemas.microsoft.com/office/powerpoint/2010/main" val="38426909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xmlns="" id="{6103B575-EA71-4729-85A5-6D9679E60E5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xmlns="" id="{385490EA-10AE-4C3A-8197-9B32AEDA88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xmlns="" id="{FD4E5153-AF4A-40DD-85C9-B3A1D8DF34EF}"/>
              </a:ext>
            </a:extLst>
          </p:cNvPr>
          <p:cNvSpPr>
            <a:spLocks noGrp="1" noChangeArrowheads="1"/>
          </p:cNvSpPr>
          <p:nvPr>
            <p:ph type="sldNum" sz="quarter" idx="12"/>
          </p:nvPr>
        </p:nvSpPr>
        <p:spPr>
          <a:ln/>
        </p:spPr>
        <p:txBody>
          <a:bodyPr/>
          <a:lstStyle>
            <a:lvl1pPr>
              <a:defRPr/>
            </a:lvl1pPr>
          </a:lstStyle>
          <a:p>
            <a:fld id="{A2A4062B-5201-4F34-9EAF-C67F745ED241}" type="slidenum">
              <a:rPr lang="en-US" altLang="en-US"/>
              <a:pPr/>
              <a:t>‹#›</a:t>
            </a:fld>
            <a:endParaRPr lang="en-US" altLang="en-US"/>
          </a:p>
        </p:txBody>
      </p:sp>
    </p:spTree>
    <p:extLst>
      <p:ext uri="{BB962C8B-B14F-4D97-AF65-F5344CB8AC3E}">
        <p14:creationId xmlns:p14="http://schemas.microsoft.com/office/powerpoint/2010/main" val="29242976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893E2AA9-3146-48A0-8CB9-5A6B212A5B4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xmlns="" id="{C62C2D28-E2EF-4932-BA80-334A83BA55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xmlns="" id="{CBB19E47-F9BB-4172-B2A6-187419983C51}"/>
              </a:ext>
            </a:extLst>
          </p:cNvPr>
          <p:cNvSpPr>
            <a:spLocks noGrp="1" noChangeArrowheads="1"/>
          </p:cNvSpPr>
          <p:nvPr>
            <p:ph type="sldNum" sz="quarter" idx="12"/>
          </p:nvPr>
        </p:nvSpPr>
        <p:spPr>
          <a:ln/>
        </p:spPr>
        <p:txBody>
          <a:bodyPr/>
          <a:lstStyle>
            <a:lvl1pPr>
              <a:defRPr/>
            </a:lvl1pPr>
          </a:lstStyle>
          <a:p>
            <a:fld id="{1D84BE78-B023-439B-BFDF-D3F9C7C38FD0}" type="slidenum">
              <a:rPr lang="en-US" altLang="en-US"/>
              <a:pPr/>
              <a:t>‹#›</a:t>
            </a:fld>
            <a:endParaRPr lang="en-US" altLang="en-US"/>
          </a:p>
        </p:txBody>
      </p:sp>
    </p:spTree>
    <p:extLst>
      <p:ext uri="{BB962C8B-B14F-4D97-AF65-F5344CB8AC3E}">
        <p14:creationId xmlns:p14="http://schemas.microsoft.com/office/powerpoint/2010/main" val="22101892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8615C5F3-8918-4BE4-90E0-3EF6EC48C2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A2187C8E-74CA-4633-82E0-901884EE0A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039FE61A-2B70-47B2-9507-F657A898648B}"/>
              </a:ext>
            </a:extLst>
          </p:cNvPr>
          <p:cNvSpPr>
            <a:spLocks noGrp="1" noChangeArrowheads="1"/>
          </p:cNvSpPr>
          <p:nvPr>
            <p:ph type="sldNum" sz="quarter" idx="12"/>
          </p:nvPr>
        </p:nvSpPr>
        <p:spPr>
          <a:ln/>
        </p:spPr>
        <p:txBody>
          <a:bodyPr/>
          <a:lstStyle>
            <a:lvl1pPr>
              <a:defRPr/>
            </a:lvl1pPr>
          </a:lstStyle>
          <a:p>
            <a:fld id="{62EEEE57-4FC2-4164-9A7B-7412A2F02B89}" type="slidenum">
              <a:rPr lang="en-US" altLang="en-US"/>
              <a:pPr/>
              <a:t>‹#›</a:t>
            </a:fld>
            <a:endParaRPr lang="en-US" altLang="en-US"/>
          </a:p>
        </p:txBody>
      </p:sp>
    </p:spTree>
    <p:extLst>
      <p:ext uri="{BB962C8B-B14F-4D97-AF65-F5344CB8AC3E}">
        <p14:creationId xmlns:p14="http://schemas.microsoft.com/office/powerpoint/2010/main" val="68125545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xmlns="" id="{14A778C9-0E1C-47DC-90C0-30D3680314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xmlns="" id="{9820A97B-D44B-46AA-9D7E-6C39604DC6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xmlns="" id="{3CB28A57-957D-43CB-85EB-41254A236AC5}"/>
              </a:ext>
            </a:extLst>
          </p:cNvPr>
          <p:cNvSpPr>
            <a:spLocks noGrp="1" noChangeArrowheads="1"/>
          </p:cNvSpPr>
          <p:nvPr>
            <p:ph type="sldNum" sz="quarter" idx="12"/>
          </p:nvPr>
        </p:nvSpPr>
        <p:spPr>
          <a:ln/>
        </p:spPr>
        <p:txBody>
          <a:bodyPr/>
          <a:lstStyle>
            <a:lvl1pPr>
              <a:defRPr/>
            </a:lvl1pPr>
          </a:lstStyle>
          <a:p>
            <a:fld id="{F053FF16-A28D-48FD-ADCA-0E2198E77E8D}" type="slidenum">
              <a:rPr lang="en-US" altLang="en-US"/>
              <a:pPr/>
              <a:t>‹#›</a:t>
            </a:fld>
            <a:endParaRPr lang="en-US" altLang="en-US"/>
          </a:p>
        </p:txBody>
      </p:sp>
    </p:spTree>
    <p:extLst>
      <p:ext uri="{BB962C8B-B14F-4D97-AF65-F5344CB8AC3E}">
        <p14:creationId xmlns:p14="http://schemas.microsoft.com/office/powerpoint/2010/main" val="12262536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xmlns="" id="{4101A125-097B-42FE-AF9E-777EEF999A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xmlns="" id="{B1076E85-CB97-48FF-A66E-03DE88E550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xmlns="" id="{44047B61-00A3-4177-A442-894AA40DEC06}"/>
              </a:ext>
            </a:extLst>
          </p:cNvPr>
          <p:cNvSpPr>
            <a:spLocks noGrp="1" noChangeArrowheads="1"/>
          </p:cNvSpPr>
          <p:nvPr>
            <p:ph type="sldNum" sz="quarter" idx="12"/>
          </p:nvPr>
        </p:nvSpPr>
        <p:spPr>
          <a:ln/>
        </p:spPr>
        <p:txBody>
          <a:bodyPr/>
          <a:lstStyle>
            <a:lvl1pPr>
              <a:defRPr/>
            </a:lvl1pPr>
          </a:lstStyle>
          <a:p>
            <a:fld id="{69235EE6-7D9D-4581-ADD4-8D1C015F1E90}" type="slidenum">
              <a:rPr lang="en-US" altLang="en-US"/>
              <a:pPr/>
              <a:t>‹#›</a:t>
            </a:fld>
            <a:endParaRPr lang="en-US" altLang="en-US"/>
          </a:p>
        </p:txBody>
      </p:sp>
    </p:spTree>
    <p:extLst>
      <p:ext uri="{BB962C8B-B14F-4D97-AF65-F5344CB8AC3E}">
        <p14:creationId xmlns:p14="http://schemas.microsoft.com/office/powerpoint/2010/main" val="297430313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E7D97945-4CE5-44C6-965C-96782D0B31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9FAC9602-756F-440A-B7AE-5B16ADC261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1D336BCB-1475-4A82-9939-4C7CC6213E5A}"/>
              </a:ext>
            </a:extLst>
          </p:cNvPr>
          <p:cNvSpPr>
            <a:spLocks noGrp="1" noChangeArrowheads="1"/>
          </p:cNvSpPr>
          <p:nvPr>
            <p:ph type="sldNum" sz="quarter" idx="12"/>
          </p:nvPr>
        </p:nvSpPr>
        <p:spPr>
          <a:ln/>
        </p:spPr>
        <p:txBody>
          <a:bodyPr/>
          <a:lstStyle>
            <a:lvl1pPr>
              <a:defRPr/>
            </a:lvl1pPr>
          </a:lstStyle>
          <a:p>
            <a:fld id="{D9FAAD08-AE57-4085-9909-10D45AD5BEBC}" type="slidenum">
              <a:rPr lang="en-US" altLang="en-US"/>
              <a:pPr/>
              <a:t>‹#›</a:t>
            </a:fld>
            <a:endParaRPr lang="en-US" altLang="en-US"/>
          </a:p>
        </p:txBody>
      </p:sp>
    </p:spTree>
    <p:extLst>
      <p:ext uri="{BB962C8B-B14F-4D97-AF65-F5344CB8AC3E}">
        <p14:creationId xmlns:p14="http://schemas.microsoft.com/office/powerpoint/2010/main" val="238509281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xmlns="" id="{E0DBC099-BF90-4F67-A042-511182FA8A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56F6DB37-5CAD-443F-8A07-A1F7E8C822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60DE988E-AF27-41BD-AE0A-D3172D599D34}"/>
              </a:ext>
            </a:extLst>
          </p:cNvPr>
          <p:cNvSpPr>
            <a:spLocks noGrp="1" noChangeArrowheads="1"/>
          </p:cNvSpPr>
          <p:nvPr>
            <p:ph type="sldNum" sz="quarter" idx="12"/>
          </p:nvPr>
        </p:nvSpPr>
        <p:spPr>
          <a:ln/>
        </p:spPr>
        <p:txBody>
          <a:bodyPr/>
          <a:lstStyle>
            <a:lvl1pPr>
              <a:defRPr/>
            </a:lvl1pPr>
          </a:lstStyle>
          <a:p>
            <a:fld id="{917D6E2C-ACDF-4C57-9963-F460D395997C}" type="slidenum">
              <a:rPr lang="en-US" altLang="en-US"/>
              <a:pPr/>
              <a:t>‹#›</a:t>
            </a:fld>
            <a:endParaRPr lang="en-US" altLang="en-US"/>
          </a:p>
        </p:txBody>
      </p:sp>
    </p:spTree>
    <p:extLst>
      <p:ext uri="{BB962C8B-B14F-4D97-AF65-F5344CB8AC3E}">
        <p14:creationId xmlns:p14="http://schemas.microsoft.com/office/powerpoint/2010/main" val="29481205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a:extLst>
              <a:ext uri="{FF2B5EF4-FFF2-40B4-BE49-F238E27FC236}">
                <a16:creationId xmlns:a16="http://schemas.microsoft.com/office/drawing/2014/main" xmlns="" id="{FCFBB6CA-EED8-4608-A981-A477BB60C82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xmlns="" id="{DB0B013A-306F-456D-AA7A-46A0A3CDFA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xmlns="" id="{2C66DB9B-4E7F-46E5-B4FF-0DCF32268665}"/>
              </a:ext>
            </a:extLst>
          </p:cNvPr>
          <p:cNvSpPr>
            <a:spLocks noGrp="1" noChangeArrowheads="1"/>
          </p:cNvSpPr>
          <p:nvPr>
            <p:ph type="sldNum" sz="quarter" idx="12"/>
          </p:nvPr>
        </p:nvSpPr>
        <p:spPr>
          <a:ln/>
        </p:spPr>
        <p:txBody>
          <a:bodyPr/>
          <a:lstStyle>
            <a:lvl1pPr>
              <a:defRPr/>
            </a:lvl1pPr>
          </a:lstStyle>
          <a:p>
            <a:fld id="{AD9D1F58-7234-4DD2-AAB4-C1AB9FC83249}" type="slidenum">
              <a:rPr lang="en-US" altLang="en-US"/>
              <a:pPr/>
              <a:t>‹#›</a:t>
            </a:fld>
            <a:endParaRPr lang="en-US" altLang="en-US"/>
          </a:p>
        </p:txBody>
      </p:sp>
    </p:spTree>
    <p:extLst>
      <p:ext uri="{BB962C8B-B14F-4D97-AF65-F5344CB8AC3E}">
        <p14:creationId xmlns:p14="http://schemas.microsoft.com/office/powerpoint/2010/main" val="309405040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D2FA37E7-3428-4EEE-8548-009043CD3B0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3A950CE-5565-4329-9892-D780C88AE6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BB37D31-A713-4C35-8B96-A04939D7E4AD}"/>
              </a:ext>
            </a:extLst>
          </p:cNvPr>
          <p:cNvSpPr>
            <a:spLocks noGrp="1"/>
          </p:cNvSpPr>
          <p:nvPr>
            <p:ph type="sldNum" sz="quarter" idx="12"/>
          </p:nvPr>
        </p:nvSpPr>
        <p:spPr/>
        <p:txBody>
          <a:bodyPr/>
          <a:lstStyle>
            <a:lvl1pPr>
              <a:defRPr/>
            </a:lvl1pPr>
          </a:lstStyle>
          <a:p>
            <a:fld id="{B6D5FFC3-4D8E-4D8F-9867-2D2D19F88247}" type="slidenum">
              <a:rPr lang="en-US" altLang="en-US"/>
              <a:pPr/>
              <a:t>‹#›</a:t>
            </a:fld>
            <a:endParaRPr lang="en-US" altLang="en-US"/>
          </a:p>
        </p:txBody>
      </p:sp>
    </p:spTree>
    <p:extLst>
      <p:ext uri="{BB962C8B-B14F-4D97-AF65-F5344CB8AC3E}">
        <p14:creationId xmlns:p14="http://schemas.microsoft.com/office/powerpoint/2010/main" val="363043055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1182F0D-CEAB-4BC9-9283-D4714E962C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6FEF19D-6BF4-4FCC-A7E1-F6A45994AE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6FFCF68-D98E-4377-9CE8-6476ABAE0F25}"/>
              </a:ext>
            </a:extLst>
          </p:cNvPr>
          <p:cNvSpPr>
            <a:spLocks noGrp="1"/>
          </p:cNvSpPr>
          <p:nvPr>
            <p:ph type="sldNum" sz="quarter" idx="12"/>
          </p:nvPr>
        </p:nvSpPr>
        <p:spPr/>
        <p:txBody>
          <a:bodyPr/>
          <a:lstStyle>
            <a:lvl1pPr>
              <a:defRPr/>
            </a:lvl1pPr>
          </a:lstStyle>
          <a:p>
            <a:fld id="{823F230C-CD5D-40DB-915F-B59915F3836C}" type="slidenum">
              <a:rPr lang="en-US" altLang="en-US"/>
              <a:pPr/>
              <a:t>‹#›</a:t>
            </a:fld>
            <a:endParaRPr lang="en-US" altLang="en-US"/>
          </a:p>
        </p:txBody>
      </p:sp>
    </p:spTree>
    <p:extLst>
      <p:ext uri="{BB962C8B-B14F-4D97-AF65-F5344CB8AC3E}">
        <p14:creationId xmlns:p14="http://schemas.microsoft.com/office/powerpoint/2010/main" val="39884250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416B203-70C9-4B0D-A270-01EEAFE4517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BE5B2273-B4F8-47CA-8909-63032ACBB2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A6A2AF2-8BA8-4C22-B619-663896612A5E}"/>
              </a:ext>
            </a:extLst>
          </p:cNvPr>
          <p:cNvSpPr>
            <a:spLocks noGrp="1"/>
          </p:cNvSpPr>
          <p:nvPr>
            <p:ph type="sldNum" sz="quarter" idx="12"/>
          </p:nvPr>
        </p:nvSpPr>
        <p:spPr/>
        <p:txBody>
          <a:bodyPr/>
          <a:lstStyle>
            <a:lvl1pPr>
              <a:defRPr/>
            </a:lvl1pPr>
          </a:lstStyle>
          <a:p>
            <a:fld id="{DA0561D9-5F83-46FB-9C2D-5113153BBBFC}" type="slidenum">
              <a:rPr lang="en-US" altLang="en-US"/>
              <a:pPr/>
              <a:t>‹#›</a:t>
            </a:fld>
            <a:endParaRPr lang="en-US" altLang="en-US"/>
          </a:p>
        </p:txBody>
      </p:sp>
    </p:spTree>
    <p:extLst>
      <p:ext uri="{BB962C8B-B14F-4D97-AF65-F5344CB8AC3E}">
        <p14:creationId xmlns:p14="http://schemas.microsoft.com/office/powerpoint/2010/main" val="76235625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32CD57A9-8180-40A0-9CB2-47175A094E5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7843612-E9EA-4DAD-8580-BC86495C02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36F3395-91E0-45F2-88C6-DDE64A0F5638}"/>
              </a:ext>
            </a:extLst>
          </p:cNvPr>
          <p:cNvSpPr>
            <a:spLocks noGrp="1"/>
          </p:cNvSpPr>
          <p:nvPr>
            <p:ph type="sldNum" sz="quarter" idx="12"/>
          </p:nvPr>
        </p:nvSpPr>
        <p:spPr/>
        <p:txBody>
          <a:bodyPr/>
          <a:lstStyle>
            <a:lvl1pPr>
              <a:defRPr/>
            </a:lvl1pPr>
          </a:lstStyle>
          <a:p>
            <a:fld id="{325D3EEA-4899-48F3-928C-ACA1CE0F6692}" type="slidenum">
              <a:rPr lang="en-US" altLang="en-US"/>
              <a:pPr/>
              <a:t>‹#›</a:t>
            </a:fld>
            <a:endParaRPr lang="en-US" altLang="en-US"/>
          </a:p>
        </p:txBody>
      </p:sp>
    </p:spTree>
    <p:extLst>
      <p:ext uri="{BB962C8B-B14F-4D97-AF65-F5344CB8AC3E}">
        <p14:creationId xmlns:p14="http://schemas.microsoft.com/office/powerpoint/2010/main" val="136271241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255C05A1-9F58-49F8-A22D-D53F3E93F197}"/>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1C601E2D-B32F-4DE0-8EB0-053FB387383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C68EDA01-02B3-45E1-97F3-BDCB7B8525C3}"/>
              </a:ext>
            </a:extLst>
          </p:cNvPr>
          <p:cNvSpPr>
            <a:spLocks noGrp="1"/>
          </p:cNvSpPr>
          <p:nvPr>
            <p:ph type="sldNum" sz="quarter" idx="12"/>
          </p:nvPr>
        </p:nvSpPr>
        <p:spPr/>
        <p:txBody>
          <a:bodyPr/>
          <a:lstStyle>
            <a:lvl1pPr>
              <a:defRPr/>
            </a:lvl1pPr>
          </a:lstStyle>
          <a:p>
            <a:fld id="{37AB2866-ED27-4031-8F10-D40665EE432A}" type="slidenum">
              <a:rPr lang="en-US" altLang="en-US"/>
              <a:pPr/>
              <a:t>‹#›</a:t>
            </a:fld>
            <a:endParaRPr lang="en-US" altLang="en-US"/>
          </a:p>
        </p:txBody>
      </p:sp>
    </p:spTree>
    <p:extLst>
      <p:ext uri="{BB962C8B-B14F-4D97-AF65-F5344CB8AC3E}">
        <p14:creationId xmlns:p14="http://schemas.microsoft.com/office/powerpoint/2010/main" val="36084678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xmlns="" id="{2AF7C58E-79DF-4D4D-8F95-0FB71319E5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xmlns="" id="{BA941943-675D-4A8F-B240-A281F5AE41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xmlns="" id="{F177B190-7B94-470E-9208-47F228B0A2DB}"/>
              </a:ext>
            </a:extLst>
          </p:cNvPr>
          <p:cNvSpPr>
            <a:spLocks noGrp="1" noChangeArrowheads="1"/>
          </p:cNvSpPr>
          <p:nvPr>
            <p:ph type="sldNum" sz="quarter" idx="12"/>
          </p:nvPr>
        </p:nvSpPr>
        <p:spPr>
          <a:ln/>
        </p:spPr>
        <p:txBody>
          <a:bodyPr/>
          <a:lstStyle>
            <a:lvl1pPr>
              <a:defRPr/>
            </a:lvl1pPr>
          </a:lstStyle>
          <a:p>
            <a:fld id="{ACC301B1-4676-45C0-A99E-F0B5DE28958A}" type="slidenum">
              <a:rPr lang="en-US" altLang="en-US"/>
              <a:pPr/>
              <a:t>‹#›</a:t>
            </a:fld>
            <a:endParaRPr lang="en-US" altLang="en-US"/>
          </a:p>
        </p:txBody>
      </p:sp>
    </p:spTree>
    <p:extLst>
      <p:ext uri="{BB962C8B-B14F-4D97-AF65-F5344CB8AC3E}">
        <p14:creationId xmlns:p14="http://schemas.microsoft.com/office/powerpoint/2010/main" val="303260638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A25CE210-0198-470F-9BCA-70FF5F20B51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4C599814-223E-4836-A006-87397819C82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7E31F1B0-8398-4B11-B8B2-FB3B89C0461E}"/>
              </a:ext>
            </a:extLst>
          </p:cNvPr>
          <p:cNvSpPr>
            <a:spLocks noGrp="1"/>
          </p:cNvSpPr>
          <p:nvPr>
            <p:ph type="sldNum" sz="quarter" idx="12"/>
          </p:nvPr>
        </p:nvSpPr>
        <p:spPr/>
        <p:txBody>
          <a:bodyPr/>
          <a:lstStyle>
            <a:lvl1pPr>
              <a:defRPr/>
            </a:lvl1pPr>
          </a:lstStyle>
          <a:p>
            <a:fld id="{2DED876C-CBE3-4AB9-AF9F-A8D715ECE0B6}" type="slidenum">
              <a:rPr lang="en-US" altLang="en-US"/>
              <a:pPr/>
              <a:t>‹#›</a:t>
            </a:fld>
            <a:endParaRPr lang="en-US" altLang="en-US"/>
          </a:p>
        </p:txBody>
      </p:sp>
    </p:spTree>
    <p:extLst>
      <p:ext uri="{BB962C8B-B14F-4D97-AF65-F5344CB8AC3E}">
        <p14:creationId xmlns:p14="http://schemas.microsoft.com/office/powerpoint/2010/main" val="189739325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FE78C04-2B13-4612-ADD1-D4385ACAA62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F7777209-1CF1-40D3-9D8D-629B80B7B9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83DB62C6-F1D6-4462-84A4-A77438AA0547}"/>
              </a:ext>
            </a:extLst>
          </p:cNvPr>
          <p:cNvSpPr>
            <a:spLocks noGrp="1"/>
          </p:cNvSpPr>
          <p:nvPr>
            <p:ph type="sldNum" sz="quarter" idx="12"/>
          </p:nvPr>
        </p:nvSpPr>
        <p:spPr/>
        <p:txBody>
          <a:bodyPr/>
          <a:lstStyle>
            <a:lvl1pPr>
              <a:defRPr/>
            </a:lvl1pPr>
          </a:lstStyle>
          <a:p>
            <a:fld id="{D4A73D8F-6E92-4A51-A118-EBAE7EA161FA}" type="slidenum">
              <a:rPr lang="en-US" altLang="en-US"/>
              <a:pPr/>
              <a:t>‹#›</a:t>
            </a:fld>
            <a:endParaRPr lang="en-US" altLang="en-US"/>
          </a:p>
        </p:txBody>
      </p:sp>
    </p:spTree>
    <p:extLst>
      <p:ext uri="{BB962C8B-B14F-4D97-AF65-F5344CB8AC3E}">
        <p14:creationId xmlns:p14="http://schemas.microsoft.com/office/powerpoint/2010/main" val="7184692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0AA4C6A7-C3CB-44C1-B627-AF9F2F77587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B2DD8E25-861B-477C-B93C-B6868F4DB9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5C8F802-9609-45E5-9F33-F73CB6843909}"/>
              </a:ext>
            </a:extLst>
          </p:cNvPr>
          <p:cNvSpPr>
            <a:spLocks noGrp="1"/>
          </p:cNvSpPr>
          <p:nvPr>
            <p:ph type="sldNum" sz="quarter" idx="12"/>
          </p:nvPr>
        </p:nvSpPr>
        <p:spPr/>
        <p:txBody>
          <a:bodyPr/>
          <a:lstStyle>
            <a:lvl1pPr>
              <a:defRPr/>
            </a:lvl1pPr>
          </a:lstStyle>
          <a:p>
            <a:fld id="{149AA3DB-6B3F-4D81-A28A-2567C484968B}" type="slidenum">
              <a:rPr lang="en-US" altLang="en-US"/>
              <a:pPr/>
              <a:t>‹#›</a:t>
            </a:fld>
            <a:endParaRPr lang="en-US" altLang="en-US"/>
          </a:p>
        </p:txBody>
      </p:sp>
    </p:spTree>
    <p:extLst>
      <p:ext uri="{BB962C8B-B14F-4D97-AF65-F5344CB8AC3E}">
        <p14:creationId xmlns:p14="http://schemas.microsoft.com/office/powerpoint/2010/main" val="30553377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8F5EB933-9C29-4AE0-BA32-D84B62BA98A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7CA9627-02C3-4328-BFFA-E1F4B33E3A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9A35AC3-1297-4BA5-B06F-D4DEEB311B7F}"/>
              </a:ext>
            </a:extLst>
          </p:cNvPr>
          <p:cNvSpPr>
            <a:spLocks noGrp="1"/>
          </p:cNvSpPr>
          <p:nvPr>
            <p:ph type="sldNum" sz="quarter" idx="12"/>
          </p:nvPr>
        </p:nvSpPr>
        <p:spPr/>
        <p:txBody>
          <a:bodyPr/>
          <a:lstStyle>
            <a:lvl1pPr>
              <a:defRPr/>
            </a:lvl1pPr>
          </a:lstStyle>
          <a:p>
            <a:fld id="{502217D2-6573-4371-BDC0-7A63377FFDE5}" type="slidenum">
              <a:rPr lang="en-US" altLang="en-US"/>
              <a:pPr/>
              <a:t>‹#›</a:t>
            </a:fld>
            <a:endParaRPr lang="en-US" altLang="en-US"/>
          </a:p>
        </p:txBody>
      </p:sp>
    </p:spTree>
    <p:extLst>
      <p:ext uri="{BB962C8B-B14F-4D97-AF65-F5344CB8AC3E}">
        <p14:creationId xmlns:p14="http://schemas.microsoft.com/office/powerpoint/2010/main" val="383737912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44AD9D-46A0-4E99-B3F6-051966B84FD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FD478708-79C4-481F-A0B8-B94E274224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49D2F70-8280-4347-87ED-05E71415340C}"/>
              </a:ext>
            </a:extLst>
          </p:cNvPr>
          <p:cNvSpPr>
            <a:spLocks noGrp="1"/>
          </p:cNvSpPr>
          <p:nvPr>
            <p:ph type="sldNum" sz="quarter" idx="12"/>
          </p:nvPr>
        </p:nvSpPr>
        <p:spPr/>
        <p:txBody>
          <a:bodyPr/>
          <a:lstStyle>
            <a:lvl1pPr>
              <a:defRPr/>
            </a:lvl1pPr>
          </a:lstStyle>
          <a:p>
            <a:fld id="{02B81C56-A8D5-469A-BA3B-0BB802204E37}" type="slidenum">
              <a:rPr lang="en-US" altLang="en-US"/>
              <a:pPr/>
              <a:t>‹#›</a:t>
            </a:fld>
            <a:endParaRPr lang="en-US" altLang="en-US"/>
          </a:p>
        </p:txBody>
      </p:sp>
    </p:spTree>
    <p:extLst>
      <p:ext uri="{BB962C8B-B14F-4D97-AF65-F5344CB8AC3E}">
        <p14:creationId xmlns:p14="http://schemas.microsoft.com/office/powerpoint/2010/main" val="428984564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BAD3B0-EB81-4E4D-A81F-575ACD1D668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2D478200-B1DA-4F34-A3F7-F1DDDBD695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2E23DCE-760D-4E46-8052-89919C960CE4}"/>
              </a:ext>
            </a:extLst>
          </p:cNvPr>
          <p:cNvSpPr>
            <a:spLocks noGrp="1"/>
          </p:cNvSpPr>
          <p:nvPr>
            <p:ph type="sldNum" sz="quarter" idx="12"/>
          </p:nvPr>
        </p:nvSpPr>
        <p:spPr/>
        <p:txBody>
          <a:bodyPr/>
          <a:lstStyle>
            <a:lvl1pPr>
              <a:defRPr/>
            </a:lvl1pPr>
          </a:lstStyle>
          <a:p>
            <a:fld id="{7243A417-466A-4BA9-90DB-52CA297A8659}" type="slidenum">
              <a:rPr lang="en-US" altLang="en-US"/>
              <a:pPr/>
              <a:t>‹#›</a:t>
            </a:fld>
            <a:endParaRPr lang="en-US" altLang="en-US"/>
          </a:p>
        </p:txBody>
      </p:sp>
    </p:spTree>
    <p:extLst>
      <p:ext uri="{BB962C8B-B14F-4D97-AF65-F5344CB8AC3E}">
        <p14:creationId xmlns:p14="http://schemas.microsoft.com/office/powerpoint/2010/main" val="192245923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74098B0B-FFBE-4377-9364-C998C7FDD9A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261B9FB-D78B-4166-ADE6-884E83F717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5CB52AF-14C9-4346-AD5F-AF7083030D3D}"/>
              </a:ext>
            </a:extLst>
          </p:cNvPr>
          <p:cNvSpPr>
            <a:spLocks noGrp="1"/>
          </p:cNvSpPr>
          <p:nvPr>
            <p:ph type="sldNum" sz="quarter" idx="12"/>
          </p:nvPr>
        </p:nvSpPr>
        <p:spPr/>
        <p:txBody>
          <a:bodyPr/>
          <a:lstStyle>
            <a:lvl1pPr>
              <a:defRPr/>
            </a:lvl1pPr>
          </a:lstStyle>
          <a:p>
            <a:fld id="{600A5884-B29E-4943-A76B-071236DA6982}" type="slidenum">
              <a:rPr lang="en-US" altLang="en-US"/>
              <a:pPr/>
              <a:t>‹#›</a:t>
            </a:fld>
            <a:endParaRPr lang="en-US" altLang="en-US"/>
          </a:p>
        </p:txBody>
      </p:sp>
    </p:spTree>
    <p:extLst>
      <p:ext uri="{BB962C8B-B14F-4D97-AF65-F5344CB8AC3E}">
        <p14:creationId xmlns:p14="http://schemas.microsoft.com/office/powerpoint/2010/main" val="196868293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1825700-97A1-4E5A-9095-1BB927339F6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C69297E-1A2F-48B8-A156-FAF7DF41F4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7D2F1B3-0C33-4C0B-B9E7-84076BC6B394}"/>
              </a:ext>
            </a:extLst>
          </p:cNvPr>
          <p:cNvSpPr>
            <a:spLocks noGrp="1"/>
          </p:cNvSpPr>
          <p:nvPr>
            <p:ph type="sldNum" sz="quarter" idx="12"/>
          </p:nvPr>
        </p:nvSpPr>
        <p:spPr/>
        <p:txBody>
          <a:bodyPr/>
          <a:lstStyle>
            <a:lvl1pPr>
              <a:defRPr/>
            </a:lvl1pPr>
          </a:lstStyle>
          <a:p>
            <a:fld id="{3F42297F-5ECA-46B7-848F-E68FB81EC478}" type="slidenum">
              <a:rPr lang="en-US" altLang="en-US"/>
              <a:pPr/>
              <a:t>‹#›</a:t>
            </a:fld>
            <a:endParaRPr lang="en-US" altLang="en-US"/>
          </a:p>
        </p:txBody>
      </p:sp>
    </p:spTree>
    <p:extLst>
      <p:ext uri="{BB962C8B-B14F-4D97-AF65-F5344CB8AC3E}">
        <p14:creationId xmlns:p14="http://schemas.microsoft.com/office/powerpoint/2010/main" val="344128999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BE8260-151C-4A6A-BA33-39B57DC92B7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472191F-E3BF-4D20-9D97-5072B07D0A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6D112C7-588D-4E88-ADB5-C8772FBD8506}"/>
              </a:ext>
            </a:extLst>
          </p:cNvPr>
          <p:cNvSpPr>
            <a:spLocks noGrp="1"/>
          </p:cNvSpPr>
          <p:nvPr>
            <p:ph type="sldNum" sz="quarter" idx="12"/>
          </p:nvPr>
        </p:nvSpPr>
        <p:spPr/>
        <p:txBody>
          <a:bodyPr/>
          <a:lstStyle>
            <a:lvl1pPr>
              <a:defRPr/>
            </a:lvl1pPr>
          </a:lstStyle>
          <a:p>
            <a:fld id="{5DA9DF06-AD81-4C39-9F96-79BBD78AD501}" type="slidenum">
              <a:rPr lang="en-US" altLang="en-US"/>
              <a:pPr/>
              <a:t>‹#›</a:t>
            </a:fld>
            <a:endParaRPr lang="en-US" altLang="en-US"/>
          </a:p>
        </p:txBody>
      </p:sp>
    </p:spTree>
    <p:extLst>
      <p:ext uri="{BB962C8B-B14F-4D97-AF65-F5344CB8AC3E}">
        <p14:creationId xmlns:p14="http://schemas.microsoft.com/office/powerpoint/2010/main" val="300911918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73B2CD5-309D-476D-88E8-B1DCD82ACE5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6C8CA7DE-4840-46EC-8CEC-9BDBCEEBBE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18BE252-2F9D-4091-8BF2-0837716F83C5}"/>
              </a:ext>
            </a:extLst>
          </p:cNvPr>
          <p:cNvSpPr>
            <a:spLocks noGrp="1"/>
          </p:cNvSpPr>
          <p:nvPr>
            <p:ph type="sldNum" sz="quarter" idx="12"/>
          </p:nvPr>
        </p:nvSpPr>
        <p:spPr/>
        <p:txBody>
          <a:bodyPr/>
          <a:lstStyle>
            <a:lvl1pPr>
              <a:defRPr/>
            </a:lvl1pPr>
          </a:lstStyle>
          <a:p>
            <a:fld id="{27C395EA-69D6-458D-BAA1-CCFD7A9F4637}" type="slidenum">
              <a:rPr lang="en-US" altLang="en-US"/>
              <a:pPr/>
              <a:t>‹#›</a:t>
            </a:fld>
            <a:endParaRPr lang="en-US" altLang="en-US"/>
          </a:p>
        </p:txBody>
      </p:sp>
    </p:spTree>
    <p:extLst>
      <p:ext uri="{BB962C8B-B14F-4D97-AF65-F5344CB8AC3E}">
        <p14:creationId xmlns:p14="http://schemas.microsoft.com/office/powerpoint/2010/main" val="16226329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xmlns="" id="{1D7FDA8A-EC7F-481F-B4E3-AF87D97905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xmlns="" id="{8D9B44D3-6708-45B7-9A71-59551B4B49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xmlns="" id="{A51DCD30-85E1-4270-980B-CCF77BF57016}"/>
              </a:ext>
            </a:extLst>
          </p:cNvPr>
          <p:cNvSpPr>
            <a:spLocks noGrp="1" noChangeArrowheads="1"/>
          </p:cNvSpPr>
          <p:nvPr>
            <p:ph type="sldNum" sz="quarter" idx="12"/>
          </p:nvPr>
        </p:nvSpPr>
        <p:spPr>
          <a:ln/>
        </p:spPr>
        <p:txBody>
          <a:bodyPr/>
          <a:lstStyle>
            <a:lvl1pPr>
              <a:defRPr/>
            </a:lvl1pPr>
          </a:lstStyle>
          <a:p>
            <a:fld id="{5C345B94-D0F6-4E75-B948-23E89CDB980A}" type="slidenum">
              <a:rPr lang="en-US" altLang="en-US"/>
              <a:pPr/>
              <a:t>‹#›</a:t>
            </a:fld>
            <a:endParaRPr lang="en-US" altLang="en-US"/>
          </a:p>
        </p:txBody>
      </p:sp>
    </p:spTree>
    <p:extLst>
      <p:ext uri="{BB962C8B-B14F-4D97-AF65-F5344CB8AC3E}">
        <p14:creationId xmlns:p14="http://schemas.microsoft.com/office/powerpoint/2010/main" val="56714442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4BAB8469-6B5E-4B12-B271-EFC5796ECE3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EAA4508E-2A7A-498C-965A-C4F67AB9452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231385A-4B87-452F-A578-24D97D9DF5EB}"/>
              </a:ext>
            </a:extLst>
          </p:cNvPr>
          <p:cNvSpPr>
            <a:spLocks noGrp="1"/>
          </p:cNvSpPr>
          <p:nvPr>
            <p:ph type="sldNum" sz="quarter" idx="12"/>
          </p:nvPr>
        </p:nvSpPr>
        <p:spPr/>
        <p:txBody>
          <a:bodyPr/>
          <a:lstStyle>
            <a:lvl1pPr>
              <a:defRPr/>
            </a:lvl1pPr>
          </a:lstStyle>
          <a:p>
            <a:fld id="{97F34929-B62C-41C4-9736-455EAD56C4AB}" type="slidenum">
              <a:rPr lang="en-US" altLang="en-US"/>
              <a:pPr/>
              <a:t>‹#›</a:t>
            </a:fld>
            <a:endParaRPr lang="en-US" altLang="en-US"/>
          </a:p>
        </p:txBody>
      </p:sp>
    </p:spTree>
    <p:extLst>
      <p:ext uri="{BB962C8B-B14F-4D97-AF65-F5344CB8AC3E}">
        <p14:creationId xmlns:p14="http://schemas.microsoft.com/office/powerpoint/2010/main" val="395513517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A75C863E-8FA8-4F4E-AB39-FC69EC6ED19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1FE53CF5-82D2-4F4B-BAF0-638CB9566A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FBD4BF2A-1F7E-436E-8501-E7A5B692C960}"/>
              </a:ext>
            </a:extLst>
          </p:cNvPr>
          <p:cNvSpPr>
            <a:spLocks noGrp="1"/>
          </p:cNvSpPr>
          <p:nvPr>
            <p:ph type="sldNum" sz="quarter" idx="12"/>
          </p:nvPr>
        </p:nvSpPr>
        <p:spPr/>
        <p:txBody>
          <a:bodyPr/>
          <a:lstStyle>
            <a:lvl1pPr>
              <a:defRPr/>
            </a:lvl1pPr>
          </a:lstStyle>
          <a:p>
            <a:fld id="{1B1EAE64-7774-406C-9542-A7891F6B72E6}" type="slidenum">
              <a:rPr lang="en-US" altLang="en-US"/>
              <a:pPr/>
              <a:t>‹#›</a:t>
            </a:fld>
            <a:endParaRPr lang="en-US" altLang="en-US"/>
          </a:p>
        </p:txBody>
      </p:sp>
    </p:spTree>
    <p:extLst>
      <p:ext uri="{BB962C8B-B14F-4D97-AF65-F5344CB8AC3E}">
        <p14:creationId xmlns:p14="http://schemas.microsoft.com/office/powerpoint/2010/main" val="275515261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D40D7EB-B20D-4B0A-9B69-FDE2997DF52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9183BB74-0873-4191-B02E-7CCFB6E375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C46AD7C1-25CE-4980-BDCD-7ACE3C8BEF57}"/>
              </a:ext>
            </a:extLst>
          </p:cNvPr>
          <p:cNvSpPr>
            <a:spLocks noGrp="1"/>
          </p:cNvSpPr>
          <p:nvPr>
            <p:ph type="sldNum" sz="quarter" idx="12"/>
          </p:nvPr>
        </p:nvSpPr>
        <p:spPr/>
        <p:txBody>
          <a:bodyPr/>
          <a:lstStyle>
            <a:lvl1pPr>
              <a:defRPr/>
            </a:lvl1pPr>
          </a:lstStyle>
          <a:p>
            <a:fld id="{9A064775-FDD6-46D0-8373-F40460E831D4}" type="slidenum">
              <a:rPr lang="en-US" altLang="en-US"/>
              <a:pPr/>
              <a:t>‹#›</a:t>
            </a:fld>
            <a:endParaRPr lang="en-US" altLang="en-US"/>
          </a:p>
        </p:txBody>
      </p:sp>
    </p:spTree>
    <p:extLst>
      <p:ext uri="{BB962C8B-B14F-4D97-AF65-F5344CB8AC3E}">
        <p14:creationId xmlns:p14="http://schemas.microsoft.com/office/powerpoint/2010/main" val="40578492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D8981989-2581-4CEC-8DD9-C9DA9C41AF9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B5D6FCF0-57F6-4135-AAA2-34961FBB57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D8FB672-1232-4E81-9BAA-CFF4F9486CA3}"/>
              </a:ext>
            </a:extLst>
          </p:cNvPr>
          <p:cNvSpPr>
            <a:spLocks noGrp="1"/>
          </p:cNvSpPr>
          <p:nvPr>
            <p:ph type="sldNum" sz="quarter" idx="12"/>
          </p:nvPr>
        </p:nvSpPr>
        <p:spPr/>
        <p:txBody>
          <a:bodyPr/>
          <a:lstStyle>
            <a:lvl1pPr>
              <a:defRPr/>
            </a:lvl1pPr>
          </a:lstStyle>
          <a:p>
            <a:fld id="{722CCB81-D6D7-4AA8-9E61-5030D0346381}" type="slidenum">
              <a:rPr lang="en-US" altLang="en-US"/>
              <a:pPr/>
              <a:t>‹#›</a:t>
            </a:fld>
            <a:endParaRPr lang="en-US" altLang="en-US"/>
          </a:p>
        </p:txBody>
      </p:sp>
    </p:spTree>
    <p:extLst>
      <p:ext uri="{BB962C8B-B14F-4D97-AF65-F5344CB8AC3E}">
        <p14:creationId xmlns:p14="http://schemas.microsoft.com/office/powerpoint/2010/main" val="123550173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029A6E7F-55E3-4491-B6F6-B7917E10219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56A33A08-5B71-41FF-B1A3-D121A98177E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D90EFA09-9B69-452E-9220-AA6B32A4791F}"/>
              </a:ext>
            </a:extLst>
          </p:cNvPr>
          <p:cNvSpPr>
            <a:spLocks noGrp="1"/>
          </p:cNvSpPr>
          <p:nvPr>
            <p:ph type="sldNum" sz="quarter" idx="12"/>
          </p:nvPr>
        </p:nvSpPr>
        <p:spPr/>
        <p:txBody>
          <a:bodyPr/>
          <a:lstStyle>
            <a:lvl1pPr>
              <a:defRPr/>
            </a:lvl1pPr>
          </a:lstStyle>
          <a:p>
            <a:fld id="{136CC890-89F7-4012-960F-B093C7E3F1DD}" type="slidenum">
              <a:rPr lang="en-US" altLang="en-US"/>
              <a:pPr/>
              <a:t>‹#›</a:t>
            </a:fld>
            <a:endParaRPr lang="en-US" altLang="en-US"/>
          </a:p>
        </p:txBody>
      </p:sp>
    </p:spTree>
    <p:extLst>
      <p:ext uri="{BB962C8B-B14F-4D97-AF65-F5344CB8AC3E}">
        <p14:creationId xmlns:p14="http://schemas.microsoft.com/office/powerpoint/2010/main" val="363061936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5A2532-394E-4C21-AB83-CF60CB578A9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B1FBC5BC-AF97-4100-8642-549ED98E11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7B7898D-3777-428F-8FE0-E491FD945138}"/>
              </a:ext>
            </a:extLst>
          </p:cNvPr>
          <p:cNvSpPr>
            <a:spLocks noGrp="1"/>
          </p:cNvSpPr>
          <p:nvPr>
            <p:ph type="sldNum" sz="quarter" idx="12"/>
          </p:nvPr>
        </p:nvSpPr>
        <p:spPr/>
        <p:txBody>
          <a:bodyPr/>
          <a:lstStyle>
            <a:lvl1pPr>
              <a:defRPr/>
            </a:lvl1pPr>
          </a:lstStyle>
          <a:p>
            <a:fld id="{6FA5008E-2BDE-43BE-9486-23AD93CD1425}" type="slidenum">
              <a:rPr lang="en-US" altLang="en-US"/>
              <a:pPr/>
              <a:t>‹#›</a:t>
            </a:fld>
            <a:endParaRPr lang="en-US" altLang="en-US"/>
          </a:p>
        </p:txBody>
      </p:sp>
    </p:spTree>
    <p:extLst>
      <p:ext uri="{BB962C8B-B14F-4D97-AF65-F5344CB8AC3E}">
        <p14:creationId xmlns:p14="http://schemas.microsoft.com/office/powerpoint/2010/main" val="337465619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D81C0D-852D-48F8-AEDC-2F267DCA1A4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1C307946-6D52-4D90-9CAC-3EFB6EC447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A3B439B-C771-44B3-A828-78D9811D9FE3}"/>
              </a:ext>
            </a:extLst>
          </p:cNvPr>
          <p:cNvSpPr>
            <a:spLocks noGrp="1"/>
          </p:cNvSpPr>
          <p:nvPr>
            <p:ph type="sldNum" sz="quarter" idx="12"/>
          </p:nvPr>
        </p:nvSpPr>
        <p:spPr/>
        <p:txBody>
          <a:bodyPr/>
          <a:lstStyle>
            <a:lvl1pPr>
              <a:defRPr/>
            </a:lvl1pPr>
          </a:lstStyle>
          <a:p>
            <a:fld id="{B61BD78C-3FCD-428D-8A6F-DA559E2E6A55}" type="slidenum">
              <a:rPr lang="en-US" altLang="en-US"/>
              <a:pPr/>
              <a:t>‹#›</a:t>
            </a:fld>
            <a:endParaRPr lang="en-US" altLang="en-US"/>
          </a:p>
        </p:txBody>
      </p:sp>
    </p:spTree>
    <p:extLst>
      <p:ext uri="{BB962C8B-B14F-4D97-AF65-F5344CB8AC3E}">
        <p14:creationId xmlns:p14="http://schemas.microsoft.com/office/powerpoint/2010/main" val="116697705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xmlns="" id="{339688DE-C79C-4C7A-94A7-EE85EA8BCAFF}"/>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70972184-F74E-4529-8160-AC16D27E29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4E2837B4-693E-4394-9449-D948040E9425}"/>
              </a:ext>
            </a:extLst>
          </p:cNvPr>
          <p:cNvSpPr>
            <a:spLocks noGrp="1"/>
          </p:cNvSpPr>
          <p:nvPr>
            <p:ph type="sldNum" sz="quarter" idx="12"/>
          </p:nvPr>
        </p:nvSpPr>
        <p:spPr/>
        <p:txBody>
          <a:bodyPr/>
          <a:lstStyle>
            <a:lvl1pPr>
              <a:defRPr/>
            </a:lvl1pPr>
          </a:lstStyle>
          <a:p>
            <a:fld id="{6437FA68-DC91-4E0B-9A7E-CCE2DE89B110}" type="slidenum">
              <a:rPr lang="en-US" altLang="en-US"/>
              <a:pPr/>
              <a:t>‹#›</a:t>
            </a:fld>
            <a:endParaRPr lang="en-US" altLang="en-US"/>
          </a:p>
        </p:txBody>
      </p:sp>
    </p:spTree>
    <p:extLst>
      <p:ext uri="{BB962C8B-B14F-4D97-AF65-F5344CB8AC3E}">
        <p14:creationId xmlns:p14="http://schemas.microsoft.com/office/powerpoint/2010/main" val="2174187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xmlns="" id="{B2D2D690-B819-426E-9BC1-23195806AD4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xmlns="" id="{CC02399F-F66A-4035-A1E9-B3218466B7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xmlns="" id="{A04A61E3-DDD6-4558-8277-5897B8DA6EC7}"/>
              </a:ext>
            </a:extLst>
          </p:cNvPr>
          <p:cNvSpPr>
            <a:spLocks noGrp="1" noChangeArrowheads="1"/>
          </p:cNvSpPr>
          <p:nvPr>
            <p:ph type="sldNum" sz="quarter" idx="12"/>
          </p:nvPr>
        </p:nvSpPr>
        <p:spPr>
          <a:ln/>
        </p:spPr>
        <p:txBody>
          <a:bodyPr/>
          <a:lstStyle>
            <a:lvl1pPr>
              <a:defRPr/>
            </a:lvl1pPr>
          </a:lstStyle>
          <a:p>
            <a:fld id="{2770E703-DEAD-48B1-B0E5-2CEF830C1984}" type="slidenum">
              <a:rPr lang="en-US" altLang="en-US"/>
              <a:pPr/>
              <a:t>‹#›</a:t>
            </a:fld>
            <a:endParaRPr lang="en-US" altLang="en-US"/>
          </a:p>
        </p:txBody>
      </p:sp>
    </p:spTree>
    <p:extLst>
      <p:ext uri="{BB962C8B-B14F-4D97-AF65-F5344CB8AC3E}">
        <p14:creationId xmlns:p14="http://schemas.microsoft.com/office/powerpoint/2010/main" val="266984717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xmlns="" id="{244625FA-D5DD-4939-A68B-7F0F5B1A7C5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xmlns="" id="{2E49DC29-31D3-4996-A71A-1AF8E7D129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xmlns="" id="{DBCDAC6B-D00F-4CF8-AEC7-C6DB99778036}"/>
              </a:ext>
            </a:extLst>
          </p:cNvPr>
          <p:cNvSpPr>
            <a:spLocks noGrp="1" noChangeArrowheads="1"/>
          </p:cNvSpPr>
          <p:nvPr>
            <p:ph type="sldNum" sz="quarter" idx="12"/>
          </p:nvPr>
        </p:nvSpPr>
        <p:spPr>
          <a:ln/>
        </p:spPr>
        <p:txBody>
          <a:bodyPr/>
          <a:lstStyle>
            <a:lvl1pPr>
              <a:defRPr/>
            </a:lvl1pPr>
          </a:lstStyle>
          <a:p>
            <a:fld id="{07CE9F1A-238F-4DB1-889B-98677DAFFFFC}" type="slidenum">
              <a:rPr lang="en-US" altLang="en-US"/>
              <a:pPr/>
              <a:t>‹#›</a:t>
            </a:fld>
            <a:endParaRPr lang="en-US" altLang="en-US"/>
          </a:p>
        </p:txBody>
      </p:sp>
    </p:spTree>
    <p:extLst>
      <p:ext uri="{BB962C8B-B14F-4D97-AF65-F5344CB8AC3E}">
        <p14:creationId xmlns:p14="http://schemas.microsoft.com/office/powerpoint/2010/main" val="9838950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AC14E3A3-C7F1-4F5F-A25B-0592700B15E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xmlns="" id="{35B102F7-A324-4918-A80A-5E3D2E9C4C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xmlns="" id="{C72036FE-FDFB-4C8F-9164-4CB86880ADE8}"/>
              </a:ext>
            </a:extLst>
          </p:cNvPr>
          <p:cNvSpPr>
            <a:spLocks noGrp="1" noChangeArrowheads="1"/>
          </p:cNvSpPr>
          <p:nvPr>
            <p:ph type="sldNum" sz="quarter" idx="12"/>
          </p:nvPr>
        </p:nvSpPr>
        <p:spPr>
          <a:ln/>
        </p:spPr>
        <p:txBody>
          <a:bodyPr/>
          <a:lstStyle>
            <a:lvl1pPr>
              <a:defRPr/>
            </a:lvl1pPr>
          </a:lstStyle>
          <a:p>
            <a:fld id="{3654EC7E-A7FD-401C-A768-1845BDEE1559}" type="slidenum">
              <a:rPr lang="en-US" altLang="en-US"/>
              <a:pPr/>
              <a:t>‹#›</a:t>
            </a:fld>
            <a:endParaRPr lang="en-US" altLang="en-US"/>
          </a:p>
        </p:txBody>
      </p:sp>
    </p:spTree>
    <p:extLst>
      <p:ext uri="{BB962C8B-B14F-4D97-AF65-F5344CB8AC3E}">
        <p14:creationId xmlns:p14="http://schemas.microsoft.com/office/powerpoint/2010/main" val="427193076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xmlns="" id="{138436F5-C9DA-4B25-9F52-670AE930CD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xmlns="" id="{21FD1FE3-FA05-4D90-B9C5-D12ACADFA1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xmlns="" id="{7006700D-4219-42D8-A7F9-1598A8123C17}"/>
              </a:ext>
            </a:extLst>
          </p:cNvPr>
          <p:cNvSpPr>
            <a:spLocks noGrp="1" noChangeArrowheads="1"/>
          </p:cNvSpPr>
          <p:nvPr>
            <p:ph type="sldNum" sz="quarter" idx="12"/>
          </p:nvPr>
        </p:nvSpPr>
        <p:spPr>
          <a:ln/>
        </p:spPr>
        <p:txBody>
          <a:bodyPr/>
          <a:lstStyle>
            <a:lvl1pPr>
              <a:defRPr/>
            </a:lvl1pPr>
          </a:lstStyle>
          <a:p>
            <a:fld id="{675C3C29-0C2C-454F-B17C-9D933338E6A6}" type="slidenum">
              <a:rPr lang="en-US" altLang="en-US"/>
              <a:pPr/>
              <a:t>‹#›</a:t>
            </a:fld>
            <a:endParaRPr lang="en-US" altLang="en-US"/>
          </a:p>
        </p:txBody>
      </p:sp>
    </p:spTree>
    <p:extLst>
      <p:ext uri="{BB962C8B-B14F-4D97-AF65-F5344CB8AC3E}">
        <p14:creationId xmlns:p14="http://schemas.microsoft.com/office/powerpoint/2010/main" val="29352864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xmlns="" id="{D91A8FBD-5DEA-400E-AFCA-28603A9222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xmlns="" id="{64145A01-FE0F-4DFD-8391-BF0810A527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xmlns="" id="{DBE6F31A-2688-4A64-86D5-C9EC95B5CB70}"/>
              </a:ext>
            </a:extLst>
          </p:cNvPr>
          <p:cNvSpPr>
            <a:spLocks noGrp="1" noChangeArrowheads="1"/>
          </p:cNvSpPr>
          <p:nvPr>
            <p:ph type="sldNum" sz="quarter" idx="12"/>
          </p:nvPr>
        </p:nvSpPr>
        <p:spPr>
          <a:ln/>
        </p:spPr>
        <p:txBody>
          <a:bodyPr/>
          <a:lstStyle>
            <a:lvl1pPr>
              <a:defRPr/>
            </a:lvl1pPr>
          </a:lstStyle>
          <a:p>
            <a:fld id="{0D695945-E35A-41FF-9378-2AB2CB69EA24}" type="slidenum">
              <a:rPr lang="en-US" altLang="en-US"/>
              <a:pPr/>
              <a:t>‹#›</a:t>
            </a:fld>
            <a:endParaRPr lang="en-US" altLang="en-US"/>
          </a:p>
        </p:txBody>
      </p:sp>
    </p:spTree>
    <p:extLst>
      <p:ext uri="{BB962C8B-B14F-4D97-AF65-F5344CB8AC3E}">
        <p14:creationId xmlns:p14="http://schemas.microsoft.com/office/powerpoint/2010/main" val="1272015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D9619F24-B271-4387-8135-DBB4EFDCD10D}"/>
              </a:ext>
            </a:extLst>
          </p:cNvPr>
          <p:cNvGrpSpPr>
            <a:grpSpLocks/>
          </p:cNvGrpSpPr>
          <p:nvPr/>
        </p:nvGrpSpPr>
        <p:grpSpPr bwMode="auto">
          <a:xfrm>
            <a:off x="1071563" y="304800"/>
            <a:ext cx="7615237" cy="1106488"/>
            <a:chOff x="675" y="192"/>
            <a:chExt cx="4797" cy="697"/>
          </a:xfrm>
        </p:grpSpPr>
        <p:sp>
          <p:nvSpPr>
            <p:cNvPr id="1032" name="Oval 3">
              <a:extLst>
                <a:ext uri="{FF2B5EF4-FFF2-40B4-BE49-F238E27FC236}">
                  <a16:creationId xmlns:a16="http://schemas.microsoft.com/office/drawing/2014/main" xmlns="" id="{A67B3F12-06C7-4EC5-AB51-33A0F039D475}"/>
                </a:ext>
              </a:extLst>
            </p:cNvPr>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Oval 4">
              <a:extLst>
                <a:ext uri="{FF2B5EF4-FFF2-40B4-BE49-F238E27FC236}">
                  <a16:creationId xmlns:a16="http://schemas.microsoft.com/office/drawing/2014/main" xmlns="" id="{CCF3CCFD-5C39-4B0F-9871-520265A7F39D}"/>
                </a:ext>
              </a:extLst>
            </p:cNvPr>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4" name="Oval 5">
              <a:extLst>
                <a:ext uri="{FF2B5EF4-FFF2-40B4-BE49-F238E27FC236}">
                  <a16:creationId xmlns:a16="http://schemas.microsoft.com/office/drawing/2014/main" xmlns="" id="{2F81DDD5-B8C3-4617-B51F-293778EF0882}"/>
                </a:ext>
              </a:extLst>
            </p:cNvPr>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5" name="Oval 6">
              <a:extLst>
                <a:ext uri="{FF2B5EF4-FFF2-40B4-BE49-F238E27FC236}">
                  <a16:creationId xmlns:a16="http://schemas.microsoft.com/office/drawing/2014/main" xmlns="" id="{4898CF2E-3C2C-44F6-A504-4E65CB3EB62A}"/>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6" name="Oval 7">
              <a:extLst>
                <a:ext uri="{FF2B5EF4-FFF2-40B4-BE49-F238E27FC236}">
                  <a16:creationId xmlns:a16="http://schemas.microsoft.com/office/drawing/2014/main" xmlns="" id="{EC05B610-D891-48BF-9DA9-9A96493FCB4D}"/>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grpSp>
      <p:sp>
        <p:nvSpPr>
          <p:cNvPr id="129032" name="Rectangle 8">
            <a:extLst>
              <a:ext uri="{FF2B5EF4-FFF2-40B4-BE49-F238E27FC236}">
                <a16:creationId xmlns:a16="http://schemas.microsoft.com/office/drawing/2014/main" xmlns="" id="{9AFB827F-7CD7-446E-BF00-E710CEE3AC26}"/>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9033" name="Rectangle 9">
            <a:extLst>
              <a:ext uri="{FF2B5EF4-FFF2-40B4-BE49-F238E27FC236}">
                <a16:creationId xmlns:a16="http://schemas.microsoft.com/office/drawing/2014/main" xmlns="" id="{0E5CD59D-7A4F-458E-A508-12E2F386E345}"/>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129034" name="Rectangle 10">
            <a:extLst>
              <a:ext uri="{FF2B5EF4-FFF2-40B4-BE49-F238E27FC236}">
                <a16:creationId xmlns:a16="http://schemas.microsoft.com/office/drawing/2014/main" xmlns="" id="{BF0EA380-6802-441A-9A34-AA03B16D0F3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129035" name="Rectangle 11">
            <a:extLst>
              <a:ext uri="{FF2B5EF4-FFF2-40B4-BE49-F238E27FC236}">
                <a16:creationId xmlns:a16="http://schemas.microsoft.com/office/drawing/2014/main" xmlns="" id="{D78D0F13-F7C5-4DB4-8771-4A8D29F9BD68}"/>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7F9A5F01-7248-44A6-9A01-6D1428185A03}" type="slidenum">
              <a:rPr lang="en-US" altLang="en-US"/>
              <a:pPr/>
              <a:t>‹#›</a:t>
            </a:fld>
            <a:endParaRPr lang="en-US" altLang="en-US"/>
          </a:p>
        </p:txBody>
      </p:sp>
      <p:sp>
        <p:nvSpPr>
          <p:cNvPr id="129036" name="Rectangle 12">
            <a:extLst>
              <a:ext uri="{FF2B5EF4-FFF2-40B4-BE49-F238E27FC236}">
                <a16:creationId xmlns:a16="http://schemas.microsoft.com/office/drawing/2014/main" xmlns="" id="{30F560B0-33BE-4023-AC12-3935A61E58E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676"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 id="2147484629"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9036"/>
                                        </p:tgtEl>
                                        <p:attrNameLst>
                                          <p:attrName>style.visibility</p:attrName>
                                        </p:attrNameLst>
                                      </p:cBhvr>
                                      <p:to>
                                        <p:strVal val="visible"/>
                                      </p:to>
                                    </p:set>
                                    <p:anim calcmode="lin" valueType="num">
                                      <p:cBhvr>
                                        <p:cTn id="7" dur="1000" fill="hold"/>
                                        <p:tgtEl>
                                          <p:spTgt spid="129036"/>
                                        </p:tgtEl>
                                        <p:attrNameLst>
                                          <p:attrName>ppt_x</p:attrName>
                                        </p:attrNameLst>
                                      </p:cBhvr>
                                      <p:tavLst>
                                        <p:tav tm="0">
                                          <p:val>
                                            <p:strVal val="#ppt_x-.2"/>
                                          </p:val>
                                        </p:tav>
                                        <p:tav tm="100000">
                                          <p:val>
                                            <p:strVal val="#ppt_x"/>
                                          </p:val>
                                        </p:tav>
                                      </p:tavLst>
                                    </p:anim>
                                    <p:anim calcmode="lin" valueType="num">
                                      <p:cBhvr>
                                        <p:cTn id="8" dur="1000" fill="hold"/>
                                        <p:tgtEl>
                                          <p:spTgt spid="1290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90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9032">
                                            <p:txEl>
                                              <p:pRg st="0" end="0"/>
                                            </p:txEl>
                                          </p:spTgt>
                                        </p:tgtEl>
                                        <p:attrNameLst>
                                          <p:attrName>style.visibility</p:attrName>
                                        </p:attrNameLst>
                                      </p:cBhvr>
                                      <p:to>
                                        <p:strVal val="visible"/>
                                      </p:to>
                                    </p:set>
                                    <p:animEffect transition="in" filter="fade">
                                      <p:cBhvr>
                                        <p:cTn id="14" dur="500"/>
                                        <p:tgtEl>
                                          <p:spTgt spid="129032">
                                            <p:txEl>
                                              <p:pRg st="0" end="0"/>
                                            </p:txEl>
                                          </p:spTgt>
                                        </p:tgtEl>
                                      </p:cBhvr>
                                    </p:animEffect>
                                    <p:anim calcmode="lin" valueType="num">
                                      <p:cBhvr>
                                        <p:cTn id="15" dur="500" fill="hold"/>
                                        <p:tgtEl>
                                          <p:spTgt spid="12903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9032">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29032">
                                            <p:txEl>
                                              <p:pRg st="1" end="1"/>
                                            </p:txEl>
                                          </p:spTgt>
                                        </p:tgtEl>
                                        <p:attrNameLst>
                                          <p:attrName>style.visibility</p:attrName>
                                        </p:attrNameLst>
                                      </p:cBhvr>
                                      <p:to>
                                        <p:strVal val="visible"/>
                                      </p:to>
                                    </p:set>
                                    <p:animEffect transition="in" filter="fade">
                                      <p:cBhvr>
                                        <p:cTn id="19" dur="500"/>
                                        <p:tgtEl>
                                          <p:spTgt spid="129032">
                                            <p:txEl>
                                              <p:pRg st="1" end="1"/>
                                            </p:txEl>
                                          </p:spTgt>
                                        </p:tgtEl>
                                      </p:cBhvr>
                                    </p:animEffect>
                                    <p:anim calcmode="lin" valueType="num">
                                      <p:cBhvr>
                                        <p:cTn id="20" dur="500" fill="hold"/>
                                        <p:tgtEl>
                                          <p:spTgt spid="12903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29032">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29032">
                                            <p:txEl>
                                              <p:pRg st="2" end="2"/>
                                            </p:txEl>
                                          </p:spTgt>
                                        </p:tgtEl>
                                        <p:attrNameLst>
                                          <p:attrName>style.visibility</p:attrName>
                                        </p:attrNameLst>
                                      </p:cBhvr>
                                      <p:to>
                                        <p:strVal val="visible"/>
                                      </p:to>
                                    </p:set>
                                    <p:animEffect transition="in" filter="fade">
                                      <p:cBhvr>
                                        <p:cTn id="24" dur="500"/>
                                        <p:tgtEl>
                                          <p:spTgt spid="129032">
                                            <p:txEl>
                                              <p:pRg st="2" end="2"/>
                                            </p:txEl>
                                          </p:spTgt>
                                        </p:tgtEl>
                                      </p:cBhvr>
                                    </p:animEffect>
                                    <p:anim calcmode="lin" valueType="num">
                                      <p:cBhvr>
                                        <p:cTn id="25" dur="500" fill="hold"/>
                                        <p:tgtEl>
                                          <p:spTgt spid="12903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29032">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29032">
                                            <p:txEl>
                                              <p:pRg st="3" end="3"/>
                                            </p:txEl>
                                          </p:spTgt>
                                        </p:tgtEl>
                                        <p:attrNameLst>
                                          <p:attrName>style.visibility</p:attrName>
                                        </p:attrNameLst>
                                      </p:cBhvr>
                                      <p:to>
                                        <p:strVal val="visible"/>
                                      </p:to>
                                    </p:set>
                                    <p:animEffect transition="in" filter="fade">
                                      <p:cBhvr>
                                        <p:cTn id="29" dur="500"/>
                                        <p:tgtEl>
                                          <p:spTgt spid="129032">
                                            <p:txEl>
                                              <p:pRg st="3" end="3"/>
                                            </p:txEl>
                                          </p:spTgt>
                                        </p:tgtEl>
                                      </p:cBhvr>
                                    </p:animEffect>
                                    <p:anim calcmode="lin" valueType="num">
                                      <p:cBhvr>
                                        <p:cTn id="30" dur="500" fill="hold"/>
                                        <p:tgtEl>
                                          <p:spTgt spid="12903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29032">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29032">
                                            <p:txEl>
                                              <p:pRg st="4" end="4"/>
                                            </p:txEl>
                                          </p:spTgt>
                                        </p:tgtEl>
                                        <p:attrNameLst>
                                          <p:attrName>style.visibility</p:attrName>
                                        </p:attrNameLst>
                                      </p:cBhvr>
                                      <p:to>
                                        <p:strVal val="visible"/>
                                      </p:to>
                                    </p:set>
                                    <p:animEffect transition="in" filter="fade">
                                      <p:cBhvr>
                                        <p:cTn id="34" dur="500"/>
                                        <p:tgtEl>
                                          <p:spTgt spid="129032">
                                            <p:txEl>
                                              <p:pRg st="4" end="4"/>
                                            </p:txEl>
                                          </p:spTgt>
                                        </p:tgtEl>
                                      </p:cBhvr>
                                    </p:animEffect>
                                    <p:anim calcmode="lin" valueType="num">
                                      <p:cBhvr>
                                        <p:cTn id="35" dur="500" fill="hold"/>
                                        <p:tgtEl>
                                          <p:spTgt spid="12903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2903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build="p">
        <p:tmplLst>
          <p:tmpl lvl="1">
            <p:tnLst>
              <p:par>
                <p:cTn presetID="44" presetClass="entr" presetSubtype="0" fill="hold" nodeType="clickEffect">
                  <p:stCondLst>
                    <p:cond delay="0"/>
                  </p:stCondLst>
                  <p:childTnLst>
                    <p:set>
                      <p:cBhvr>
                        <p:cTn dur="1" fill="hold">
                          <p:stCondLst>
                            <p:cond delay="0"/>
                          </p:stCondLst>
                        </p:cTn>
                        <p:tgtEl>
                          <p:spTgt spid="129032"/>
                        </p:tgtEl>
                        <p:attrNameLst>
                          <p:attrName>style.visibility</p:attrName>
                        </p:attrNameLst>
                      </p:cBhvr>
                      <p:to>
                        <p:strVal val="visible"/>
                      </p:to>
                    </p:set>
                    <p:animEffect transition="in" filter="fade">
                      <p:cBhvr>
                        <p:cTn dur="500"/>
                        <p:tgtEl>
                          <p:spTgt spid="129032"/>
                        </p:tgtEl>
                      </p:cBhvr>
                    </p:animEffect>
                    <p:anim calcmode="lin" valueType="num">
                      <p:cBhvr>
                        <p:cTn dur="500" fill="hold"/>
                        <p:tgtEl>
                          <p:spTgt spid="129032"/>
                        </p:tgtEl>
                        <p:attrNameLst>
                          <p:attrName>ppt_x</p:attrName>
                        </p:attrNameLst>
                      </p:cBhvr>
                      <p:tavLst>
                        <p:tav tm="0">
                          <p:val>
                            <p:strVal val="#ppt_x"/>
                          </p:val>
                        </p:tav>
                        <p:tav tm="100000">
                          <p:val>
                            <p:strVal val="#ppt_x"/>
                          </p:val>
                        </p:tav>
                      </p:tavLst>
                    </p:anim>
                    <p:anim calcmode="lin" valueType="num">
                      <p:cBhvr>
                        <p:cTn dur="500" fill="hold"/>
                        <p:tgtEl>
                          <p:spTgt spid="12903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29032"/>
                        </p:tgtEl>
                        <p:attrNameLst>
                          <p:attrName>style.visibility</p:attrName>
                        </p:attrNameLst>
                      </p:cBhvr>
                      <p:to>
                        <p:strVal val="visible"/>
                      </p:to>
                    </p:set>
                    <p:animEffect transition="in" filter="fade">
                      <p:cBhvr>
                        <p:cTn dur="500"/>
                        <p:tgtEl>
                          <p:spTgt spid="129032"/>
                        </p:tgtEl>
                      </p:cBhvr>
                    </p:animEffect>
                    <p:anim calcmode="lin" valueType="num">
                      <p:cBhvr>
                        <p:cTn dur="500" fill="hold"/>
                        <p:tgtEl>
                          <p:spTgt spid="129032"/>
                        </p:tgtEl>
                        <p:attrNameLst>
                          <p:attrName>ppt_x</p:attrName>
                        </p:attrNameLst>
                      </p:cBhvr>
                      <p:tavLst>
                        <p:tav tm="0">
                          <p:val>
                            <p:strVal val="#ppt_x"/>
                          </p:val>
                        </p:tav>
                        <p:tav tm="100000">
                          <p:val>
                            <p:strVal val="#ppt_x"/>
                          </p:val>
                        </p:tav>
                      </p:tavLst>
                    </p:anim>
                    <p:anim calcmode="lin" valueType="num">
                      <p:cBhvr>
                        <p:cTn dur="500" fill="hold"/>
                        <p:tgtEl>
                          <p:spTgt spid="12903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29032"/>
                        </p:tgtEl>
                        <p:attrNameLst>
                          <p:attrName>style.visibility</p:attrName>
                        </p:attrNameLst>
                      </p:cBhvr>
                      <p:to>
                        <p:strVal val="visible"/>
                      </p:to>
                    </p:set>
                    <p:animEffect transition="in" filter="fade">
                      <p:cBhvr>
                        <p:cTn dur="500"/>
                        <p:tgtEl>
                          <p:spTgt spid="129032"/>
                        </p:tgtEl>
                      </p:cBhvr>
                    </p:animEffect>
                    <p:anim calcmode="lin" valueType="num">
                      <p:cBhvr>
                        <p:cTn dur="500" fill="hold"/>
                        <p:tgtEl>
                          <p:spTgt spid="129032"/>
                        </p:tgtEl>
                        <p:attrNameLst>
                          <p:attrName>ppt_x</p:attrName>
                        </p:attrNameLst>
                      </p:cBhvr>
                      <p:tavLst>
                        <p:tav tm="0">
                          <p:val>
                            <p:strVal val="#ppt_x"/>
                          </p:val>
                        </p:tav>
                        <p:tav tm="100000">
                          <p:val>
                            <p:strVal val="#ppt_x"/>
                          </p:val>
                        </p:tav>
                      </p:tavLst>
                    </p:anim>
                    <p:anim calcmode="lin" valueType="num">
                      <p:cBhvr>
                        <p:cTn dur="500" fill="hold"/>
                        <p:tgtEl>
                          <p:spTgt spid="12903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29032"/>
                        </p:tgtEl>
                        <p:attrNameLst>
                          <p:attrName>style.visibility</p:attrName>
                        </p:attrNameLst>
                      </p:cBhvr>
                      <p:to>
                        <p:strVal val="visible"/>
                      </p:to>
                    </p:set>
                    <p:animEffect transition="in" filter="fade">
                      <p:cBhvr>
                        <p:cTn dur="500"/>
                        <p:tgtEl>
                          <p:spTgt spid="129032"/>
                        </p:tgtEl>
                      </p:cBhvr>
                    </p:animEffect>
                    <p:anim calcmode="lin" valueType="num">
                      <p:cBhvr>
                        <p:cTn dur="500" fill="hold"/>
                        <p:tgtEl>
                          <p:spTgt spid="129032"/>
                        </p:tgtEl>
                        <p:attrNameLst>
                          <p:attrName>ppt_x</p:attrName>
                        </p:attrNameLst>
                      </p:cBhvr>
                      <p:tavLst>
                        <p:tav tm="0">
                          <p:val>
                            <p:strVal val="#ppt_x"/>
                          </p:val>
                        </p:tav>
                        <p:tav tm="100000">
                          <p:val>
                            <p:strVal val="#ppt_x"/>
                          </p:val>
                        </p:tav>
                      </p:tavLst>
                    </p:anim>
                    <p:anim calcmode="lin" valueType="num">
                      <p:cBhvr>
                        <p:cTn dur="500" fill="hold"/>
                        <p:tgtEl>
                          <p:spTgt spid="12903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29032"/>
                        </p:tgtEl>
                        <p:attrNameLst>
                          <p:attrName>style.visibility</p:attrName>
                        </p:attrNameLst>
                      </p:cBhvr>
                      <p:to>
                        <p:strVal val="visible"/>
                      </p:to>
                    </p:set>
                    <p:animEffect transition="in" filter="fade">
                      <p:cBhvr>
                        <p:cTn dur="500"/>
                        <p:tgtEl>
                          <p:spTgt spid="129032"/>
                        </p:tgtEl>
                      </p:cBhvr>
                    </p:animEffect>
                    <p:anim calcmode="lin" valueType="num">
                      <p:cBhvr>
                        <p:cTn dur="500" fill="hold"/>
                        <p:tgtEl>
                          <p:spTgt spid="129032"/>
                        </p:tgtEl>
                        <p:attrNameLst>
                          <p:attrName>ppt_x</p:attrName>
                        </p:attrNameLst>
                      </p:cBhvr>
                      <p:tavLst>
                        <p:tav tm="0">
                          <p:val>
                            <p:strVal val="#ppt_x"/>
                          </p:val>
                        </p:tav>
                        <p:tav tm="100000">
                          <p:val>
                            <p:strVal val="#ppt_x"/>
                          </p:val>
                        </p:tav>
                      </p:tavLst>
                    </p:anim>
                    <p:anim calcmode="lin" valueType="num">
                      <p:cBhvr>
                        <p:cTn dur="500" fill="hold"/>
                        <p:tgtEl>
                          <p:spTgt spid="129032"/>
                        </p:tgtEl>
                        <p:attrNameLst>
                          <p:attrName>ppt_y</p:attrName>
                        </p:attrNameLst>
                      </p:cBhvr>
                      <p:tavLst>
                        <p:tav tm="0">
                          <p:val>
                            <p:strVal val="#ppt_y+.05"/>
                          </p:val>
                        </p:tav>
                        <p:tav tm="100000">
                          <p:val>
                            <p:strVal val="#ppt_y"/>
                          </p:val>
                        </p:tav>
                      </p:tavLst>
                    </p:anim>
                  </p:childTnLst>
                </p:cTn>
              </p:par>
            </p:tnLst>
          </p:tmpl>
        </p:tmplLst>
      </p:bldP>
      <p:bldP spid="129036" grpId="0"/>
    </p:bld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xmlns="" id="{7D4C8BA8-2B0B-44B2-B12F-6B5170884077}"/>
              </a:ext>
            </a:extLst>
          </p:cNvPr>
          <p:cNvGrpSpPr>
            <a:grpSpLocks/>
          </p:cNvGrpSpPr>
          <p:nvPr/>
        </p:nvGrpSpPr>
        <p:grpSpPr bwMode="auto">
          <a:xfrm>
            <a:off x="1071563" y="304800"/>
            <a:ext cx="7615237" cy="1106488"/>
            <a:chOff x="675" y="192"/>
            <a:chExt cx="4797" cy="697"/>
          </a:xfrm>
        </p:grpSpPr>
        <p:sp>
          <p:nvSpPr>
            <p:cNvPr id="2056" name="Oval 3">
              <a:extLst>
                <a:ext uri="{FF2B5EF4-FFF2-40B4-BE49-F238E27FC236}">
                  <a16:creationId xmlns:a16="http://schemas.microsoft.com/office/drawing/2014/main" xmlns="" id="{09BED0FC-EDD3-40AB-B708-8F7693342E51}"/>
                </a:ext>
              </a:extLst>
            </p:cNvPr>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000000"/>
                </a:solidFill>
                <a:latin typeface="Times New Roman" panose="02020603050405020304" pitchFamily="18" charset="0"/>
              </a:endParaRPr>
            </a:p>
          </p:txBody>
        </p:sp>
        <p:sp>
          <p:nvSpPr>
            <p:cNvPr id="2057" name="Oval 4">
              <a:extLst>
                <a:ext uri="{FF2B5EF4-FFF2-40B4-BE49-F238E27FC236}">
                  <a16:creationId xmlns:a16="http://schemas.microsoft.com/office/drawing/2014/main" xmlns="" id="{D72E2A29-2A44-488B-80E0-5F601295F2FC}"/>
                </a:ext>
              </a:extLst>
            </p:cNvPr>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000000"/>
                </a:solidFill>
                <a:latin typeface="Times New Roman" panose="02020603050405020304" pitchFamily="18" charset="0"/>
              </a:endParaRPr>
            </a:p>
          </p:txBody>
        </p:sp>
        <p:sp>
          <p:nvSpPr>
            <p:cNvPr id="2058" name="Oval 5">
              <a:extLst>
                <a:ext uri="{FF2B5EF4-FFF2-40B4-BE49-F238E27FC236}">
                  <a16:creationId xmlns:a16="http://schemas.microsoft.com/office/drawing/2014/main" xmlns="" id="{FC897648-1A3B-462E-BF9E-758EEF413FC3}"/>
                </a:ext>
              </a:extLst>
            </p:cNvPr>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000000"/>
                </a:solidFill>
                <a:latin typeface="Times New Roman" panose="02020603050405020304" pitchFamily="18" charset="0"/>
              </a:endParaRPr>
            </a:p>
          </p:txBody>
        </p:sp>
        <p:sp>
          <p:nvSpPr>
            <p:cNvPr id="2059" name="Oval 6">
              <a:extLst>
                <a:ext uri="{FF2B5EF4-FFF2-40B4-BE49-F238E27FC236}">
                  <a16:creationId xmlns:a16="http://schemas.microsoft.com/office/drawing/2014/main" xmlns="" id="{C4C290B3-E5DA-49D6-ABF4-B452B330A068}"/>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000000"/>
                </a:solidFill>
                <a:latin typeface="Times New Roman" panose="02020603050405020304" pitchFamily="18" charset="0"/>
              </a:endParaRPr>
            </a:p>
          </p:txBody>
        </p:sp>
        <p:sp>
          <p:nvSpPr>
            <p:cNvPr id="2060" name="Oval 7">
              <a:extLst>
                <a:ext uri="{FF2B5EF4-FFF2-40B4-BE49-F238E27FC236}">
                  <a16:creationId xmlns:a16="http://schemas.microsoft.com/office/drawing/2014/main" xmlns="" id="{57F8B515-290E-4520-8268-870A1C465878}"/>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solidFill>
                  <a:srgbClr val="000000"/>
                </a:solidFill>
                <a:latin typeface="Times New Roman" panose="02020603050405020304" pitchFamily="18" charset="0"/>
              </a:endParaRPr>
            </a:p>
          </p:txBody>
        </p:sp>
      </p:grpSp>
      <p:sp>
        <p:nvSpPr>
          <p:cNvPr id="129032" name="Rectangle 8">
            <a:extLst>
              <a:ext uri="{FF2B5EF4-FFF2-40B4-BE49-F238E27FC236}">
                <a16:creationId xmlns:a16="http://schemas.microsoft.com/office/drawing/2014/main" xmlns="" id="{731036AC-29D9-47FC-8B81-F5E3705DCBAF}"/>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9033" name="Rectangle 9">
            <a:extLst>
              <a:ext uri="{FF2B5EF4-FFF2-40B4-BE49-F238E27FC236}">
                <a16:creationId xmlns:a16="http://schemas.microsoft.com/office/drawing/2014/main" xmlns="" id="{C7CEF01A-92DA-4CB2-9531-1107DBF0D512}"/>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charset="0"/>
              </a:defRPr>
            </a:lvl1pPr>
          </a:lstStyle>
          <a:p>
            <a:pPr>
              <a:defRPr/>
            </a:pPr>
            <a:endParaRPr lang="en-US"/>
          </a:p>
        </p:txBody>
      </p:sp>
      <p:sp>
        <p:nvSpPr>
          <p:cNvPr id="129034" name="Rectangle 10">
            <a:extLst>
              <a:ext uri="{FF2B5EF4-FFF2-40B4-BE49-F238E27FC236}">
                <a16:creationId xmlns:a16="http://schemas.microsoft.com/office/drawing/2014/main" xmlns="" id="{EA2EAED7-CD94-465A-8FA5-E698BEB2013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charset="0"/>
              </a:defRPr>
            </a:lvl1pPr>
          </a:lstStyle>
          <a:p>
            <a:pPr>
              <a:defRPr/>
            </a:pPr>
            <a:endParaRPr lang="en-US"/>
          </a:p>
        </p:txBody>
      </p:sp>
      <p:sp>
        <p:nvSpPr>
          <p:cNvPr id="129035" name="Rectangle 11">
            <a:extLst>
              <a:ext uri="{FF2B5EF4-FFF2-40B4-BE49-F238E27FC236}">
                <a16:creationId xmlns:a16="http://schemas.microsoft.com/office/drawing/2014/main" xmlns="" id="{B982697F-2C8D-4635-80DC-11DDBC9E699B}"/>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defRPr>
            </a:lvl1pPr>
          </a:lstStyle>
          <a:p>
            <a:fld id="{DCD120D7-E83D-4A07-BE5A-B44C4BC089AF}" type="slidenum">
              <a:rPr lang="en-US" altLang="en-US"/>
              <a:pPr/>
              <a:t>‹#›</a:t>
            </a:fld>
            <a:endParaRPr lang="en-US" altLang="en-US"/>
          </a:p>
        </p:txBody>
      </p:sp>
      <p:sp>
        <p:nvSpPr>
          <p:cNvPr id="129036" name="Rectangle 12">
            <a:extLst>
              <a:ext uri="{FF2B5EF4-FFF2-40B4-BE49-F238E27FC236}">
                <a16:creationId xmlns:a16="http://schemas.microsoft.com/office/drawing/2014/main" xmlns="" id="{3C833D69-3E2C-4FEF-ABEF-24AB02016D6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677"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 id="2147484640"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9036"/>
                                        </p:tgtEl>
                                        <p:attrNameLst>
                                          <p:attrName>style.visibility</p:attrName>
                                        </p:attrNameLst>
                                      </p:cBhvr>
                                      <p:to>
                                        <p:strVal val="visible"/>
                                      </p:to>
                                    </p:set>
                                    <p:anim calcmode="lin" valueType="num">
                                      <p:cBhvr>
                                        <p:cTn id="7" dur="1000" fill="hold"/>
                                        <p:tgtEl>
                                          <p:spTgt spid="129036"/>
                                        </p:tgtEl>
                                        <p:attrNameLst>
                                          <p:attrName>ppt_x</p:attrName>
                                        </p:attrNameLst>
                                      </p:cBhvr>
                                      <p:tavLst>
                                        <p:tav tm="0">
                                          <p:val>
                                            <p:strVal val="#ppt_x-.2"/>
                                          </p:val>
                                        </p:tav>
                                        <p:tav tm="100000">
                                          <p:val>
                                            <p:strVal val="#ppt_x"/>
                                          </p:val>
                                        </p:tav>
                                      </p:tavLst>
                                    </p:anim>
                                    <p:anim calcmode="lin" valueType="num">
                                      <p:cBhvr>
                                        <p:cTn id="8" dur="1000" fill="hold"/>
                                        <p:tgtEl>
                                          <p:spTgt spid="1290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90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9032">
                                            <p:txEl>
                                              <p:pRg st="0" end="0"/>
                                            </p:txEl>
                                          </p:spTgt>
                                        </p:tgtEl>
                                        <p:attrNameLst>
                                          <p:attrName>style.visibility</p:attrName>
                                        </p:attrNameLst>
                                      </p:cBhvr>
                                      <p:to>
                                        <p:strVal val="visible"/>
                                      </p:to>
                                    </p:set>
                                    <p:animEffect transition="in" filter="fade">
                                      <p:cBhvr>
                                        <p:cTn id="14" dur="500"/>
                                        <p:tgtEl>
                                          <p:spTgt spid="129032">
                                            <p:txEl>
                                              <p:pRg st="0" end="0"/>
                                            </p:txEl>
                                          </p:spTgt>
                                        </p:tgtEl>
                                      </p:cBhvr>
                                    </p:animEffect>
                                    <p:anim calcmode="lin" valueType="num">
                                      <p:cBhvr>
                                        <p:cTn id="15" dur="500" fill="hold"/>
                                        <p:tgtEl>
                                          <p:spTgt spid="12903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9032">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29032">
                                            <p:txEl>
                                              <p:pRg st="1" end="1"/>
                                            </p:txEl>
                                          </p:spTgt>
                                        </p:tgtEl>
                                        <p:attrNameLst>
                                          <p:attrName>style.visibility</p:attrName>
                                        </p:attrNameLst>
                                      </p:cBhvr>
                                      <p:to>
                                        <p:strVal val="visible"/>
                                      </p:to>
                                    </p:set>
                                    <p:animEffect transition="in" filter="fade">
                                      <p:cBhvr>
                                        <p:cTn id="19" dur="500"/>
                                        <p:tgtEl>
                                          <p:spTgt spid="129032">
                                            <p:txEl>
                                              <p:pRg st="1" end="1"/>
                                            </p:txEl>
                                          </p:spTgt>
                                        </p:tgtEl>
                                      </p:cBhvr>
                                    </p:animEffect>
                                    <p:anim calcmode="lin" valueType="num">
                                      <p:cBhvr>
                                        <p:cTn id="20" dur="500" fill="hold"/>
                                        <p:tgtEl>
                                          <p:spTgt spid="129032">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29032">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29032">
                                            <p:txEl>
                                              <p:pRg st="2" end="2"/>
                                            </p:txEl>
                                          </p:spTgt>
                                        </p:tgtEl>
                                        <p:attrNameLst>
                                          <p:attrName>style.visibility</p:attrName>
                                        </p:attrNameLst>
                                      </p:cBhvr>
                                      <p:to>
                                        <p:strVal val="visible"/>
                                      </p:to>
                                    </p:set>
                                    <p:animEffect transition="in" filter="fade">
                                      <p:cBhvr>
                                        <p:cTn id="24" dur="500"/>
                                        <p:tgtEl>
                                          <p:spTgt spid="129032">
                                            <p:txEl>
                                              <p:pRg st="2" end="2"/>
                                            </p:txEl>
                                          </p:spTgt>
                                        </p:tgtEl>
                                      </p:cBhvr>
                                    </p:animEffect>
                                    <p:anim calcmode="lin" valueType="num">
                                      <p:cBhvr>
                                        <p:cTn id="25" dur="500" fill="hold"/>
                                        <p:tgtEl>
                                          <p:spTgt spid="12903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29032">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29032">
                                            <p:txEl>
                                              <p:pRg st="3" end="3"/>
                                            </p:txEl>
                                          </p:spTgt>
                                        </p:tgtEl>
                                        <p:attrNameLst>
                                          <p:attrName>style.visibility</p:attrName>
                                        </p:attrNameLst>
                                      </p:cBhvr>
                                      <p:to>
                                        <p:strVal val="visible"/>
                                      </p:to>
                                    </p:set>
                                    <p:animEffect transition="in" filter="fade">
                                      <p:cBhvr>
                                        <p:cTn id="29" dur="500"/>
                                        <p:tgtEl>
                                          <p:spTgt spid="129032">
                                            <p:txEl>
                                              <p:pRg st="3" end="3"/>
                                            </p:txEl>
                                          </p:spTgt>
                                        </p:tgtEl>
                                      </p:cBhvr>
                                    </p:animEffect>
                                    <p:anim calcmode="lin" valueType="num">
                                      <p:cBhvr>
                                        <p:cTn id="30" dur="500" fill="hold"/>
                                        <p:tgtEl>
                                          <p:spTgt spid="12903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29032">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29032">
                                            <p:txEl>
                                              <p:pRg st="4" end="4"/>
                                            </p:txEl>
                                          </p:spTgt>
                                        </p:tgtEl>
                                        <p:attrNameLst>
                                          <p:attrName>style.visibility</p:attrName>
                                        </p:attrNameLst>
                                      </p:cBhvr>
                                      <p:to>
                                        <p:strVal val="visible"/>
                                      </p:to>
                                    </p:set>
                                    <p:animEffect transition="in" filter="fade">
                                      <p:cBhvr>
                                        <p:cTn id="34" dur="500"/>
                                        <p:tgtEl>
                                          <p:spTgt spid="129032">
                                            <p:txEl>
                                              <p:pRg st="4" end="4"/>
                                            </p:txEl>
                                          </p:spTgt>
                                        </p:tgtEl>
                                      </p:cBhvr>
                                    </p:animEffect>
                                    <p:anim calcmode="lin" valueType="num">
                                      <p:cBhvr>
                                        <p:cTn id="35" dur="500" fill="hold"/>
                                        <p:tgtEl>
                                          <p:spTgt spid="12903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29032">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build="p">
        <p:tmplLst>
          <p:tmpl lvl="1">
            <p:tnLst>
              <p:par>
                <p:cTn presetID="44" presetClass="entr" presetSubtype="0" fill="hold" nodeType="clickEffect">
                  <p:stCondLst>
                    <p:cond delay="0"/>
                  </p:stCondLst>
                  <p:childTnLst>
                    <p:set>
                      <p:cBhvr>
                        <p:cTn dur="1" fill="hold">
                          <p:stCondLst>
                            <p:cond delay="0"/>
                          </p:stCondLst>
                        </p:cTn>
                        <p:tgtEl>
                          <p:spTgt spid="129032"/>
                        </p:tgtEl>
                        <p:attrNameLst>
                          <p:attrName>style.visibility</p:attrName>
                        </p:attrNameLst>
                      </p:cBhvr>
                      <p:to>
                        <p:strVal val="visible"/>
                      </p:to>
                    </p:set>
                    <p:animEffect transition="in" filter="fade">
                      <p:cBhvr>
                        <p:cTn dur="500"/>
                        <p:tgtEl>
                          <p:spTgt spid="129032"/>
                        </p:tgtEl>
                      </p:cBhvr>
                    </p:animEffect>
                    <p:anim calcmode="lin" valueType="num">
                      <p:cBhvr>
                        <p:cTn dur="500" fill="hold"/>
                        <p:tgtEl>
                          <p:spTgt spid="129032"/>
                        </p:tgtEl>
                        <p:attrNameLst>
                          <p:attrName>ppt_x</p:attrName>
                        </p:attrNameLst>
                      </p:cBhvr>
                      <p:tavLst>
                        <p:tav tm="0">
                          <p:val>
                            <p:strVal val="#ppt_x"/>
                          </p:val>
                        </p:tav>
                        <p:tav tm="100000">
                          <p:val>
                            <p:strVal val="#ppt_x"/>
                          </p:val>
                        </p:tav>
                      </p:tavLst>
                    </p:anim>
                    <p:anim calcmode="lin" valueType="num">
                      <p:cBhvr>
                        <p:cTn dur="500" fill="hold"/>
                        <p:tgtEl>
                          <p:spTgt spid="129032"/>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29032"/>
                        </p:tgtEl>
                        <p:attrNameLst>
                          <p:attrName>style.visibility</p:attrName>
                        </p:attrNameLst>
                      </p:cBhvr>
                      <p:to>
                        <p:strVal val="visible"/>
                      </p:to>
                    </p:set>
                    <p:animEffect transition="in" filter="fade">
                      <p:cBhvr>
                        <p:cTn dur="500"/>
                        <p:tgtEl>
                          <p:spTgt spid="129032"/>
                        </p:tgtEl>
                      </p:cBhvr>
                    </p:animEffect>
                    <p:anim calcmode="lin" valueType="num">
                      <p:cBhvr>
                        <p:cTn dur="500" fill="hold"/>
                        <p:tgtEl>
                          <p:spTgt spid="129032"/>
                        </p:tgtEl>
                        <p:attrNameLst>
                          <p:attrName>ppt_x</p:attrName>
                        </p:attrNameLst>
                      </p:cBhvr>
                      <p:tavLst>
                        <p:tav tm="0">
                          <p:val>
                            <p:strVal val="#ppt_x"/>
                          </p:val>
                        </p:tav>
                        <p:tav tm="100000">
                          <p:val>
                            <p:strVal val="#ppt_x"/>
                          </p:val>
                        </p:tav>
                      </p:tavLst>
                    </p:anim>
                    <p:anim calcmode="lin" valueType="num">
                      <p:cBhvr>
                        <p:cTn dur="500" fill="hold"/>
                        <p:tgtEl>
                          <p:spTgt spid="129032"/>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29032"/>
                        </p:tgtEl>
                        <p:attrNameLst>
                          <p:attrName>style.visibility</p:attrName>
                        </p:attrNameLst>
                      </p:cBhvr>
                      <p:to>
                        <p:strVal val="visible"/>
                      </p:to>
                    </p:set>
                    <p:animEffect transition="in" filter="fade">
                      <p:cBhvr>
                        <p:cTn dur="500"/>
                        <p:tgtEl>
                          <p:spTgt spid="129032"/>
                        </p:tgtEl>
                      </p:cBhvr>
                    </p:animEffect>
                    <p:anim calcmode="lin" valueType="num">
                      <p:cBhvr>
                        <p:cTn dur="500" fill="hold"/>
                        <p:tgtEl>
                          <p:spTgt spid="129032"/>
                        </p:tgtEl>
                        <p:attrNameLst>
                          <p:attrName>ppt_x</p:attrName>
                        </p:attrNameLst>
                      </p:cBhvr>
                      <p:tavLst>
                        <p:tav tm="0">
                          <p:val>
                            <p:strVal val="#ppt_x"/>
                          </p:val>
                        </p:tav>
                        <p:tav tm="100000">
                          <p:val>
                            <p:strVal val="#ppt_x"/>
                          </p:val>
                        </p:tav>
                      </p:tavLst>
                    </p:anim>
                    <p:anim calcmode="lin" valueType="num">
                      <p:cBhvr>
                        <p:cTn dur="500" fill="hold"/>
                        <p:tgtEl>
                          <p:spTgt spid="129032"/>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29032"/>
                        </p:tgtEl>
                        <p:attrNameLst>
                          <p:attrName>style.visibility</p:attrName>
                        </p:attrNameLst>
                      </p:cBhvr>
                      <p:to>
                        <p:strVal val="visible"/>
                      </p:to>
                    </p:set>
                    <p:animEffect transition="in" filter="fade">
                      <p:cBhvr>
                        <p:cTn dur="500"/>
                        <p:tgtEl>
                          <p:spTgt spid="129032"/>
                        </p:tgtEl>
                      </p:cBhvr>
                    </p:animEffect>
                    <p:anim calcmode="lin" valueType="num">
                      <p:cBhvr>
                        <p:cTn dur="500" fill="hold"/>
                        <p:tgtEl>
                          <p:spTgt spid="129032"/>
                        </p:tgtEl>
                        <p:attrNameLst>
                          <p:attrName>ppt_x</p:attrName>
                        </p:attrNameLst>
                      </p:cBhvr>
                      <p:tavLst>
                        <p:tav tm="0">
                          <p:val>
                            <p:strVal val="#ppt_x"/>
                          </p:val>
                        </p:tav>
                        <p:tav tm="100000">
                          <p:val>
                            <p:strVal val="#ppt_x"/>
                          </p:val>
                        </p:tav>
                      </p:tavLst>
                    </p:anim>
                    <p:anim calcmode="lin" valueType="num">
                      <p:cBhvr>
                        <p:cTn dur="500" fill="hold"/>
                        <p:tgtEl>
                          <p:spTgt spid="129032"/>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29032"/>
                        </p:tgtEl>
                        <p:attrNameLst>
                          <p:attrName>style.visibility</p:attrName>
                        </p:attrNameLst>
                      </p:cBhvr>
                      <p:to>
                        <p:strVal val="visible"/>
                      </p:to>
                    </p:set>
                    <p:animEffect transition="in" filter="fade">
                      <p:cBhvr>
                        <p:cTn dur="500"/>
                        <p:tgtEl>
                          <p:spTgt spid="129032"/>
                        </p:tgtEl>
                      </p:cBhvr>
                    </p:animEffect>
                    <p:anim calcmode="lin" valueType="num">
                      <p:cBhvr>
                        <p:cTn dur="500" fill="hold"/>
                        <p:tgtEl>
                          <p:spTgt spid="129032"/>
                        </p:tgtEl>
                        <p:attrNameLst>
                          <p:attrName>ppt_x</p:attrName>
                        </p:attrNameLst>
                      </p:cBhvr>
                      <p:tavLst>
                        <p:tav tm="0">
                          <p:val>
                            <p:strVal val="#ppt_x"/>
                          </p:val>
                        </p:tav>
                        <p:tav tm="100000">
                          <p:val>
                            <p:strVal val="#ppt_x"/>
                          </p:val>
                        </p:tav>
                      </p:tavLst>
                    </p:anim>
                    <p:anim calcmode="lin" valueType="num">
                      <p:cBhvr>
                        <p:cTn dur="500" fill="hold"/>
                        <p:tgtEl>
                          <p:spTgt spid="129032"/>
                        </p:tgtEl>
                        <p:attrNameLst>
                          <p:attrName>ppt_y</p:attrName>
                        </p:attrNameLst>
                      </p:cBhvr>
                      <p:tavLst>
                        <p:tav tm="0">
                          <p:val>
                            <p:strVal val="#ppt_y+.05"/>
                          </p:val>
                        </p:tav>
                        <p:tav tm="100000">
                          <p:val>
                            <p:strVal val="#ppt_y"/>
                          </p:val>
                        </p:tav>
                      </p:tavLst>
                    </p:anim>
                  </p:childTnLst>
                </p:cTn>
              </p:par>
            </p:tnLst>
          </p:tmpl>
        </p:tmplLst>
      </p:bldP>
      <p:bldP spid="129036" grpId="0"/>
    </p:bld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2F7E64F-7B4C-4A66-87BA-A8E080A0AB1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xmlns="" id="{FD6E3B36-03C4-44E2-87ED-78C7FB7A85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FC70438-283B-4627-B0E0-5E5A1DCA9EB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A38DDE3C-6A4A-4919-9AD0-60BE5ABE4A1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21D444EF-116C-46A5-A8D2-9997E81668D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E83AC88-AE81-4390-883C-4CF38E25B43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4"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8EA55AC-988F-4840-B377-E33F49E8705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xmlns="" id="{DE7426E9-B83F-4B96-999B-F441CFD8908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5C8DD4D2-40A3-41C7-9880-0DFBB2EFAE3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DC847729-069B-47A7-B307-1D2796E8D82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24DE065D-C905-4230-8C79-DEA60D67651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8684F1D-76D6-4E37-9A00-89659E40402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4"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5.jpeg"/><Relationship Id="rId18" Type="http://schemas.openxmlformats.org/officeDocument/2006/relationships/image" Target="../media/image9.jpeg"/><Relationship Id="rId3" Type="http://schemas.openxmlformats.org/officeDocument/2006/relationships/slide" Target="slide1.xml"/><Relationship Id="rId7" Type="http://schemas.openxmlformats.org/officeDocument/2006/relationships/image" Target="http://images.google.com.vn/images?q=tbn:lz8u8kpiR_q3VM:http://encyclopedia.quickseek.com/images/Chaos_diffluens.jpg" TargetMode="External"/><Relationship Id="rId12" Type="http://schemas.openxmlformats.org/officeDocument/2006/relationships/image" Target="http://images.google.com/images?q=tbn:GHMpjPN485wyGM:http://jellieszone.com/Output/British%20Columbia/Popup191.jpg" TargetMode="External"/><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2.jpeg"/><Relationship Id="rId11" Type="http://schemas.openxmlformats.org/officeDocument/2006/relationships/image" Target="../media/image4.jpeg"/><Relationship Id="rId5" Type="http://schemas.openxmlformats.org/officeDocument/2006/relationships/hyperlink" Target="http://encyclopedia.quickseek.com/images/Chaos_diffluens.jpg" TargetMode="External"/><Relationship Id="rId15" Type="http://schemas.openxmlformats.org/officeDocument/2006/relationships/image" Target="http://www.msmedia.com.au/SCIENCE/SLIDES/Zoology_Invertebrate/IMAGES/Hydrazoa_L.jpg" TargetMode="External"/><Relationship Id="rId10" Type="http://schemas.openxmlformats.org/officeDocument/2006/relationships/hyperlink" Target="http://images.google.com/imgres?imgurl=http://jellieszone.com/Output/British%20Columbia/Popup191.jpg&amp;imgrefurl=http://jellieszone.com/Output/British%20Columbia/bssn1_popup1-11.htm&amp;h=405&amp;w=600&amp;sz=33&amp;hl=en&amp;start=120&amp;tbnid=GHMpjPN485wyGM:&amp;tbnh=91&amp;tbnw=135&amp;prev=/images?q=ANTHOZOA&amp;start=100&amp;ndsp=20&amp;svnum=10&amp;hl=en&amp;lr=&amp;rls=GGLG,GGLG:2006-01,GGLG:en&amp;sa=N" TargetMode="External"/><Relationship Id="rId4" Type="http://schemas.openxmlformats.org/officeDocument/2006/relationships/image" Target="../media/image1.jpeg"/><Relationship Id="rId9" Type="http://schemas.openxmlformats.org/officeDocument/2006/relationships/image" Target="http://www.biyolojidunyasi.com/Bir_Hucreliler_ciliophora.jpg" TargetMode="External"/><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4.jpeg"/><Relationship Id="rId3" Type="http://schemas.openxmlformats.org/officeDocument/2006/relationships/slide" Target="slide1.xml"/><Relationship Id="rId7" Type="http://schemas.openxmlformats.org/officeDocument/2006/relationships/image" Target="../media/image11.jpeg"/><Relationship Id="rId12" Type="http://schemas.openxmlformats.org/officeDocument/2006/relationships/hyperlink" Target="http://images.google.com/imgres?imgurl=http://salticidae.org/salticid/diagnost/evarcha/ev-pros2.jpg&amp;imgrefurl=http://salticidae.org/salticid/diagnost/evarcha/sib-pros.htm&amp;h=330&amp;w=223&amp;sz=22&amp;hl=en&amp;start=15&amp;tbnid=9fuR29l2ok0cGM:&amp;tbnh=119&amp;tbnw=80&amp;prev=/images?q=ARANEI&amp;ndsp=20&amp;svnum=10&amp;hl=en&amp;lr=&amp;rls=GGLG,GGLG:2006-01,GGLG:en&amp;sa=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http://images.google.com/images?q=tbn:b1tZ7xYp1cD2XM:http://cksl.webpark.cz/Choromytilus2.jpg" TargetMode="External"/><Relationship Id="rId11" Type="http://schemas.openxmlformats.org/officeDocument/2006/relationships/image" Target="http://images.google.com/images?q=tbn:BViHZO4LD7JghM:http://iweb.tntech.edu/mcaprio/cambarus_dorsal_L.jpg" TargetMode="External"/><Relationship Id="rId5" Type="http://schemas.openxmlformats.org/officeDocument/2006/relationships/image" Target="../media/image10.jpeg"/><Relationship Id="rId15" Type="http://schemas.openxmlformats.org/officeDocument/2006/relationships/image" Target="../media/image15.jpeg"/><Relationship Id="rId10" Type="http://schemas.openxmlformats.org/officeDocument/2006/relationships/image" Target="../media/image13.jpeg"/><Relationship Id="rId4" Type="http://schemas.openxmlformats.org/officeDocument/2006/relationships/hyperlink" Target="http://images.google.com/imgres?imgurl=http://cksl.webpark.cz/Choromytilus2.jpg&amp;imgrefurl=http://cksl.webpark.cz/chr_druhy_priklady.html&amp;h=316&amp;w=352&amp;sz=14&amp;hl=en&amp;start=5&amp;tbnid=b1tZ7xYp1cD2XM:&amp;tbnh=108&amp;tbnw=120&amp;prev=/images?q=CHOROMYTILUS&amp;svnum=10&amp;hl=en&amp;lr=" TargetMode="External"/><Relationship Id="rId9" Type="http://schemas.openxmlformats.org/officeDocument/2006/relationships/hyperlink" Target="http://images.google.com/imgres?imgurl=http://iweb.tntech.edu/mcaprio/cambarus_dorsal_L.jpg&amp;imgrefurl=http://iweb.tntech.edu/mcaprio/crayfish.htm&amp;h=480&amp;w=640&amp;sz=105&amp;hl=en&amp;start=5&amp;tbnid=BViHZO4LD7JghM:&amp;tbnh=103&amp;tbnw=137&amp;prev=/images?q=CAMBARUS&amp;ndsp=20&amp;svnum=10&amp;hl=en&amp;lr=&amp;rls=GGLG,GGLG:2006-01,GGLG:en&amp;sa=N" TargetMode="External"/><Relationship Id="rId14" Type="http://schemas.openxmlformats.org/officeDocument/2006/relationships/image" Target="http://images.google.com/images?q=tbn:9fuR29l2ok0cGM:http://salticidae.org/salticid/diagnost/evarcha/ev-pros2.j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http://www.biyolojidunyasi.com/Bir_Hucreliler_ciliophora.jpg" TargetMode="External"/><Relationship Id="rId3" Type="http://schemas.openxmlformats.org/officeDocument/2006/relationships/image" Target="../media/image16.jpeg"/><Relationship Id="rId7" Type="http://schemas.openxmlformats.org/officeDocument/2006/relationships/image" Target="../media/image3.jpe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http://images.google.com.vn/images?q=tbn:lz8u8kpiR_q3VM:http://encyclopedia.quickseek.com/images/Chaos_diffluens.jpg" TargetMode="External"/><Relationship Id="rId11" Type="http://schemas.openxmlformats.org/officeDocument/2006/relationships/image" Target="http://images.google.com/images?q=tbn:GHMpjPN485wyGM:http://jellieszone.com/Output/British%20Columbia/Popup191.jpg" TargetMode="External"/><Relationship Id="rId5" Type="http://schemas.openxmlformats.org/officeDocument/2006/relationships/image" Target="../media/image2.jpeg"/><Relationship Id="rId10" Type="http://schemas.openxmlformats.org/officeDocument/2006/relationships/image" Target="../media/image4.jpeg"/><Relationship Id="rId4" Type="http://schemas.openxmlformats.org/officeDocument/2006/relationships/hyperlink" Target="http://encyclopedia.quickseek.com/images/Chaos_diffluens.jpg" TargetMode="External"/><Relationship Id="rId9" Type="http://schemas.openxmlformats.org/officeDocument/2006/relationships/hyperlink" Target="http://images.google.com/imgres?imgurl=http://jellieszone.com/Output/British%20Columbia/Popup191.jpg&amp;imgrefurl=http://jellieszone.com/Output/British%20Columbia/bssn1_popup1-11.htm&amp;h=405&amp;w=600&amp;sz=33&amp;hl=en&amp;start=120&amp;tbnid=GHMpjPN485wyGM:&amp;tbnh=91&amp;tbnw=135&amp;prev=/images?q=ANTHOZOA&amp;start=100&amp;ndsp=20&amp;svnum=10&amp;hl=en&amp;lr=&amp;rls=GGLG,GGLG:2006-01,GGLG:en&amp;sa=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http://www.msmedia.com.au/SCIENCE/SLIDES/Zoology_Invertebrate/IMAGES/Hydrazoa_L.jp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22.jpeg"/><Relationship Id="rId3" Type="http://schemas.openxmlformats.org/officeDocument/2006/relationships/hyperlink" Target="http://images.google.com/imgres?imgurl=http://cksl.webpark.cz/Choromytilus2.jpg&amp;imgrefurl=http://cksl.webpark.cz/chr_druhy_priklady.html&amp;h=316&amp;w=352&amp;sz=14&amp;hl=en&amp;start=5&amp;tbnid=b1tZ7xYp1cD2XM:&amp;tbnh=108&amp;tbnw=120&amp;prev=/images?q=CHOROMYTILUS&amp;svnum=10&amp;hl=en&amp;lr=" TargetMode="External"/><Relationship Id="rId7" Type="http://schemas.openxmlformats.org/officeDocument/2006/relationships/hyperlink" Target="http://images.google.com/imgres?imgurl=http://iweb.tntech.edu/mcaprio/cambarus_dorsal_L.jpg&amp;imgrefurl=http://iweb.tntech.edu/mcaprio/crayfish.htm&amp;h=480&amp;w=640&amp;sz=105&amp;hl=en&amp;start=5&amp;tbnid=BViHZO4LD7JghM:&amp;tbnh=103&amp;tbnw=137&amp;prev=/images?q=CAMBARUS&amp;ndsp=20&amp;svnum=10&amp;hl=en&amp;lr=&amp;rls=GGLG,GGLG:2006-01,GGLG:en&amp;sa=N" TargetMode="External"/><Relationship Id="rId12" Type="http://schemas.openxmlformats.org/officeDocument/2006/relationships/image" Target="http://images.google.com/images?q=tbn:9fuR29l2ok0cGM:http://salticidae.org/salticid/diagnost/evarcha/ev-pros2.jp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jpeg"/><Relationship Id="rId11" Type="http://schemas.openxmlformats.org/officeDocument/2006/relationships/image" Target="../media/image14.jpeg"/><Relationship Id="rId5" Type="http://schemas.openxmlformats.org/officeDocument/2006/relationships/image" Target="http://images.google.com/images?q=tbn:b1tZ7xYp1cD2XM:http://cksl.webpark.cz/Choromytilus2.jpg" TargetMode="External"/><Relationship Id="rId10" Type="http://schemas.openxmlformats.org/officeDocument/2006/relationships/hyperlink" Target="http://images.google.com/imgres?imgurl=http://salticidae.org/salticid/diagnost/evarcha/ev-pros2.jpg&amp;imgrefurl=http://salticidae.org/salticid/diagnost/evarcha/sib-pros.htm&amp;h=330&amp;w=223&amp;sz=22&amp;hl=en&amp;start=15&amp;tbnid=9fuR29l2ok0cGM:&amp;tbnh=119&amp;tbnw=80&amp;prev=/images?q=ARANEI&amp;ndsp=20&amp;svnum=10&amp;hl=en&amp;lr=&amp;rls=GGLG,GGLG:2006-01,GGLG:en&amp;sa=N" TargetMode="External"/><Relationship Id="rId4" Type="http://schemas.openxmlformats.org/officeDocument/2006/relationships/image" Target="../media/image10.jpeg"/><Relationship Id="rId9" Type="http://schemas.openxmlformats.org/officeDocument/2006/relationships/image" Target="http://images.google.com/images?q=tbn:BViHZO4LD7JghM:http://iweb.tntech.edu/mcaprio/cambarus_dorsal_L.jp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a:extLst>
              <a:ext uri="{FF2B5EF4-FFF2-40B4-BE49-F238E27FC236}">
                <a16:creationId xmlns:a16="http://schemas.microsoft.com/office/drawing/2014/main" xmlns="" id="{35AFCA9A-8D92-44C9-8419-52F652A35354}"/>
              </a:ext>
            </a:extLst>
          </p:cNvPr>
          <p:cNvSpPr txBox="1">
            <a:spLocks noChangeArrowheads="1"/>
          </p:cNvSpPr>
          <p:nvPr/>
        </p:nvSpPr>
        <p:spPr bwMode="auto">
          <a:xfrm>
            <a:off x="2895600" y="1016191"/>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spcBef>
                <a:spcPct val="50000"/>
              </a:spcBef>
              <a:buFontTx/>
              <a:buNone/>
            </a:pPr>
            <a:r>
              <a:rPr lang="en-US" altLang="en-US" sz="2800" b="1" dirty="0" err="1" smtClean="0">
                <a:solidFill>
                  <a:srgbClr val="FF0000"/>
                </a:solidFill>
                <a:latin typeface="Times New Roman" panose="02020603050405020304" pitchFamily="18" charset="0"/>
              </a:rPr>
              <a:t>Bài</a:t>
            </a:r>
            <a:r>
              <a:rPr lang="en-US" altLang="en-US" sz="2800" b="1" dirty="0" smtClean="0">
                <a:solidFill>
                  <a:srgbClr val="FF0000"/>
                </a:solidFill>
                <a:latin typeface="Times New Roman" panose="02020603050405020304" pitchFamily="18" charset="0"/>
              </a:rPr>
              <a:t> </a:t>
            </a:r>
            <a:r>
              <a:rPr lang="en-US" altLang="en-US" sz="2800" b="1" dirty="0">
                <a:solidFill>
                  <a:srgbClr val="FF0000"/>
                </a:solidFill>
                <a:latin typeface="Times New Roman" panose="02020603050405020304" pitchFamily="18" charset="0"/>
              </a:rPr>
              <a:t>30 </a:t>
            </a:r>
          </a:p>
        </p:txBody>
      </p:sp>
      <p:sp>
        <p:nvSpPr>
          <p:cNvPr id="3081" name="WordArt 9">
            <a:extLst>
              <a:ext uri="{FF2B5EF4-FFF2-40B4-BE49-F238E27FC236}">
                <a16:creationId xmlns:a16="http://schemas.microsoft.com/office/drawing/2014/main" xmlns="" id="{2E30861C-BDFE-425E-992F-8C9DC2C88DDC}"/>
              </a:ext>
            </a:extLst>
          </p:cNvPr>
          <p:cNvSpPr>
            <a:spLocks noChangeArrowheads="1" noChangeShapeType="1" noTextEdit="1"/>
          </p:cNvSpPr>
          <p:nvPr/>
        </p:nvSpPr>
        <p:spPr bwMode="auto">
          <a:xfrm>
            <a:off x="685800" y="1524000"/>
            <a:ext cx="7696200" cy="2667000"/>
          </a:xfrm>
          <a:prstGeom prst="rect">
            <a:avLst/>
          </a:prstGeom>
        </p:spPr>
        <p:txBody>
          <a:bodyPr wrap="none" fromWordArt="1">
            <a:prstTxWarp prst="textPlain">
              <a:avLst>
                <a:gd name="adj" fmla="val 50556"/>
              </a:avLst>
            </a:prstTxWarp>
          </a:bodyPr>
          <a:lstStyle/>
          <a:p>
            <a:pPr algn="ctr"/>
            <a:r>
              <a:rPr lang="en-US" sz="3600" kern="10" dirty="0">
                <a:ln w="9525">
                  <a:solidFill>
                    <a:srgbClr val="000000"/>
                  </a:solidFill>
                  <a:round/>
                  <a:headEnd/>
                  <a:tailEnd/>
                </a:ln>
                <a:solidFill>
                  <a:srgbClr val="FF0000"/>
                </a:solidFill>
                <a:cs typeface="Times New Roman" panose="02020603050405020304" pitchFamily="18" charset="0"/>
              </a:rPr>
              <a:t>ÔN TẬP PHẦN I</a:t>
            </a:r>
          </a:p>
          <a:p>
            <a:pPr algn="ctr"/>
            <a:r>
              <a:rPr lang="en-US" sz="3600" kern="10" dirty="0">
                <a:ln w="9525">
                  <a:solidFill>
                    <a:srgbClr val="000000"/>
                  </a:solidFill>
                  <a:round/>
                  <a:headEnd/>
                  <a:tailEnd/>
                </a:ln>
                <a:solidFill>
                  <a:srgbClr val="FF0000"/>
                </a:solidFill>
                <a:cs typeface="Times New Roman" panose="02020603050405020304" pitchFamily="18" charset="0"/>
              </a:rPr>
              <a:t>ĐỘNG VẬT KHÔNG XƯƠNG SỐNG</a:t>
            </a:r>
          </a:p>
        </p:txBody>
      </p:sp>
    </p:spTree>
    <p:extLst>
      <p:ext uri="{BB962C8B-B14F-4D97-AF65-F5344CB8AC3E}">
        <p14:creationId xmlns:p14="http://schemas.microsoft.com/office/powerpoint/2010/main" val="2503316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ircle(in)">
                                      <p:cBhvr>
                                        <p:cTn id="7" dur="2000"/>
                                        <p:tgtEl>
                                          <p:spTgt spid="30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081"/>
                                        </p:tgtEl>
                                        <p:attrNameLst>
                                          <p:attrName>style.visibility</p:attrName>
                                        </p:attrNameLst>
                                      </p:cBhvr>
                                      <p:to>
                                        <p:strVal val="visible"/>
                                      </p:to>
                                    </p:set>
                                    <p:animEffect transition="in" filter="diamond(in)">
                                      <p:cBhvr>
                                        <p:cTn id="12" dur="2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7AE63FC6-FC2E-42C0-9EEA-DBBFEB6AA42C}"/>
              </a:ext>
            </a:extLst>
          </p:cNvPr>
          <p:cNvSpPr txBox="1"/>
          <p:nvPr/>
        </p:nvSpPr>
        <p:spPr>
          <a:xfrm>
            <a:off x="762000" y="393700"/>
            <a:ext cx="7924800" cy="3046413"/>
          </a:xfrm>
          <a:prstGeom prst="rect">
            <a:avLst/>
          </a:prstGeom>
          <a:noFill/>
        </p:spPr>
        <p:txBody>
          <a:bodyPr>
            <a:spAutoFit/>
          </a:bodyPr>
          <a:lstStyle/>
          <a:p>
            <a:pPr>
              <a:defRPr/>
            </a:pPr>
            <a:r>
              <a:rPr lang="en-US" sz="3200" b="1" dirty="0">
                <a:solidFill>
                  <a:srgbClr val="FF0000"/>
                </a:solidFill>
                <a:latin typeface="Times New Roman" pitchFamily="18" charset="0"/>
                <a:cs typeface="Times New Roman" pitchFamily="18" charset="0"/>
              </a:rPr>
              <a:t>5/</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đặc</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a:t>
            </a:r>
            <a:r>
              <a:rPr lang="en-US" sz="3200" b="1" dirty="0" err="1">
                <a:solidFill>
                  <a:srgbClr val="FF0000"/>
                </a:solidFill>
                <a:latin typeface="Times New Roman" pitchFamily="18" charset="0"/>
                <a:cs typeface="Times New Roman" pitchFamily="18" charset="0"/>
              </a:rPr>
              <a:t>iểm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đâ</a:t>
            </a:r>
            <a:r>
              <a:rPr lang="en-US" sz="3200" b="1" dirty="0">
                <a:solidFill>
                  <a:srgbClr val="FF0000"/>
                </a:solidFill>
                <a:latin typeface="Times New Roman" pitchFamily="18" charset="0"/>
                <a:cs typeface="Times New Roman" pitchFamily="18" charset="0"/>
              </a:rPr>
              <a:t>u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đặc</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a:t>
            </a:r>
            <a:r>
              <a:rPr lang="en-US" sz="3200" b="1" dirty="0" err="1">
                <a:solidFill>
                  <a:srgbClr val="FF0000"/>
                </a:solidFill>
                <a:latin typeface="Times New Roman" pitchFamily="18" charset="0"/>
                <a:cs typeface="Times New Roman" pitchFamily="18" charset="0"/>
              </a:rPr>
              <a:t>iểm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nhau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giữ</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giun</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đũa</a:t>
            </a:r>
            <a:r>
              <a:rPr lang="en-US" sz="3200" dirty="0">
                <a:solidFill>
                  <a:srgbClr val="FF0000"/>
                </a:solidFill>
                <a:latin typeface="Times New Roman" pitchFamily="18" charset="0"/>
                <a:cs typeface="Times New Roman" pitchFamily="18" charset="0"/>
              </a:rPr>
              <a:t>.</a:t>
            </a:r>
          </a:p>
          <a:p>
            <a:pPr marL="514350" indent="-514350">
              <a:buFont typeface="+mj-lt"/>
              <a:buAutoNum type="alphaUcPeriod"/>
              <a:defRPr/>
            </a:pPr>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Sự</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phát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triển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giác</a:t>
            </a:r>
            <a:r>
              <a:rPr lang="en-US" sz="3200" b="1" dirty="0">
                <a:solidFill>
                  <a:srgbClr val="002060"/>
                </a:solidFill>
                <a:latin typeface="Times New Roman" pitchFamily="18" charset="0"/>
                <a:cs typeface="Times New Roman" pitchFamily="18" charset="0"/>
              </a:rPr>
              <a:t>.</a:t>
            </a:r>
          </a:p>
          <a:p>
            <a:pPr marL="514350" indent="-514350">
              <a:buFont typeface="+mj-lt"/>
              <a:buAutoNum type="alphaUcPeriod"/>
              <a:defRPr/>
            </a:pP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diện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ngang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thể</a:t>
            </a:r>
            <a:r>
              <a:rPr lang="en-US" sz="3200" b="1" dirty="0">
                <a:solidFill>
                  <a:srgbClr val="002060"/>
                </a:solidFill>
                <a:latin typeface="Times New Roman" pitchFamily="18" charset="0"/>
                <a:cs typeface="Times New Roman" pitchFamily="18" charset="0"/>
              </a:rPr>
              <a:t>.</a:t>
            </a:r>
          </a:p>
          <a:p>
            <a:pPr marL="514350" indent="-514350">
              <a:buFont typeface="+mj-lt"/>
              <a:buAutoNum type="alphaUcPeriod"/>
              <a:defRPr/>
            </a:pP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sống</a:t>
            </a:r>
            <a:r>
              <a:rPr lang="en-US" sz="3200" b="1" dirty="0">
                <a:solidFill>
                  <a:srgbClr val="002060"/>
                </a:solidFill>
                <a:latin typeface="Times New Roman" pitchFamily="18" charset="0"/>
                <a:cs typeface="Times New Roman" pitchFamily="18" charset="0"/>
              </a:rPr>
              <a:t>.</a:t>
            </a:r>
          </a:p>
          <a:p>
            <a:pPr marL="514350" indent="-514350">
              <a:buFont typeface="+mj-lt"/>
              <a:buAutoNum type="alphaUcPeriod"/>
              <a:defRPr/>
            </a:pPr>
            <a:r>
              <a:rPr lang="en-US" sz="3200" b="1" dirty="0">
                <a:solidFill>
                  <a:srgbClr val="002060"/>
                </a:solidFill>
                <a:latin typeface="Times New Roman" pitchFamily="18" charset="0"/>
                <a:cs typeface="Times New Roman" pitchFamily="18" charset="0"/>
              </a:rPr>
              <a:t> Con </a:t>
            </a:r>
            <a:r>
              <a:rPr lang="en-US" sz="3200" b="1" dirty="0" err="1">
                <a:solidFill>
                  <a:srgbClr val="002060"/>
                </a:solidFill>
                <a:latin typeface="Times New Roman" pitchFamily="18" charset="0"/>
                <a:cs typeface="Times New Roman" pitchFamily="18" charset="0"/>
              </a:rPr>
              <a:t>đường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nhiễm</a:t>
            </a:r>
            <a:r>
              <a:rPr lang="en-US" sz="3200" b="1" dirty="0">
                <a:solidFill>
                  <a:srgbClr val="002060"/>
                </a:solidFill>
                <a:latin typeface="Times New Roman" pitchFamily="18" charset="0"/>
                <a:cs typeface="Times New Roman" pitchFamily="18" charset="0"/>
              </a:rPr>
              <a:t>.</a:t>
            </a:r>
          </a:p>
        </p:txBody>
      </p:sp>
      <p:sp>
        <p:nvSpPr>
          <p:cNvPr id="13" name="TextBox 12">
            <a:extLst>
              <a:ext uri="{FF2B5EF4-FFF2-40B4-BE49-F238E27FC236}">
                <a16:creationId xmlns:a16="http://schemas.microsoft.com/office/drawing/2014/main" xmlns="" id="{6E286FE2-B4CA-439D-8B1E-515CFB709AD3}"/>
              </a:ext>
            </a:extLst>
          </p:cNvPr>
          <p:cNvSpPr txBox="1"/>
          <p:nvPr/>
        </p:nvSpPr>
        <p:spPr>
          <a:xfrm>
            <a:off x="838200" y="3581400"/>
            <a:ext cx="7543800" cy="3046413"/>
          </a:xfrm>
          <a:prstGeom prst="rect">
            <a:avLst/>
          </a:prstGeom>
          <a:noFill/>
        </p:spPr>
        <p:txBody>
          <a:bodyPr>
            <a:spAutoFit/>
          </a:bodyPr>
          <a:lstStyle/>
          <a:p>
            <a:pPr>
              <a:defRPr/>
            </a:pPr>
            <a:r>
              <a:rPr lang="en-US" sz="3200" b="1" dirty="0">
                <a:solidFill>
                  <a:prstClr val="black"/>
                </a:solidFill>
                <a:latin typeface="Times New Roman" pitchFamily="18" charset="0"/>
                <a:cs typeface="Times New Roman" pitchFamily="18" charset="0"/>
              </a:rPr>
              <a:t>6/ </a:t>
            </a:r>
            <a:r>
              <a:rPr lang="en-US" sz="3200" b="1" dirty="0" err="1">
                <a:latin typeface="Times New Roman" pitchFamily="18" charset="0"/>
                <a:cs typeface="Times New Roman" pitchFamily="18" charset="0"/>
              </a:rPr>
              <a:t>Ruột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vệ</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tấn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bằng</a:t>
            </a:r>
            <a:endParaRPr lang="en-US" sz="3200" b="1" dirty="0">
              <a:latin typeface="Times New Roman" pitchFamily="18" charset="0"/>
              <a:cs typeface="Times New Roman" pitchFamily="18" charset="0"/>
            </a:endParaRPr>
          </a:p>
          <a:p>
            <a:pPr marL="514350" indent="-514350">
              <a:buFont typeface="+mj-lt"/>
              <a:buAutoNum type="alphaUcPeriod"/>
              <a:defRPr/>
            </a:pPr>
            <a:r>
              <a:rPr lang="en-US" sz="3200" b="1" dirty="0" err="1">
                <a:solidFill>
                  <a:srgbClr val="0000FF"/>
                </a:solidFill>
                <a:latin typeface="Times New Roman" pitchFamily="18" charset="0"/>
                <a:cs typeface="Times New Roman" pitchFamily="18" charset="0"/>
              </a:rPr>
              <a:t>tế</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gai</a:t>
            </a:r>
            <a:endParaRPr lang="en-US" sz="3200" b="1" dirty="0">
              <a:solidFill>
                <a:srgbClr val="0000FF"/>
              </a:solidFill>
              <a:latin typeface="Times New Roman" pitchFamily="18" charset="0"/>
              <a:cs typeface="Times New Roman" pitchFamily="18" charset="0"/>
            </a:endParaRPr>
          </a:p>
          <a:p>
            <a:pPr marL="514350" indent="-514350">
              <a:buFont typeface="+mj-lt"/>
              <a:buAutoNum type="alphaUcPeriod"/>
              <a:defRPr/>
            </a:pPr>
            <a:r>
              <a:rPr lang="en-US" sz="3200" b="1" dirty="0" err="1">
                <a:solidFill>
                  <a:srgbClr val="0000FF"/>
                </a:solidFill>
                <a:latin typeface="Times New Roman" pitchFamily="18" charset="0"/>
                <a:cs typeface="Times New Roman" pitchFamily="18" charset="0"/>
              </a:rPr>
              <a:t>chân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giả</a:t>
            </a:r>
            <a:endParaRPr lang="en-US" sz="3200" b="1" dirty="0">
              <a:solidFill>
                <a:srgbClr val="0000FF"/>
              </a:solidFill>
              <a:latin typeface="Times New Roman" pitchFamily="18" charset="0"/>
              <a:cs typeface="Times New Roman" pitchFamily="18" charset="0"/>
            </a:endParaRPr>
          </a:p>
          <a:p>
            <a:pPr marL="514350" indent="-514350">
              <a:buFont typeface="+mj-lt"/>
              <a:buAutoNum type="alphaUcPeriod"/>
              <a:defRPr/>
            </a:pPr>
            <a:r>
              <a:rPr lang="en-US" sz="3200" b="1" dirty="0" err="1">
                <a:solidFill>
                  <a:srgbClr val="0000FF"/>
                </a:solidFill>
                <a:latin typeface="Times New Roman" pitchFamily="18" charset="0"/>
                <a:cs typeface="Times New Roman" pitchFamily="18" charset="0"/>
              </a:rPr>
              <a:t>tế</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thần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kinh</a:t>
            </a:r>
            <a:endParaRPr lang="en-US" sz="3200" b="1" dirty="0">
              <a:solidFill>
                <a:srgbClr val="0000FF"/>
              </a:solidFill>
              <a:latin typeface="Times New Roman" pitchFamily="18" charset="0"/>
              <a:cs typeface="Times New Roman" pitchFamily="18" charset="0"/>
            </a:endParaRPr>
          </a:p>
          <a:p>
            <a:pPr marL="514350" indent="-514350">
              <a:buFont typeface="+mj-lt"/>
              <a:buAutoNum type="alphaUcPeriod"/>
              <a:defRPr/>
            </a:pPr>
            <a:r>
              <a:rPr lang="en-US" sz="3200" b="1" dirty="0" err="1">
                <a:solidFill>
                  <a:srgbClr val="0000FF"/>
                </a:solidFill>
                <a:latin typeface="Times New Roman" pitchFamily="18" charset="0"/>
                <a:cs typeface="Times New Roman" pitchFamily="18" charset="0"/>
              </a:rPr>
              <a:t>tế</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sinh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sản</a:t>
            </a:r>
            <a:endParaRPr lang="en-US" sz="3200" b="1" dirty="0">
              <a:solidFill>
                <a:srgbClr val="0000FF"/>
              </a:solidFill>
              <a:latin typeface="Times New Roman" pitchFamily="18" charset="0"/>
              <a:cs typeface="Times New Roman" pitchFamily="18" charset="0"/>
            </a:endParaRPr>
          </a:p>
          <a:p>
            <a:pPr>
              <a:defRPr/>
            </a:pPr>
            <a:endParaRPr lang="en-US" sz="3200" dirty="0">
              <a:latin typeface="Arial" charset="0"/>
            </a:endParaRPr>
          </a:p>
        </p:txBody>
      </p:sp>
      <p:sp>
        <p:nvSpPr>
          <p:cNvPr id="4" name="Oval 3">
            <a:extLst>
              <a:ext uri="{FF2B5EF4-FFF2-40B4-BE49-F238E27FC236}">
                <a16:creationId xmlns:a16="http://schemas.microsoft.com/office/drawing/2014/main" xmlns="" id="{71896285-FBF8-4B4D-B0EF-30A24E2F1AE9}"/>
              </a:ext>
            </a:extLst>
          </p:cNvPr>
          <p:cNvSpPr/>
          <p:nvPr/>
        </p:nvSpPr>
        <p:spPr>
          <a:xfrm>
            <a:off x="579438" y="1916113"/>
            <a:ext cx="792162" cy="4699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B</a:t>
            </a:r>
          </a:p>
        </p:txBody>
      </p:sp>
      <p:sp>
        <p:nvSpPr>
          <p:cNvPr id="5" name="Oval 4">
            <a:extLst>
              <a:ext uri="{FF2B5EF4-FFF2-40B4-BE49-F238E27FC236}">
                <a16:creationId xmlns:a16="http://schemas.microsoft.com/office/drawing/2014/main" xmlns="" id="{F44DD6CF-9E7A-4C42-AF45-79C6D249F3A3}"/>
              </a:ext>
            </a:extLst>
          </p:cNvPr>
          <p:cNvSpPr/>
          <p:nvPr/>
        </p:nvSpPr>
        <p:spPr>
          <a:xfrm>
            <a:off x="657225" y="4162425"/>
            <a:ext cx="792163" cy="4683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AC09121-9AE5-41A7-B2C5-D1084E8CA932}"/>
              </a:ext>
            </a:extLst>
          </p:cNvPr>
          <p:cNvSpPr txBox="1"/>
          <p:nvPr/>
        </p:nvSpPr>
        <p:spPr>
          <a:xfrm>
            <a:off x="381000" y="393700"/>
            <a:ext cx="8534400" cy="2554288"/>
          </a:xfrm>
          <a:prstGeom prst="rect">
            <a:avLst/>
          </a:prstGeom>
          <a:noFill/>
        </p:spPr>
        <p:txBody>
          <a:bodyPr>
            <a:spAutoFit/>
          </a:bodyPr>
          <a:lstStyle/>
          <a:p>
            <a:pPr>
              <a:defRPr/>
            </a:pPr>
            <a:r>
              <a:rPr lang="en-US" sz="3200" b="1" dirty="0">
                <a:solidFill>
                  <a:srgbClr val="FF0000"/>
                </a:solidFill>
                <a:latin typeface="Times New Roman" pitchFamily="18" charset="0"/>
                <a:cs typeface="Times New Roman" pitchFamily="18" charset="0"/>
              </a:rPr>
              <a:t>7/</a:t>
            </a:r>
            <a:r>
              <a:rPr lang="en-US" sz="3200" b="1" dirty="0" err="1">
                <a:solidFill>
                  <a:srgbClr val="FF0000"/>
                </a:solidFill>
                <a:latin typeface="Times New Roman" pitchFamily="18" charset="0"/>
                <a:cs typeface="Times New Roman" pitchFamily="18" charset="0"/>
              </a:rPr>
              <a:t>Hệ</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thần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chấu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thuộc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a:t>
            </a:r>
            <a:r>
              <a:rPr lang="en-US" sz="3200" dirty="0">
                <a:solidFill>
                  <a:srgbClr val="FF0000"/>
                </a:solidFill>
                <a:latin typeface="Times New Roman" pitchFamily="18" charset="0"/>
                <a:cs typeface="Times New Roman" pitchFamily="18" charset="0"/>
              </a:rPr>
              <a:t> </a:t>
            </a:r>
          </a:p>
          <a:p>
            <a:pPr marL="514350" indent="-514350">
              <a:buFont typeface="+mj-lt"/>
              <a:buAutoNum type="alphaUcPeriod"/>
              <a:defRPr/>
            </a:pPr>
            <a:r>
              <a:rPr lang="en-US" sz="3200" b="1" dirty="0" err="1">
                <a:latin typeface="Times New Roman" pitchFamily="18" charset="0"/>
                <a:cs typeface="Times New Roman" pitchFamily="18" charset="0"/>
              </a:rPr>
              <a:t>Lưới</a:t>
            </a:r>
            <a:r>
              <a:rPr lang="en-US" sz="3200" b="1" dirty="0">
                <a:latin typeface="Times New Roman" pitchFamily="18" charset="0"/>
                <a:cs typeface="Times New Roman" pitchFamily="18" charset="0"/>
              </a:rPr>
              <a:t>.</a:t>
            </a:r>
          </a:p>
          <a:p>
            <a:pPr marL="514350" indent="-514350">
              <a:buFont typeface="+mj-lt"/>
              <a:buAutoNum type="alphaUcPeriod"/>
              <a:defRPr/>
            </a:pPr>
            <a:r>
              <a:rPr lang="en-US" sz="3200" b="1" dirty="0" err="1">
                <a:latin typeface="Times New Roman" pitchFamily="18" charset="0"/>
                <a:cs typeface="Times New Roman" pitchFamily="18" charset="0"/>
              </a:rPr>
              <a:t>Chuỗi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hạch</a:t>
            </a:r>
            <a:endParaRPr lang="en-US" sz="3200" b="1" dirty="0">
              <a:latin typeface="Times New Roman" pitchFamily="18" charset="0"/>
              <a:cs typeface="Times New Roman" pitchFamily="18" charset="0"/>
            </a:endParaRPr>
          </a:p>
          <a:p>
            <a:pPr marL="514350" indent="-514350">
              <a:buFont typeface="+mj-lt"/>
              <a:buAutoNum type="alphaUcPeriod"/>
              <a:defRPr/>
            </a:pPr>
            <a:r>
              <a:rPr lang="en-US" sz="3200" b="1" dirty="0" err="1">
                <a:latin typeface="Times New Roman" pitchFamily="18" charset="0"/>
                <a:cs typeface="Times New Roman" pitchFamily="18" charset="0"/>
              </a:rPr>
              <a:t>Tế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rác</a:t>
            </a:r>
            <a:endParaRPr lang="en-US" sz="3200" b="1" dirty="0">
              <a:latin typeface="Times New Roman" pitchFamily="18" charset="0"/>
              <a:cs typeface="Times New Roman" pitchFamily="18" charset="0"/>
            </a:endParaRPr>
          </a:p>
          <a:p>
            <a:pPr marL="514350" indent="-514350">
              <a:buFont typeface="+mj-lt"/>
              <a:buAutoNum type="alphaUcPeriod"/>
              <a:defRPr/>
            </a:pPr>
            <a:r>
              <a:rPr lang="en-US" sz="3200" b="1" dirty="0" err="1">
                <a:latin typeface="Times New Roman" pitchFamily="18" charset="0"/>
                <a:cs typeface="Times New Roman" pitchFamily="18" charset="0"/>
              </a:rPr>
              <a:t>Ống</a:t>
            </a:r>
            <a:r>
              <a:rPr lang="en-US" sz="3200" b="1" dirty="0">
                <a:latin typeface="Times New Roman" pitchFamily="18" charset="0"/>
                <a:cs typeface="Times New Roman" pitchFamily="18" charset="0"/>
              </a:rPr>
              <a:t>.</a:t>
            </a:r>
          </a:p>
        </p:txBody>
      </p:sp>
      <p:sp>
        <p:nvSpPr>
          <p:cNvPr id="13" name="TextBox 12">
            <a:extLst>
              <a:ext uri="{FF2B5EF4-FFF2-40B4-BE49-F238E27FC236}">
                <a16:creationId xmlns:a16="http://schemas.microsoft.com/office/drawing/2014/main" xmlns="" id="{C97BACBD-6E31-4C93-8080-87F09CF2D815}"/>
              </a:ext>
            </a:extLst>
          </p:cNvPr>
          <p:cNvSpPr txBox="1"/>
          <p:nvPr/>
        </p:nvSpPr>
        <p:spPr>
          <a:xfrm>
            <a:off x="469900" y="3276600"/>
            <a:ext cx="8369300" cy="3046413"/>
          </a:xfrm>
          <a:prstGeom prst="rect">
            <a:avLst/>
          </a:prstGeom>
          <a:noFill/>
        </p:spPr>
        <p:txBody>
          <a:bodyPr>
            <a:spAutoFit/>
          </a:bodyPr>
          <a:lstStyle/>
          <a:p>
            <a:pPr>
              <a:defRPr/>
            </a:pPr>
            <a:r>
              <a:rPr lang="en-US" sz="3200" b="1" dirty="0">
                <a:solidFill>
                  <a:srgbClr val="FF0000"/>
                </a:solidFill>
                <a:latin typeface="Times New Roman" pitchFamily="18" charset="0"/>
                <a:cs typeface="Times New Roman" pitchFamily="18" charset="0"/>
              </a:rPr>
              <a:t>8/</a:t>
            </a:r>
            <a:r>
              <a:rPr lang="en-US" sz="3200" b="1" dirty="0" err="1">
                <a:solidFill>
                  <a:srgbClr val="FF0000"/>
                </a:solidFill>
                <a:latin typeface="Times New Roman" pitchFamily="18" charset="0"/>
                <a:cs typeface="Times New Roman" pitchFamily="18" charset="0"/>
              </a:rPr>
              <a:t>Phát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giun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tròn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sai</a:t>
            </a:r>
            <a:r>
              <a:rPr lang="en-US" sz="3200" b="1" dirty="0">
                <a:solidFill>
                  <a:srgbClr val="FF0000"/>
                </a:solidFill>
                <a:latin typeface="Times New Roman" pitchFamily="18" charset="0"/>
                <a:cs typeface="Times New Roman" pitchFamily="18" charset="0"/>
              </a:rPr>
              <a:t>?</a:t>
            </a:r>
          </a:p>
          <a:p>
            <a:pPr marL="514350" indent="-514350">
              <a:buFont typeface="+mj-lt"/>
              <a:buAutoNum type="alphaUcPeriod"/>
              <a:defRPr/>
            </a:pPr>
            <a:r>
              <a:rPr lang="en-US" sz="3200" b="1" dirty="0" err="1">
                <a:latin typeface="Times New Roman" pitchFamily="18" charset="0"/>
                <a:cs typeface="Times New Roman" pitchFamily="18" charset="0"/>
              </a:rPr>
              <a:t>Bắt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chính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a:t>
            </a:r>
          </a:p>
          <a:p>
            <a:pPr marL="514350" indent="-514350">
              <a:buFont typeface="+mj-lt"/>
              <a:buAutoNum type="alphaUcPeriod"/>
              <a:defRPr/>
            </a:pPr>
            <a:r>
              <a:rPr lang="en-US" sz="3200" b="1" dirty="0" err="1">
                <a:latin typeface="Times New Roman" pitchFamily="18" charset="0"/>
                <a:cs typeface="Times New Roman" pitchFamily="18" charset="0"/>
              </a:rPr>
              <a:t>Phần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a:t>
            </a:r>
          </a:p>
          <a:p>
            <a:pPr marL="514350" indent="-514350">
              <a:buFont typeface="+mj-lt"/>
              <a:buAutoNum type="alphaUcPeriod"/>
              <a:defRPr/>
            </a:pPr>
            <a:r>
              <a:rPr lang="en-US" sz="3200" b="1" dirty="0" err="1">
                <a:latin typeface="Times New Roman" pitchFamily="18" charset="0"/>
                <a:cs typeface="Times New Roman" pitchFamily="18" charset="0"/>
              </a:rPr>
              <a:t>Tiết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tròn</a:t>
            </a:r>
            <a:r>
              <a:rPr lang="en-US" sz="3200" b="1" dirty="0">
                <a:latin typeface="Times New Roman" pitchFamily="18" charset="0"/>
                <a:cs typeface="Times New Roman" pitchFamily="18" charset="0"/>
              </a:rPr>
              <a:t>.</a:t>
            </a:r>
          </a:p>
          <a:p>
            <a:pPr marL="514350" indent="-514350">
              <a:buFont typeface="+mj-lt"/>
              <a:buAutoNum type="alphaUcPeriod"/>
              <a:defRPr/>
            </a:pPr>
            <a:r>
              <a:rPr lang="en-US" sz="3200" b="1" dirty="0" err="1">
                <a:latin typeface="Times New Roman" pitchFamily="18" charset="0"/>
                <a:cs typeface="Times New Roman" pitchFamily="18" charset="0"/>
              </a:rPr>
              <a:t>Ruột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nhánh</a:t>
            </a:r>
            <a:r>
              <a:rPr lang="en-US" sz="3200" b="1" dirty="0">
                <a:latin typeface="Times New Roman" pitchFamily="18" charset="0"/>
                <a:cs typeface="Times New Roman" pitchFamily="18" charset="0"/>
              </a:rPr>
              <a:t>.</a:t>
            </a:r>
          </a:p>
          <a:p>
            <a:pPr>
              <a:defRPr/>
            </a:pPr>
            <a:endParaRPr lang="en-US" sz="3200" dirty="0">
              <a:solidFill>
                <a:prstClr val="black"/>
              </a:solidFill>
              <a:latin typeface="Arial" charset="0"/>
            </a:endParaRPr>
          </a:p>
        </p:txBody>
      </p:sp>
      <p:sp>
        <p:nvSpPr>
          <p:cNvPr id="4" name="Oval 3">
            <a:extLst>
              <a:ext uri="{FF2B5EF4-FFF2-40B4-BE49-F238E27FC236}">
                <a16:creationId xmlns:a16="http://schemas.microsoft.com/office/drawing/2014/main" xmlns="" id="{CB6865CF-C06E-4AF8-A72A-57F0DA21DFDD}"/>
              </a:ext>
            </a:extLst>
          </p:cNvPr>
          <p:cNvSpPr/>
          <p:nvPr/>
        </p:nvSpPr>
        <p:spPr>
          <a:xfrm>
            <a:off x="182563" y="1436688"/>
            <a:ext cx="792162" cy="4683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B</a:t>
            </a:r>
          </a:p>
        </p:txBody>
      </p:sp>
      <p:sp>
        <p:nvSpPr>
          <p:cNvPr id="5" name="Oval 4">
            <a:extLst>
              <a:ext uri="{FF2B5EF4-FFF2-40B4-BE49-F238E27FC236}">
                <a16:creationId xmlns:a16="http://schemas.microsoft.com/office/drawing/2014/main" xmlns="" id="{6A1A0247-42CC-4FB9-9F9D-98FE2E86B5B5}"/>
              </a:ext>
            </a:extLst>
          </p:cNvPr>
          <p:cNvSpPr/>
          <p:nvPr/>
        </p:nvSpPr>
        <p:spPr>
          <a:xfrm>
            <a:off x="250825" y="5300663"/>
            <a:ext cx="792163" cy="4683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B144E896-3C80-487A-9CB1-30614A21933D}"/>
              </a:ext>
            </a:extLst>
          </p:cNvPr>
          <p:cNvSpPr txBox="1"/>
          <p:nvPr/>
        </p:nvSpPr>
        <p:spPr>
          <a:xfrm>
            <a:off x="381000" y="393700"/>
            <a:ext cx="8534400" cy="3540125"/>
          </a:xfrm>
          <a:prstGeom prst="rect">
            <a:avLst/>
          </a:prstGeom>
          <a:noFill/>
        </p:spPr>
        <p:txBody>
          <a:bodyPr>
            <a:spAutoFit/>
          </a:bodyPr>
          <a:lstStyle/>
          <a:p>
            <a:pPr>
              <a:defRPr/>
            </a:pPr>
            <a:r>
              <a:rPr lang="en-US" sz="3200" b="1" dirty="0">
                <a:solidFill>
                  <a:srgbClr val="FF0000"/>
                </a:solidFill>
                <a:latin typeface="Times New Roman" pitchFamily="18" charset="0"/>
                <a:cs typeface="Times New Roman" pitchFamily="18" charset="0"/>
              </a:rPr>
              <a:t>9/</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dưới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gồm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những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Giun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tròn</a:t>
            </a:r>
            <a:r>
              <a:rPr lang="en-US" sz="3200" b="1" dirty="0">
                <a:solidFill>
                  <a:srgbClr val="FF0000"/>
                </a:solidFill>
                <a:latin typeface="Times New Roman" pitchFamily="18" charset="0"/>
                <a:cs typeface="Times New Roman" pitchFamily="18" charset="0"/>
              </a:rPr>
              <a:t>?</a:t>
            </a:r>
          </a:p>
          <a:p>
            <a:pPr marL="514350" indent="-514350">
              <a:buFont typeface="+mj-lt"/>
              <a:buAutoNum type="alphaUcPeriod"/>
              <a:defRPr/>
            </a:pPr>
            <a:r>
              <a:rPr lang="en-US" sz="3200" dirty="0" err="1">
                <a:latin typeface="Times New Roman" pitchFamily="18" charset="0"/>
                <a:cs typeface="Times New Roman" pitchFamily="18" charset="0"/>
              </a:rPr>
              <a:t>Rươi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móc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a:t>
            </a:r>
          </a:p>
          <a:p>
            <a:pPr marL="514350" indent="-514350">
              <a:buFont typeface="+mj-lt"/>
              <a:buAutoNum type="alphaUcPeriod"/>
              <a:defRPr/>
            </a:pPr>
            <a:r>
              <a:rPr lang="en-US" sz="3200" dirty="0" err="1">
                <a:latin typeface="Times New Roman" pitchFamily="18" charset="0"/>
                <a:cs typeface="Times New Roman" pitchFamily="18" charset="0"/>
              </a:rPr>
              <a:t>Giun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móc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lúa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a:t>
            </a:r>
          </a:p>
          <a:p>
            <a:pPr marL="514350" indent="-514350">
              <a:buFont typeface="+mj-lt"/>
              <a:buAutoNum type="alphaUcPeriod"/>
              <a:defRPr/>
            </a:pPr>
            <a:r>
              <a:rPr lang="en-US" sz="3200" dirty="0" err="1">
                <a:latin typeface="Times New Roman" pitchFamily="18" charset="0"/>
                <a:cs typeface="Times New Roman" pitchFamily="18" charset="0"/>
              </a:rPr>
              <a:t>Rươi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a:t>
            </a:r>
          </a:p>
          <a:p>
            <a:pPr marL="514350" indent="-514350">
              <a:buFont typeface="+mj-lt"/>
              <a:buAutoNum type="alphaUcPeriod"/>
              <a:defRPr/>
            </a:pPr>
            <a:r>
              <a:rPr lang="en-US" sz="3200" dirty="0" err="1">
                <a:latin typeface="Times New Roman" pitchFamily="18" charset="0"/>
                <a:cs typeface="Times New Roman" pitchFamily="18" charset="0"/>
              </a:rPr>
              <a:t>Giun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đỉa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đũa</a:t>
            </a:r>
            <a:r>
              <a:rPr lang="en-US" sz="3200" dirty="0">
                <a:latin typeface="Times New Roman" pitchFamily="18" charset="0"/>
                <a:cs typeface="Times New Roman" pitchFamily="18" charset="0"/>
              </a:rPr>
              <a:t>.</a:t>
            </a:r>
          </a:p>
          <a:p>
            <a:pPr>
              <a:defRPr/>
            </a:pPr>
            <a:endParaRPr lang="en-US" sz="3200" b="1" dirty="0">
              <a:solidFill>
                <a:prstClr val="black"/>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xmlns="" id="{B842B7C0-B0CA-474E-88C9-C62445A78670}"/>
              </a:ext>
            </a:extLst>
          </p:cNvPr>
          <p:cNvSpPr txBox="1"/>
          <p:nvPr/>
        </p:nvSpPr>
        <p:spPr>
          <a:xfrm>
            <a:off x="447675" y="3527425"/>
            <a:ext cx="8369300" cy="3046413"/>
          </a:xfrm>
          <a:prstGeom prst="rect">
            <a:avLst/>
          </a:prstGeom>
          <a:noFill/>
        </p:spPr>
        <p:txBody>
          <a:bodyPr>
            <a:spAutoFit/>
          </a:bodyPr>
          <a:lstStyle/>
          <a:p>
            <a:pPr>
              <a:defRPr/>
            </a:pPr>
            <a:r>
              <a:rPr lang="en-US" sz="3200" b="1" dirty="0">
                <a:solidFill>
                  <a:srgbClr val="FF0000"/>
                </a:solidFill>
                <a:latin typeface="Times New Roman" pitchFamily="18" charset="0"/>
                <a:cs typeface="Times New Roman" pitchFamily="18" charset="0"/>
              </a:rPr>
              <a:t>10/</a:t>
            </a:r>
            <a:r>
              <a:rPr lang="en-US" sz="3200" b="1" dirty="0" err="1">
                <a:solidFill>
                  <a:srgbClr val="FF0000"/>
                </a:solidFill>
                <a:latin typeface="Times New Roman" pitchFamily="18" charset="0"/>
                <a:cs typeface="Times New Roman" pitchFamily="18" charset="0"/>
              </a:rPr>
              <a:t>Phát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vể</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thuỷ</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a:t>
            </a:r>
          </a:p>
          <a:p>
            <a:pPr marL="514350" indent="-514350">
              <a:buFont typeface="+mj-lt"/>
              <a:buAutoNum type="alphaUcPeriod"/>
              <a:defRPr/>
            </a:pP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hữu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a:t>
            </a:r>
          </a:p>
          <a:p>
            <a:pPr marL="514350" indent="-514350">
              <a:buFont typeface="+mj-lt"/>
              <a:buAutoNum type="alphaUcPeriod"/>
              <a:defRPr/>
            </a:pPr>
            <a:r>
              <a:rPr lang="en-US" sz="3200" dirty="0" err="1">
                <a:latin typeface="Times New Roman" pitchFamily="18" charset="0"/>
                <a:cs typeface="Times New Roman" pitchFamily="18" charset="0"/>
              </a:rPr>
              <a:t>Lỗ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hậu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miệng</a:t>
            </a:r>
            <a:r>
              <a:rPr lang="en-US" sz="3200" dirty="0">
                <a:latin typeface="Times New Roman" pitchFamily="18" charset="0"/>
                <a:cs typeface="Times New Roman" pitchFamily="18" charset="0"/>
              </a:rPr>
              <a:t>.</a:t>
            </a:r>
          </a:p>
          <a:p>
            <a:pPr marL="514350" indent="-514350">
              <a:buFont typeface="+mj-lt"/>
              <a:buAutoNum type="alphaUcPeriod"/>
              <a:defRPr/>
            </a:pP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a:t>
            </a:r>
          </a:p>
          <a:p>
            <a:pPr marL="514350" indent="-514350">
              <a:buFont typeface="+mj-lt"/>
              <a:buAutoNum type="alphaUcPeriod"/>
              <a:defRPr/>
            </a:pP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a:t>
            </a:r>
          </a:p>
          <a:p>
            <a:pPr>
              <a:defRPr/>
            </a:pPr>
            <a:endParaRPr lang="en-US" sz="3200" dirty="0">
              <a:solidFill>
                <a:prstClr val="black"/>
              </a:solidFill>
              <a:latin typeface="Arial" charset="0"/>
            </a:endParaRPr>
          </a:p>
        </p:txBody>
      </p:sp>
      <p:sp>
        <p:nvSpPr>
          <p:cNvPr id="4" name="Oval 3">
            <a:extLst>
              <a:ext uri="{FF2B5EF4-FFF2-40B4-BE49-F238E27FC236}">
                <a16:creationId xmlns:a16="http://schemas.microsoft.com/office/drawing/2014/main" xmlns="" id="{B091A35B-DE7D-4295-B94F-62214BDA60AB}"/>
              </a:ext>
            </a:extLst>
          </p:cNvPr>
          <p:cNvSpPr/>
          <p:nvPr/>
        </p:nvSpPr>
        <p:spPr>
          <a:xfrm>
            <a:off x="236538" y="1928813"/>
            <a:ext cx="792162" cy="4683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B</a:t>
            </a:r>
          </a:p>
        </p:txBody>
      </p:sp>
      <p:sp>
        <p:nvSpPr>
          <p:cNvPr id="5" name="Oval 4">
            <a:extLst>
              <a:ext uri="{FF2B5EF4-FFF2-40B4-BE49-F238E27FC236}">
                <a16:creationId xmlns:a16="http://schemas.microsoft.com/office/drawing/2014/main" xmlns="" id="{9A7124CC-7602-4CB9-8E50-BB481C296866}"/>
              </a:ext>
            </a:extLst>
          </p:cNvPr>
          <p:cNvSpPr/>
          <p:nvPr/>
        </p:nvSpPr>
        <p:spPr>
          <a:xfrm>
            <a:off x="287338" y="5503863"/>
            <a:ext cx="792162" cy="4683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7396FD0C-15AB-462F-AE9C-0E33E07DE3D1}"/>
              </a:ext>
            </a:extLst>
          </p:cNvPr>
          <p:cNvGraphicFramePr>
            <a:graphicFrameLocks noGrp="1"/>
          </p:cNvGraphicFramePr>
          <p:nvPr/>
        </p:nvGraphicFramePr>
        <p:xfrm>
          <a:off x="76200" y="636588"/>
          <a:ext cx="8915400" cy="5212062"/>
        </p:xfrm>
        <a:graphic>
          <a:graphicData uri="http://schemas.openxmlformats.org/drawingml/2006/table">
            <a:tbl>
              <a:tblPr firstRow="1" bandRow="1">
                <a:tableStyleId>{5C22544A-7EE6-4342-B048-85BDC9FD1C3A}</a:tableStyleId>
              </a:tblPr>
              <a:tblGrid>
                <a:gridCol w="4915968">
                  <a:extLst>
                    <a:ext uri="{9D8B030D-6E8A-4147-A177-3AD203B41FA5}">
                      <a16:colId xmlns:a16="http://schemas.microsoft.com/office/drawing/2014/main" xmlns="" val="20000"/>
                    </a:ext>
                  </a:extLst>
                </a:gridCol>
                <a:gridCol w="3999432">
                  <a:extLst>
                    <a:ext uri="{9D8B030D-6E8A-4147-A177-3AD203B41FA5}">
                      <a16:colId xmlns:a16="http://schemas.microsoft.com/office/drawing/2014/main" xmlns="" val="20001"/>
                    </a:ext>
                  </a:extLst>
                </a:gridCol>
              </a:tblGrid>
              <a:tr h="5211762">
                <a:tc>
                  <a:txBody>
                    <a:bodyPr/>
                    <a:lstStyle/>
                    <a:p>
                      <a:pPr algn="ctr"/>
                      <a:endParaRPr lang="fr-FR" sz="2800" b="1" kern="1200" dirty="0">
                        <a:solidFill>
                          <a:srgbClr val="FF0000"/>
                        </a:solidFill>
                        <a:effectLst/>
                        <a:latin typeface="Times New Roman" pitchFamily="18" charset="0"/>
                        <a:ea typeface="+mn-ea"/>
                        <a:cs typeface="Times New Roman" pitchFamily="18" charset="0"/>
                      </a:endParaRPr>
                    </a:p>
                    <a:p>
                      <a:r>
                        <a:rPr lang="fr-FR" sz="2800" b="1" kern="1200" dirty="0" err="1">
                          <a:solidFill>
                            <a:srgbClr val="FF0000"/>
                          </a:solidFill>
                          <a:effectLst/>
                          <a:latin typeface="Times New Roman" pitchFamily="18" charset="0"/>
                          <a:ea typeface="+mn-ea"/>
                          <a:cs typeface="Times New Roman" pitchFamily="18" charset="0"/>
                        </a:rPr>
                        <a:t>Phần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đầu</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ngực</a:t>
                      </a:r>
                      <a:r>
                        <a:rPr lang="fr-FR" sz="2800" b="1" kern="1200" dirty="0">
                          <a:solidFill>
                            <a:srgbClr val="FF0000"/>
                          </a:solidFill>
                          <a:effectLst/>
                          <a:latin typeface="Times New Roman" pitchFamily="18" charset="0"/>
                          <a:ea typeface="+mn-ea"/>
                          <a:cs typeface="Times New Roman" pitchFamily="18" charset="0"/>
                        </a:rPr>
                        <a:t> : </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Đôi</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kìm</a:t>
                      </a:r>
                      <a:r>
                        <a:rPr lang="fr-FR" sz="2800" b="1" kern="1200" dirty="0">
                          <a:solidFill>
                            <a:srgbClr val="FF0000"/>
                          </a:solidFill>
                          <a:effectLst/>
                          <a:latin typeface="Times New Roman" pitchFamily="18" charset="0"/>
                          <a:ea typeface="+mn-ea"/>
                          <a:cs typeface="Times New Roman" pitchFamily="18" charset="0"/>
                        </a:rPr>
                        <a:t> : </a:t>
                      </a:r>
                      <a:r>
                        <a:rPr lang="fr-FR" sz="2800" b="1" kern="1200" dirty="0" err="1">
                          <a:solidFill>
                            <a:srgbClr val="FF0000"/>
                          </a:solidFill>
                          <a:effectLst/>
                          <a:latin typeface="Times New Roman" pitchFamily="18" charset="0"/>
                          <a:ea typeface="+mn-ea"/>
                          <a:cs typeface="Times New Roman" pitchFamily="18" charset="0"/>
                        </a:rPr>
                        <a:t>Bắt</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mồi</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và</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tự</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vệ</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Chân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xúc</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giác</a:t>
                      </a:r>
                      <a:r>
                        <a:rPr lang="fr-FR" sz="2800" b="1" kern="1200" dirty="0">
                          <a:solidFill>
                            <a:srgbClr val="FF0000"/>
                          </a:solidFill>
                          <a:effectLst/>
                          <a:latin typeface="Times New Roman" pitchFamily="18" charset="0"/>
                          <a:ea typeface="+mn-ea"/>
                          <a:cs typeface="Times New Roman" pitchFamily="18" charset="0"/>
                        </a:rPr>
                        <a:t> : </a:t>
                      </a:r>
                      <a:r>
                        <a:rPr lang="fr-FR" sz="2800" b="1" kern="1200" dirty="0" err="1">
                          <a:solidFill>
                            <a:srgbClr val="FF0000"/>
                          </a:solidFill>
                          <a:effectLst/>
                          <a:latin typeface="Times New Roman" pitchFamily="18" charset="0"/>
                          <a:ea typeface="+mn-ea"/>
                          <a:cs typeface="Times New Roman" pitchFamily="18" charset="0"/>
                        </a:rPr>
                        <a:t>Cảm</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giác</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về</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xúc</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giác</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và</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khứu</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giác</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Chân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bò</a:t>
                      </a:r>
                      <a:r>
                        <a:rPr lang="fr-FR" sz="2800" b="1" kern="1200" dirty="0">
                          <a:solidFill>
                            <a:srgbClr val="FF0000"/>
                          </a:solidFill>
                          <a:effectLst/>
                          <a:latin typeface="Times New Roman" pitchFamily="18" charset="0"/>
                          <a:ea typeface="+mn-ea"/>
                          <a:cs typeface="Times New Roman" pitchFamily="18" charset="0"/>
                        </a:rPr>
                        <a:t> : Di </a:t>
                      </a:r>
                      <a:r>
                        <a:rPr lang="fr-FR" sz="2800" b="1" kern="1200" dirty="0" err="1">
                          <a:solidFill>
                            <a:srgbClr val="FF0000"/>
                          </a:solidFill>
                          <a:effectLst/>
                          <a:latin typeface="Times New Roman" pitchFamily="18" charset="0"/>
                          <a:ea typeface="+mn-ea"/>
                          <a:cs typeface="Times New Roman" pitchFamily="18" charset="0"/>
                        </a:rPr>
                        <a:t>chuyển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và</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chăng</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lưới</a:t>
                      </a:r>
                      <a:r>
                        <a:rPr lang="fr-FR" sz="2800" b="1" kern="1200" dirty="0">
                          <a:solidFill>
                            <a:srgbClr val="FF0000"/>
                          </a:solidFill>
                          <a:effectLst/>
                          <a:latin typeface="Times New Roman" pitchFamily="18" charset="0"/>
                          <a:ea typeface="+mn-ea"/>
                          <a:cs typeface="Times New Roman" pitchFamily="18" charset="0"/>
                        </a:rPr>
                        <a:t> (4 </a:t>
                      </a:r>
                      <a:r>
                        <a:rPr lang="fr-FR" sz="2800" b="1" kern="1200" dirty="0" err="1">
                          <a:solidFill>
                            <a:srgbClr val="FF0000"/>
                          </a:solidFill>
                          <a:effectLst/>
                          <a:latin typeface="Times New Roman" pitchFamily="18" charset="0"/>
                          <a:ea typeface="+mn-ea"/>
                          <a:cs typeface="Times New Roman" pitchFamily="18" charset="0"/>
                        </a:rPr>
                        <a:t>đôi</a:t>
                      </a:r>
                      <a:r>
                        <a:rPr lang="fr-FR" sz="2800" b="1" kern="1200" dirty="0">
                          <a:solidFill>
                            <a:srgbClr val="FF0000"/>
                          </a:solidFill>
                          <a:effectLst/>
                          <a:latin typeface="Times New Roman" pitchFamily="18" charset="0"/>
                          <a:ea typeface="+mn-ea"/>
                          <a:cs typeface="Times New Roman" pitchFamily="18" charset="0"/>
                        </a:rPr>
                        <a:t>)</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err="1">
                          <a:solidFill>
                            <a:srgbClr val="FF0000"/>
                          </a:solidFill>
                          <a:effectLst/>
                          <a:latin typeface="Times New Roman" pitchFamily="18" charset="0"/>
                          <a:ea typeface="+mn-ea"/>
                          <a:cs typeface="Times New Roman" pitchFamily="18" charset="0"/>
                        </a:rPr>
                        <a:t>Phần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bụng</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Đôi</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khe</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thở</a:t>
                      </a:r>
                      <a:r>
                        <a:rPr lang="fr-FR" sz="2800" b="1" kern="1200" dirty="0">
                          <a:solidFill>
                            <a:srgbClr val="FF0000"/>
                          </a:solidFill>
                          <a:effectLst/>
                          <a:latin typeface="Times New Roman" pitchFamily="18" charset="0"/>
                          <a:ea typeface="+mn-ea"/>
                          <a:cs typeface="Times New Roman" pitchFamily="18" charset="0"/>
                        </a:rPr>
                        <a:t> : Hô </a:t>
                      </a:r>
                      <a:r>
                        <a:rPr lang="fr-FR" sz="2800" b="1" kern="1200" dirty="0" err="1">
                          <a:solidFill>
                            <a:srgbClr val="FF0000"/>
                          </a:solidFill>
                          <a:effectLst/>
                          <a:latin typeface="Times New Roman" pitchFamily="18" charset="0"/>
                          <a:ea typeface="+mn-ea"/>
                          <a:cs typeface="Times New Roman" pitchFamily="18" charset="0"/>
                        </a:rPr>
                        <a:t>hấp</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Núm</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tuyến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tơ</a:t>
                      </a:r>
                      <a:r>
                        <a:rPr lang="fr-FR" sz="2800" b="1" kern="1200" dirty="0">
                          <a:solidFill>
                            <a:srgbClr val="FF0000"/>
                          </a:solidFill>
                          <a:effectLst/>
                          <a:latin typeface="Times New Roman" pitchFamily="18" charset="0"/>
                          <a:ea typeface="+mn-ea"/>
                          <a:cs typeface="Times New Roman" pitchFamily="18" charset="0"/>
                        </a:rPr>
                        <a:t> : </a:t>
                      </a:r>
                      <a:r>
                        <a:rPr lang="fr-FR" sz="2800" b="1" kern="1200" dirty="0" err="1">
                          <a:solidFill>
                            <a:srgbClr val="FF0000"/>
                          </a:solidFill>
                          <a:effectLst/>
                          <a:latin typeface="Times New Roman" pitchFamily="18" charset="0"/>
                          <a:ea typeface="+mn-ea"/>
                          <a:cs typeface="Times New Roman" pitchFamily="18" charset="0"/>
                        </a:rPr>
                        <a:t>Sản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sinh</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tơ</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nhện</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Lỗ</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sinh</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dục</a:t>
                      </a:r>
                      <a:r>
                        <a:rPr lang="fr-FR" sz="2800" b="1" kern="1200" dirty="0">
                          <a:solidFill>
                            <a:srgbClr val="FF0000"/>
                          </a:solidFill>
                          <a:effectLst/>
                          <a:latin typeface="Times New Roman" pitchFamily="18" charset="0"/>
                          <a:ea typeface="+mn-ea"/>
                          <a:cs typeface="Times New Roman" pitchFamily="18" charset="0"/>
                        </a:rPr>
                        <a:t> : Sinh </a:t>
                      </a:r>
                      <a:r>
                        <a:rPr lang="fr-FR" sz="2800" b="1" kern="1200" dirty="0" err="1">
                          <a:solidFill>
                            <a:srgbClr val="FF0000"/>
                          </a:solidFill>
                          <a:effectLst/>
                          <a:latin typeface="Times New Roman" pitchFamily="18" charset="0"/>
                          <a:ea typeface="+mn-ea"/>
                          <a:cs typeface="Times New Roman" pitchFamily="18" charset="0"/>
                        </a:rPr>
                        <a:t>sản</a:t>
                      </a:r>
                      <a:endParaRPr lang="en-US" sz="4400" dirty="0">
                        <a:solidFill>
                          <a:srgbClr val="FF0000"/>
                        </a:solidFill>
                        <a:latin typeface="Times New Roman" pitchFamily="18" charset="0"/>
                        <a:cs typeface="Times New Roman" pitchFamily="18" charset="0"/>
                      </a:endParaRPr>
                    </a:p>
                  </a:txBody>
                  <a:tcPr marT="45711" marB="45711">
                    <a:lnR w="12700" cap="flat" cmpd="sng" algn="ctr">
                      <a:solidFill>
                        <a:schemeClr val="tx1"/>
                      </a:solidFill>
                      <a:prstDash val="solid"/>
                      <a:round/>
                      <a:headEnd type="none" w="med" len="med"/>
                      <a:tailEnd type="none" w="med" len="med"/>
                    </a:lnR>
                    <a:solidFill>
                      <a:schemeClr val="bg1"/>
                    </a:solidFill>
                  </a:tcPr>
                </a:tc>
                <a:tc>
                  <a:txBody>
                    <a:bodyPr/>
                    <a:lstStyle/>
                    <a:p>
                      <a:endParaRPr lang="fr-FR" sz="2800" b="1" kern="1200" dirty="0">
                        <a:solidFill>
                          <a:srgbClr val="FF0000"/>
                        </a:solidFill>
                        <a:effectLst/>
                        <a:latin typeface="Times New Roman" pitchFamily="18" charset="0"/>
                        <a:ea typeface="+mn-ea"/>
                        <a:cs typeface="Times New Roman" pitchFamily="18" charset="0"/>
                      </a:endParaRPr>
                    </a:p>
                    <a:p>
                      <a:r>
                        <a:rPr lang="fr-FR" sz="2800" b="1" kern="1200" dirty="0" err="1">
                          <a:solidFill>
                            <a:srgbClr val="FF0000"/>
                          </a:solidFill>
                          <a:effectLst/>
                          <a:latin typeface="Times New Roman" pitchFamily="18" charset="0"/>
                          <a:ea typeface="+mn-ea"/>
                          <a:cs typeface="Times New Roman" pitchFamily="18" charset="0"/>
                        </a:rPr>
                        <a:t>Phần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đầu</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ngực</a:t>
                      </a:r>
                      <a:r>
                        <a:rPr lang="fr-FR" sz="2800" b="1" kern="1200" dirty="0">
                          <a:solidFill>
                            <a:srgbClr val="FF0000"/>
                          </a:solidFill>
                          <a:effectLst/>
                          <a:latin typeface="Times New Roman" pitchFamily="18" charset="0"/>
                          <a:ea typeface="+mn-ea"/>
                          <a:cs typeface="Times New Roman" pitchFamily="18" charset="0"/>
                        </a:rPr>
                        <a:t> :</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Mắt</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kép</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a:solidFill>
                            <a:srgbClr val="FF0000"/>
                          </a:solidFill>
                          <a:effectLst/>
                          <a:latin typeface="Times New Roman" pitchFamily="18" charset="0"/>
                          <a:ea typeface="+mn-ea"/>
                          <a:cs typeface="Times New Roman" pitchFamily="18" charset="0"/>
                        </a:rPr>
                        <a:t>+ Hai </a:t>
                      </a:r>
                      <a:r>
                        <a:rPr lang="fr-FR" sz="2800" b="1" kern="1200" dirty="0" err="1">
                          <a:solidFill>
                            <a:srgbClr val="FF0000"/>
                          </a:solidFill>
                          <a:effectLst/>
                          <a:latin typeface="Times New Roman" pitchFamily="18" charset="0"/>
                          <a:ea typeface="+mn-ea"/>
                          <a:cs typeface="Times New Roman" pitchFamily="18" charset="0"/>
                        </a:rPr>
                        <a:t>đôi</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râu</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Các</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chân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hàm</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Các</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chân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ngực</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Càng</a:t>
                      </a:r>
                      <a:r>
                        <a:rPr lang="fr-FR" sz="2800" b="1" kern="1200" dirty="0">
                          <a:solidFill>
                            <a:srgbClr val="FF0000"/>
                          </a:solidFill>
                          <a:effectLst/>
                          <a:latin typeface="Times New Roman" pitchFamily="18" charset="0"/>
                          <a:ea typeface="+mn-ea"/>
                          <a:cs typeface="Times New Roman" pitchFamily="18" charset="0"/>
                        </a:rPr>
                        <a:t> , </a:t>
                      </a:r>
                      <a:r>
                        <a:rPr lang="fr-FR" sz="2800" b="1" kern="1200" dirty="0" err="1">
                          <a:solidFill>
                            <a:srgbClr val="FF0000"/>
                          </a:solidFill>
                          <a:effectLst/>
                          <a:latin typeface="Times New Roman" pitchFamily="18" charset="0"/>
                          <a:ea typeface="+mn-ea"/>
                          <a:cs typeface="Times New Roman" pitchFamily="18" charset="0"/>
                        </a:rPr>
                        <a:t>chân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bò</a:t>
                      </a:r>
                      <a:r>
                        <a:rPr lang="fr-FR" sz="2800" b="1" kern="1200" dirty="0">
                          <a:solidFill>
                            <a:srgbClr val="FF0000"/>
                          </a:solidFill>
                          <a:effectLst/>
                          <a:latin typeface="Times New Roman" pitchFamily="18" charset="0"/>
                          <a:ea typeface="+mn-ea"/>
                          <a:cs typeface="Times New Roman" pitchFamily="18" charset="0"/>
                        </a:rPr>
                        <a:t> – 5 </a:t>
                      </a:r>
                      <a:r>
                        <a:rPr lang="fr-FR" sz="2800" b="1" kern="1200" dirty="0" err="1">
                          <a:solidFill>
                            <a:srgbClr val="FF0000"/>
                          </a:solidFill>
                          <a:effectLst/>
                          <a:latin typeface="Times New Roman" pitchFamily="18" charset="0"/>
                          <a:ea typeface="+mn-ea"/>
                          <a:cs typeface="Times New Roman" pitchFamily="18" charset="0"/>
                        </a:rPr>
                        <a:t>đôi</a:t>
                      </a:r>
                      <a:r>
                        <a:rPr lang="fr-FR" sz="2800" b="1" kern="1200" dirty="0">
                          <a:solidFill>
                            <a:srgbClr val="FF0000"/>
                          </a:solidFill>
                          <a:effectLst/>
                          <a:latin typeface="Times New Roman" pitchFamily="18" charset="0"/>
                          <a:ea typeface="+mn-ea"/>
                          <a:cs typeface="Times New Roman" pitchFamily="18" charset="0"/>
                        </a:rPr>
                        <a:t>)</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err="1">
                          <a:solidFill>
                            <a:srgbClr val="FF0000"/>
                          </a:solidFill>
                          <a:effectLst/>
                          <a:latin typeface="Times New Roman" pitchFamily="18" charset="0"/>
                          <a:ea typeface="+mn-ea"/>
                          <a:cs typeface="Times New Roman" pitchFamily="18" charset="0"/>
                        </a:rPr>
                        <a:t>Phần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bụng</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Các</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chân</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bụng</a:t>
                      </a:r>
                      <a:r>
                        <a:rPr lang="fr-FR" sz="2800" b="1" kern="1200" dirty="0">
                          <a:solidFill>
                            <a:srgbClr val="FF0000"/>
                          </a:solidFill>
                          <a:effectLst/>
                          <a:latin typeface="Times New Roman" pitchFamily="18" charset="0"/>
                          <a:ea typeface="+mn-ea"/>
                          <a:cs typeface="Times New Roman" pitchFamily="18" charset="0"/>
                        </a:rPr>
                        <a:t> – 5 </a:t>
                      </a:r>
                      <a:r>
                        <a:rPr lang="fr-FR" sz="2800" b="1" kern="1200" dirty="0" err="1">
                          <a:solidFill>
                            <a:srgbClr val="FF0000"/>
                          </a:solidFill>
                          <a:effectLst/>
                          <a:latin typeface="Times New Roman" pitchFamily="18" charset="0"/>
                          <a:ea typeface="+mn-ea"/>
                          <a:cs typeface="Times New Roman" pitchFamily="18" charset="0"/>
                        </a:rPr>
                        <a:t>đôi</a:t>
                      </a:r>
                      <a:endParaRPr lang="en-US" sz="2800" b="1" kern="1200" dirty="0">
                        <a:solidFill>
                          <a:srgbClr val="FF0000"/>
                        </a:solidFill>
                        <a:effectLst/>
                        <a:latin typeface="Times New Roman" pitchFamily="18" charset="0"/>
                        <a:ea typeface="+mn-ea"/>
                        <a:cs typeface="Times New Roman" pitchFamily="18" charset="0"/>
                      </a:endParaRPr>
                    </a:p>
                    <a:p>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Tấm</a:t>
                      </a:r>
                      <a:r>
                        <a:rPr lang="fr-FR" sz="2800" b="1" kern="1200" dirty="0">
                          <a:solidFill>
                            <a:srgbClr val="FF0000"/>
                          </a:solidFill>
                          <a:effectLst/>
                          <a:latin typeface="Times New Roman" pitchFamily="18" charset="0"/>
                          <a:ea typeface="+mn-ea"/>
                          <a:cs typeface="Times New Roman" pitchFamily="18" charset="0"/>
                        </a:rPr>
                        <a:t> </a:t>
                      </a:r>
                      <a:r>
                        <a:rPr lang="fr-FR" sz="2800" b="1" kern="1200" dirty="0" err="1">
                          <a:solidFill>
                            <a:srgbClr val="FF0000"/>
                          </a:solidFill>
                          <a:effectLst/>
                          <a:latin typeface="Times New Roman" pitchFamily="18" charset="0"/>
                          <a:ea typeface="+mn-ea"/>
                          <a:cs typeface="Times New Roman" pitchFamily="18" charset="0"/>
                        </a:rPr>
                        <a:t>lái</a:t>
                      </a:r>
                      <a:endParaRPr lang="en-US" sz="2800" b="1" kern="1200" dirty="0">
                        <a:solidFill>
                          <a:srgbClr val="FF0000"/>
                        </a:solidFill>
                        <a:effectLst/>
                        <a:latin typeface="Times New Roman" pitchFamily="18" charset="0"/>
                        <a:ea typeface="+mn-ea"/>
                        <a:cs typeface="Times New Roman" pitchFamily="18" charset="0"/>
                      </a:endParaRPr>
                    </a:p>
                    <a:p>
                      <a:endParaRPr lang="en-US" sz="4400" dirty="0">
                        <a:solidFill>
                          <a:srgbClr val="FF0000"/>
                        </a:solidFill>
                        <a:latin typeface="Times New Roman" pitchFamily="18" charset="0"/>
                        <a:cs typeface="Times New Roman" pitchFamily="18" charset="0"/>
                      </a:endParaRPr>
                    </a:p>
                  </a:txBody>
                  <a:tcPr marT="45711" marB="45711">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10000"/>
                  </a:ext>
                </a:extLst>
              </a:tr>
            </a:tbl>
          </a:graphicData>
        </a:graphic>
      </p:graphicFrame>
      <p:sp>
        <p:nvSpPr>
          <p:cNvPr id="5" name="Rounded Rectangle 4">
            <a:extLst>
              <a:ext uri="{FF2B5EF4-FFF2-40B4-BE49-F238E27FC236}">
                <a16:creationId xmlns:a16="http://schemas.microsoft.com/office/drawing/2014/main" xmlns="" id="{9520188A-1A6C-4BDC-98AE-D053DF08AAB3}"/>
              </a:ext>
            </a:extLst>
          </p:cNvPr>
          <p:cNvSpPr/>
          <p:nvPr/>
        </p:nvSpPr>
        <p:spPr>
          <a:xfrm>
            <a:off x="457200" y="161925"/>
            <a:ext cx="3200400"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latin typeface="Times New Roman" pitchFamily="18" charset="0"/>
                <a:cs typeface="Times New Roman" pitchFamily="18" charset="0"/>
              </a:rPr>
              <a:t>NHỆN</a:t>
            </a:r>
          </a:p>
        </p:txBody>
      </p:sp>
      <p:sp>
        <p:nvSpPr>
          <p:cNvPr id="8" name="Rounded Rectangle 7">
            <a:extLst>
              <a:ext uri="{FF2B5EF4-FFF2-40B4-BE49-F238E27FC236}">
                <a16:creationId xmlns:a16="http://schemas.microsoft.com/office/drawing/2014/main" xmlns="" id="{D9161BF9-D8CE-4B78-AE6A-D2723206FE60}"/>
              </a:ext>
            </a:extLst>
          </p:cNvPr>
          <p:cNvSpPr/>
          <p:nvPr/>
        </p:nvSpPr>
        <p:spPr>
          <a:xfrm>
            <a:off x="5105400" y="114300"/>
            <a:ext cx="3200400" cy="4953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latin typeface="Times New Roman" pitchFamily="18" charset="0"/>
                <a:cs typeface="Times New Roman" pitchFamily="18" charset="0"/>
              </a:rPr>
              <a:t>TÔM SÔNG</a:t>
            </a:r>
          </a:p>
        </p:txBody>
      </p:sp>
      <p:sp>
        <p:nvSpPr>
          <p:cNvPr id="2" name="TextBox 1">
            <a:extLst>
              <a:ext uri="{FF2B5EF4-FFF2-40B4-BE49-F238E27FC236}">
                <a16:creationId xmlns:a16="http://schemas.microsoft.com/office/drawing/2014/main" xmlns="" id="{421935FF-7FD3-4AC4-B4AB-967F5D31B662}"/>
              </a:ext>
            </a:extLst>
          </p:cNvPr>
          <p:cNvSpPr txBox="1"/>
          <p:nvPr/>
        </p:nvSpPr>
        <p:spPr>
          <a:xfrm>
            <a:off x="1295400" y="5934075"/>
            <a:ext cx="7162800" cy="831850"/>
          </a:xfrm>
          <a:prstGeom prst="rect">
            <a:avLst/>
          </a:prstGeom>
          <a:noFill/>
        </p:spPr>
        <p:txBody>
          <a:bodyPr>
            <a:spAutoFit/>
          </a:bodyPr>
          <a:lstStyle/>
          <a:p>
            <a:pPr>
              <a:defRPr/>
            </a:pPr>
            <a:r>
              <a:rPr lang="en-US" sz="2400" b="1" dirty="0">
                <a:solidFill>
                  <a:srgbClr val="0000FF"/>
                </a:solidFill>
                <a:latin typeface="+mj-lt"/>
              </a:rPr>
              <a:t>   </a:t>
            </a:r>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2 </a:t>
            </a:r>
            <a:r>
              <a:rPr lang="vi-VN" sz="2400" b="1" dirty="0">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vi-VN" sz="2400" b="1" dirty="0">
                <a:solidFill>
                  <a:srgbClr val="0000FF"/>
                </a:solidFill>
                <a:latin typeface="Times New Roman" pitchFamily="18" charset="0"/>
                <a:cs typeface="Times New Roman" pitchFamily="18" charset="0"/>
              </a:rPr>
              <a:t>đ</a:t>
            </a:r>
            <a:r>
              <a:rPr lang="en-US" sz="2400" b="1" dirty="0" err="1">
                <a:solidFill>
                  <a:srgbClr val="0000FF"/>
                </a:solidFill>
                <a:latin typeface="Times New Roman" pitchFamily="18" charset="0"/>
                <a:cs typeface="Times New Roman" pitchFamily="18" charset="0"/>
              </a:rPr>
              <a:t>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cấu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thuộc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ngành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lớp</a:t>
            </a:r>
            <a:r>
              <a:rPr lang="en-US" sz="2400" b="1" dirty="0">
                <a:solidFill>
                  <a:srgbClr val="0000FF"/>
                </a:solidFill>
                <a:latin typeface="Times New Roman" pitchFamily="18" charset="0"/>
                <a:cs typeface="Times New Roman" pitchFamily="18" charset="0"/>
              </a:rPr>
              <a:t> </a:t>
            </a:r>
            <a:r>
              <a:rPr lang="vi-VN" sz="2400" b="1" dirty="0">
                <a:solidFill>
                  <a:srgbClr val="0000FF"/>
                </a:solidFill>
                <a:latin typeface="Times New Roman" pitchFamily="18" charset="0"/>
                <a:cs typeface="Times New Roman" pitchFamily="18" charset="0"/>
              </a:rPr>
              <a:t>đô</a:t>
            </a:r>
            <a:r>
              <a:rPr lang="en-US" sz="2400" b="1" dirty="0" err="1">
                <a:solidFill>
                  <a:srgbClr val="0000FF"/>
                </a:solidFill>
                <a:latin typeface="Times New Roman" pitchFamily="18" charset="0"/>
                <a:cs typeface="Times New Roman" pitchFamily="18" charset="0"/>
              </a:rPr>
              <a:t>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nào</a:t>
            </a:r>
            <a:r>
              <a:rPr lang="en-US" sz="2400" b="1" dirty="0">
                <a:solidFill>
                  <a:srgbClr val="0000FF"/>
                </a:solidFill>
                <a:latin typeface="Times New Roman" pitchFamily="18" charset="0"/>
                <a:cs typeface="Times New Roman" pitchFamily="18" charset="0"/>
              </a:rPr>
              <a:t> ?</a:t>
            </a:r>
          </a:p>
        </p:txBody>
      </p:sp>
      <p:sp>
        <p:nvSpPr>
          <p:cNvPr id="4" name="Oval 3">
            <a:extLst>
              <a:ext uri="{FF2B5EF4-FFF2-40B4-BE49-F238E27FC236}">
                <a16:creationId xmlns:a16="http://schemas.microsoft.com/office/drawing/2014/main" xmlns="" id="{6A3DB2F4-21CE-46B7-A5C1-10016EC51F00}"/>
              </a:ext>
            </a:extLst>
          </p:cNvPr>
          <p:cNvSpPr/>
          <p:nvPr/>
        </p:nvSpPr>
        <p:spPr>
          <a:xfrm>
            <a:off x="1295400" y="762000"/>
            <a:ext cx="1066800" cy="342900"/>
          </a:xfrm>
          <a:prstGeom prst="ellipse">
            <a:avLst/>
          </a:prstGeom>
          <a:solidFill>
            <a:schemeClr val="accent2">
              <a:lumMod val="40000"/>
              <a:lumOff val="60000"/>
            </a:schemeClr>
          </a:solidFill>
          <a:ln>
            <a:solidFill>
              <a:srgbClr val="D1EFF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Times New Roman" pitchFamily="18" charset="0"/>
                <a:cs typeface="Times New Roman" pitchFamily="18" charset="0"/>
              </a:rPr>
              <a:t>1</a:t>
            </a:r>
          </a:p>
        </p:txBody>
      </p:sp>
      <p:sp>
        <p:nvSpPr>
          <p:cNvPr id="7" name="Oval 6">
            <a:extLst>
              <a:ext uri="{FF2B5EF4-FFF2-40B4-BE49-F238E27FC236}">
                <a16:creationId xmlns:a16="http://schemas.microsoft.com/office/drawing/2014/main" xmlns="" id="{493BE1F2-8D8A-4472-9D63-9726A820C308}"/>
              </a:ext>
            </a:extLst>
          </p:cNvPr>
          <p:cNvSpPr/>
          <p:nvPr/>
        </p:nvSpPr>
        <p:spPr>
          <a:xfrm>
            <a:off x="6242050" y="762000"/>
            <a:ext cx="1066800" cy="342900"/>
          </a:xfrm>
          <a:prstGeom prst="ellipse">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b="1" dirty="0">
                <a:solidFill>
                  <a:schemeClr val="tx1"/>
                </a:solidFill>
                <a:latin typeface="Times New Roman" pitchFamily="18" charset="0"/>
                <a:cs typeface="Times New Roman" pitchFamily="18" charset="0"/>
              </a:rPr>
              <a:t>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7B7F1F21-9F23-4ED8-8A46-06C574D23896}"/>
              </a:ext>
            </a:extLst>
          </p:cNvPr>
          <p:cNvGraphicFramePr>
            <a:graphicFrameLocks noGrp="1"/>
          </p:cNvGraphicFramePr>
          <p:nvPr/>
        </p:nvGraphicFramePr>
        <p:xfrm>
          <a:off x="0" y="0"/>
          <a:ext cx="9144000" cy="44196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4419600">
                <a:tc>
                  <a:txBody>
                    <a:bodyPr/>
                    <a:lstStyle/>
                    <a:p>
                      <a:endParaRPr lang="es-ES" sz="2800" b="1" kern="1200" dirty="0">
                        <a:solidFill>
                          <a:srgbClr val="FF0000"/>
                        </a:solidFill>
                        <a:effectLst/>
                        <a:latin typeface="Times New Roman" pitchFamily="18" charset="0"/>
                        <a:ea typeface="+mn-ea"/>
                        <a:cs typeface="Times New Roman" pitchFamily="18" charset="0"/>
                      </a:endParaRPr>
                    </a:p>
                    <a:p>
                      <a:endParaRPr lang="es-ES" sz="2800" b="1" kern="1200" dirty="0">
                        <a:solidFill>
                          <a:srgbClr val="FF0000"/>
                        </a:solidFill>
                        <a:effectLst/>
                        <a:latin typeface="Times New Roman" pitchFamily="18" charset="0"/>
                        <a:ea typeface="+mn-ea"/>
                        <a:cs typeface="Times New Roman" pitchFamily="18" charset="0"/>
                      </a:endParaRPr>
                    </a:p>
                    <a:p>
                      <a:pPr algn="ctr"/>
                      <a:r>
                        <a:rPr lang="es-ES" sz="2800" b="1" kern="1200" dirty="0">
                          <a:solidFill>
                            <a:srgbClr val="FF0000"/>
                          </a:solidFill>
                          <a:effectLst/>
                          <a:latin typeface="Times New Roman" pitchFamily="18" charset="0"/>
                          <a:ea typeface="+mn-ea"/>
                          <a:cs typeface="Times New Roman" pitchFamily="18" charset="0"/>
                        </a:rPr>
                        <a:t>A</a:t>
                      </a:r>
                    </a:p>
                    <a:p>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Miệng</a:t>
                      </a:r>
                      <a:r>
                        <a:rPr lang="es-ES" sz="2800" b="1" kern="1200" dirty="0">
                          <a:solidFill>
                            <a:srgbClr val="FF0000"/>
                          </a:solidFill>
                          <a:effectLst/>
                          <a:latin typeface="Times New Roman" pitchFamily="18" charset="0"/>
                          <a:ea typeface="+mn-ea"/>
                          <a:cs typeface="Times New Roman" pitchFamily="18" charset="0"/>
                        </a:rPr>
                        <a:t> – </a:t>
                      </a:r>
                      <a:r>
                        <a:rPr lang="es-ES" sz="2800" b="1" kern="1200" dirty="0" err="1">
                          <a:solidFill>
                            <a:srgbClr val="FF0000"/>
                          </a:solidFill>
                          <a:effectLst/>
                          <a:latin typeface="Times New Roman" pitchFamily="18" charset="0"/>
                          <a:ea typeface="+mn-ea"/>
                          <a:cs typeface="Times New Roman" pitchFamily="18" charset="0"/>
                        </a:rPr>
                        <a:t>hầu</a:t>
                      </a:r>
                      <a:r>
                        <a:rPr lang="es-ES" sz="2800" b="1" kern="1200" dirty="0">
                          <a:solidFill>
                            <a:srgbClr val="FF0000"/>
                          </a:solidFill>
                          <a:effectLst/>
                          <a:latin typeface="Times New Roman" pitchFamily="18" charset="0"/>
                          <a:ea typeface="+mn-ea"/>
                          <a:cs typeface="Times New Roman" pitchFamily="18" charset="0"/>
                        </a:rPr>
                        <a:t>  - </a:t>
                      </a:r>
                      <a:r>
                        <a:rPr lang="es-ES" sz="2800" b="1" kern="1200" dirty="0" err="1">
                          <a:solidFill>
                            <a:srgbClr val="FF0000"/>
                          </a:solidFill>
                          <a:effectLst/>
                          <a:latin typeface="Times New Roman" pitchFamily="18" charset="0"/>
                          <a:ea typeface="+mn-ea"/>
                          <a:cs typeface="Times New Roman" pitchFamily="18" charset="0"/>
                        </a:rPr>
                        <a:t>thực</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quản</a:t>
                      </a:r>
                      <a:r>
                        <a:rPr lang="es-ES" sz="2800" b="1" kern="1200" dirty="0">
                          <a:solidFill>
                            <a:srgbClr val="FF0000"/>
                          </a:solidFill>
                          <a:effectLst/>
                          <a:latin typeface="Times New Roman" pitchFamily="18" charset="0"/>
                          <a:ea typeface="+mn-ea"/>
                          <a:cs typeface="Times New Roman" pitchFamily="18" charset="0"/>
                        </a:rPr>
                        <a:t> – da </a:t>
                      </a:r>
                      <a:r>
                        <a:rPr lang="es-ES" sz="2800" b="1" kern="1200" dirty="0" err="1">
                          <a:solidFill>
                            <a:srgbClr val="FF0000"/>
                          </a:solidFill>
                          <a:effectLst/>
                          <a:latin typeface="Times New Roman" pitchFamily="18" charset="0"/>
                          <a:ea typeface="+mn-ea"/>
                          <a:cs typeface="Times New Roman" pitchFamily="18" charset="0"/>
                        </a:rPr>
                        <a:t>dày</a:t>
                      </a:r>
                      <a:r>
                        <a:rPr lang="es-ES" sz="2800" b="1" kern="1200" dirty="0">
                          <a:solidFill>
                            <a:srgbClr val="FF0000"/>
                          </a:solidFill>
                          <a:effectLst/>
                          <a:latin typeface="Times New Roman" pitchFamily="18" charset="0"/>
                          <a:ea typeface="+mn-ea"/>
                          <a:cs typeface="Times New Roman" pitchFamily="18" charset="0"/>
                        </a:rPr>
                        <a:t> – </a:t>
                      </a:r>
                      <a:r>
                        <a:rPr lang="es-ES" sz="2800" b="1" kern="1200" dirty="0" err="1">
                          <a:solidFill>
                            <a:srgbClr val="FF0000"/>
                          </a:solidFill>
                          <a:effectLst/>
                          <a:latin typeface="Times New Roman" pitchFamily="18" charset="0"/>
                          <a:ea typeface="+mn-ea"/>
                          <a:cs typeface="Times New Roman" pitchFamily="18" charset="0"/>
                        </a:rPr>
                        <a:t>ruột</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tịt</a:t>
                      </a:r>
                      <a:r>
                        <a:rPr lang="es-ES" sz="2800" b="1" kern="1200" dirty="0">
                          <a:solidFill>
                            <a:srgbClr val="FF0000"/>
                          </a:solidFill>
                          <a:effectLst/>
                          <a:latin typeface="Times New Roman" pitchFamily="18" charset="0"/>
                          <a:ea typeface="+mn-ea"/>
                          <a:cs typeface="Times New Roman" pitchFamily="18" charset="0"/>
                        </a:rPr>
                        <a:t> – </a:t>
                      </a:r>
                      <a:r>
                        <a:rPr lang="es-ES" sz="2800" b="1" kern="1200" dirty="0" err="1">
                          <a:solidFill>
                            <a:srgbClr val="FF0000"/>
                          </a:solidFill>
                          <a:effectLst/>
                          <a:latin typeface="Times New Roman" pitchFamily="18" charset="0"/>
                          <a:ea typeface="+mn-ea"/>
                          <a:cs typeface="Times New Roman" pitchFamily="18" charset="0"/>
                        </a:rPr>
                        <a:t>ruột</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sau</a:t>
                      </a:r>
                      <a:r>
                        <a:rPr lang="es-ES" sz="2800" b="1" kern="1200" dirty="0">
                          <a:solidFill>
                            <a:srgbClr val="FF0000"/>
                          </a:solidFill>
                          <a:effectLst/>
                          <a:latin typeface="Times New Roman" pitchFamily="18" charset="0"/>
                          <a:ea typeface="+mn-ea"/>
                          <a:cs typeface="Times New Roman" pitchFamily="18" charset="0"/>
                        </a:rPr>
                        <a:t> – </a:t>
                      </a:r>
                      <a:r>
                        <a:rPr lang="es-ES" sz="2800" b="1" kern="1200" dirty="0" err="1">
                          <a:solidFill>
                            <a:srgbClr val="FF0000"/>
                          </a:solidFill>
                          <a:effectLst/>
                          <a:latin typeface="Times New Roman" pitchFamily="18" charset="0"/>
                          <a:ea typeface="+mn-ea"/>
                          <a:cs typeface="Times New Roman" pitchFamily="18" charset="0"/>
                        </a:rPr>
                        <a:t>trực</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tràng</a:t>
                      </a:r>
                      <a:r>
                        <a:rPr lang="es-ES" sz="2800" b="1" kern="1200" dirty="0">
                          <a:solidFill>
                            <a:srgbClr val="FF0000"/>
                          </a:solidFill>
                          <a:effectLst/>
                          <a:latin typeface="Times New Roman" pitchFamily="18" charset="0"/>
                          <a:ea typeface="+mn-ea"/>
                          <a:cs typeface="Times New Roman" pitchFamily="18" charset="0"/>
                        </a:rPr>
                        <a:t> – </a:t>
                      </a:r>
                      <a:r>
                        <a:rPr lang="es-ES" sz="2800" b="1" kern="1200" dirty="0" err="1">
                          <a:solidFill>
                            <a:srgbClr val="FF0000"/>
                          </a:solidFill>
                          <a:effectLst/>
                          <a:latin typeface="Times New Roman" pitchFamily="18" charset="0"/>
                          <a:ea typeface="+mn-ea"/>
                          <a:cs typeface="Times New Roman" pitchFamily="18" charset="0"/>
                        </a:rPr>
                        <a:t>hậu</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môn</a:t>
                      </a:r>
                      <a:endParaRPr lang="en-US" sz="2800" b="1" kern="1200" dirty="0">
                        <a:solidFill>
                          <a:srgbClr val="FF0000"/>
                        </a:solidFill>
                        <a:effectLst/>
                        <a:latin typeface="Times New Roman" pitchFamily="18" charset="0"/>
                        <a:ea typeface="+mn-ea"/>
                        <a:cs typeface="Times New Roman" pitchFamily="18" charset="0"/>
                      </a:endParaRPr>
                    </a:p>
                    <a:p>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Xuất</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hiện</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ruột</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tịt</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tiết</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dịch</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vị</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vào</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dạ</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dày</a:t>
                      </a:r>
                      <a:endParaRPr lang="en-US" sz="2800" b="1" kern="1200" dirty="0">
                        <a:solidFill>
                          <a:srgbClr val="FF0000"/>
                        </a:solidFill>
                        <a:effectLst/>
                        <a:latin typeface="Times New Roman" pitchFamily="18" charset="0"/>
                        <a:ea typeface="+mn-ea"/>
                        <a:cs typeface="Times New Roman" pitchFamily="18" charset="0"/>
                      </a:endParaRPr>
                    </a:p>
                    <a:p>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Khoang</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miệng</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có</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tuyến</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nước</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bọt</a:t>
                      </a:r>
                      <a:r>
                        <a:rPr lang="es-ES" sz="2800" b="1" kern="1200" dirty="0">
                          <a:solidFill>
                            <a:srgbClr val="FF0000"/>
                          </a:solidFill>
                          <a:effectLst/>
                          <a:latin typeface="Times New Roman" pitchFamily="18" charset="0"/>
                          <a:ea typeface="+mn-ea"/>
                          <a:cs typeface="Times New Roman" pitchFamily="18" charset="0"/>
                        </a:rPr>
                        <a:t>.</a:t>
                      </a:r>
                      <a:endParaRPr lang="en-US" sz="28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s-ES" sz="2800" b="1" kern="1200" dirty="0">
                        <a:solidFill>
                          <a:srgbClr val="FF0000"/>
                        </a:solidFill>
                        <a:effectLst/>
                        <a:latin typeface="Times New Roman" pitchFamily="18" charset="0"/>
                        <a:ea typeface="+mn-ea"/>
                        <a:cs typeface="Times New Roman" pitchFamily="18" charset="0"/>
                      </a:endParaRPr>
                    </a:p>
                    <a:p>
                      <a:endParaRPr lang="es-ES" sz="2800" b="1" kern="1200" dirty="0">
                        <a:solidFill>
                          <a:srgbClr val="FF0000"/>
                        </a:solidFill>
                        <a:effectLst/>
                        <a:latin typeface="Times New Roman" pitchFamily="18" charset="0"/>
                        <a:ea typeface="+mn-ea"/>
                        <a:cs typeface="Times New Roman" pitchFamily="18" charset="0"/>
                      </a:endParaRPr>
                    </a:p>
                    <a:p>
                      <a:pPr algn="ctr"/>
                      <a:r>
                        <a:rPr lang="es-ES" sz="2800" b="1" kern="1200" dirty="0">
                          <a:solidFill>
                            <a:srgbClr val="FF0000"/>
                          </a:solidFill>
                          <a:effectLst/>
                          <a:latin typeface="Times New Roman" pitchFamily="18" charset="0"/>
                          <a:ea typeface="+mn-ea"/>
                          <a:cs typeface="Times New Roman" pitchFamily="18" charset="0"/>
                        </a:rPr>
                        <a:t>B</a:t>
                      </a:r>
                    </a:p>
                    <a:p>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Miệng</a:t>
                      </a:r>
                      <a:r>
                        <a:rPr lang="es-ES" sz="2800" b="1" kern="1200" dirty="0">
                          <a:solidFill>
                            <a:srgbClr val="FF0000"/>
                          </a:solidFill>
                          <a:effectLst/>
                          <a:latin typeface="Times New Roman" pitchFamily="18" charset="0"/>
                          <a:ea typeface="+mn-ea"/>
                          <a:cs typeface="Times New Roman" pitchFamily="18" charset="0"/>
                        </a:rPr>
                        <a:t> – </a:t>
                      </a:r>
                      <a:r>
                        <a:rPr lang="es-ES" sz="2800" b="1" kern="1200" dirty="0" err="1">
                          <a:solidFill>
                            <a:srgbClr val="FF0000"/>
                          </a:solidFill>
                          <a:effectLst/>
                          <a:latin typeface="Times New Roman" pitchFamily="18" charset="0"/>
                          <a:ea typeface="+mn-ea"/>
                          <a:cs typeface="Times New Roman" pitchFamily="18" charset="0"/>
                        </a:rPr>
                        <a:t>hầu</a:t>
                      </a:r>
                      <a:r>
                        <a:rPr lang="es-ES" sz="2800" b="1" kern="1200" dirty="0">
                          <a:solidFill>
                            <a:srgbClr val="FF0000"/>
                          </a:solidFill>
                          <a:effectLst/>
                          <a:latin typeface="Times New Roman" pitchFamily="18" charset="0"/>
                          <a:ea typeface="+mn-ea"/>
                          <a:cs typeface="Times New Roman" pitchFamily="18" charset="0"/>
                        </a:rPr>
                        <a:t> – </a:t>
                      </a:r>
                      <a:r>
                        <a:rPr lang="es-ES" sz="2800" b="1" kern="1200" dirty="0" err="1">
                          <a:solidFill>
                            <a:srgbClr val="FF0000"/>
                          </a:solidFill>
                          <a:effectLst/>
                          <a:latin typeface="Times New Roman" pitchFamily="18" charset="0"/>
                          <a:ea typeface="+mn-ea"/>
                          <a:cs typeface="Times New Roman" pitchFamily="18" charset="0"/>
                        </a:rPr>
                        <a:t>thực</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quản</a:t>
                      </a:r>
                      <a:r>
                        <a:rPr lang="es-ES" sz="2800" b="1" kern="1200" dirty="0">
                          <a:solidFill>
                            <a:srgbClr val="FF0000"/>
                          </a:solidFill>
                          <a:effectLst/>
                          <a:latin typeface="Times New Roman" pitchFamily="18" charset="0"/>
                          <a:ea typeface="+mn-ea"/>
                          <a:cs typeface="Times New Roman" pitchFamily="18" charset="0"/>
                        </a:rPr>
                        <a:t> – </a:t>
                      </a:r>
                      <a:r>
                        <a:rPr lang="es-ES" sz="2800" b="1" kern="1200" dirty="0" err="1">
                          <a:solidFill>
                            <a:srgbClr val="FF0000"/>
                          </a:solidFill>
                          <a:effectLst/>
                          <a:latin typeface="Times New Roman" pitchFamily="18" charset="0"/>
                          <a:ea typeface="+mn-ea"/>
                          <a:cs typeface="Times New Roman" pitchFamily="18" charset="0"/>
                        </a:rPr>
                        <a:t>ruột</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sau</a:t>
                      </a:r>
                      <a:r>
                        <a:rPr lang="es-ES" sz="2800" b="1" kern="1200" dirty="0">
                          <a:solidFill>
                            <a:srgbClr val="FF0000"/>
                          </a:solidFill>
                          <a:effectLst/>
                          <a:latin typeface="Times New Roman" pitchFamily="18" charset="0"/>
                          <a:ea typeface="+mn-ea"/>
                          <a:cs typeface="Times New Roman" pitchFamily="18" charset="0"/>
                        </a:rPr>
                        <a:t> – </a:t>
                      </a:r>
                      <a:r>
                        <a:rPr lang="es-ES" sz="2800" b="1" kern="1200" dirty="0" err="1">
                          <a:solidFill>
                            <a:srgbClr val="FF0000"/>
                          </a:solidFill>
                          <a:effectLst/>
                          <a:latin typeface="Times New Roman" pitchFamily="18" charset="0"/>
                          <a:ea typeface="+mn-ea"/>
                          <a:cs typeface="Times New Roman" pitchFamily="18" charset="0"/>
                        </a:rPr>
                        <a:t>hậu</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môn</a:t>
                      </a:r>
                      <a:endParaRPr lang="en-US" sz="2800" b="1" kern="1200" dirty="0">
                        <a:solidFill>
                          <a:srgbClr val="FF0000"/>
                        </a:solidFill>
                        <a:effectLst/>
                        <a:latin typeface="Times New Roman" pitchFamily="18" charset="0"/>
                        <a:ea typeface="+mn-ea"/>
                        <a:cs typeface="Times New Roman" pitchFamily="18" charset="0"/>
                      </a:endParaRPr>
                    </a:p>
                    <a:p>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thực</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quản</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ngắn</a:t>
                      </a:r>
                      <a:endParaRPr lang="en-US" sz="2800" b="1" kern="1200" dirty="0">
                        <a:solidFill>
                          <a:srgbClr val="FF0000"/>
                        </a:solidFill>
                        <a:effectLst/>
                        <a:latin typeface="Times New Roman" pitchFamily="18" charset="0"/>
                        <a:ea typeface="+mn-ea"/>
                        <a:cs typeface="Times New Roman" pitchFamily="18" charset="0"/>
                      </a:endParaRPr>
                    </a:p>
                    <a:p>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Không</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có</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tuyến</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nước</a:t>
                      </a:r>
                      <a:r>
                        <a:rPr lang="es-ES" sz="2800" b="1" kern="1200" dirty="0">
                          <a:solidFill>
                            <a:srgbClr val="FF0000"/>
                          </a:solidFill>
                          <a:effectLst/>
                          <a:latin typeface="Times New Roman" pitchFamily="18" charset="0"/>
                          <a:ea typeface="+mn-ea"/>
                          <a:cs typeface="Times New Roman" pitchFamily="18" charset="0"/>
                        </a:rPr>
                        <a:t> </a:t>
                      </a:r>
                      <a:r>
                        <a:rPr lang="es-ES" sz="2800" b="1" kern="1200" dirty="0" err="1">
                          <a:solidFill>
                            <a:srgbClr val="FF0000"/>
                          </a:solidFill>
                          <a:effectLst/>
                          <a:latin typeface="Times New Roman" pitchFamily="18" charset="0"/>
                          <a:ea typeface="+mn-ea"/>
                          <a:cs typeface="Times New Roman" pitchFamily="18" charset="0"/>
                        </a:rPr>
                        <a:t>bọt</a:t>
                      </a:r>
                      <a:endParaRPr lang="en-US" sz="28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10000"/>
                  </a:ext>
                </a:extLst>
              </a:tr>
            </a:tbl>
          </a:graphicData>
        </a:graphic>
      </p:graphicFrame>
      <p:sp>
        <p:nvSpPr>
          <p:cNvPr id="5" name="Rounded Rectangle 4">
            <a:extLst>
              <a:ext uri="{FF2B5EF4-FFF2-40B4-BE49-F238E27FC236}">
                <a16:creationId xmlns:a16="http://schemas.microsoft.com/office/drawing/2014/main" xmlns="" id="{81E04DF0-8A5B-4A02-9948-7E72B3FC9749}"/>
              </a:ext>
            </a:extLst>
          </p:cNvPr>
          <p:cNvSpPr/>
          <p:nvPr/>
        </p:nvSpPr>
        <p:spPr>
          <a:xfrm>
            <a:off x="477838" y="228600"/>
            <a:ext cx="3200400"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latin typeface="Times New Roman" pitchFamily="18" charset="0"/>
                <a:cs typeface="Times New Roman" pitchFamily="18" charset="0"/>
              </a:rPr>
              <a:t>CHÂU CHẤU</a:t>
            </a:r>
          </a:p>
        </p:txBody>
      </p:sp>
      <p:sp>
        <p:nvSpPr>
          <p:cNvPr id="8" name="Rounded Rectangle 7">
            <a:extLst>
              <a:ext uri="{FF2B5EF4-FFF2-40B4-BE49-F238E27FC236}">
                <a16:creationId xmlns:a16="http://schemas.microsoft.com/office/drawing/2014/main" xmlns="" id="{F719CF23-746B-45C2-BD70-49F5AB577365}"/>
              </a:ext>
            </a:extLst>
          </p:cNvPr>
          <p:cNvSpPr/>
          <p:nvPr/>
        </p:nvSpPr>
        <p:spPr>
          <a:xfrm>
            <a:off x="5105400" y="228600"/>
            <a:ext cx="3200400" cy="4953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latin typeface="Times New Roman" pitchFamily="18" charset="0"/>
                <a:cs typeface="Times New Roman" pitchFamily="18" charset="0"/>
              </a:rPr>
              <a:t>TÔM SÔNG</a:t>
            </a:r>
          </a:p>
        </p:txBody>
      </p:sp>
      <p:sp>
        <p:nvSpPr>
          <p:cNvPr id="4" name="TextBox 3">
            <a:extLst>
              <a:ext uri="{FF2B5EF4-FFF2-40B4-BE49-F238E27FC236}">
                <a16:creationId xmlns:a16="http://schemas.microsoft.com/office/drawing/2014/main" xmlns="" id="{117594EC-BF19-4F48-B597-8A44FF64B314}"/>
              </a:ext>
            </a:extLst>
          </p:cNvPr>
          <p:cNvSpPr txBox="1"/>
          <p:nvPr/>
        </p:nvSpPr>
        <p:spPr>
          <a:xfrm>
            <a:off x="152400" y="4605338"/>
            <a:ext cx="8991600" cy="522287"/>
          </a:xfrm>
          <a:prstGeom prst="rect">
            <a:avLst/>
          </a:prstGeom>
          <a:solidFill>
            <a:schemeClr val="bg2"/>
          </a:solidFill>
          <a:ln>
            <a:solidFill>
              <a:schemeClr val="tx2">
                <a:lumMod val="20000"/>
                <a:lumOff val="80000"/>
              </a:schemeClr>
            </a:solidFill>
          </a:ln>
        </p:spPr>
        <p:txBody>
          <a:bodyPr>
            <a:spAutoFit/>
          </a:bodyPr>
          <a:lstStyle/>
          <a:p>
            <a:pPr>
              <a:defRPr/>
            </a:pPr>
            <a:r>
              <a:rPr lang="vi-VN" sz="2800" b="1" dirty="0">
                <a:latin typeface="+mj-lt"/>
              </a:rPr>
              <a:t>Đâ</a:t>
            </a:r>
            <a:r>
              <a:rPr lang="en-US" sz="2800" b="1" dirty="0">
                <a:latin typeface="+mj-lt"/>
              </a:rPr>
              <a:t>y </a:t>
            </a:r>
            <a:r>
              <a:rPr lang="en-US" sz="2800" b="1" dirty="0" err="1">
                <a:latin typeface="+mj-lt"/>
              </a:rPr>
              <a:t>là</a:t>
            </a:r>
            <a:r>
              <a:rPr lang="en-US" sz="2800" b="1" dirty="0">
                <a:latin typeface="+mj-lt"/>
              </a:rPr>
              <a:t> </a:t>
            </a:r>
            <a:r>
              <a:rPr lang="vi-VN" sz="2800" b="1" dirty="0">
                <a:latin typeface="+mj-lt"/>
              </a:rPr>
              <a:t>đặc</a:t>
            </a:r>
            <a:r>
              <a:rPr lang="en-US" sz="2800" b="1" dirty="0">
                <a:latin typeface="+mj-lt"/>
              </a:rPr>
              <a:t> </a:t>
            </a:r>
            <a:r>
              <a:rPr lang="vi-VN" sz="2800" b="1" dirty="0">
                <a:latin typeface="+mj-lt"/>
              </a:rPr>
              <a:t>đ</a:t>
            </a:r>
            <a:r>
              <a:rPr lang="en-US" sz="2800" b="1" dirty="0" err="1">
                <a:latin typeface="+mj-lt"/>
              </a:rPr>
              <a:t>iểm</a:t>
            </a:r>
            <a:r>
              <a:rPr lang="en-US" sz="2800" b="1" dirty="0">
                <a:latin typeface="+mj-lt"/>
              </a:rPr>
              <a:t> </a:t>
            </a:r>
            <a:r>
              <a:rPr lang="en-US" sz="2800" b="1" dirty="0" err="1">
                <a:latin typeface="+mj-lt"/>
              </a:rPr>
              <a:t>cấu</a:t>
            </a:r>
            <a:r>
              <a:rPr lang="en-US" sz="2800" b="1" dirty="0">
                <a:latin typeface="+mj-lt"/>
              </a:rPr>
              <a:t> </a:t>
            </a:r>
            <a:r>
              <a:rPr lang="en-US" sz="2800" b="1" dirty="0" err="1">
                <a:latin typeface="+mj-lt"/>
              </a:rPr>
              <a:t>tạo</a:t>
            </a:r>
            <a:r>
              <a:rPr lang="en-US" sz="2800" b="1" dirty="0">
                <a:latin typeface="+mj-lt"/>
              </a:rPr>
              <a:t> </a:t>
            </a:r>
            <a:r>
              <a:rPr lang="en-US" sz="2800" b="1" dirty="0" err="1">
                <a:latin typeface="+mj-lt"/>
              </a:rPr>
              <a:t>tiêu</a:t>
            </a:r>
            <a:r>
              <a:rPr lang="en-US" sz="2800" b="1" dirty="0">
                <a:latin typeface="+mj-lt"/>
              </a:rPr>
              <a:t> </a:t>
            </a:r>
            <a:r>
              <a:rPr lang="en-US" sz="2800" b="1" dirty="0" err="1">
                <a:latin typeface="+mj-lt"/>
              </a:rPr>
              <a:t>hóa</a:t>
            </a:r>
            <a:r>
              <a:rPr lang="en-US" sz="2800" b="1" dirty="0">
                <a:latin typeface="+mj-lt"/>
              </a:rPr>
              <a:t> </a:t>
            </a:r>
            <a:r>
              <a:rPr lang="en-US" sz="2800" b="1" dirty="0" err="1">
                <a:latin typeface="+mj-lt"/>
              </a:rPr>
              <a:t>của</a:t>
            </a:r>
            <a:r>
              <a:rPr lang="en-US" sz="2800" b="1" dirty="0">
                <a:latin typeface="+mj-lt"/>
              </a:rPr>
              <a:t> </a:t>
            </a:r>
            <a:r>
              <a:rPr lang="vi-VN" sz="2800" b="1" dirty="0">
                <a:latin typeface="+mj-lt"/>
              </a:rPr>
              <a:t>động</a:t>
            </a:r>
            <a:r>
              <a:rPr lang="en-US" sz="2800" b="1" dirty="0">
                <a:latin typeface="+mj-lt"/>
              </a:rPr>
              <a:t> </a:t>
            </a:r>
            <a:r>
              <a:rPr lang="en-US" sz="2800" b="1" dirty="0" err="1">
                <a:latin typeface="+mj-lt"/>
              </a:rPr>
              <a:t>vật</a:t>
            </a:r>
            <a:r>
              <a:rPr lang="en-US" sz="2800" b="1" dirty="0">
                <a:latin typeface="+mj-lt"/>
              </a:rPr>
              <a:t> </a:t>
            </a:r>
            <a:r>
              <a:rPr lang="en-US" sz="2800" b="1" dirty="0" err="1">
                <a:latin typeface="+mj-lt"/>
              </a:rPr>
              <a:t>nào</a:t>
            </a:r>
            <a:r>
              <a:rPr lang="en-US" sz="2800" b="1" dirty="0">
                <a:latin typeface="+mj-lt"/>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9BE5D775-66D0-469E-9EBD-EBD90D260606}"/>
              </a:ext>
            </a:extLst>
          </p:cNvPr>
          <p:cNvGraphicFramePr>
            <a:graphicFrameLocks noGrp="1"/>
          </p:cNvGraphicFramePr>
          <p:nvPr/>
        </p:nvGraphicFramePr>
        <p:xfrm>
          <a:off x="358775" y="1262063"/>
          <a:ext cx="8153400" cy="3932237"/>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xmlns="" val="20000"/>
                    </a:ext>
                  </a:extLst>
                </a:gridCol>
                <a:gridCol w="4076700">
                  <a:extLst>
                    <a:ext uri="{9D8B030D-6E8A-4147-A177-3AD203B41FA5}">
                      <a16:colId xmlns:a16="http://schemas.microsoft.com/office/drawing/2014/main" xmlns="" val="20001"/>
                    </a:ext>
                  </a:extLst>
                </a:gridCol>
              </a:tblGrid>
              <a:tr h="3932237">
                <a:tc>
                  <a:txBody>
                    <a:bodyPr/>
                    <a:lstStyle/>
                    <a:p>
                      <a:pPr algn="ctr" fontAlgn="base"/>
                      <a:r>
                        <a:rPr lang="en-US" sz="2800" b="1" kern="1200" dirty="0">
                          <a:solidFill>
                            <a:srgbClr val="FF0000"/>
                          </a:solidFill>
                          <a:effectLst/>
                          <a:latin typeface="Times New Roman" pitchFamily="18" charset="0"/>
                          <a:ea typeface="+mn-ea"/>
                          <a:cs typeface="Times New Roman" pitchFamily="18" charset="0"/>
                        </a:rPr>
                        <a:t>A</a:t>
                      </a:r>
                    </a:p>
                    <a:p>
                      <a:pPr fontAlgn="base"/>
                      <a:r>
                        <a:rPr lang="en-US" sz="3200" b="1" kern="1200" dirty="0" err="1">
                          <a:solidFill>
                            <a:srgbClr val="FF0000"/>
                          </a:solidFill>
                          <a:effectLst/>
                          <a:latin typeface="Times New Roman" pitchFamily="18" charset="0"/>
                          <a:ea typeface="+mn-ea"/>
                          <a:cs typeface="Times New Roman" pitchFamily="18" charset="0"/>
                        </a:rPr>
                        <a:t>Chưa</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có</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tim</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nhưng</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có</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mạch</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vòng</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vùng</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hầu</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có</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vai</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trò</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giống</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như</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tim</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mạch</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lưng</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mạch</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bụng</a:t>
                      </a:r>
                      <a:r>
                        <a:rPr lang="en-US" sz="3200" b="1" kern="1200" dirty="0">
                          <a:solidFill>
                            <a:srgbClr val="FF0000"/>
                          </a:solidFill>
                          <a:effectLst/>
                          <a:latin typeface="Times New Roman" pitchFamily="18" charset="0"/>
                          <a:ea typeface="+mn-ea"/>
                          <a:cs typeface="Times New Roman" pitchFamily="18" charset="0"/>
                        </a:rPr>
                        <a:t>.</a:t>
                      </a:r>
                    </a:p>
                    <a:p>
                      <a:r>
                        <a:rPr lang="en-US" sz="3200" b="1" kern="1200" dirty="0" err="1">
                          <a:solidFill>
                            <a:srgbClr val="FF0000"/>
                          </a:solidFill>
                          <a:effectLst/>
                          <a:latin typeface="Times New Roman" pitchFamily="18" charset="0"/>
                          <a:ea typeface="+mn-ea"/>
                          <a:cs typeface="Times New Roman" pitchFamily="18" charset="0"/>
                        </a:rPr>
                        <a:t>Hệ</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mạch</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kín</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máu</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đỏ</a:t>
                      </a:r>
                      <a:r>
                        <a:rPr lang="en-US" sz="3200" b="1" kern="1200" dirty="0">
                          <a:solidFill>
                            <a:srgbClr val="FF0000"/>
                          </a:solidFill>
                          <a:effectLst/>
                          <a:latin typeface="Times New Roman" pitchFamily="18" charset="0"/>
                          <a:ea typeface="+mn-ea"/>
                          <a:cs typeface="Times New Roman" pitchFamily="18" charset="0"/>
                        </a:rPr>
                        <a:t> t</a:t>
                      </a:r>
                      <a:r>
                        <a:rPr lang="vi-VN" sz="3200" b="1" kern="1200" dirty="0">
                          <a:solidFill>
                            <a:srgbClr val="FF0000"/>
                          </a:solidFill>
                          <a:effectLst/>
                          <a:latin typeface="Times New Roman" pitchFamily="18" charset="0"/>
                          <a:ea typeface="+mn-ea"/>
                          <a:cs typeface="Times New Roman" pitchFamily="18" charset="0"/>
                        </a:rPr>
                        <a:t>ươ</a:t>
                      </a:r>
                      <a:r>
                        <a:rPr lang="en-US" sz="3200" b="1" kern="1200" dirty="0">
                          <a:solidFill>
                            <a:srgbClr val="FF0000"/>
                          </a:solidFill>
                          <a:effectLst/>
                          <a:latin typeface="Times New Roman" pitchFamily="18" charset="0"/>
                          <a:ea typeface="+mn-ea"/>
                          <a:cs typeface="Times New Roman" pitchFamily="18" charset="0"/>
                        </a:rPr>
                        <a:t>i </a:t>
                      </a:r>
                      <a:r>
                        <a:rPr lang="en-US" sz="3200" b="1" kern="1200" dirty="0" err="1">
                          <a:solidFill>
                            <a:srgbClr val="FF0000"/>
                          </a:solidFill>
                          <a:effectLst/>
                          <a:latin typeface="Times New Roman" pitchFamily="18" charset="0"/>
                          <a:ea typeface="+mn-ea"/>
                          <a:cs typeface="Times New Roman" pitchFamily="18" charset="0"/>
                        </a:rPr>
                        <a:t>nuôi</a:t>
                      </a:r>
                      <a:r>
                        <a:rPr lang="en-US" sz="3200" b="1" kern="1200" dirty="0">
                          <a:solidFill>
                            <a:srgbClr val="FF0000"/>
                          </a:solidFill>
                          <a:effectLst/>
                          <a:latin typeface="Times New Roman" pitchFamily="18" charset="0"/>
                          <a:ea typeface="+mn-ea"/>
                          <a:cs typeface="Times New Roman" pitchFamily="18" charset="0"/>
                        </a:rPr>
                        <a:t> c</a:t>
                      </a:r>
                      <a:r>
                        <a:rPr lang="vi-VN" sz="3200" b="1" kern="1200" dirty="0">
                          <a:solidFill>
                            <a:srgbClr val="FF0000"/>
                          </a:solidFill>
                          <a:effectLst/>
                          <a:latin typeface="Times New Roman" pitchFamily="18" charset="0"/>
                          <a:ea typeface="+mn-ea"/>
                          <a:cs typeface="Times New Roman" pitchFamily="18" charset="0"/>
                        </a:rPr>
                        <a:t>ơ</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thể</a:t>
                      </a:r>
                      <a:endParaRPr lang="en-US" sz="3200" dirty="0">
                        <a:solidFill>
                          <a:srgbClr val="FF0000"/>
                        </a:solidFill>
                        <a:latin typeface="Times New Roman" pitchFamily="18" charset="0"/>
                        <a:cs typeface="Times New Roman" pitchFamily="18" charset="0"/>
                      </a:endParaRPr>
                    </a:p>
                  </a:txBody>
                  <a:tcPr marT="45736" marB="45736">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2800" b="1" kern="1200" dirty="0">
                          <a:solidFill>
                            <a:srgbClr val="FF0000"/>
                          </a:solidFill>
                          <a:effectLst/>
                          <a:latin typeface="Times New Roman" pitchFamily="18" charset="0"/>
                          <a:ea typeface="+mn-ea"/>
                          <a:cs typeface="Times New Roman" pitchFamily="18" charset="0"/>
                        </a:rPr>
                        <a:t>B</a:t>
                      </a:r>
                    </a:p>
                    <a:p>
                      <a:endParaRPr lang="en-US" sz="2800" b="1" kern="1200" dirty="0">
                        <a:solidFill>
                          <a:srgbClr val="FF0000"/>
                        </a:solidFill>
                        <a:effectLst/>
                        <a:latin typeface="Times New Roman" pitchFamily="18" charset="0"/>
                        <a:ea typeface="+mn-ea"/>
                        <a:cs typeface="Times New Roman" pitchFamily="18" charset="0"/>
                      </a:endParaRPr>
                    </a:p>
                    <a:p>
                      <a:r>
                        <a:rPr lang="en-US" sz="3200" b="1" kern="1200" dirty="0">
                          <a:solidFill>
                            <a:srgbClr val="FF0000"/>
                          </a:solidFill>
                          <a:effectLst/>
                          <a:latin typeface="Times New Roman" pitchFamily="18" charset="0"/>
                          <a:ea typeface="+mn-ea"/>
                          <a:cs typeface="Times New Roman" pitchFamily="18" charset="0"/>
                        </a:rPr>
                        <a:t>Tim </a:t>
                      </a:r>
                      <a:r>
                        <a:rPr lang="en-US" sz="3200" b="1" kern="1200" dirty="0" err="1">
                          <a:solidFill>
                            <a:srgbClr val="FF0000"/>
                          </a:solidFill>
                          <a:effectLst/>
                          <a:latin typeface="Times New Roman" pitchFamily="18" charset="0"/>
                          <a:ea typeface="+mn-ea"/>
                          <a:cs typeface="Times New Roman" pitchFamily="18" charset="0"/>
                        </a:rPr>
                        <a:t>hình</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ống</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hệ</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mạch</a:t>
                      </a:r>
                      <a:r>
                        <a:rPr lang="en-US" sz="3200" b="1" kern="1200" dirty="0">
                          <a:solidFill>
                            <a:srgbClr val="FF0000"/>
                          </a:solidFill>
                          <a:effectLst/>
                          <a:latin typeface="Times New Roman" pitchFamily="18" charset="0"/>
                          <a:ea typeface="+mn-ea"/>
                          <a:cs typeface="Times New Roman" pitchFamily="18" charset="0"/>
                        </a:rPr>
                        <a:t> </a:t>
                      </a:r>
                      <a:r>
                        <a:rPr lang="en-US" sz="3200" b="1" kern="1200" dirty="0" err="1">
                          <a:solidFill>
                            <a:srgbClr val="FF0000"/>
                          </a:solidFill>
                          <a:effectLst/>
                          <a:latin typeface="Times New Roman" pitchFamily="18" charset="0"/>
                          <a:ea typeface="+mn-ea"/>
                          <a:cs typeface="Times New Roman" pitchFamily="18" charset="0"/>
                        </a:rPr>
                        <a:t>hở</a:t>
                      </a:r>
                      <a:r>
                        <a:rPr lang="en-US" sz="3200" b="1" kern="1200" dirty="0">
                          <a:solidFill>
                            <a:srgbClr val="FF0000"/>
                          </a:solidFill>
                          <a:effectLst/>
                          <a:latin typeface="Times New Roman" pitchFamily="18" charset="0"/>
                          <a:ea typeface="+mn-ea"/>
                          <a:cs typeface="Times New Roman" pitchFamily="18" charset="0"/>
                        </a:rPr>
                        <a:t>.</a:t>
                      </a:r>
                      <a:endParaRPr lang="en-US" sz="3200" dirty="0">
                        <a:solidFill>
                          <a:srgbClr val="FF0000"/>
                        </a:solidFill>
                        <a:latin typeface="Times New Roman" pitchFamily="18" charset="0"/>
                        <a:cs typeface="Times New Roman" pitchFamily="18" charset="0"/>
                      </a:endParaRPr>
                    </a:p>
                  </a:txBody>
                  <a:tcPr marT="45736" marB="45736">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10000"/>
                  </a:ext>
                </a:extLst>
              </a:tr>
            </a:tbl>
          </a:graphicData>
        </a:graphic>
      </p:graphicFrame>
      <p:sp>
        <p:nvSpPr>
          <p:cNvPr id="5" name="Rounded Rectangle 4">
            <a:extLst>
              <a:ext uri="{FF2B5EF4-FFF2-40B4-BE49-F238E27FC236}">
                <a16:creationId xmlns:a16="http://schemas.microsoft.com/office/drawing/2014/main" xmlns="" id="{1CBDD128-BB1F-4AA6-B85E-F44512E028C5}"/>
              </a:ext>
            </a:extLst>
          </p:cNvPr>
          <p:cNvSpPr/>
          <p:nvPr/>
        </p:nvSpPr>
        <p:spPr>
          <a:xfrm>
            <a:off x="685800" y="804863"/>
            <a:ext cx="3200400"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latin typeface="Times New Roman" pitchFamily="18" charset="0"/>
                <a:cs typeface="Times New Roman" pitchFamily="18" charset="0"/>
              </a:rPr>
              <a:t>GIUN ĐẤT</a:t>
            </a:r>
          </a:p>
        </p:txBody>
      </p:sp>
      <p:sp>
        <p:nvSpPr>
          <p:cNvPr id="8" name="Rounded Rectangle 7">
            <a:extLst>
              <a:ext uri="{FF2B5EF4-FFF2-40B4-BE49-F238E27FC236}">
                <a16:creationId xmlns:a16="http://schemas.microsoft.com/office/drawing/2014/main" xmlns="" id="{06929E4B-4A68-4D56-9F75-8517861EDF2D}"/>
              </a:ext>
            </a:extLst>
          </p:cNvPr>
          <p:cNvSpPr/>
          <p:nvPr/>
        </p:nvSpPr>
        <p:spPr>
          <a:xfrm>
            <a:off x="4991100" y="798513"/>
            <a:ext cx="3200400" cy="4953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2060"/>
                </a:solidFill>
                <a:latin typeface="Times New Roman" pitchFamily="18" charset="0"/>
                <a:cs typeface="Times New Roman" pitchFamily="18" charset="0"/>
              </a:rPr>
              <a:t>CHÂU CHẤU</a:t>
            </a:r>
          </a:p>
        </p:txBody>
      </p:sp>
      <p:sp>
        <p:nvSpPr>
          <p:cNvPr id="10" name="TextBox 9">
            <a:extLst>
              <a:ext uri="{FF2B5EF4-FFF2-40B4-BE49-F238E27FC236}">
                <a16:creationId xmlns:a16="http://schemas.microsoft.com/office/drawing/2014/main" xmlns="" id="{6B387364-80C8-4634-A973-D0DC0E688297}"/>
              </a:ext>
            </a:extLst>
          </p:cNvPr>
          <p:cNvSpPr txBox="1"/>
          <p:nvPr/>
        </p:nvSpPr>
        <p:spPr>
          <a:xfrm>
            <a:off x="152400" y="5559425"/>
            <a:ext cx="8991600" cy="523875"/>
          </a:xfrm>
          <a:prstGeom prst="rect">
            <a:avLst/>
          </a:prstGeom>
          <a:solidFill>
            <a:schemeClr val="bg2"/>
          </a:solidFill>
          <a:ln>
            <a:solidFill>
              <a:schemeClr val="tx2">
                <a:lumMod val="20000"/>
                <a:lumOff val="80000"/>
              </a:schemeClr>
            </a:solidFill>
          </a:ln>
        </p:spPr>
        <p:txBody>
          <a:bodyPr>
            <a:spAutoFit/>
          </a:bodyPr>
          <a:lstStyle/>
          <a:p>
            <a:pPr>
              <a:defRPr/>
            </a:pPr>
            <a:r>
              <a:rPr lang="vi-VN" sz="2800" b="1" dirty="0">
                <a:latin typeface="+mj-lt"/>
              </a:rPr>
              <a:t>Đâ</a:t>
            </a:r>
            <a:r>
              <a:rPr lang="en-US" sz="2800" b="1" dirty="0">
                <a:latin typeface="+mj-lt"/>
              </a:rPr>
              <a:t>y </a:t>
            </a:r>
            <a:r>
              <a:rPr lang="en-US" sz="2800" b="1" dirty="0" err="1">
                <a:latin typeface="+mj-lt"/>
              </a:rPr>
              <a:t>là</a:t>
            </a:r>
            <a:r>
              <a:rPr lang="en-US" sz="2800" b="1" dirty="0">
                <a:latin typeface="+mj-lt"/>
              </a:rPr>
              <a:t> </a:t>
            </a:r>
            <a:r>
              <a:rPr lang="vi-VN" sz="2800" b="1" dirty="0">
                <a:latin typeface="+mj-lt"/>
              </a:rPr>
              <a:t>đặc</a:t>
            </a:r>
            <a:r>
              <a:rPr lang="en-US" sz="2800" b="1" dirty="0">
                <a:latin typeface="+mj-lt"/>
              </a:rPr>
              <a:t> </a:t>
            </a:r>
            <a:r>
              <a:rPr lang="vi-VN" sz="2800" b="1" dirty="0">
                <a:latin typeface="+mj-lt"/>
              </a:rPr>
              <a:t>đ</a:t>
            </a:r>
            <a:r>
              <a:rPr lang="en-US" sz="2800" b="1" dirty="0" err="1">
                <a:latin typeface="+mj-lt"/>
              </a:rPr>
              <a:t>iểm</a:t>
            </a:r>
            <a:r>
              <a:rPr lang="en-US" sz="2800" b="1" dirty="0">
                <a:latin typeface="+mj-lt"/>
              </a:rPr>
              <a:t> </a:t>
            </a:r>
            <a:r>
              <a:rPr lang="en-US" sz="2800" b="1" dirty="0" err="1">
                <a:latin typeface="+mj-lt"/>
              </a:rPr>
              <a:t>cấu</a:t>
            </a:r>
            <a:r>
              <a:rPr lang="en-US" sz="2800" b="1" dirty="0">
                <a:latin typeface="+mj-lt"/>
              </a:rPr>
              <a:t> </a:t>
            </a:r>
            <a:r>
              <a:rPr lang="en-US" sz="2800" b="1" dirty="0" err="1">
                <a:latin typeface="+mj-lt"/>
              </a:rPr>
              <a:t>tạo</a:t>
            </a:r>
            <a:r>
              <a:rPr lang="en-US" sz="2800" b="1" dirty="0">
                <a:latin typeface="+mj-lt"/>
              </a:rPr>
              <a:t> </a:t>
            </a:r>
            <a:r>
              <a:rPr lang="en-US" sz="2800" b="1" dirty="0" err="1">
                <a:latin typeface="+mj-lt"/>
              </a:rPr>
              <a:t>hệ</a:t>
            </a:r>
            <a:r>
              <a:rPr lang="en-US" sz="2800" b="1" dirty="0">
                <a:latin typeface="+mj-lt"/>
              </a:rPr>
              <a:t> </a:t>
            </a:r>
            <a:r>
              <a:rPr lang="en-US" sz="2800" b="1" dirty="0" err="1">
                <a:latin typeface="+mj-lt"/>
              </a:rPr>
              <a:t>tuần</a:t>
            </a:r>
            <a:r>
              <a:rPr lang="en-US" sz="2800" b="1" dirty="0">
                <a:latin typeface="+mj-lt"/>
              </a:rPr>
              <a:t> </a:t>
            </a:r>
            <a:r>
              <a:rPr lang="en-US" sz="2800" b="1" dirty="0" err="1">
                <a:latin typeface="+mj-lt"/>
              </a:rPr>
              <a:t>hoàn</a:t>
            </a:r>
            <a:r>
              <a:rPr lang="en-US" sz="2800" b="1" dirty="0">
                <a:latin typeface="+mj-lt"/>
              </a:rPr>
              <a:t> </a:t>
            </a:r>
            <a:r>
              <a:rPr lang="en-US" sz="2800" b="1" dirty="0" err="1">
                <a:latin typeface="+mj-lt"/>
              </a:rPr>
              <a:t>của</a:t>
            </a:r>
            <a:r>
              <a:rPr lang="en-US" sz="2800" b="1" dirty="0">
                <a:latin typeface="+mj-lt"/>
              </a:rPr>
              <a:t> </a:t>
            </a:r>
            <a:r>
              <a:rPr lang="vi-VN" sz="2800" b="1" dirty="0">
                <a:latin typeface="+mj-lt"/>
              </a:rPr>
              <a:t>động</a:t>
            </a:r>
            <a:r>
              <a:rPr lang="en-US" sz="2800" b="1" dirty="0">
                <a:latin typeface="+mj-lt"/>
              </a:rPr>
              <a:t> </a:t>
            </a:r>
            <a:r>
              <a:rPr lang="en-US" sz="2800" b="1" dirty="0" err="1">
                <a:latin typeface="+mj-lt"/>
              </a:rPr>
              <a:t>vật</a:t>
            </a:r>
            <a:r>
              <a:rPr lang="en-US" sz="2800" b="1" dirty="0">
                <a:latin typeface="+mj-lt"/>
              </a:rPr>
              <a:t> </a:t>
            </a:r>
            <a:r>
              <a:rPr lang="en-US" sz="2800" b="1" dirty="0" err="1">
                <a:latin typeface="+mj-lt"/>
              </a:rPr>
              <a:t>nào</a:t>
            </a:r>
            <a:r>
              <a:rPr lang="en-US" sz="2800" b="1" dirty="0">
                <a:latin typeface="+mj-lt"/>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xmlns="" id="{58CB8E56-232B-4325-ADCE-600F4FB00885}"/>
              </a:ext>
            </a:extLst>
          </p:cNvPr>
          <p:cNvSpPr txBox="1">
            <a:spLocks noChangeArrowheads="1"/>
          </p:cNvSpPr>
          <p:nvPr/>
        </p:nvSpPr>
        <p:spPr bwMode="auto">
          <a:xfrm>
            <a:off x="611188" y="4184650"/>
            <a:ext cx="8077200" cy="20621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3200" b="1">
                <a:solidFill>
                  <a:srgbClr val="000000"/>
                </a:solidFill>
                <a:latin typeface="Times New Roman" panose="02020603050405020304" pitchFamily="18" charset="0"/>
                <a:cs typeface="Times New Roman" panose="02020603050405020304" pitchFamily="18" charset="0"/>
              </a:rPr>
              <a:t>- Hệ bài tiết của……………..chưa có ống bài tiết và lỗ bài tiết riêng nên chất thải của hệ bài tiết được đổ vào …………của hệ tiêu hóa và thải ra ngoài qua lỗ hậu môn.</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68622" name="TextBox 8">
            <a:extLst>
              <a:ext uri="{FF2B5EF4-FFF2-40B4-BE49-F238E27FC236}">
                <a16:creationId xmlns:a16="http://schemas.microsoft.com/office/drawing/2014/main" xmlns="" id="{C2A3DDBE-DE4D-431A-8B50-E3B9663E8FF2}"/>
              </a:ext>
            </a:extLst>
          </p:cNvPr>
          <p:cNvSpPr txBox="1">
            <a:spLocks noChangeArrowheads="1"/>
          </p:cNvSpPr>
          <p:nvPr/>
        </p:nvSpPr>
        <p:spPr bwMode="auto">
          <a:xfrm>
            <a:off x="4191000" y="5197475"/>
            <a:ext cx="15351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2800" b="1">
                <a:solidFill>
                  <a:srgbClr val="FF0000"/>
                </a:solidFill>
                <a:latin typeface="Times New Roman" panose="02020603050405020304" pitchFamily="18" charset="0"/>
                <a:cs typeface="Times New Roman" panose="02020603050405020304" pitchFamily="18" charset="0"/>
              </a:rPr>
              <a:t>ruột sau</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28676" name="TextBox 1">
            <a:extLst>
              <a:ext uri="{FF2B5EF4-FFF2-40B4-BE49-F238E27FC236}">
                <a16:creationId xmlns:a16="http://schemas.microsoft.com/office/drawing/2014/main" xmlns="" id="{E9739255-AEAD-4143-8A58-B57904366749}"/>
              </a:ext>
            </a:extLst>
          </p:cNvPr>
          <p:cNvSpPr txBox="1">
            <a:spLocks noChangeArrowheads="1"/>
          </p:cNvSpPr>
          <p:nvPr/>
        </p:nvSpPr>
        <p:spPr bwMode="auto">
          <a:xfrm>
            <a:off x="496888" y="898525"/>
            <a:ext cx="81915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-Hệ tuần hoàn của …………….đơn giản đi trong khi hệ thống ống khí phát triển vì:</a:t>
            </a:r>
          </a:p>
          <a:p>
            <a:r>
              <a:rPr lang="en-US" altLang="en-US" sz="3200" b="1">
                <a:latin typeface="Times New Roman" panose="02020603050405020304" pitchFamily="18" charset="0"/>
                <a:cs typeface="Times New Roman" panose="02020603050405020304" pitchFamily="18" charset="0"/>
              </a:rPr>
              <a:t>- Hệ tiêu hóa chỉ có vai trò vận chuyển chất……….</a:t>
            </a:r>
          </a:p>
          <a:p>
            <a:r>
              <a:rPr lang="en-US" altLang="en-US" sz="3200" b="1">
                <a:latin typeface="Times New Roman" panose="02020603050405020304" pitchFamily="18" charset="0"/>
                <a:cs typeface="Times New Roman" panose="02020603050405020304" pitchFamily="18" charset="0"/>
              </a:rPr>
              <a:t>- Hệ hô hấp có hệ thống ống khí phát triển chằng chịt để đem theo ……..  đến các tế bào.</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441813A7-65DB-4702-AEF5-ABDEFA9D91D5}"/>
              </a:ext>
            </a:extLst>
          </p:cNvPr>
          <p:cNvSpPr>
            <a:spLocks noChangeArrowheads="1"/>
          </p:cNvSpPr>
          <p:nvPr/>
        </p:nvSpPr>
        <p:spPr bwMode="auto">
          <a:xfrm>
            <a:off x="3735388" y="869950"/>
            <a:ext cx="184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châu chấu </a:t>
            </a:r>
            <a:endParaRPr lang="en-US" altLang="en-US" sz="2800" b="1">
              <a:solidFill>
                <a:srgbClr val="FF0000"/>
              </a:solidFill>
            </a:endParaRPr>
          </a:p>
        </p:txBody>
      </p:sp>
      <p:sp>
        <p:nvSpPr>
          <p:cNvPr id="11" name="Rectangle 10">
            <a:extLst>
              <a:ext uri="{FF2B5EF4-FFF2-40B4-BE49-F238E27FC236}">
                <a16:creationId xmlns:a16="http://schemas.microsoft.com/office/drawing/2014/main" xmlns="" id="{FEE7113D-B898-4856-822E-993851671C65}"/>
              </a:ext>
            </a:extLst>
          </p:cNvPr>
          <p:cNvSpPr>
            <a:spLocks noChangeArrowheads="1"/>
          </p:cNvSpPr>
          <p:nvPr/>
        </p:nvSpPr>
        <p:spPr bwMode="auto">
          <a:xfrm>
            <a:off x="1301750" y="2387600"/>
            <a:ext cx="2058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dinh d</a:t>
            </a:r>
            <a:r>
              <a:rPr lang="vi-VN" altLang="en-US" sz="2800" b="1">
                <a:solidFill>
                  <a:srgbClr val="FF0000"/>
                </a:solidFill>
                <a:latin typeface="Times New Roman" panose="02020603050405020304" pitchFamily="18" charset="0"/>
                <a:cs typeface="Times New Roman" panose="02020603050405020304" pitchFamily="18" charset="0"/>
              </a:rPr>
              <a:t>ưỡng</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b="1">
              <a:solidFill>
                <a:srgbClr val="FF0000"/>
              </a:solidFill>
            </a:endParaRPr>
          </a:p>
        </p:txBody>
      </p:sp>
      <p:sp>
        <p:nvSpPr>
          <p:cNvPr id="13" name="TextBox 3">
            <a:extLst>
              <a:ext uri="{FF2B5EF4-FFF2-40B4-BE49-F238E27FC236}">
                <a16:creationId xmlns:a16="http://schemas.microsoft.com/office/drawing/2014/main" xmlns="" id="{09C5B9A2-B392-421F-A31B-94C1FD213CBF}"/>
              </a:ext>
            </a:extLst>
          </p:cNvPr>
          <p:cNvSpPr txBox="1">
            <a:spLocks noChangeArrowheads="1"/>
          </p:cNvSpPr>
          <p:nvPr/>
        </p:nvSpPr>
        <p:spPr bwMode="auto">
          <a:xfrm>
            <a:off x="3735388" y="4183063"/>
            <a:ext cx="17764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n-US" sz="2800" b="1">
                <a:solidFill>
                  <a:srgbClr val="FF0000"/>
                </a:solidFill>
                <a:latin typeface="Times New Roman" panose="02020603050405020304" pitchFamily="18" charset="0"/>
                <a:cs typeface="Times New Roman" panose="02020603050405020304" pitchFamily="18" charset="0"/>
              </a:rPr>
              <a:t>châu chấu</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E35018AD-1809-48A0-9418-5AE0E9C531DE}"/>
              </a:ext>
            </a:extLst>
          </p:cNvPr>
          <p:cNvSpPr>
            <a:spLocks noChangeArrowheads="1"/>
          </p:cNvSpPr>
          <p:nvPr/>
        </p:nvSpPr>
        <p:spPr bwMode="auto">
          <a:xfrm>
            <a:off x="611188" y="228600"/>
            <a:ext cx="7694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FF00FF"/>
                </a:solidFill>
                <a:latin typeface="Times New Roman" panose="02020603050405020304" pitchFamily="18" charset="0"/>
                <a:cs typeface="Times New Roman" panose="02020603050405020304" pitchFamily="18" charset="0"/>
              </a:rPr>
              <a:t>Điền những từ còn thiếu vào ô chỗ trống </a:t>
            </a:r>
            <a:endParaRPr lang="en-US" altLang="en-US" sz="2800" b="1">
              <a:solidFill>
                <a:srgbClr val="FF00FF"/>
              </a:solidFill>
            </a:endParaRPr>
          </a:p>
        </p:txBody>
      </p:sp>
      <p:sp>
        <p:nvSpPr>
          <p:cNvPr id="15" name="TextBox 8">
            <a:extLst>
              <a:ext uri="{FF2B5EF4-FFF2-40B4-BE49-F238E27FC236}">
                <a16:creationId xmlns:a16="http://schemas.microsoft.com/office/drawing/2014/main" xmlns="" id="{A912D70C-2013-460D-A521-B435C22E5E0E}"/>
              </a:ext>
            </a:extLst>
          </p:cNvPr>
          <p:cNvSpPr txBox="1">
            <a:spLocks noChangeArrowheads="1"/>
          </p:cNvSpPr>
          <p:nvPr/>
        </p:nvSpPr>
        <p:spPr bwMode="auto">
          <a:xfrm>
            <a:off x="4508500" y="3344863"/>
            <a:ext cx="1471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latin typeface="Times New Roman" panose="02020603050405020304" pitchFamily="18" charset="0"/>
                <a:cs typeface="Times New Roman" panose="02020603050405020304" pitchFamily="18" charset="0"/>
              </a:rPr>
              <a:t>    ôxi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8622"/>
                                        </p:tgtEl>
                                        <p:attrNameLst>
                                          <p:attrName>style.visibility</p:attrName>
                                        </p:attrNameLst>
                                      </p:cBhvr>
                                      <p:to>
                                        <p:strVal val="visible"/>
                                      </p:to>
                                    </p:set>
                                    <p:anim calcmode="lin" valueType="num">
                                      <p:cBhvr additive="base">
                                        <p:cTn id="37" dur="500" fill="hold"/>
                                        <p:tgtEl>
                                          <p:spTgt spid="68622"/>
                                        </p:tgtEl>
                                        <p:attrNameLst>
                                          <p:attrName>ppt_x</p:attrName>
                                        </p:attrNameLst>
                                      </p:cBhvr>
                                      <p:tavLst>
                                        <p:tav tm="0">
                                          <p:val>
                                            <p:strVal val="#ppt_x"/>
                                          </p:val>
                                        </p:tav>
                                        <p:tav tm="100000">
                                          <p:val>
                                            <p:strVal val="#ppt_x"/>
                                          </p:val>
                                        </p:tav>
                                      </p:tavLst>
                                    </p:anim>
                                    <p:anim calcmode="lin" valueType="num">
                                      <p:cBhvr additive="base">
                                        <p:cTn id="38" dur="500" fill="hold"/>
                                        <p:tgtEl>
                                          <p:spTgt spid="686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2" grpId="0"/>
      <p:bldP spid="10" grpId="0"/>
      <p:bldP spid="11"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xmlns="" id="{815A6E5F-C010-45D9-B42F-6F5C80C8669E}"/>
              </a:ext>
            </a:extLst>
          </p:cNvPr>
          <p:cNvSpPr/>
          <p:nvPr/>
        </p:nvSpPr>
        <p:spPr>
          <a:xfrm>
            <a:off x="76200" y="152400"/>
            <a:ext cx="9067800" cy="6705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pt-BR" sz="3200" b="1" dirty="0">
                <a:solidFill>
                  <a:schemeClr val="accent5">
                    <a:lumMod val="75000"/>
                  </a:schemeClr>
                </a:solidFill>
                <a:latin typeface="Times New Roman" pitchFamily="18" charset="0"/>
                <a:cs typeface="Times New Roman" pitchFamily="18" charset="0"/>
              </a:rPr>
              <a:t>*</a:t>
            </a:r>
            <a:r>
              <a:rPr lang="pt-BR" sz="3200" b="1" dirty="0">
                <a:solidFill>
                  <a:srgbClr val="0000FF"/>
                </a:solidFill>
                <a:latin typeface="Times New Roman" pitchFamily="18" charset="0"/>
                <a:cs typeface="Times New Roman" pitchFamily="18" charset="0"/>
              </a:rPr>
              <a:t>Đặc điểm về cấu tạo cơ thể ........         gồm 3 phần: </a:t>
            </a:r>
            <a:endParaRPr lang="en-US" sz="3200" b="1" dirty="0">
              <a:solidFill>
                <a:srgbClr val="0000FF"/>
              </a:solidFill>
              <a:latin typeface="Times New Roman" pitchFamily="18" charset="0"/>
              <a:cs typeface="Times New Roman" pitchFamily="18" charset="0"/>
            </a:endParaRPr>
          </a:p>
          <a:p>
            <a:pPr eaLnBrk="1" fontAlgn="auto" hangingPunct="1">
              <a:spcBef>
                <a:spcPts val="0"/>
              </a:spcBef>
              <a:spcAft>
                <a:spcPts val="0"/>
              </a:spcAft>
              <a:defRPr/>
            </a:pP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Ngoài</a:t>
            </a: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áo</a:t>
            </a: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tạo</a:t>
            </a: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thành</a:t>
            </a: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khoang</a:t>
            </a: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áo</a:t>
            </a: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có</a:t>
            </a: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ống</a:t>
            </a: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hút</a:t>
            </a: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và</a:t>
            </a: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ống</a:t>
            </a: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thoát</a:t>
            </a:r>
            <a:r>
              <a:rPr lang="fr-FR" sz="3200" b="1" dirty="0">
                <a:solidFill>
                  <a:schemeClr val="accent1">
                    <a:lumMod val="50000"/>
                  </a:schemeClr>
                </a:solidFill>
                <a:latin typeface="Times New Roman" pitchFamily="18" charset="0"/>
                <a:cs typeface="Times New Roman" pitchFamily="18" charset="0"/>
              </a:rPr>
              <a:t> </a:t>
            </a:r>
            <a:r>
              <a:rPr lang="fr-FR" sz="3200" b="1" dirty="0" err="1">
                <a:solidFill>
                  <a:schemeClr val="accent1">
                    <a:lumMod val="50000"/>
                  </a:schemeClr>
                </a:solidFill>
                <a:latin typeface="Times New Roman" pitchFamily="18" charset="0"/>
                <a:cs typeface="Times New Roman" pitchFamily="18" charset="0"/>
              </a:rPr>
              <a:t>nước</a:t>
            </a:r>
            <a:r>
              <a:rPr lang="fr-FR" sz="3200" b="1" dirty="0">
                <a:solidFill>
                  <a:schemeClr val="accent1">
                    <a:lumMod val="50000"/>
                  </a:schemeClr>
                </a:solidFill>
                <a:latin typeface="Times New Roman" pitchFamily="18" charset="0"/>
                <a:cs typeface="Times New Roman" pitchFamily="18" charset="0"/>
              </a:rPr>
              <a:t>.</a:t>
            </a:r>
            <a:endParaRPr lang="en-US" sz="3200" b="1" dirty="0">
              <a:solidFill>
                <a:schemeClr val="accent1">
                  <a:lumMod val="50000"/>
                </a:schemeClr>
              </a:solidFill>
              <a:latin typeface="Times New Roman" pitchFamily="18" charset="0"/>
              <a:cs typeface="Times New Roman" pitchFamily="18" charset="0"/>
            </a:endParaRPr>
          </a:p>
          <a:p>
            <a:pPr eaLnBrk="1" fontAlgn="auto" hangingPunct="1">
              <a:spcBef>
                <a:spcPts val="0"/>
              </a:spcBef>
              <a:spcAft>
                <a:spcPts val="0"/>
              </a:spcAft>
              <a:defRPr/>
            </a:pP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Giữa</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tấm</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mang</a:t>
            </a:r>
            <a:endParaRPr lang="en-US" sz="3200" b="1" dirty="0">
              <a:solidFill>
                <a:schemeClr val="accent1">
                  <a:lumMod val="50000"/>
                </a:schemeClr>
              </a:solidFill>
              <a:latin typeface="Times New Roman" pitchFamily="18" charset="0"/>
              <a:cs typeface="Times New Roman" pitchFamily="18" charset="0"/>
            </a:endParaRPr>
          </a:p>
          <a:p>
            <a:pPr eaLnBrk="1" fontAlgn="auto" hangingPunct="1">
              <a:spcBef>
                <a:spcPts val="0"/>
              </a:spcBef>
              <a:spcAft>
                <a:spcPts val="0"/>
              </a:spcAft>
              <a:defRPr/>
            </a:pP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Trong</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thân</a:t>
            </a:r>
            <a:r>
              <a:rPr lang="en-US" sz="3200" b="1" dirty="0">
                <a:solidFill>
                  <a:schemeClr val="accent1">
                    <a:lumMod val="50000"/>
                  </a:schemeClr>
                </a:solidFill>
                <a:latin typeface="Times New Roman" pitchFamily="18" charset="0"/>
                <a:cs typeface="Times New Roman" pitchFamily="18" charset="0"/>
              </a:rPr>
              <a:t> , </a:t>
            </a:r>
            <a:r>
              <a:rPr lang="en-US" sz="3200" b="1" dirty="0" err="1">
                <a:solidFill>
                  <a:schemeClr val="accent1">
                    <a:lumMod val="50000"/>
                  </a:schemeClr>
                </a:solidFill>
                <a:latin typeface="Times New Roman" pitchFamily="18" charset="0"/>
                <a:cs typeface="Times New Roman" pitchFamily="18" charset="0"/>
              </a:rPr>
              <a:t>chân</a:t>
            </a:r>
            <a:r>
              <a:rPr lang="en-US" sz="3200" b="1" dirty="0">
                <a:solidFill>
                  <a:schemeClr val="accent1">
                    <a:lumMod val="50000"/>
                  </a:schemeClr>
                </a:solidFill>
                <a:latin typeface="Times New Roman" pitchFamily="18" charset="0"/>
                <a:cs typeface="Times New Roman" pitchFamily="18" charset="0"/>
              </a:rPr>
              <a:t> , </a:t>
            </a:r>
            <a:r>
              <a:rPr lang="en-US" sz="3200" b="1" dirty="0" err="1">
                <a:solidFill>
                  <a:schemeClr val="accent1">
                    <a:lumMod val="50000"/>
                  </a:schemeClr>
                </a:solidFill>
                <a:latin typeface="Times New Roman" pitchFamily="18" charset="0"/>
                <a:cs typeface="Times New Roman" pitchFamily="18" charset="0"/>
              </a:rPr>
              <a:t>tấm</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miệng</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lỗ</a:t>
            </a:r>
            <a:r>
              <a:rPr lang="en-US" sz="3200" b="1" dirty="0">
                <a:solidFill>
                  <a:schemeClr val="accent1">
                    <a:lumMod val="50000"/>
                  </a:schemeClr>
                </a:solidFill>
                <a:latin typeface="Times New Roman" pitchFamily="18" charset="0"/>
                <a:cs typeface="Times New Roman" pitchFamily="18" charset="0"/>
              </a:rPr>
              <a:t> </a:t>
            </a:r>
            <a:r>
              <a:rPr lang="en-US" sz="3200" b="1" dirty="0" err="1">
                <a:solidFill>
                  <a:schemeClr val="accent1">
                    <a:lumMod val="50000"/>
                  </a:schemeClr>
                </a:solidFill>
                <a:latin typeface="Times New Roman" pitchFamily="18" charset="0"/>
                <a:cs typeface="Times New Roman" pitchFamily="18" charset="0"/>
              </a:rPr>
              <a:t>miệng</a:t>
            </a:r>
            <a:endParaRPr lang="en-US" sz="3200" b="1" dirty="0">
              <a:solidFill>
                <a:schemeClr val="accent1">
                  <a:lumMod val="50000"/>
                </a:schemeClr>
              </a:solidFill>
              <a:latin typeface="Times New Roman" pitchFamily="18" charset="0"/>
              <a:cs typeface="Times New Roman" pitchFamily="18" charset="0"/>
            </a:endParaRPr>
          </a:p>
          <a:p>
            <a:pPr eaLnBrk="1" fontAlgn="auto" hangingPunct="1">
              <a:spcBef>
                <a:spcPts val="0"/>
              </a:spcBef>
              <a:spcAft>
                <a:spcPts val="0"/>
              </a:spcAft>
              <a:defRPr/>
            </a:pPr>
            <a:r>
              <a:rPr lang="pt-BR" sz="3200" b="1" dirty="0">
                <a:solidFill>
                  <a:srgbClr val="0000FF"/>
                </a:solidFill>
                <a:latin typeface="Times New Roman" pitchFamily="18" charset="0"/>
                <a:cs typeface="Times New Roman" pitchFamily="18" charset="0"/>
              </a:rPr>
              <a:t>*Đặc điểm về dinh dưỡng của ..........</a:t>
            </a:r>
          </a:p>
          <a:p>
            <a:pPr eaLnBrk="1" fontAlgn="auto" hangingPunct="1">
              <a:spcBef>
                <a:spcPts val="0"/>
              </a:spcBef>
              <a:spcAft>
                <a:spcPts val="0"/>
              </a:spcAft>
              <a:defRPr/>
            </a:pPr>
            <a:r>
              <a:rPr lang="pt-BR" sz="3200" b="1" dirty="0">
                <a:solidFill>
                  <a:schemeClr val="accent1">
                    <a:lumMod val="50000"/>
                  </a:schemeClr>
                </a:solidFill>
                <a:latin typeface="Times New Roman" pitchFamily="18" charset="0"/>
                <a:cs typeface="Times New Roman" pitchFamily="18" charset="0"/>
              </a:rPr>
              <a:t>+ Thức ăn: Vụn hữu cơ, động vật nguyên sinh nhỏ</a:t>
            </a:r>
            <a:endParaRPr lang="en-US" sz="3200" b="1" dirty="0">
              <a:solidFill>
                <a:schemeClr val="accent1">
                  <a:lumMod val="50000"/>
                </a:schemeClr>
              </a:solidFill>
              <a:latin typeface="Times New Roman" pitchFamily="18" charset="0"/>
              <a:cs typeface="Times New Roman" pitchFamily="18" charset="0"/>
            </a:endParaRPr>
          </a:p>
          <a:p>
            <a:pPr eaLnBrk="1" fontAlgn="auto" hangingPunct="1">
              <a:spcBef>
                <a:spcPts val="0"/>
              </a:spcBef>
              <a:spcAft>
                <a:spcPts val="0"/>
              </a:spcAft>
              <a:defRPr/>
            </a:pPr>
            <a:r>
              <a:rPr lang="pt-BR" sz="3200" b="1" dirty="0">
                <a:solidFill>
                  <a:schemeClr val="accent1">
                    <a:lumMod val="50000"/>
                  </a:schemeClr>
                </a:solidFill>
                <a:latin typeface="Times New Roman" pitchFamily="18" charset="0"/>
                <a:cs typeface="Times New Roman" pitchFamily="18" charset="0"/>
              </a:rPr>
              <a:t>+ Dinh dưỡng kiểu thụ động, bằng cách lấy thức ăn và oxi theo cơ chế lọc qua lỗ hút.</a:t>
            </a:r>
            <a:endParaRPr lang="en-US" sz="3200" b="1" dirty="0">
              <a:solidFill>
                <a:schemeClr val="accent1">
                  <a:lumMod val="50000"/>
                </a:schemeClr>
              </a:solidFill>
              <a:latin typeface="Times New Roman" pitchFamily="18" charset="0"/>
              <a:cs typeface="Times New Roman" pitchFamily="18" charset="0"/>
            </a:endParaRPr>
          </a:p>
          <a:p>
            <a:pPr eaLnBrk="1" fontAlgn="auto" hangingPunct="1">
              <a:spcBef>
                <a:spcPts val="0"/>
              </a:spcBef>
              <a:spcAft>
                <a:spcPts val="0"/>
              </a:spcAft>
              <a:defRPr/>
            </a:pPr>
            <a:r>
              <a:rPr lang="pt-BR" sz="3200" b="1" dirty="0">
                <a:solidFill>
                  <a:schemeClr val="accent1">
                    <a:lumMod val="50000"/>
                  </a:schemeClr>
                </a:solidFill>
                <a:latin typeface="Times New Roman" pitchFamily="18" charset="0"/>
                <a:cs typeface="Times New Roman" pitchFamily="18" charset="0"/>
              </a:rPr>
              <a:t>+ Hô hấp bằng.......</a:t>
            </a:r>
            <a:endParaRPr lang="en-US" sz="3200" b="1" dirty="0">
              <a:solidFill>
                <a:schemeClr val="accent1">
                  <a:lumMod val="50000"/>
                </a:schemeClr>
              </a:solidFill>
              <a:latin typeface="Times New Roman" pitchFamily="18" charset="0"/>
              <a:cs typeface="Times New Roman" pitchFamily="18" charset="0"/>
            </a:endParaRPr>
          </a:p>
        </p:txBody>
      </p:sp>
      <p:sp>
        <p:nvSpPr>
          <p:cNvPr id="71683" name="TextBox 6">
            <a:extLst>
              <a:ext uri="{FF2B5EF4-FFF2-40B4-BE49-F238E27FC236}">
                <a16:creationId xmlns:a16="http://schemas.microsoft.com/office/drawing/2014/main" xmlns="" id="{54030D5B-BEE8-4E62-9069-CE142E24C357}"/>
              </a:ext>
            </a:extLst>
          </p:cNvPr>
          <p:cNvSpPr txBox="1">
            <a:spLocks noChangeArrowheads="1"/>
          </p:cNvSpPr>
          <p:nvPr/>
        </p:nvSpPr>
        <p:spPr bwMode="auto">
          <a:xfrm>
            <a:off x="5478463" y="4572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cs typeface="Times New Roman" panose="02020603050405020304" pitchFamily="18" charset="0"/>
              </a:rPr>
              <a:t>trai sông</a:t>
            </a:r>
          </a:p>
        </p:txBody>
      </p:sp>
      <p:sp>
        <p:nvSpPr>
          <p:cNvPr id="71684" name="TextBox 10">
            <a:extLst>
              <a:ext uri="{FF2B5EF4-FFF2-40B4-BE49-F238E27FC236}">
                <a16:creationId xmlns:a16="http://schemas.microsoft.com/office/drawing/2014/main" xmlns="" id="{3A346EDE-3F8F-4102-BF1F-5D258E435CE2}"/>
              </a:ext>
            </a:extLst>
          </p:cNvPr>
          <p:cNvSpPr txBox="1">
            <a:spLocks noChangeArrowheads="1"/>
          </p:cNvSpPr>
          <p:nvPr/>
        </p:nvSpPr>
        <p:spPr bwMode="auto">
          <a:xfrm>
            <a:off x="5867400" y="3497263"/>
            <a:ext cx="144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cs typeface="Times New Roman" panose="02020603050405020304" pitchFamily="18" charset="0"/>
              </a:rPr>
              <a:t>trai sông</a:t>
            </a:r>
          </a:p>
        </p:txBody>
      </p:sp>
      <p:sp>
        <p:nvSpPr>
          <p:cNvPr id="5" name="TextBox 6">
            <a:extLst>
              <a:ext uri="{FF2B5EF4-FFF2-40B4-BE49-F238E27FC236}">
                <a16:creationId xmlns:a16="http://schemas.microsoft.com/office/drawing/2014/main" xmlns="" id="{8C3345C0-987C-4F0D-9C90-67311666B6A0}"/>
              </a:ext>
            </a:extLst>
          </p:cNvPr>
          <p:cNvSpPr txBox="1">
            <a:spLocks noChangeArrowheads="1"/>
          </p:cNvSpPr>
          <p:nvPr/>
        </p:nvSpPr>
        <p:spPr bwMode="auto">
          <a:xfrm>
            <a:off x="3198813" y="5943600"/>
            <a:ext cx="94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Times New Roman" panose="02020603050405020304" pitchFamily="18" charset="0"/>
                <a:cs typeface="Times New Roman" panose="02020603050405020304" pitchFamily="18" charset="0"/>
              </a:rPr>
              <a:t>mang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 calcmode="lin" valueType="num">
                                      <p:cBhvr additive="base">
                                        <p:cTn id="7" dur="500" fill="hold"/>
                                        <p:tgtEl>
                                          <p:spTgt spid="71683"/>
                                        </p:tgtEl>
                                        <p:attrNameLst>
                                          <p:attrName>ppt_x</p:attrName>
                                        </p:attrNameLst>
                                      </p:cBhvr>
                                      <p:tavLst>
                                        <p:tav tm="0">
                                          <p:val>
                                            <p:strVal val="#ppt_x"/>
                                          </p:val>
                                        </p:tav>
                                        <p:tav tm="100000">
                                          <p:val>
                                            <p:strVal val="#ppt_x"/>
                                          </p:val>
                                        </p:tav>
                                      </p:tavLst>
                                    </p:anim>
                                    <p:anim calcmode="lin" valueType="num">
                                      <p:cBhvr additive="base">
                                        <p:cTn id="8" dur="500" fill="hold"/>
                                        <p:tgtEl>
                                          <p:spTgt spid="7168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4"/>
                                        </p:tgtEl>
                                        <p:attrNameLst>
                                          <p:attrName>style.visibility</p:attrName>
                                        </p:attrNameLst>
                                      </p:cBhvr>
                                      <p:to>
                                        <p:strVal val="visible"/>
                                      </p:to>
                                    </p:set>
                                    <p:anim calcmode="lin" valueType="num">
                                      <p:cBhvr additive="base">
                                        <p:cTn id="13" dur="500" fill="hold"/>
                                        <p:tgtEl>
                                          <p:spTgt spid="71684"/>
                                        </p:tgtEl>
                                        <p:attrNameLst>
                                          <p:attrName>ppt_x</p:attrName>
                                        </p:attrNameLst>
                                      </p:cBhvr>
                                      <p:tavLst>
                                        <p:tav tm="0">
                                          <p:val>
                                            <p:strVal val="#ppt_x"/>
                                          </p:val>
                                        </p:tav>
                                        <p:tav tm="100000">
                                          <p:val>
                                            <p:strVal val="#ppt_x"/>
                                          </p:val>
                                        </p:tav>
                                      </p:tavLst>
                                    </p:anim>
                                    <p:anim calcmode="lin" valueType="num">
                                      <p:cBhvr additive="base">
                                        <p:cTn id="14" dur="500" fill="hold"/>
                                        <p:tgtEl>
                                          <p:spTgt spid="7168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xmlns="" id="{C6C6250F-8936-4EB4-B122-5E631B527599}"/>
              </a:ext>
            </a:extLst>
          </p:cNvPr>
          <p:cNvSpPr/>
          <p:nvPr/>
        </p:nvSpPr>
        <p:spPr>
          <a:xfrm>
            <a:off x="0" y="0"/>
            <a:ext cx="9144000" cy="685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30000"/>
              </a:lnSpc>
              <a:defRPr/>
            </a:pP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Cấu</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tại</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vỏ</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cơ</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thể</a:t>
            </a:r>
            <a:r>
              <a:rPr lang="es-ES" sz="2400" b="1" dirty="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p>
            <a:pPr algn="just">
              <a:lnSpc>
                <a:spcPct val="130000"/>
              </a:lnSpc>
              <a:defRPr/>
            </a:pP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Vỏ</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trai</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gồm</a:t>
            </a:r>
            <a:r>
              <a:rPr lang="es-ES" sz="2400" b="1" dirty="0">
                <a:solidFill>
                  <a:srgbClr val="FF0000"/>
                </a:solidFill>
                <a:latin typeface="Times New Roman" pitchFamily="18" charset="0"/>
                <a:cs typeface="Times New Roman" pitchFamily="18" charset="0"/>
              </a:rPr>
              <a:t> …. </a:t>
            </a:r>
            <a:r>
              <a:rPr lang="es-ES" sz="2400" b="1" dirty="0" err="1">
                <a:solidFill>
                  <a:srgbClr val="FF0000"/>
                </a:solidFill>
                <a:latin typeface="Times New Roman" pitchFamily="18" charset="0"/>
                <a:cs typeface="Times New Roman" pitchFamily="18" charset="0"/>
              </a:rPr>
              <a:t>mảnh</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được</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gắn</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với</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nhau</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nhờ</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dây</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chằng</a:t>
            </a:r>
            <a:r>
              <a:rPr lang="es-ES" sz="2400" b="1" dirty="0">
                <a:solidFill>
                  <a:srgbClr val="FF0000"/>
                </a:solidFill>
                <a:latin typeface="Times New Roman" pitchFamily="18" charset="0"/>
                <a:cs typeface="Times New Roman" pitchFamily="18" charset="0"/>
              </a:rPr>
              <a:t> ở </a:t>
            </a:r>
            <a:r>
              <a:rPr lang="es-ES" sz="2400" b="1" dirty="0" err="1">
                <a:solidFill>
                  <a:srgbClr val="FF0000"/>
                </a:solidFill>
                <a:latin typeface="Times New Roman" pitchFamily="18" charset="0"/>
                <a:cs typeface="Times New Roman" pitchFamily="18" charset="0"/>
              </a:rPr>
              <a:t>bản</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lề</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phía</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trong</a:t>
            </a:r>
            <a:r>
              <a:rPr lang="es-ES" sz="2400" b="1" dirty="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a:p>
            <a:pPr algn="just">
              <a:lnSpc>
                <a:spcPct val="130000"/>
              </a:lnSpc>
              <a:defRPr/>
            </a:pPr>
            <a:r>
              <a:rPr lang="es-ES" sz="2400" b="1" dirty="0">
                <a:solidFill>
                  <a:srgbClr val="FF0000"/>
                </a:solidFill>
                <a:latin typeface="Times New Roman" pitchFamily="18" charset="0"/>
                <a:cs typeface="Times New Roman" pitchFamily="18" charset="0"/>
              </a:rPr>
              <a:t>- 2 </a:t>
            </a:r>
            <a:r>
              <a:rPr lang="es-ES" sz="2400" b="1" dirty="0" err="1">
                <a:solidFill>
                  <a:srgbClr val="FF0000"/>
                </a:solidFill>
                <a:latin typeface="Times New Roman" pitchFamily="18" charset="0"/>
                <a:cs typeface="Times New Roman" pitchFamily="18" charset="0"/>
              </a:rPr>
              <a:t>cơ</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khép</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vỏ</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bám</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chắc</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vào</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mặt</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trong</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của</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vỏ</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giúp</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điều</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chỉnh</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hoạt</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động</a:t>
            </a:r>
            <a:r>
              <a:rPr lang="es-ES" sz="2400" b="1" dirty="0">
                <a:solidFill>
                  <a:srgbClr val="FF0000"/>
                </a:solidFill>
                <a:latin typeface="Times New Roman" pitchFamily="18" charset="0"/>
                <a:cs typeface="Times New Roman" pitchFamily="18" charset="0"/>
              </a:rPr>
              <a:t> ……     </a:t>
            </a:r>
            <a:r>
              <a:rPr lang="es-ES" sz="2400" b="1" dirty="0" err="1">
                <a:solidFill>
                  <a:srgbClr val="FF0000"/>
                </a:solidFill>
                <a:latin typeface="Times New Roman" pitchFamily="18" charset="0"/>
                <a:cs typeface="Times New Roman" pitchFamily="18" charset="0"/>
              </a:rPr>
              <a:t>mở</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vỏ</a:t>
            </a:r>
            <a:r>
              <a:rPr lang="es-ES" sz="2400" b="1" dirty="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a:p>
            <a:pPr algn="just">
              <a:lnSpc>
                <a:spcPct val="130000"/>
              </a:lnSpc>
              <a:defRPr/>
            </a:pP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Vỏ</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có</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cấu</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tạo</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gồm</a:t>
            </a:r>
            <a:r>
              <a:rPr lang="es-ES" sz="2400" b="1" dirty="0">
                <a:solidFill>
                  <a:srgbClr val="FF0000"/>
                </a:solidFill>
                <a:latin typeface="Times New Roman" pitchFamily="18" charset="0"/>
                <a:cs typeface="Times New Roman" pitchFamily="18" charset="0"/>
              </a:rPr>
              <a:t> 3 </a:t>
            </a:r>
            <a:r>
              <a:rPr lang="es-ES" sz="2400" b="1" dirty="0" err="1">
                <a:solidFill>
                  <a:srgbClr val="FF0000"/>
                </a:solidFill>
                <a:latin typeface="Times New Roman" pitchFamily="18" charset="0"/>
                <a:cs typeface="Times New Roman" pitchFamily="18" charset="0"/>
              </a:rPr>
              <a:t>lớp</a:t>
            </a:r>
            <a:endParaRPr lang="en-US" sz="2400" b="1" dirty="0">
              <a:solidFill>
                <a:srgbClr val="FF0000"/>
              </a:solidFill>
              <a:latin typeface="Times New Roman" pitchFamily="18" charset="0"/>
              <a:cs typeface="Times New Roman" pitchFamily="18" charset="0"/>
            </a:endParaRPr>
          </a:p>
          <a:p>
            <a:pPr algn="just">
              <a:lnSpc>
                <a:spcPct val="130000"/>
              </a:lnSpc>
              <a:defRPr/>
            </a:pP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Lớp</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sừng</a:t>
            </a:r>
            <a:endParaRPr lang="en-US" sz="2400" b="1" dirty="0">
              <a:solidFill>
                <a:srgbClr val="FF0000"/>
              </a:solidFill>
              <a:latin typeface="Times New Roman" pitchFamily="18" charset="0"/>
              <a:cs typeface="Times New Roman" pitchFamily="18" charset="0"/>
            </a:endParaRPr>
          </a:p>
          <a:p>
            <a:pPr algn="just">
              <a:lnSpc>
                <a:spcPct val="130000"/>
              </a:lnSpc>
              <a:defRPr/>
            </a:pP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Lớp</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đá</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vôi</a:t>
            </a:r>
            <a:endParaRPr lang="en-US" sz="2400" b="1" dirty="0">
              <a:solidFill>
                <a:srgbClr val="FF0000"/>
              </a:solidFill>
              <a:latin typeface="Times New Roman" pitchFamily="18" charset="0"/>
              <a:cs typeface="Times New Roman" pitchFamily="18" charset="0"/>
            </a:endParaRPr>
          </a:p>
          <a:p>
            <a:pPr algn="just">
              <a:lnSpc>
                <a:spcPct val="130000"/>
              </a:lnSpc>
              <a:defRPr/>
            </a:pP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Lớp</a:t>
            </a:r>
            <a:r>
              <a:rPr lang="es-ES" sz="2400" b="1" dirty="0">
                <a:solidFill>
                  <a:srgbClr val="FF0000"/>
                </a:solidFill>
                <a:latin typeface="Times New Roman" pitchFamily="18" charset="0"/>
                <a:cs typeface="Times New Roman" pitchFamily="18" charset="0"/>
              </a:rPr>
              <a:t> …….</a:t>
            </a:r>
          </a:p>
          <a:p>
            <a:pPr algn="just">
              <a:lnSpc>
                <a:spcPct val="130000"/>
              </a:lnSpc>
              <a:defRPr/>
            </a:pP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Lớp</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sinh</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ra</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ngọc</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trai</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là</a:t>
            </a:r>
            <a:r>
              <a:rPr lang="es-ES" sz="2400" b="1" dirty="0">
                <a:solidFill>
                  <a:srgbClr val="FF0000"/>
                </a:solidFill>
                <a:latin typeface="Times New Roman" pitchFamily="18" charset="0"/>
                <a:cs typeface="Times New Roman" pitchFamily="18" charset="0"/>
              </a:rPr>
              <a:t> ……</a:t>
            </a:r>
          </a:p>
          <a:p>
            <a:pPr algn="just">
              <a:lnSpc>
                <a:spcPct val="130000"/>
              </a:lnSpc>
              <a:defRPr/>
            </a:pP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Khi</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trai</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sông</a:t>
            </a:r>
            <a:r>
              <a:rPr lang="es-ES" sz="2400" b="1" dirty="0">
                <a:solidFill>
                  <a:srgbClr val="FF0000"/>
                </a:solidFill>
                <a:latin typeface="Times New Roman" pitchFamily="18" charset="0"/>
                <a:cs typeface="Times New Roman" pitchFamily="18" charset="0"/>
              </a:rPr>
              <a:t> …… </a:t>
            </a:r>
            <a:r>
              <a:rPr lang="es-ES" sz="2400" b="1" dirty="0" err="1">
                <a:solidFill>
                  <a:srgbClr val="FF0000"/>
                </a:solidFill>
                <a:latin typeface="Times New Roman" pitchFamily="18" charset="0"/>
                <a:cs typeface="Times New Roman" pitchFamily="18" charset="0"/>
              </a:rPr>
              <a:t>thường</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mở</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vỏ</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vì</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sự</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đóng</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mở</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vỏ</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là</a:t>
            </a:r>
            <a:r>
              <a:rPr lang="es-ES" sz="2400" b="1" dirty="0">
                <a:solidFill>
                  <a:srgbClr val="FF0000"/>
                </a:solidFill>
                <a:latin typeface="Times New Roman" pitchFamily="18" charset="0"/>
                <a:cs typeface="Times New Roman" pitchFamily="18" charset="0"/>
              </a:rPr>
              <a:t> do </a:t>
            </a:r>
            <a:r>
              <a:rPr lang="es-ES" sz="2400" b="1" dirty="0" err="1">
                <a:solidFill>
                  <a:srgbClr val="FF0000"/>
                </a:solidFill>
                <a:latin typeface="Times New Roman" pitchFamily="18" charset="0"/>
                <a:cs typeface="Times New Roman" pitchFamily="18" charset="0"/>
              </a:rPr>
              <a:t>tính</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tự</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động</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của</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trai</a:t>
            </a:r>
            <a:r>
              <a:rPr lang="es-ES" sz="2400" b="1" dirty="0">
                <a:solidFill>
                  <a:srgbClr val="FF0000"/>
                </a:solidFill>
                <a:latin typeface="Times New Roman" pitchFamily="18" charset="0"/>
                <a:cs typeface="Times New Roman" pitchFamily="18" charset="0"/>
              </a:rPr>
              <a:t> -&gt; </a:t>
            </a:r>
            <a:r>
              <a:rPr lang="es-ES" sz="2400" b="1" dirty="0" err="1">
                <a:solidFill>
                  <a:srgbClr val="FF0000"/>
                </a:solidFill>
                <a:latin typeface="Times New Roman" pitchFamily="18" charset="0"/>
                <a:cs typeface="Times New Roman" pitchFamily="18" charset="0"/>
              </a:rPr>
              <a:t>khi</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trai</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chết</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tính</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tự</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động</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mất</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đi</a:t>
            </a:r>
            <a:r>
              <a:rPr lang="es-ES" sz="2400" b="1" dirty="0">
                <a:solidFill>
                  <a:srgbClr val="FF0000"/>
                </a:solidFill>
                <a:latin typeface="Times New Roman" pitchFamily="18" charset="0"/>
                <a:cs typeface="Times New Roman" pitchFamily="18" charset="0"/>
              </a:rPr>
              <a:t> -&gt; </a:t>
            </a:r>
            <a:r>
              <a:rPr lang="es-ES" sz="2400" b="1" dirty="0" err="1">
                <a:solidFill>
                  <a:srgbClr val="FF0000"/>
                </a:solidFill>
                <a:latin typeface="Times New Roman" pitchFamily="18" charset="0"/>
                <a:cs typeface="Times New Roman" pitchFamily="18" charset="0"/>
              </a:rPr>
              <a:t>vỏ</a:t>
            </a:r>
            <a:r>
              <a:rPr lang="es-ES" sz="2400" b="1" dirty="0">
                <a:solidFill>
                  <a:srgbClr val="FF0000"/>
                </a:solidFill>
                <a:latin typeface="Times New Roman" pitchFamily="18" charset="0"/>
                <a:cs typeface="Times New Roman" pitchFamily="18" charset="0"/>
              </a:rPr>
              <a:t> </a:t>
            </a:r>
            <a:r>
              <a:rPr lang="es-ES" sz="2400" b="1" dirty="0" err="1">
                <a:solidFill>
                  <a:srgbClr val="FF0000"/>
                </a:solidFill>
                <a:latin typeface="Times New Roman" pitchFamily="18" charset="0"/>
                <a:cs typeface="Times New Roman" pitchFamily="18" charset="0"/>
              </a:rPr>
              <a:t>mở</a:t>
            </a:r>
            <a:r>
              <a:rPr lang="es-ES" sz="2400" b="1" dirty="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p>
            <a:pPr eaLnBrk="1" hangingPunct="1">
              <a:defRPr/>
            </a:pPr>
            <a:endParaRPr lang="en-US" sz="2800" b="1" dirty="0">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882EC04F-84C4-4D2D-A185-B4B83254729F}"/>
              </a:ext>
            </a:extLst>
          </p:cNvPr>
          <p:cNvSpPr txBox="1">
            <a:spLocks noChangeArrowheads="1"/>
          </p:cNvSpPr>
          <p:nvPr/>
        </p:nvSpPr>
        <p:spPr bwMode="auto">
          <a:xfrm>
            <a:off x="2286000" y="835025"/>
            <a:ext cx="76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Times New Roman" panose="02020603050405020304" pitchFamily="18" charset="0"/>
                <a:cs typeface="Times New Roman" panose="02020603050405020304" pitchFamily="18" charset="0"/>
              </a:rPr>
              <a:t>2</a:t>
            </a:r>
          </a:p>
        </p:txBody>
      </p:sp>
      <p:sp>
        <p:nvSpPr>
          <p:cNvPr id="5" name="TextBox 4">
            <a:extLst>
              <a:ext uri="{FF2B5EF4-FFF2-40B4-BE49-F238E27FC236}">
                <a16:creationId xmlns:a16="http://schemas.microsoft.com/office/drawing/2014/main" xmlns="" id="{57114CFC-4DE0-4987-8F86-716B1BB327A3}"/>
              </a:ext>
            </a:extLst>
          </p:cNvPr>
          <p:cNvSpPr txBox="1">
            <a:spLocks noChangeArrowheads="1"/>
          </p:cNvSpPr>
          <p:nvPr/>
        </p:nvSpPr>
        <p:spPr bwMode="auto">
          <a:xfrm>
            <a:off x="1762125" y="2298700"/>
            <a:ext cx="104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2400" b="1">
                <a:latin typeface="Times New Roman" panose="02020603050405020304" pitchFamily="18" charset="0"/>
                <a:cs typeface="Times New Roman" panose="02020603050405020304" pitchFamily="18" charset="0"/>
              </a:rPr>
              <a:t>đóng</a:t>
            </a:r>
            <a:endParaRPr lang="en-US" altLang="en-US" sz="24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93788DA-A851-415B-8D57-6A8612544EEF}"/>
              </a:ext>
            </a:extLst>
          </p:cNvPr>
          <p:cNvSpPr txBox="1">
            <a:spLocks noChangeArrowheads="1"/>
          </p:cNvSpPr>
          <p:nvPr/>
        </p:nvSpPr>
        <p:spPr bwMode="auto">
          <a:xfrm>
            <a:off x="1262063" y="4192588"/>
            <a:ext cx="204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Times New Roman" panose="02020603050405020304" pitchFamily="18" charset="0"/>
                <a:cs typeface="Times New Roman" panose="02020603050405020304" pitchFamily="18" charset="0"/>
              </a:rPr>
              <a:t>xà cừ</a:t>
            </a:r>
          </a:p>
        </p:txBody>
      </p:sp>
      <p:sp>
        <p:nvSpPr>
          <p:cNvPr id="8" name="TextBox 7">
            <a:extLst>
              <a:ext uri="{FF2B5EF4-FFF2-40B4-BE49-F238E27FC236}">
                <a16:creationId xmlns:a16="http://schemas.microsoft.com/office/drawing/2014/main" xmlns="" id="{1D120A05-95DC-433E-A9EE-A4F45CA09998}"/>
              </a:ext>
            </a:extLst>
          </p:cNvPr>
          <p:cNvSpPr txBox="1">
            <a:spLocks noChangeArrowheads="1"/>
          </p:cNvSpPr>
          <p:nvPr/>
        </p:nvSpPr>
        <p:spPr bwMode="auto">
          <a:xfrm>
            <a:off x="3716338" y="4654550"/>
            <a:ext cx="215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Times New Roman" panose="02020603050405020304" pitchFamily="18" charset="0"/>
                <a:cs typeface="Times New Roman" panose="02020603050405020304" pitchFamily="18" charset="0"/>
              </a:rPr>
              <a:t> lớp xà cừ</a:t>
            </a:r>
          </a:p>
        </p:txBody>
      </p:sp>
      <p:sp>
        <p:nvSpPr>
          <p:cNvPr id="9" name="TextBox 8">
            <a:extLst>
              <a:ext uri="{FF2B5EF4-FFF2-40B4-BE49-F238E27FC236}">
                <a16:creationId xmlns:a16="http://schemas.microsoft.com/office/drawing/2014/main" xmlns="" id="{80166261-64FD-41BE-AB40-829E9EC1B267}"/>
              </a:ext>
            </a:extLst>
          </p:cNvPr>
          <p:cNvSpPr txBox="1">
            <a:spLocks noChangeArrowheads="1"/>
          </p:cNvSpPr>
          <p:nvPr/>
        </p:nvSpPr>
        <p:spPr bwMode="auto">
          <a:xfrm>
            <a:off x="2416175" y="5116513"/>
            <a:ext cx="78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Times New Roman" panose="02020603050405020304" pitchFamily="18" charset="0"/>
                <a:cs typeface="Times New Roman" panose="02020603050405020304" pitchFamily="18" charset="0"/>
              </a:rPr>
              <a:t>chết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a:extLst>
              <a:ext uri="{FF2B5EF4-FFF2-40B4-BE49-F238E27FC236}">
                <a16:creationId xmlns:a16="http://schemas.microsoft.com/office/drawing/2014/main" xmlns="" id="{56E66F45-06E6-458B-BB98-6AF5F321611C}"/>
              </a:ext>
            </a:extLst>
          </p:cNvPr>
          <p:cNvSpPr txBox="1">
            <a:spLocks noChangeArrowheads="1"/>
          </p:cNvSpPr>
          <p:nvPr/>
        </p:nvSpPr>
        <p:spPr bwMode="auto">
          <a:xfrm>
            <a:off x="2209800" y="16764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1747" name="TextBox 6">
            <a:extLst>
              <a:ext uri="{FF2B5EF4-FFF2-40B4-BE49-F238E27FC236}">
                <a16:creationId xmlns:a16="http://schemas.microsoft.com/office/drawing/2014/main" xmlns="" id="{AAF33B10-9E82-4F0B-AF71-1573B5DF253D}"/>
              </a:ext>
            </a:extLst>
          </p:cNvPr>
          <p:cNvSpPr txBox="1">
            <a:spLocks noChangeArrowheads="1"/>
          </p:cNvSpPr>
          <p:nvPr/>
        </p:nvSpPr>
        <p:spPr bwMode="auto">
          <a:xfrm>
            <a:off x="2232025" y="1938338"/>
            <a:ext cx="2057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31748" name="TextBox 8">
            <a:extLst>
              <a:ext uri="{FF2B5EF4-FFF2-40B4-BE49-F238E27FC236}">
                <a16:creationId xmlns:a16="http://schemas.microsoft.com/office/drawing/2014/main" xmlns="" id="{05071ADE-E82A-4A9E-BF8B-C91D6D5AFD14}"/>
              </a:ext>
            </a:extLst>
          </p:cNvPr>
          <p:cNvSpPr txBox="1">
            <a:spLocks noChangeArrowheads="1"/>
          </p:cNvSpPr>
          <p:nvPr/>
        </p:nvSpPr>
        <p:spPr bwMode="auto">
          <a:xfrm>
            <a:off x="2232025" y="1925638"/>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14" name="Rounded Rectangle 13">
            <a:extLst>
              <a:ext uri="{FF2B5EF4-FFF2-40B4-BE49-F238E27FC236}">
                <a16:creationId xmlns:a16="http://schemas.microsoft.com/office/drawing/2014/main" xmlns="" id="{1E1D4394-AEAA-4097-8F06-35309899655B}"/>
              </a:ext>
            </a:extLst>
          </p:cNvPr>
          <p:cNvSpPr/>
          <p:nvPr/>
        </p:nvSpPr>
        <p:spPr>
          <a:xfrm rot="10800000" flipV="1">
            <a:off x="114300" y="3128963"/>
            <a:ext cx="1600200" cy="5873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0000"/>
                </a:solidFill>
                <a:latin typeface="Times New Roman" pitchFamily="18" charset="0"/>
                <a:cs typeface="Times New Roman" pitchFamily="18" charset="0"/>
              </a:rPr>
              <a:t>Trai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sông</a:t>
            </a:r>
            <a:endParaRPr lang="en-US" sz="2800" dirty="0">
              <a:solidFill>
                <a:srgbClr val="FF0000"/>
              </a:solidFill>
              <a:latin typeface="Times New Roman" pitchFamily="18" charset="0"/>
              <a:cs typeface="Times New Roman" pitchFamily="18" charset="0"/>
            </a:endParaRPr>
          </a:p>
        </p:txBody>
      </p:sp>
      <p:sp>
        <p:nvSpPr>
          <p:cNvPr id="15" name="Rounded Rectangle 14">
            <a:extLst>
              <a:ext uri="{FF2B5EF4-FFF2-40B4-BE49-F238E27FC236}">
                <a16:creationId xmlns:a16="http://schemas.microsoft.com/office/drawing/2014/main" xmlns="" id="{2D769150-A702-42EE-A84D-456754411C85}"/>
              </a:ext>
            </a:extLst>
          </p:cNvPr>
          <p:cNvSpPr/>
          <p:nvPr/>
        </p:nvSpPr>
        <p:spPr>
          <a:xfrm rot="10800000" flipV="1">
            <a:off x="2438400" y="1349375"/>
            <a:ext cx="1600200" cy="58896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latin typeface="Times New Roman" pitchFamily="18" charset="0"/>
                <a:cs typeface="Times New Roman" pitchFamily="18" charset="0"/>
              </a:rPr>
              <a:t>……</a:t>
            </a:r>
          </a:p>
        </p:txBody>
      </p:sp>
      <p:sp>
        <p:nvSpPr>
          <p:cNvPr id="16" name="Rounded Rectangle 15">
            <a:extLst>
              <a:ext uri="{FF2B5EF4-FFF2-40B4-BE49-F238E27FC236}">
                <a16:creationId xmlns:a16="http://schemas.microsoft.com/office/drawing/2014/main" xmlns="" id="{C4452715-3718-45B6-9B7A-2130598D659E}"/>
              </a:ext>
            </a:extLst>
          </p:cNvPr>
          <p:cNvSpPr/>
          <p:nvPr/>
        </p:nvSpPr>
        <p:spPr>
          <a:xfrm rot="10800000" flipV="1">
            <a:off x="2379663" y="2987675"/>
            <a:ext cx="1600200" cy="58896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0000"/>
                </a:solidFill>
                <a:latin typeface="Times New Roman" pitchFamily="18" charset="0"/>
                <a:cs typeface="Times New Roman" pitchFamily="18" charset="0"/>
              </a:rPr>
              <a:t>Trai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cái</a:t>
            </a:r>
            <a:endParaRPr lang="en-US" sz="2800" dirty="0">
              <a:solidFill>
                <a:srgbClr val="FF0000"/>
              </a:solidFill>
              <a:latin typeface="Times New Roman" pitchFamily="18" charset="0"/>
              <a:cs typeface="Times New Roman" pitchFamily="18" charset="0"/>
            </a:endParaRPr>
          </a:p>
        </p:txBody>
      </p:sp>
      <p:sp>
        <p:nvSpPr>
          <p:cNvPr id="17" name="Rounded Rectangle 16">
            <a:extLst>
              <a:ext uri="{FF2B5EF4-FFF2-40B4-BE49-F238E27FC236}">
                <a16:creationId xmlns:a16="http://schemas.microsoft.com/office/drawing/2014/main" xmlns="" id="{B45C0934-9E91-41DB-B34A-1532AFF6C286}"/>
              </a:ext>
            </a:extLst>
          </p:cNvPr>
          <p:cNvSpPr/>
          <p:nvPr/>
        </p:nvSpPr>
        <p:spPr>
          <a:xfrm rot="10800000" flipV="1">
            <a:off x="4724400" y="1312863"/>
            <a:ext cx="1600200" cy="6254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latin typeface="Times New Roman" pitchFamily="18" charset="0"/>
                <a:cs typeface="Times New Roman" pitchFamily="18" charset="0"/>
              </a:rPr>
              <a:t>…….</a:t>
            </a:r>
          </a:p>
        </p:txBody>
      </p:sp>
      <p:sp>
        <p:nvSpPr>
          <p:cNvPr id="18" name="Rounded Rectangle 17">
            <a:extLst>
              <a:ext uri="{FF2B5EF4-FFF2-40B4-BE49-F238E27FC236}">
                <a16:creationId xmlns:a16="http://schemas.microsoft.com/office/drawing/2014/main" xmlns="" id="{503BE00D-AE32-4CA3-A535-16E7B8B346CC}"/>
              </a:ext>
            </a:extLst>
          </p:cNvPr>
          <p:cNvSpPr/>
          <p:nvPr/>
        </p:nvSpPr>
        <p:spPr>
          <a:xfrm rot="10800000" flipV="1">
            <a:off x="6781800" y="4379913"/>
            <a:ext cx="1600200" cy="118268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latin typeface="Times New Roman" pitchFamily="18" charset="0"/>
                <a:cs typeface="Times New Roman" pitchFamily="18" charset="0"/>
              </a:rPr>
              <a:t>tr</a:t>
            </a:r>
            <a:r>
              <a:rPr lang="vi-VN" sz="2800" dirty="0">
                <a:solidFill>
                  <a:srgbClr val="FF0000"/>
                </a:solidFill>
                <a:latin typeface="Times New Roman" pitchFamily="18" charset="0"/>
                <a:cs typeface="Times New Roman" pitchFamily="18" charset="0"/>
              </a:rPr>
              <a:t>ứng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đã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thụ</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tinh</a:t>
            </a:r>
            <a:endParaRPr lang="en-US" sz="2800" dirty="0">
              <a:solidFill>
                <a:srgbClr val="FF0000"/>
              </a:solidFill>
              <a:latin typeface="Times New Roman" pitchFamily="18" charset="0"/>
              <a:cs typeface="Times New Roman" pitchFamily="18" charset="0"/>
            </a:endParaRPr>
          </a:p>
        </p:txBody>
      </p:sp>
      <p:sp>
        <p:nvSpPr>
          <p:cNvPr id="19" name="Rounded Rectangle 18">
            <a:extLst>
              <a:ext uri="{FF2B5EF4-FFF2-40B4-BE49-F238E27FC236}">
                <a16:creationId xmlns:a16="http://schemas.microsoft.com/office/drawing/2014/main" xmlns="" id="{16662478-C684-45CE-9BCB-FEC0A39D848D}"/>
              </a:ext>
            </a:extLst>
          </p:cNvPr>
          <p:cNvSpPr/>
          <p:nvPr/>
        </p:nvSpPr>
        <p:spPr>
          <a:xfrm rot="10800000" flipV="1">
            <a:off x="6629400" y="2130425"/>
            <a:ext cx="1143000" cy="140811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latin typeface="Times New Roman" pitchFamily="18" charset="0"/>
                <a:cs typeface="Times New Roman" pitchFamily="18" charset="0"/>
              </a:rPr>
              <a:t>Theo </a:t>
            </a:r>
            <a:r>
              <a:rPr lang="en-US" sz="2800" dirty="0" err="1">
                <a:solidFill>
                  <a:srgbClr val="FF0000"/>
                </a:solidFill>
                <a:latin typeface="Times New Roman" pitchFamily="18" charset="0"/>
                <a:cs typeface="Times New Roman" pitchFamily="18" charset="0"/>
              </a:rPr>
              <a:t>dòng</a:t>
            </a:r>
            <a:r>
              <a:rPr lang="en-US" sz="2800" dirty="0">
                <a:solidFill>
                  <a:srgbClr val="FF0000"/>
                </a:solidFill>
                <a:latin typeface="Times New Roman" pitchFamily="18" charset="0"/>
                <a:cs typeface="Times New Roman" pitchFamily="18" charset="0"/>
              </a:rPr>
              <a:t> n</a:t>
            </a:r>
            <a:r>
              <a:rPr lang="vi-VN" sz="2800" dirty="0">
                <a:solidFill>
                  <a:srgbClr val="FF0000"/>
                </a:solidFill>
                <a:latin typeface="Times New Roman" pitchFamily="18" charset="0"/>
                <a:cs typeface="Times New Roman" pitchFamily="18" charset="0"/>
              </a:rPr>
              <a:t>ước</a:t>
            </a:r>
            <a:endParaRPr lang="en-US" sz="2800" dirty="0">
              <a:solidFill>
                <a:srgbClr val="FF0000"/>
              </a:solidFill>
              <a:latin typeface="Times New Roman" pitchFamily="18" charset="0"/>
              <a:cs typeface="Times New Roman" pitchFamily="18" charset="0"/>
            </a:endParaRPr>
          </a:p>
        </p:txBody>
      </p:sp>
      <p:sp>
        <p:nvSpPr>
          <p:cNvPr id="20" name="Rounded Rectangle 19">
            <a:extLst>
              <a:ext uri="{FF2B5EF4-FFF2-40B4-BE49-F238E27FC236}">
                <a16:creationId xmlns:a16="http://schemas.microsoft.com/office/drawing/2014/main" xmlns="" id="{533DE8F1-8C52-4137-B844-1F3213C46E9A}"/>
              </a:ext>
            </a:extLst>
          </p:cNvPr>
          <p:cNvSpPr/>
          <p:nvPr/>
        </p:nvSpPr>
        <p:spPr>
          <a:xfrm rot="10800000" flipV="1">
            <a:off x="4724400" y="2951163"/>
            <a:ext cx="1600200" cy="5873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0000"/>
                </a:solidFill>
                <a:latin typeface="Times New Roman" pitchFamily="18" charset="0"/>
                <a:cs typeface="Times New Roman" pitchFamily="18" charset="0"/>
              </a:rPr>
              <a:t>Trứng</a:t>
            </a:r>
            <a:r>
              <a:rPr lang="en-US" sz="2800" dirty="0">
                <a:solidFill>
                  <a:srgbClr val="FF0000"/>
                </a:solidFill>
                <a:latin typeface="Times New Roman" pitchFamily="18" charset="0"/>
                <a:cs typeface="Times New Roman" pitchFamily="18" charset="0"/>
              </a:rPr>
              <a:t> </a:t>
            </a:r>
          </a:p>
        </p:txBody>
      </p:sp>
      <p:sp>
        <p:nvSpPr>
          <p:cNvPr id="21" name="Rounded Rectangle 20">
            <a:extLst>
              <a:ext uri="{FF2B5EF4-FFF2-40B4-BE49-F238E27FC236}">
                <a16:creationId xmlns:a16="http://schemas.microsoft.com/office/drawing/2014/main" xmlns="" id="{0330CD68-ED07-4633-8475-1185E5C9E910}"/>
              </a:ext>
            </a:extLst>
          </p:cNvPr>
          <p:cNvSpPr/>
          <p:nvPr/>
        </p:nvSpPr>
        <p:spPr>
          <a:xfrm rot="10800000" flipV="1">
            <a:off x="4392613" y="4048125"/>
            <a:ext cx="1703387" cy="17430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0000"/>
                </a:solidFill>
                <a:latin typeface="Times New Roman" pitchFamily="18" charset="0"/>
                <a:cs typeface="Times New Roman" pitchFamily="18" charset="0"/>
              </a:rPr>
              <a:t>Ấu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trai</a:t>
            </a:r>
            <a:endParaRPr lang="en-US" sz="2800" dirty="0">
              <a:solidFill>
                <a:srgbClr val="FF0000"/>
              </a:solidFill>
              <a:latin typeface="Times New Roman" pitchFamily="18" charset="0"/>
              <a:cs typeface="Times New Roman" pitchFamily="18" charset="0"/>
            </a:endParaRPr>
          </a:p>
        </p:txBody>
      </p:sp>
      <p:sp>
        <p:nvSpPr>
          <p:cNvPr id="22" name="Rounded Rectangle 21">
            <a:extLst>
              <a:ext uri="{FF2B5EF4-FFF2-40B4-BE49-F238E27FC236}">
                <a16:creationId xmlns:a16="http://schemas.microsoft.com/office/drawing/2014/main" xmlns="" id="{69501951-4D55-4034-AE29-25158E8D097B}"/>
              </a:ext>
            </a:extLst>
          </p:cNvPr>
          <p:cNvSpPr/>
          <p:nvPr/>
        </p:nvSpPr>
        <p:spPr>
          <a:xfrm rot="10800000" flipV="1">
            <a:off x="2270125" y="4149725"/>
            <a:ext cx="1778000" cy="16414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0000"/>
                </a:solidFill>
                <a:latin typeface="Times New Roman" pitchFamily="18" charset="0"/>
                <a:cs typeface="Times New Roman" pitchFamily="18" charset="0"/>
              </a:rPr>
              <a:t>Ấu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mang</a:t>
            </a:r>
            <a:r>
              <a:rPr lang="en-US" sz="2800" dirty="0">
                <a:solidFill>
                  <a:srgbClr val="FF0000"/>
                </a:solidFill>
                <a:latin typeface="Times New Roman" pitchFamily="18" charset="0"/>
                <a:cs typeface="Times New Roman" pitchFamily="18" charset="0"/>
              </a:rPr>
              <a:t>….</a:t>
            </a:r>
          </a:p>
        </p:txBody>
      </p:sp>
      <p:sp>
        <p:nvSpPr>
          <p:cNvPr id="23" name="Rounded Rectangle 22">
            <a:extLst>
              <a:ext uri="{FF2B5EF4-FFF2-40B4-BE49-F238E27FC236}">
                <a16:creationId xmlns:a16="http://schemas.microsoft.com/office/drawing/2014/main" xmlns="" id="{C685FBC1-15FA-439B-B8D2-88B3FE7ECC75}"/>
              </a:ext>
            </a:extLst>
          </p:cNvPr>
          <p:cNvSpPr/>
          <p:nvPr/>
        </p:nvSpPr>
        <p:spPr>
          <a:xfrm rot="10800000" flipV="1">
            <a:off x="381000" y="4419600"/>
            <a:ext cx="1600200" cy="5873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latin typeface="Times New Roman" pitchFamily="18" charset="0"/>
                <a:cs typeface="Times New Roman" pitchFamily="18" charset="0"/>
              </a:rPr>
              <a:t>……..</a:t>
            </a:r>
          </a:p>
        </p:txBody>
      </p:sp>
      <p:cxnSp>
        <p:nvCxnSpPr>
          <p:cNvPr id="25" name="Straight Arrow Connector 24">
            <a:extLst>
              <a:ext uri="{FF2B5EF4-FFF2-40B4-BE49-F238E27FC236}">
                <a16:creationId xmlns:a16="http://schemas.microsoft.com/office/drawing/2014/main" xmlns="" id="{979F5478-C96D-415B-A36F-24C495936882}"/>
              </a:ext>
            </a:extLst>
          </p:cNvPr>
          <p:cNvCxnSpPr>
            <a:endCxn id="16" idx="3"/>
          </p:cNvCxnSpPr>
          <p:nvPr/>
        </p:nvCxnSpPr>
        <p:spPr>
          <a:xfrm>
            <a:off x="1714500" y="3282950"/>
            <a:ext cx="6651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xmlns="" id="{B0672ADD-568E-4C7A-9F40-0EF1ECCB8601}"/>
              </a:ext>
            </a:extLst>
          </p:cNvPr>
          <p:cNvCxnSpPr/>
          <p:nvPr/>
        </p:nvCxnSpPr>
        <p:spPr>
          <a:xfrm>
            <a:off x="4059238" y="1636713"/>
            <a:ext cx="6651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xmlns="" id="{AC4ED705-1F97-4F93-8F37-F0BC1151EC05}"/>
              </a:ext>
            </a:extLst>
          </p:cNvPr>
          <p:cNvCxnSpPr/>
          <p:nvPr/>
        </p:nvCxnSpPr>
        <p:spPr>
          <a:xfrm>
            <a:off x="4048125" y="3284538"/>
            <a:ext cx="6651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xmlns="" id="{F7CC92BE-3483-4106-BCEB-119002CD898C}"/>
              </a:ext>
            </a:extLst>
          </p:cNvPr>
          <p:cNvCxnSpPr/>
          <p:nvPr/>
        </p:nvCxnSpPr>
        <p:spPr>
          <a:xfrm flipH="1">
            <a:off x="6324600" y="2717800"/>
            <a:ext cx="320675" cy="269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xmlns="" id="{71AACF10-2DDF-4899-96FB-97D1C570231B}"/>
              </a:ext>
            </a:extLst>
          </p:cNvPr>
          <p:cNvCxnSpPr/>
          <p:nvPr/>
        </p:nvCxnSpPr>
        <p:spPr>
          <a:xfrm>
            <a:off x="6188075" y="1960563"/>
            <a:ext cx="457200" cy="239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xmlns="" id="{44BDB758-E873-4DB9-A853-99ACEDC86676}"/>
              </a:ext>
            </a:extLst>
          </p:cNvPr>
          <p:cNvCxnSpPr/>
          <p:nvPr/>
        </p:nvCxnSpPr>
        <p:spPr>
          <a:xfrm flipV="1">
            <a:off x="1714500" y="1625600"/>
            <a:ext cx="733425" cy="16192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xmlns="" id="{B5266266-73F3-48A8-B738-958C31AC462B}"/>
              </a:ext>
            </a:extLst>
          </p:cNvPr>
          <p:cNvCxnSpPr/>
          <p:nvPr/>
        </p:nvCxnSpPr>
        <p:spPr>
          <a:xfrm>
            <a:off x="6324600" y="3281363"/>
            <a:ext cx="573088" cy="1138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xmlns="" id="{2AD7239B-A3C3-4DF5-AD1B-7DFE5CAE48E0}"/>
              </a:ext>
            </a:extLst>
          </p:cNvPr>
          <p:cNvCxnSpPr/>
          <p:nvPr/>
        </p:nvCxnSpPr>
        <p:spPr>
          <a:xfrm flipH="1" flipV="1">
            <a:off x="6096000" y="4745038"/>
            <a:ext cx="685800" cy="30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xmlns="" id="{D9438647-2E4B-401B-9C59-A3C303070546}"/>
              </a:ext>
            </a:extLst>
          </p:cNvPr>
          <p:cNvCxnSpPr/>
          <p:nvPr/>
        </p:nvCxnSpPr>
        <p:spPr>
          <a:xfrm flipH="1">
            <a:off x="3941763" y="4695825"/>
            <a:ext cx="438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xmlns="" id="{99239F42-C28D-4F62-B0CF-3D9EAE2BE53A}"/>
              </a:ext>
            </a:extLst>
          </p:cNvPr>
          <p:cNvCxnSpPr/>
          <p:nvPr/>
        </p:nvCxnSpPr>
        <p:spPr>
          <a:xfrm flipH="1" flipV="1">
            <a:off x="1981200" y="4710113"/>
            <a:ext cx="288925" cy="50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xmlns="" id="{8A2DF7FE-A7FE-466F-BE15-35ABEB7C3F95}"/>
              </a:ext>
            </a:extLst>
          </p:cNvPr>
          <p:cNvCxnSpPr>
            <a:endCxn id="14" idx="2"/>
          </p:cNvCxnSpPr>
          <p:nvPr/>
        </p:nvCxnSpPr>
        <p:spPr>
          <a:xfrm flipV="1">
            <a:off x="914400" y="3716338"/>
            <a:ext cx="0" cy="6635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683" name="TextBox 67">
            <a:extLst>
              <a:ext uri="{FF2B5EF4-FFF2-40B4-BE49-F238E27FC236}">
                <a16:creationId xmlns:a16="http://schemas.microsoft.com/office/drawing/2014/main" xmlns="" id="{ECB79466-9D3D-4FFE-B37A-4B8579BADA03}"/>
              </a:ext>
            </a:extLst>
          </p:cNvPr>
          <p:cNvSpPr txBox="1">
            <a:spLocks noChangeArrowheads="1"/>
          </p:cNvSpPr>
          <p:nvPr/>
        </p:nvSpPr>
        <p:spPr bwMode="auto">
          <a:xfrm>
            <a:off x="685800" y="4572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u="sng">
                <a:solidFill>
                  <a:srgbClr val="FF00FF"/>
                </a:solidFill>
                <a:latin typeface="Times New Roman" panose="02020603050405020304" pitchFamily="18" charset="0"/>
                <a:cs typeface="Times New Roman" panose="02020603050405020304" pitchFamily="18" charset="0"/>
              </a:rPr>
              <a:t>Điền nh</a:t>
            </a:r>
            <a:r>
              <a:rPr lang="vi-VN" altLang="en-US" sz="3200" b="1" u="sng">
                <a:solidFill>
                  <a:srgbClr val="FF00FF"/>
                </a:solidFill>
                <a:latin typeface="Times New Roman" panose="02020603050405020304" pitchFamily="18" charset="0"/>
                <a:cs typeface="Times New Roman" panose="02020603050405020304" pitchFamily="18" charset="0"/>
              </a:rPr>
              <a:t>ững</a:t>
            </a:r>
            <a:r>
              <a:rPr lang="en-US" altLang="en-US" sz="3200" b="1" u="sng">
                <a:solidFill>
                  <a:srgbClr val="FF00FF"/>
                </a:solidFill>
                <a:latin typeface="Times New Roman" panose="02020603050405020304" pitchFamily="18" charset="0"/>
                <a:cs typeface="Times New Roman" panose="02020603050405020304" pitchFamily="18" charset="0"/>
              </a:rPr>
              <a:t> t</a:t>
            </a:r>
            <a:r>
              <a:rPr lang="vi-VN" altLang="en-US" sz="3200" b="1" u="sng">
                <a:solidFill>
                  <a:srgbClr val="FF00FF"/>
                </a:solidFill>
                <a:latin typeface="Times New Roman" panose="02020603050405020304" pitchFamily="18" charset="0"/>
                <a:cs typeface="Times New Roman" panose="02020603050405020304" pitchFamily="18" charset="0"/>
              </a:rPr>
              <a:t>ừ</a:t>
            </a:r>
            <a:r>
              <a:rPr lang="en-US" altLang="en-US" sz="3200" b="1" u="sng">
                <a:solidFill>
                  <a:srgbClr val="FF00FF"/>
                </a:solidFill>
                <a:latin typeface="Times New Roman" panose="02020603050405020304" pitchFamily="18" charset="0"/>
                <a:cs typeface="Times New Roman" panose="02020603050405020304" pitchFamily="18" charset="0"/>
              </a:rPr>
              <a:t> thích h</a:t>
            </a:r>
            <a:r>
              <a:rPr lang="vi-VN" altLang="en-US" sz="3200" b="1" u="sng">
                <a:solidFill>
                  <a:srgbClr val="FF00FF"/>
                </a:solidFill>
                <a:latin typeface="Times New Roman" panose="02020603050405020304" pitchFamily="18" charset="0"/>
                <a:cs typeface="Times New Roman" panose="02020603050405020304" pitchFamily="18" charset="0"/>
              </a:rPr>
              <a:t>ợp</a:t>
            </a:r>
            <a:r>
              <a:rPr lang="en-US" altLang="en-US" sz="3200" b="1" u="sng">
                <a:solidFill>
                  <a:srgbClr val="FF00FF"/>
                </a:solidFill>
                <a:latin typeface="Times New Roman" panose="02020603050405020304" pitchFamily="18" charset="0"/>
                <a:cs typeface="Times New Roman" panose="02020603050405020304" pitchFamily="18" charset="0"/>
              </a:rPr>
              <a:t> vào ô trống</a:t>
            </a:r>
          </a:p>
        </p:txBody>
      </p:sp>
      <p:pic>
        <p:nvPicPr>
          <p:cNvPr id="153602" name="Picture 2">
            <a:extLst>
              <a:ext uri="{FF2B5EF4-FFF2-40B4-BE49-F238E27FC236}">
                <a16:creationId xmlns:a16="http://schemas.microsoft.com/office/drawing/2014/main" xmlns="" id="{E62DAE67-035C-4F48-8BB5-192BFEAB0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68800"/>
            <a:ext cx="1622425"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ounded Rectangle 69">
            <a:extLst>
              <a:ext uri="{FF2B5EF4-FFF2-40B4-BE49-F238E27FC236}">
                <a16:creationId xmlns:a16="http://schemas.microsoft.com/office/drawing/2014/main" xmlns="" id="{D18CF73D-83C1-4C90-9F73-BEEFA71EEAFA}"/>
              </a:ext>
            </a:extLst>
          </p:cNvPr>
          <p:cNvSpPr/>
          <p:nvPr/>
        </p:nvSpPr>
        <p:spPr>
          <a:xfrm rot="10800000" flipV="1">
            <a:off x="2457450" y="1382713"/>
            <a:ext cx="1600200" cy="5873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0000FF"/>
                </a:solidFill>
                <a:latin typeface="Times New Roman" pitchFamily="18" charset="0"/>
                <a:cs typeface="Times New Roman" pitchFamily="18" charset="0"/>
              </a:rPr>
              <a:t>Trai</a:t>
            </a:r>
            <a:r>
              <a:rPr lang="en-US" sz="2800" dirty="0">
                <a:solidFill>
                  <a:srgbClr val="0000FF"/>
                </a:solidFill>
                <a:latin typeface="Times New Roman" pitchFamily="18" charset="0"/>
                <a:cs typeface="Times New Roman" pitchFamily="18" charset="0"/>
              </a:rPr>
              <a:t> </a:t>
            </a:r>
            <a:r>
              <a:rPr lang="vi-VN" sz="2800" dirty="0">
                <a:solidFill>
                  <a:srgbClr val="0000FF"/>
                </a:solidFill>
                <a:latin typeface="Times New Roman" pitchFamily="18" charset="0"/>
                <a:cs typeface="Times New Roman" pitchFamily="18" charset="0"/>
              </a:rPr>
              <a:t>đực</a:t>
            </a:r>
            <a:endParaRPr lang="en-US" sz="2800" dirty="0">
              <a:solidFill>
                <a:srgbClr val="0000FF"/>
              </a:solidFill>
              <a:latin typeface="Times New Roman" pitchFamily="18" charset="0"/>
              <a:cs typeface="Times New Roman" pitchFamily="18" charset="0"/>
            </a:endParaRPr>
          </a:p>
        </p:txBody>
      </p:sp>
      <p:sp>
        <p:nvSpPr>
          <p:cNvPr id="71" name="Rounded Rectangle 70">
            <a:extLst>
              <a:ext uri="{FF2B5EF4-FFF2-40B4-BE49-F238E27FC236}">
                <a16:creationId xmlns:a16="http://schemas.microsoft.com/office/drawing/2014/main" xmlns="" id="{0090790F-46E3-4271-89CF-3300EF7EF390}"/>
              </a:ext>
            </a:extLst>
          </p:cNvPr>
          <p:cNvSpPr/>
          <p:nvPr/>
        </p:nvSpPr>
        <p:spPr>
          <a:xfrm rot="10800000" flipV="1">
            <a:off x="4657725" y="1312863"/>
            <a:ext cx="1858963" cy="62547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trùng</a:t>
            </a:r>
            <a:endParaRPr lang="en-US" sz="2800" dirty="0">
              <a:solidFill>
                <a:srgbClr val="0000FF"/>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83"/>
                                        </p:tgtEl>
                                        <p:attrNameLst>
                                          <p:attrName>style.visibility</p:attrName>
                                        </p:attrNameLst>
                                      </p:cBhvr>
                                      <p:to>
                                        <p:strVal val="visible"/>
                                      </p:to>
                                    </p:set>
                                    <p:anim calcmode="lin" valueType="num">
                                      <p:cBhvr additive="base">
                                        <p:cTn id="7" dur="500" fill="hold"/>
                                        <p:tgtEl>
                                          <p:spTgt spid="70683"/>
                                        </p:tgtEl>
                                        <p:attrNameLst>
                                          <p:attrName>ppt_x</p:attrName>
                                        </p:attrNameLst>
                                      </p:cBhvr>
                                      <p:tavLst>
                                        <p:tav tm="0">
                                          <p:val>
                                            <p:strVal val="#ppt_x"/>
                                          </p:val>
                                        </p:tav>
                                        <p:tav tm="100000">
                                          <p:val>
                                            <p:strVal val="#ppt_x"/>
                                          </p:val>
                                        </p:tav>
                                      </p:tavLst>
                                    </p:anim>
                                    <p:anim calcmode="lin" valueType="num">
                                      <p:cBhvr additive="base">
                                        <p:cTn id="8" dur="500" fill="hold"/>
                                        <p:tgtEl>
                                          <p:spTgt spid="7068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ppt_x"/>
                                          </p:val>
                                        </p:tav>
                                        <p:tav tm="100000">
                                          <p:val>
                                            <p:strVal val="#ppt_x"/>
                                          </p:val>
                                        </p:tav>
                                      </p:tavLst>
                                    </p:anim>
                                    <p:anim calcmode="lin" valueType="num">
                                      <p:cBhvr additive="base">
                                        <p:cTn id="1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ppt_x"/>
                                          </p:val>
                                        </p:tav>
                                        <p:tav tm="100000">
                                          <p:val>
                                            <p:strVal val="#ppt_x"/>
                                          </p:val>
                                        </p:tav>
                                      </p:tavLst>
                                    </p:anim>
                                    <p:anim calcmode="lin" valueType="num">
                                      <p:cBhvr additive="base">
                                        <p:cTn id="2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02"/>
                                        </p:tgtEl>
                                        <p:attrNameLst>
                                          <p:attrName>style.visibility</p:attrName>
                                        </p:attrNameLst>
                                      </p:cBhvr>
                                      <p:to>
                                        <p:strVal val="visible"/>
                                      </p:to>
                                    </p:set>
                                    <p:anim calcmode="lin" valueType="num">
                                      <p:cBhvr additive="base">
                                        <p:cTn id="25" dur="500" fill="hold"/>
                                        <p:tgtEl>
                                          <p:spTgt spid="153602"/>
                                        </p:tgtEl>
                                        <p:attrNameLst>
                                          <p:attrName>ppt_x</p:attrName>
                                        </p:attrNameLst>
                                      </p:cBhvr>
                                      <p:tavLst>
                                        <p:tav tm="0">
                                          <p:val>
                                            <p:strVal val="#ppt_x"/>
                                          </p:val>
                                        </p:tav>
                                        <p:tav tm="100000">
                                          <p:val>
                                            <p:strVal val="#ppt_x"/>
                                          </p:val>
                                        </p:tav>
                                      </p:tavLst>
                                    </p:anim>
                                    <p:anim calcmode="lin" valueType="num">
                                      <p:cBhvr additive="base">
                                        <p:cTn id="26" dur="500" fill="hold"/>
                                        <p:tgtEl>
                                          <p:spTgt spid="153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3" grpId="0"/>
      <p:bldP spid="70" grpId="0" animBg="1"/>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xmlns="" id="{5982D47E-4AB4-49DB-A2C0-D56B8D044838}"/>
              </a:ext>
            </a:extLst>
          </p:cNvPr>
          <p:cNvSpPr>
            <a:spLocks noChangeArrowheads="1"/>
          </p:cNvSpPr>
          <p:nvPr/>
        </p:nvSpPr>
        <p:spPr bwMode="auto">
          <a:xfrm>
            <a:off x="0" y="59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7" name="Rectangle 5">
            <a:extLst>
              <a:ext uri="{FF2B5EF4-FFF2-40B4-BE49-F238E27FC236}">
                <a16:creationId xmlns:a16="http://schemas.microsoft.com/office/drawing/2014/main" xmlns="" id="{D72EDBB1-2E97-42C7-8ED9-386B5F99DF46}"/>
              </a:ext>
            </a:extLst>
          </p:cNvPr>
          <p:cNvSpPr>
            <a:spLocks noChangeArrowheads="1"/>
          </p:cNvSpPr>
          <p:nvPr/>
        </p:nvSpPr>
        <p:spPr bwMode="auto">
          <a:xfrm>
            <a:off x="0" y="592138"/>
            <a:ext cx="102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8" name="Rectangle 6">
            <a:extLst>
              <a:ext uri="{FF2B5EF4-FFF2-40B4-BE49-F238E27FC236}">
                <a16:creationId xmlns:a16="http://schemas.microsoft.com/office/drawing/2014/main" xmlns="" id="{DEEBBCC6-AFC8-4F46-8AF1-08C3B9EA722C}"/>
              </a:ext>
            </a:extLst>
          </p:cNvPr>
          <p:cNvSpPr>
            <a:spLocks noChangeArrowheads="1"/>
          </p:cNvSpPr>
          <p:nvPr/>
        </p:nvSpPr>
        <p:spPr bwMode="auto">
          <a:xfrm>
            <a:off x="0" y="592138"/>
            <a:ext cx="939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49" name="Rectangle 7">
            <a:extLst>
              <a:ext uri="{FF2B5EF4-FFF2-40B4-BE49-F238E27FC236}">
                <a16:creationId xmlns:a16="http://schemas.microsoft.com/office/drawing/2014/main" xmlns="" id="{52716554-6360-4BD6-9CD8-0BFCF5CB6FFD}"/>
              </a:ext>
            </a:extLst>
          </p:cNvPr>
          <p:cNvSpPr>
            <a:spLocks noChangeArrowheads="1"/>
          </p:cNvSpPr>
          <p:nvPr/>
        </p:nvSpPr>
        <p:spPr bwMode="auto">
          <a:xfrm>
            <a:off x="0" y="592138"/>
            <a:ext cx="10144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0" name="Rectangle 8">
            <a:extLst>
              <a:ext uri="{FF2B5EF4-FFF2-40B4-BE49-F238E27FC236}">
                <a16:creationId xmlns:a16="http://schemas.microsoft.com/office/drawing/2014/main" xmlns="" id="{383D6CA9-7315-42BF-8EF6-59E2944C15D3}"/>
              </a:ext>
            </a:extLst>
          </p:cNvPr>
          <p:cNvSpPr>
            <a:spLocks noChangeArrowheads="1"/>
          </p:cNvSpPr>
          <p:nvPr/>
        </p:nvSpPr>
        <p:spPr bwMode="auto">
          <a:xfrm>
            <a:off x="0" y="592138"/>
            <a:ext cx="102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1" name="Rectangle 9">
            <a:extLst>
              <a:ext uri="{FF2B5EF4-FFF2-40B4-BE49-F238E27FC236}">
                <a16:creationId xmlns:a16="http://schemas.microsoft.com/office/drawing/2014/main" xmlns="" id="{5AB183EF-4531-4C5F-9647-4A9FC06E39C9}"/>
              </a:ext>
            </a:extLst>
          </p:cNvPr>
          <p:cNvSpPr>
            <a:spLocks noChangeArrowheads="1"/>
          </p:cNvSpPr>
          <p:nvPr/>
        </p:nvSpPr>
        <p:spPr bwMode="auto">
          <a:xfrm>
            <a:off x="0" y="592138"/>
            <a:ext cx="939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2" name="Rectangle 10">
            <a:extLst>
              <a:ext uri="{FF2B5EF4-FFF2-40B4-BE49-F238E27FC236}">
                <a16:creationId xmlns:a16="http://schemas.microsoft.com/office/drawing/2014/main" xmlns="" id="{F0984B61-9217-42E9-BD65-F16B0C3F0079}"/>
              </a:ext>
            </a:extLst>
          </p:cNvPr>
          <p:cNvSpPr>
            <a:spLocks noChangeArrowheads="1"/>
          </p:cNvSpPr>
          <p:nvPr/>
        </p:nvSpPr>
        <p:spPr bwMode="auto">
          <a:xfrm>
            <a:off x="0" y="592138"/>
            <a:ext cx="10144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3" name="Rectangle 11">
            <a:extLst>
              <a:ext uri="{FF2B5EF4-FFF2-40B4-BE49-F238E27FC236}">
                <a16:creationId xmlns:a16="http://schemas.microsoft.com/office/drawing/2014/main" xmlns="" id="{41C764D3-EF56-4B21-9B47-428440DFDC8A}"/>
              </a:ext>
            </a:extLst>
          </p:cNvPr>
          <p:cNvSpPr>
            <a:spLocks noChangeArrowheads="1"/>
          </p:cNvSpPr>
          <p:nvPr/>
        </p:nvSpPr>
        <p:spPr bwMode="auto">
          <a:xfrm>
            <a:off x="0" y="592138"/>
            <a:ext cx="102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4" name="Rectangle 12">
            <a:extLst>
              <a:ext uri="{FF2B5EF4-FFF2-40B4-BE49-F238E27FC236}">
                <a16:creationId xmlns:a16="http://schemas.microsoft.com/office/drawing/2014/main" xmlns="" id="{FB07DF40-505F-4C96-9FDA-6FD260852C81}"/>
              </a:ext>
            </a:extLst>
          </p:cNvPr>
          <p:cNvSpPr>
            <a:spLocks noChangeArrowheads="1"/>
          </p:cNvSpPr>
          <p:nvPr/>
        </p:nvSpPr>
        <p:spPr bwMode="auto">
          <a:xfrm>
            <a:off x="0" y="592138"/>
            <a:ext cx="939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5" name="Rectangle 13">
            <a:extLst>
              <a:ext uri="{FF2B5EF4-FFF2-40B4-BE49-F238E27FC236}">
                <a16:creationId xmlns:a16="http://schemas.microsoft.com/office/drawing/2014/main" xmlns="" id="{3E686ABF-A4D5-4CAE-A31D-4D85EC469AD9}"/>
              </a:ext>
            </a:extLst>
          </p:cNvPr>
          <p:cNvSpPr>
            <a:spLocks noChangeArrowheads="1"/>
          </p:cNvSpPr>
          <p:nvPr/>
        </p:nvSpPr>
        <p:spPr bwMode="auto">
          <a:xfrm>
            <a:off x="0" y="592138"/>
            <a:ext cx="10144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6" name="Rectangle 14">
            <a:extLst>
              <a:ext uri="{FF2B5EF4-FFF2-40B4-BE49-F238E27FC236}">
                <a16:creationId xmlns:a16="http://schemas.microsoft.com/office/drawing/2014/main" xmlns="" id="{7DAF42EC-8429-4373-BEF5-6FDEAFB833D6}"/>
              </a:ext>
            </a:extLst>
          </p:cNvPr>
          <p:cNvSpPr>
            <a:spLocks noChangeArrowheads="1"/>
          </p:cNvSpPr>
          <p:nvPr/>
        </p:nvSpPr>
        <p:spPr bwMode="auto">
          <a:xfrm>
            <a:off x="0" y="6264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7" name="Rectangle 24">
            <a:extLst>
              <a:ext uri="{FF2B5EF4-FFF2-40B4-BE49-F238E27FC236}">
                <a16:creationId xmlns:a16="http://schemas.microsoft.com/office/drawing/2014/main" xmlns="" id="{9AC3C0E7-CA7A-4DB7-983E-1A3EE752069A}"/>
              </a:ext>
            </a:extLst>
          </p:cNvPr>
          <p:cNvSpPr>
            <a:spLocks noChangeArrowheads="1"/>
          </p:cNvSpPr>
          <p:nvPr/>
        </p:nvSpPr>
        <p:spPr bwMode="auto">
          <a:xfrm>
            <a:off x="0" y="592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Rectangle 25">
            <a:extLst>
              <a:ext uri="{FF2B5EF4-FFF2-40B4-BE49-F238E27FC236}">
                <a16:creationId xmlns:a16="http://schemas.microsoft.com/office/drawing/2014/main" xmlns="" id="{22F77F24-B1C0-4C32-A655-46404449122B}"/>
              </a:ext>
            </a:extLst>
          </p:cNvPr>
          <p:cNvSpPr>
            <a:spLocks noChangeArrowheads="1"/>
          </p:cNvSpPr>
          <p:nvPr/>
        </p:nvSpPr>
        <p:spPr bwMode="auto">
          <a:xfrm>
            <a:off x="0" y="592138"/>
            <a:ext cx="102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9" name="Rectangle 26">
            <a:extLst>
              <a:ext uri="{FF2B5EF4-FFF2-40B4-BE49-F238E27FC236}">
                <a16:creationId xmlns:a16="http://schemas.microsoft.com/office/drawing/2014/main" xmlns="" id="{D28D7452-3F9D-4E1D-8D29-F0278C3B26A7}"/>
              </a:ext>
            </a:extLst>
          </p:cNvPr>
          <p:cNvSpPr>
            <a:spLocks noChangeArrowheads="1"/>
          </p:cNvSpPr>
          <p:nvPr/>
        </p:nvSpPr>
        <p:spPr bwMode="auto">
          <a:xfrm>
            <a:off x="0" y="592138"/>
            <a:ext cx="939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60" name="Rectangle 27">
            <a:extLst>
              <a:ext uri="{FF2B5EF4-FFF2-40B4-BE49-F238E27FC236}">
                <a16:creationId xmlns:a16="http://schemas.microsoft.com/office/drawing/2014/main" xmlns="" id="{F17AAE7C-DC72-4FE1-8B4D-E89727357A41}"/>
              </a:ext>
            </a:extLst>
          </p:cNvPr>
          <p:cNvSpPr>
            <a:spLocks noChangeArrowheads="1"/>
          </p:cNvSpPr>
          <p:nvPr/>
        </p:nvSpPr>
        <p:spPr bwMode="auto">
          <a:xfrm>
            <a:off x="0" y="592138"/>
            <a:ext cx="10144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1" name="Rectangle 28">
            <a:extLst>
              <a:ext uri="{FF2B5EF4-FFF2-40B4-BE49-F238E27FC236}">
                <a16:creationId xmlns:a16="http://schemas.microsoft.com/office/drawing/2014/main" xmlns="" id="{167F2245-DAE1-483B-9292-00538836E918}"/>
              </a:ext>
            </a:extLst>
          </p:cNvPr>
          <p:cNvSpPr>
            <a:spLocks noChangeArrowheads="1"/>
          </p:cNvSpPr>
          <p:nvPr/>
        </p:nvSpPr>
        <p:spPr bwMode="auto">
          <a:xfrm>
            <a:off x="0" y="592138"/>
            <a:ext cx="102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62" name="Rectangle 29">
            <a:extLst>
              <a:ext uri="{FF2B5EF4-FFF2-40B4-BE49-F238E27FC236}">
                <a16:creationId xmlns:a16="http://schemas.microsoft.com/office/drawing/2014/main" xmlns="" id="{CF8C6979-79C9-4779-B0D5-6F452BA59D4C}"/>
              </a:ext>
            </a:extLst>
          </p:cNvPr>
          <p:cNvSpPr>
            <a:spLocks noChangeArrowheads="1"/>
          </p:cNvSpPr>
          <p:nvPr/>
        </p:nvSpPr>
        <p:spPr bwMode="auto">
          <a:xfrm>
            <a:off x="0" y="592138"/>
            <a:ext cx="939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3" name="Rectangle 30">
            <a:extLst>
              <a:ext uri="{FF2B5EF4-FFF2-40B4-BE49-F238E27FC236}">
                <a16:creationId xmlns:a16="http://schemas.microsoft.com/office/drawing/2014/main" xmlns="" id="{ED53BA38-A5F5-4D1E-916C-8A1B18DE4410}"/>
              </a:ext>
            </a:extLst>
          </p:cNvPr>
          <p:cNvSpPr>
            <a:spLocks noChangeArrowheads="1"/>
          </p:cNvSpPr>
          <p:nvPr/>
        </p:nvSpPr>
        <p:spPr bwMode="auto">
          <a:xfrm>
            <a:off x="0" y="592138"/>
            <a:ext cx="10144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4" name="Rectangle 31">
            <a:extLst>
              <a:ext uri="{FF2B5EF4-FFF2-40B4-BE49-F238E27FC236}">
                <a16:creationId xmlns:a16="http://schemas.microsoft.com/office/drawing/2014/main" xmlns="" id="{FE3369F6-9D13-4DCC-B4E0-59702C63BEEC}"/>
              </a:ext>
            </a:extLst>
          </p:cNvPr>
          <p:cNvSpPr>
            <a:spLocks noChangeArrowheads="1"/>
          </p:cNvSpPr>
          <p:nvPr/>
        </p:nvSpPr>
        <p:spPr bwMode="auto">
          <a:xfrm>
            <a:off x="0" y="592138"/>
            <a:ext cx="10207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65" name="Rectangle 32">
            <a:extLst>
              <a:ext uri="{FF2B5EF4-FFF2-40B4-BE49-F238E27FC236}">
                <a16:creationId xmlns:a16="http://schemas.microsoft.com/office/drawing/2014/main" xmlns="" id="{3E36C505-CB97-4FC7-B9F2-FC84FC5B4477}"/>
              </a:ext>
            </a:extLst>
          </p:cNvPr>
          <p:cNvSpPr>
            <a:spLocks noChangeArrowheads="1"/>
          </p:cNvSpPr>
          <p:nvPr/>
        </p:nvSpPr>
        <p:spPr bwMode="auto">
          <a:xfrm>
            <a:off x="0" y="592138"/>
            <a:ext cx="9398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6" name="Rectangle 33">
            <a:extLst>
              <a:ext uri="{FF2B5EF4-FFF2-40B4-BE49-F238E27FC236}">
                <a16:creationId xmlns:a16="http://schemas.microsoft.com/office/drawing/2014/main" xmlns="" id="{E29CB326-3DBB-4886-A9F6-076D3E2AFF42}"/>
              </a:ext>
            </a:extLst>
          </p:cNvPr>
          <p:cNvSpPr>
            <a:spLocks noChangeArrowheads="1"/>
          </p:cNvSpPr>
          <p:nvPr/>
        </p:nvSpPr>
        <p:spPr bwMode="auto">
          <a:xfrm>
            <a:off x="0" y="592138"/>
            <a:ext cx="10144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aphicFrame>
        <p:nvGraphicFramePr>
          <p:cNvPr id="57484" name="Group 140">
            <a:extLst>
              <a:ext uri="{FF2B5EF4-FFF2-40B4-BE49-F238E27FC236}">
                <a16:creationId xmlns:a16="http://schemas.microsoft.com/office/drawing/2014/main" xmlns="" id="{E8644356-401A-47AA-A3EC-3DA0983F1665}"/>
              </a:ext>
            </a:extLst>
          </p:cNvPr>
          <p:cNvGraphicFramePr>
            <a:graphicFrameLocks noGrp="1"/>
          </p:cNvGraphicFramePr>
          <p:nvPr/>
        </p:nvGraphicFramePr>
        <p:xfrm>
          <a:off x="0" y="457200"/>
          <a:ext cx="9144000" cy="6400799"/>
        </p:xfrm>
        <a:graphic>
          <a:graphicData uri="http://schemas.openxmlformats.org/drawingml/2006/table">
            <a:tbl>
              <a:tblPr/>
              <a:tblGrid>
                <a:gridCol w="1901825">
                  <a:extLst>
                    <a:ext uri="{9D8B030D-6E8A-4147-A177-3AD203B41FA5}">
                      <a16:colId xmlns:a16="http://schemas.microsoft.com/office/drawing/2014/main" xmlns="" val="20000"/>
                    </a:ext>
                  </a:extLst>
                </a:gridCol>
                <a:gridCol w="1403350">
                  <a:extLst>
                    <a:ext uri="{9D8B030D-6E8A-4147-A177-3AD203B41FA5}">
                      <a16:colId xmlns:a16="http://schemas.microsoft.com/office/drawing/2014/main" xmlns="" val="20001"/>
                    </a:ext>
                  </a:extLst>
                </a:gridCol>
                <a:gridCol w="1584325">
                  <a:extLst>
                    <a:ext uri="{9D8B030D-6E8A-4147-A177-3AD203B41FA5}">
                      <a16:colId xmlns:a16="http://schemas.microsoft.com/office/drawing/2014/main" xmlns="" val="20002"/>
                    </a:ext>
                  </a:extLst>
                </a:gridCol>
                <a:gridCol w="1435100">
                  <a:extLst>
                    <a:ext uri="{9D8B030D-6E8A-4147-A177-3AD203B41FA5}">
                      <a16:colId xmlns:a16="http://schemas.microsoft.com/office/drawing/2014/main" xmlns="" val="20003"/>
                    </a:ext>
                  </a:extLst>
                </a:gridCol>
                <a:gridCol w="1325563">
                  <a:extLst>
                    <a:ext uri="{9D8B030D-6E8A-4147-A177-3AD203B41FA5}">
                      <a16:colId xmlns:a16="http://schemas.microsoft.com/office/drawing/2014/main" xmlns="" val="20004"/>
                    </a:ext>
                  </a:extLst>
                </a:gridCol>
                <a:gridCol w="1493837">
                  <a:extLst>
                    <a:ext uri="{9D8B030D-6E8A-4147-A177-3AD203B41FA5}">
                      <a16:colId xmlns:a16="http://schemas.microsoft.com/office/drawing/2014/main" xmlns="" val="20005"/>
                    </a:ext>
                  </a:extLst>
                </a:gridCol>
              </a:tblGrid>
              <a:tr h="950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Ngành………..</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FF33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Đặc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Ngành………..</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Đặc điểm</a:t>
                      </a:r>
                      <a:endParaRPr kumimoji="0" lang="en-US" sz="1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Các ngành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Đặc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852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tab pos="342900" algn="l"/>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42900" algn="l"/>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42900" algn="l"/>
                        </a:tabLst>
                      </a:pPr>
                      <a:endParaRPr kumimoji="0" lang="en-US" sz="1400" b="0" i="0" u="none" strike="noStrike" cap="none" normalizeH="0" baseline="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25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tab pos="342900" algn="l"/>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42900" algn="l"/>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42900" algn="l"/>
                        </a:tabLst>
                      </a:pPr>
                      <a:endParaRPr kumimoji="0" lang="en-US" sz="14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tab pos="342900" algn="l"/>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8716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42900" algn="l"/>
                        </a:tabLst>
                      </a:pPr>
                      <a:endParaRPr kumimoji="0" lang="en-US" sz="16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tab pos="342900" algn="l"/>
                        </a:tabLst>
                      </a:pPr>
                      <a:endParaRPr kumimoji="0" lang="en-US"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342900" algn="l"/>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42900" algn="l"/>
                        </a:tabLst>
                      </a:pPr>
                      <a:endParaRPr kumimoji="0" lang="en-US" sz="14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 typeface="Symbol" pitchFamily="18" charset="2"/>
                        <a:buChar char=""/>
                        <a:tabLst>
                          <a:tab pos="342900" algn="l"/>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6204" name="Rectangle 71">
            <a:extLst>
              <a:ext uri="{FF2B5EF4-FFF2-40B4-BE49-F238E27FC236}">
                <a16:creationId xmlns:a16="http://schemas.microsoft.com/office/drawing/2014/main" xmlns="" id="{97733BB8-FBC7-4617-BB8D-A902C5959B36}"/>
              </a:ext>
            </a:extLst>
          </p:cNvPr>
          <p:cNvSpPr>
            <a:spLocks noChangeArrowheads="1"/>
          </p:cNvSpPr>
          <p:nvPr/>
        </p:nvSpPr>
        <p:spPr bwMode="auto">
          <a:xfrm>
            <a:off x="0" y="6264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05" name="AutoShape 72">
            <a:hlinkClick r:id="rId3" action="ppaction://hlinksldjump" highlightClick="1"/>
            <a:extLst>
              <a:ext uri="{FF2B5EF4-FFF2-40B4-BE49-F238E27FC236}">
                <a16:creationId xmlns:a16="http://schemas.microsoft.com/office/drawing/2014/main" xmlns="" id="{82B98848-B6D8-4A05-ACE4-9842FE25C1AE}"/>
              </a:ext>
            </a:extLst>
          </p:cNvPr>
          <p:cNvSpPr>
            <a:spLocks noChangeArrowheads="1"/>
          </p:cNvSpPr>
          <p:nvPr/>
        </p:nvSpPr>
        <p:spPr bwMode="auto">
          <a:xfrm>
            <a:off x="8915400" y="6705600"/>
            <a:ext cx="228600" cy="152400"/>
          </a:xfrm>
          <a:prstGeom prst="actionButtonInformatio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7420" name="Text Box 76">
            <a:extLst>
              <a:ext uri="{FF2B5EF4-FFF2-40B4-BE49-F238E27FC236}">
                <a16:creationId xmlns:a16="http://schemas.microsoft.com/office/drawing/2014/main" xmlns="" id="{14E5F271-C4AE-487F-BC2C-AF6E306EDCB3}"/>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a:latin typeface="Times New Roman" panose="02020603050405020304" pitchFamily="18" charset="0"/>
              </a:rPr>
              <a:t>         Bảng 1. Các đại diện của động vật không xương sống</a:t>
            </a:r>
          </a:p>
        </p:txBody>
      </p:sp>
      <p:sp>
        <p:nvSpPr>
          <p:cNvPr id="57427" name="Text Box 83">
            <a:extLst>
              <a:ext uri="{FF2B5EF4-FFF2-40B4-BE49-F238E27FC236}">
                <a16:creationId xmlns:a16="http://schemas.microsoft.com/office/drawing/2014/main" xmlns="" id="{41B9B274-9711-4E1C-852D-20BFC9D449C7}"/>
              </a:ext>
            </a:extLst>
          </p:cNvPr>
          <p:cNvSpPr txBox="1">
            <a:spLocks noChangeArrowheads="1"/>
          </p:cNvSpPr>
          <p:nvPr/>
        </p:nvSpPr>
        <p:spPr bwMode="auto">
          <a:xfrm>
            <a:off x="762000" y="457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ĐVNS</a:t>
            </a:r>
          </a:p>
        </p:txBody>
      </p:sp>
      <p:pic>
        <p:nvPicPr>
          <p:cNvPr id="6208" name="Picture 84" descr="ROI">
            <a:extLst>
              <a:ext uri="{FF2B5EF4-FFF2-40B4-BE49-F238E27FC236}">
                <a16:creationId xmlns:a16="http://schemas.microsoft.com/office/drawing/2014/main" xmlns="" id="{9340727B-B2CD-4673-9D73-49C9AAE75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538" t="12820" r="20496" b="10257"/>
          <a:stretch>
            <a:fillRect/>
          </a:stretch>
        </p:blipFill>
        <p:spPr bwMode="auto">
          <a:xfrm>
            <a:off x="0" y="1524000"/>
            <a:ext cx="914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9" name="Picture 85" descr="http://images.google.com.vn/images?q=tbn:lz8u8kpiR_q3VM:http://encyclopedia.quickseek.com/images/Chaos_diffluens.jpg">
            <a:hlinkClick r:id="rId5"/>
            <a:extLst>
              <a:ext uri="{FF2B5EF4-FFF2-40B4-BE49-F238E27FC236}">
                <a16:creationId xmlns:a16="http://schemas.microsoft.com/office/drawing/2014/main" xmlns="" id="{CBA935FB-E42F-4B73-9FA7-1C454F8D118C}"/>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l="12245" r="14285" b="2325"/>
          <a:stretch>
            <a:fillRect/>
          </a:stretch>
        </p:blipFill>
        <p:spPr bwMode="auto">
          <a:xfrm>
            <a:off x="0" y="3276600"/>
            <a:ext cx="1143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10" name="Picture 86" descr="http://www.biyolojidunyasi.com/Bir_Hucreliler_ciliophora.jpg">
            <a:extLst>
              <a:ext uri="{FF2B5EF4-FFF2-40B4-BE49-F238E27FC236}">
                <a16:creationId xmlns:a16="http://schemas.microsoft.com/office/drawing/2014/main" xmlns="" id="{F5850193-F471-462C-BA9E-4DC2ACD100DF}"/>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l="17686" t="-571" r="24490" b="5142"/>
          <a:stretch>
            <a:fillRect/>
          </a:stretch>
        </p:blipFill>
        <p:spPr bwMode="auto">
          <a:xfrm>
            <a:off x="0" y="50292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1" name="Text Box 91">
            <a:extLst>
              <a:ext uri="{FF2B5EF4-FFF2-40B4-BE49-F238E27FC236}">
                <a16:creationId xmlns:a16="http://schemas.microsoft.com/office/drawing/2014/main" xmlns="" id="{D622816B-C794-4AE3-8DA1-A8385F68A828}"/>
              </a:ext>
            </a:extLst>
          </p:cNvPr>
          <p:cNvSpPr txBox="1">
            <a:spLocks noChangeArrowheads="1"/>
          </p:cNvSpPr>
          <p:nvPr/>
        </p:nvSpPr>
        <p:spPr bwMode="auto">
          <a:xfrm>
            <a:off x="0" y="2895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
        <p:nvSpPr>
          <p:cNvPr id="6212" name="Text Box 92">
            <a:extLst>
              <a:ext uri="{FF2B5EF4-FFF2-40B4-BE49-F238E27FC236}">
                <a16:creationId xmlns:a16="http://schemas.microsoft.com/office/drawing/2014/main" xmlns="" id="{114CD7F0-0E88-4FD3-99A7-732A207FAABA}"/>
              </a:ext>
            </a:extLst>
          </p:cNvPr>
          <p:cNvSpPr txBox="1">
            <a:spLocks noChangeArrowheads="1"/>
          </p:cNvSpPr>
          <p:nvPr/>
        </p:nvSpPr>
        <p:spPr bwMode="auto">
          <a:xfrm>
            <a:off x="0" y="4343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Đại diện:</a:t>
            </a:r>
          </a:p>
        </p:txBody>
      </p:sp>
      <p:sp>
        <p:nvSpPr>
          <p:cNvPr id="6213" name="Text Box 93">
            <a:extLst>
              <a:ext uri="{FF2B5EF4-FFF2-40B4-BE49-F238E27FC236}">
                <a16:creationId xmlns:a16="http://schemas.microsoft.com/office/drawing/2014/main" xmlns="" id="{E9987FC1-EE8E-4B10-B6B9-50CDC2A32CB1}"/>
              </a:ext>
            </a:extLst>
          </p:cNvPr>
          <p:cNvSpPr txBox="1">
            <a:spLocks noChangeArrowheads="1"/>
          </p:cNvSpPr>
          <p:nvPr/>
        </p:nvSpPr>
        <p:spPr bwMode="auto">
          <a:xfrm>
            <a:off x="0" y="6172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Đại diện:</a:t>
            </a:r>
          </a:p>
        </p:txBody>
      </p:sp>
      <p:sp>
        <p:nvSpPr>
          <p:cNvPr id="57438" name="Text Box 94">
            <a:extLst>
              <a:ext uri="{FF2B5EF4-FFF2-40B4-BE49-F238E27FC236}">
                <a16:creationId xmlns:a16="http://schemas.microsoft.com/office/drawing/2014/main" xmlns="" id="{98670CF9-76FA-49F9-8CFE-01E7E236BFBD}"/>
              </a:ext>
            </a:extLst>
          </p:cNvPr>
          <p:cNvSpPr txBox="1">
            <a:spLocks noChangeArrowheads="1"/>
          </p:cNvSpPr>
          <p:nvPr/>
        </p:nvSpPr>
        <p:spPr bwMode="auto">
          <a:xfrm>
            <a:off x="762000" y="2895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Trùng roi</a:t>
            </a:r>
          </a:p>
        </p:txBody>
      </p:sp>
      <p:sp>
        <p:nvSpPr>
          <p:cNvPr id="57439" name="Text Box 95">
            <a:extLst>
              <a:ext uri="{FF2B5EF4-FFF2-40B4-BE49-F238E27FC236}">
                <a16:creationId xmlns:a16="http://schemas.microsoft.com/office/drawing/2014/main" xmlns="" id="{7A210132-B840-4591-8D47-1B3FDA031F9D}"/>
              </a:ext>
            </a:extLst>
          </p:cNvPr>
          <p:cNvSpPr txBox="1">
            <a:spLocks noChangeArrowheads="1"/>
          </p:cNvSpPr>
          <p:nvPr/>
        </p:nvSpPr>
        <p:spPr bwMode="auto">
          <a:xfrm>
            <a:off x="0" y="46482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Trùng biến hình</a:t>
            </a:r>
          </a:p>
        </p:txBody>
      </p:sp>
      <p:sp>
        <p:nvSpPr>
          <p:cNvPr id="57440" name="Text Box 96">
            <a:extLst>
              <a:ext uri="{FF2B5EF4-FFF2-40B4-BE49-F238E27FC236}">
                <a16:creationId xmlns:a16="http://schemas.microsoft.com/office/drawing/2014/main" xmlns="" id="{07ECA86C-8459-4278-9FBC-B7E67A394D55}"/>
              </a:ext>
            </a:extLst>
          </p:cNvPr>
          <p:cNvSpPr txBox="1">
            <a:spLocks noChangeArrowheads="1"/>
          </p:cNvSpPr>
          <p:nvPr/>
        </p:nvSpPr>
        <p:spPr bwMode="auto">
          <a:xfrm>
            <a:off x="0" y="64912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Trùng giày</a:t>
            </a:r>
          </a:p>
        </p:txBody>
      </p:sp>
      <p:sp>
        <p:nvSpPr>
          <p:cNvPr id="6217" name="Text Box 97">
            <a:extLst>
              <a:ext uri="{FF2B5EF4-FFF2-40B4-BE49-F238E27FC236}">
                <a16:creationId xmlns:a16="http://schemas.microsoft.com/office/drawing/2014/main" xmlns="" id="{F2884048-87BC-46C8-B725-364F96D69C43}"/>
              </a:ext>
            </a:extLst>
          </p:cNvPr>
          <p:cNvSpPr txBox="1">
            <a:spLocks noChangeArrowheads="1"/>
          </p:cNvSpPr>
          <p:nvPr/>
        </p:nvSpPr>
        <p:spPr bwMode="auto">
          <a:xfrm>
            <a:off x="1905000" y="1447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Có roi</a:t>
            </a:r>
          </a:p>
        </p:txBody>
      </p:sp>
      <p:sp>
        <p:nvSpPr>
          <p:cNvPr id="6218" name="Text Box 98">
            <a:extLst>
              <a:ext uri="{FF2B5EF4-FFF2-40B4-BE49-F238E27FC236}">
                <a16:creationId xmlns:a16="http://schemas.microsoft.com/office/drawing/2014/main" xmlns="" id="{C5C70A5E-102B-47E0-9E7C-313C88788866}"/>
              </a:ext>
            </a:extLst>
          </p:cNvPr>
          <p:cNvSpPr txBox="1">
            <a:spLocks noChangeArrowheads="1"/>
          </p:cNvSpPr>
          <p:nvPr/>
        </p:nvSpPr>
        <p:spPr bwMode="auto">
          <a:xfrm>
            <a:off x="1981200" y="1905000"/>
            <a:ext cx="1447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Có nhiều hạt diệp lục</a:t>
            </a:r>
          </a:p>
        </p:txBody>
      </p:sp>
      <p:sp>
        <p:nvSpPr>
          <p:cNvPr id="6219" name="Text Box 99">
            <a:extLst>
              <a:ext uri="{FF2B5EF4-FFF2-40B4-BE49-F238E27FC236}">
                <a16:creationId xmlns:a16="http://schemas.microsoft.com/office/drawing/2014/main" xmlns="" id="{219ABE66-39B5-42C7-AB68-F1322E43B039}"/>
              </a:ext>
            </a:extLst>
          </p:cNvPr>
          <p:cNvSpPr txBox="1">
            <a:spLocks noChangeArrowheads="1"/>
          </p:cNvSpPr>
          <p:nvPr/>
        </p:nvSpPr>
        <p:spPr bwMode="auto">
          <a:xfrm>
            <a:off x="1828800" y="32766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 Có chân giả</a:t>
            </a:r>
          </a:p>
        </p:txBody>
      </p:sp>
      <p:sp>
        <p:nvSpPr>
          <p:cNvPr id="6220" name="Text Box 100">
            <a:extLst>
              <a:ext uri="{FF2B5EF4-FFF2-40B4-BE49-F238E27FC236}">
                <a16:creationId xmlns:a16="http://schemas.microsoft.com/office/drawing/2014/main" xmlns="" id="{17EA75DA-C087-4B25-AD8D-C41A7D81EE0A}"/>
              </a:ext>
            </a:extLst>
          </p:cNvPr>
          <p:cNvSpPr txBox="1">
            <a:spLocks noChangeArrowheads="1"/>
          </p:cNvSpPr>
          <p:nvPr/>
        </p:nvSpPr>
        <p:spPr bwMode="auto">
          <a:xfrm>
            <a:off x="1828800" y="3733800"/>
            <a:ext cx="1752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 Nhiều không bào</a:t>
            </a:r>
          </a:p>
        </p:txBody>
      </p:sp>
      <p:sp>
        <p:nvSpPr>
          <p:cNvPr id="6221" name="Text Box 101">
            <a:extLst>
              <a:ext uri="{FF2B5EF4-FFF2-40B4-BE49-F238E27FC236}">
                <a16:creationId xmlns:a16="http://schemas.microsoft.com/office/drawing/2014/main" xmlns="" id="{C01AE110-2F75-418C-912E-45AA5E68ECF5}"/>
              </a:ext>
            </a:extLst>
          </p:cNvPr>
          <p:cNvSpPr txBox="1">
            <a:spLocks noChangeArrowheads="1"/>
          </p:cNvSpPr>
          <p:nvPr/>
        </p:nvSpPr>
        <p:spPr bwMode="auto">
          <a:xfrm>
            <a:off x="1905000" y="4343400"/>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 Luôn luôn biến hình</a:t>
            </a:r>
          </a:p>
        </p:txBody>
      </p:sp>
      <p:sp>
        <p:nvSpPr>
          <p:cNvPr id="6222" name="Text Box 103">
            <a:extLst>
              <a:ext uri="{FF2B5EF4-FFF2-40B4-BE49-F238E27FC236}">
                <a16:creationId xmlns:a16="http://schemas.microsoft.com/office/drawing/2014/main" xmlns="" id="{DFA2A4BB-6030-41B9-907C-0EF0644D8FA0}"/>
              </a:ext>
            </a:extLst>
          </p:cNvPr>
          <p:cNvSpPr txBox="1">
            <a:spLocks noChangeArrowheads="1"/>
          </p:cNvSpPr>
          <p:nvPr/>
        </p:nvSpPr>
        <p:spPr bwMode="auto">
          <a:xfrm>
            <a:off x="1828800" y="5029200"/>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Có miệng và khe miệng</a:t>
            </a:r>
          </a:p>
        </p:txBody>
      </p:sp>
      <p:sp>
        <p:nvSpPr>
          <p:cNvPr id="6223" name="Text Box 104">
            <a:extLst>
              <a:ext uri="{FF2B5EF4-FFF2-40B4-BE49-F238E27FC236}">
                <a16:creationId xmlns:a16="http://schemas.microsoft.com/office/drawing/2014/main" xmlns="" id="{224BC7C6-94BC-4265-82DC-9DE5B81CD15C}"/>
              </a:ext>
            </a:extLst>
          </p:cNvPr>
          <p:cNvSpPr txBox="1">
            <a:spLocks noChangeArrowheads="1"/>
          </p:cNvSpPr>
          <p:nvPr/>
        </p:nvSpPr>
        <p:spPr bwMode="auto">
          <a:xfrm>
            <a:off x="1905000" y="5942013"/>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Nhiều lông bơi</a:t>
            </a:r>
          </a:p>
        </p:txBody>
      </p:sp>
      <p:pic>
        <p:nvPicPr>
          <p:cNvPr id="6224" name="Picture 105" descr="http://images.google.com/images?q=tbn:GHMpjPN485wyGM:http://jellieszone.com/Output/British%2520Columbia/Popup191.jpg">
            <a:hlinkClick r:id="rId10"/>
            <a:extLst>
              <a:ext uri="{FF2B5EF4-FFF2-40B4-BE49-F238E27FC236}">
                <a16:creationId xmlns:a16="http://schemas.microsoft.com/office/drawing/2014/main" xmlns="" id="{2C12201B-1C40-4B13-98F0-4AB7CF4C1923}"/>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l="17778" t="-4396" r="20000" b="10989"/>
          <a:stretch>
            <a:fillRect/>
          </a:stretch>
        </p:blipFill>
        <p:spPr bwMode="auto">
          <a:xfrm>
            <a:off x="3276600" y="1371600"/>
            <a:ext cx="9810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5" name="Text Box 106">
            <a:extLst>
              <a:ext uri="{FF2B5EF4-FFF2-40B4-BE49-F238E27FC236}">
                <a16:creationId xmlns:a16="http://schemas.microsoft.com/office/drawing/2014/main" xmlns="" id="{EA267C45-4E0B-4C45-A325-449A3F65E1A0}"/>
              </a:ext>
            </a:extLst>
          </p:cNvPr>
          <p:cNvSpPr txBox="1">
            <a:spLocks noChangeArrowheads="1"/>
          </p:cNvSpPr>
          <p:nvPr/>
        </p:nvSpPr>
        <p:spPr bwMode="auto">
          <a:xfrm>
            <a:off x="3276600" y="2514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
        <p:nvSpPr>
          <p:cNvPr id="57451" name="Text Box 107">
            <a:extLst>
              <a:ext uri="{FF2B5EF4-FFF2-40B4-BE49-F238E27FC236}">
                <a16:creationId xmlns:a16="http://schemas.microsoft.com/office/drawing/2014/main" xmlns="" id="{00BCC68D-0344-4A70-9FAC-94EB79642C81}"/>
              </a:ext>
            </a:extLst>
          </p:cNvPr>
          <p:cNvSpPr txBox="1">
            <a:spLocks noChangeArrowheads="1"/>
          </p:cNvSpPr>
          <p:nvPr/>
        </p:nvSpPr>
        <p:spPr bwMode="auto">
          <a:xfrm>
            <a:off x="3276600" y="2819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Hải quỳ</a:t>
            </a:r>
          </a:p>
        </p:txBody>
      </p:sp>
      <p:pic>
        <p:nvPicPr>
          <p:cNvPr id="6227" name="Picture 108" descr="oceanlife05_du">
            <a:extLst>
              <a:ext uri="{FF2B5EF4-FFF2-40B4-BE49-F238E27FC236}">
                <a16:creationId xmlns:a16="http://schemas.microsoft.com/office/drawing/2014/main" xmlns="" id="{135E1054-2352-4B79-8653-214B09B1DB1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7233" t="12927" r="13834" b="9515"/>
          <a:stretch>
            <a:fillRect/>
          </a:stretch>
        </p:blipFill>
        <p:spPr bwMode="auto">
          <a:xfrm>
            <a:off x="3352800" y="3276600"/>
            <a:ext cx="1143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28" name="Text Box 110">
            <a:extLst>
              <a:ext uri="{FF2B5EF4-FFF2-40B4-BE49-F238E27FC236}">
                <a16:creationId xmlns:a16="http://schemas.microsoft.com/office/drawing/2014/main" xmlns="" id="{C5A08778-D229-4AC1-9BD6-0295B79BAE10}"/>
              </a:ext>
            </a:extLst>
          </p:cNvPr>
          <p:cNvSpPr txBox="1">
            <a:spLocks noChangeArrowheads="1"/>
          </p:cNvSpPr>
          <p:nvPr/>
        </p:nvSpPr>
        <p:spPr bwMode="auto">
          <a:xfrm>
            <a:off x="3276600" y="4572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
        <p:nvSpPr>
          <p:cNvPr id="57455" name="Text Box 111">
            <a:extLst>
              <a:ext uri="{FF2B5EF4-FFF2-40B4-BE49-F238E27FC236}">
                <a16:creationId xmlns:a16="http://schemas.microsoft.com/office/drawing/2014/main" xmlns="" id="{EC5EB7A5-7C32-4DA7-9181-438353665B70}"/>
              </a:ext>
            </a:extLst>
          </p:cNvPr>
          <p:cNvSpPr txBox="1">
            <a:spLocks noChangeArrowheads="1"/>
          </p:cNvSpPr>
          <p:nvPr/>
        </p:nvSpPr>
        <p:spPr bwMode="auto">
          <a:xfrm>
            <a:off x="4191000" y="4572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Sứa</a:t>
            </a:r>
          </a:p>
        </p:txBody>
      </p:sp>
      <p:pic>
        <p:nvPicPr>
          <p:cNvPr id="6230" name="Picture 112" descr="http://www.msmedia.com.au/SCIENCE/SLIDES/Zoology_Invertebrate/IMAGES/Hydrazoa_L.jpg">
            <a:extLst>
              <a:ext uri="{FF2B5EF4-FFF2-40B4-BE49-F238E27FC236}">
                <a16:creationId xmlns:a16="http://schemas.microsoft.com/office/drawing/2014/main" xmlns="" id="{00CF5F2C-59CF-471F-A391-4E742E7BAE44}"/>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l="1923" t="21495" r="13461" b="11215"/>
          <a:stretch>
            <a:fillRect/>
          </a:stretch>
        </p:blipFill>
        <p:spPr bwMode="auto">
          <a:xfrm rot="-5400000">
            <a:off x="3190875" y="5191125"/>
            <a:ext cx="12001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31" name="Text Box 113">
            <a:extLst>
              <a:ext uri="{FF2B5EF4-FFF2-40B4-BE49-F238E27FC236}">
                <a16:creationId xmlns:a16="http://schemas.microsoft.com/office/drawing/2014/main" xmlns="" id="{A8605463-0BD8-4ED9-A1BE-F5BF16EA6EAB}"/>
              </a:ext>
            </a:extLst>
          </p:cNvPr>
          <p:cNvSpPr txBox="1">
            <a:spLocks noChangeArrowheads="1"/>
          </p:cNvSpPr>
          <p:nvPr/>
        </p:nvSpPr>
        <p:spPr bwMode="auto">
          <a:xfrm>
            <a:off x="3276600" y="6172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
        <p:nvSpPr>
          <p:cNvPr id="57458" name="Text Box 114">
            <a:extLst>
              <a:ext uri="{FF2B5EF4-FFF2-40B4-BE49-F238E27FC236}">
                <a16:creationId xmlns:a16="http://schemas.microsoft.com/office/drawing/2014/main" xmlns="" id="{B50332AC-BE9B-4126-8AAC-1CD1D774652E}"/>
              </a:ext>
            </a:extLst>
          </p:cNvPr>
          <p:cNvSpPr txBox="1">
            <a:spLocks noChangeArrowheads="1"/>
          </p:cNvSpPr>
          <p:nvPr/>
        </p:nvSpPr>
        <p:spPr bwMode="auto">
          <a:xfrm>
            <a:off x="3276600" y="64912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Thủy tức</a:t>
            </a:r>
          </a:p>
        </p:txBody>
      </p:sp>
      <p:pic>
        <p:nvPicPr>
          <p:cNvPr id="6233" name="Picture 117" descr="earthworm">
            <a:extLst>
              <a:ext uri="{FF2B5EF4-FFF2-40B4-BE49-F238E27FC236}">
                <a16:creationId xmlns:a16="http://schemas.microsoft.com/office/drawing/2014/main" xmlns="" id="{AE8B3A65-2E17-475E-9FFD-648575F5F89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77000" y="5029200"/>
            <a:ext cx="1030288" cy="12192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234" name="Text Box 118">
            <a:extLst>
              <a:ext uri="{FF2B5EF4-FFF2-40B4-BE49-F238E27FC236}">
                <a16:creationId xmlns:a16="http://schemas.microsoft.com/office/drawing/2014/main" xmlns="" id="{3C1CAB98-3D79-41B6-ABC1-CBC36A3DD520}"/>
              </a:ext>
            </a:extLst>
          </p:cNvPr>
          <p:cNvSpPr txBox="1">
            <a:spLocks noChangeArrowheads="1"/>
          </p:cNvSpPr>
          <p:nvPr/>
        </p:nvSpPr>
        <p:spPr bwMode="auto">
          <a:xfrm>
            <a:off x="6477000" y="2514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
        <p:nvSpPr>
          <p:cNvPr id="6235" name="Text Box 120">
            <a:extLst>
              <a:ext uri="{FF2B5EF4-FFF2-40B4-BE49-F238E27FC236}">
                <a16:creationId xmlns:a16="http://schemas.microsoft.com/office/drawing/2014/main" xmlns="" id="{2467525B-2669-4737-B649-2B71D29EDD5C}"/>
              </a:ext>
            </a:extLst>
          </p:cNvPr>
          <p:cNvSpPr txBox="1">
            <a:spLocks noChangeArrowheads="1"/>
          </p:cNvSpPr>
          <p:nvPr/>
        </p:nvSpPr>
        <p:spPr bwMode="auto">
          <a:xfrm>
            <a:off x="6324600" y="6096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
        <p:nvSpPr>
          <p:cNvPr id="57465" name="Text Box 121">
            <a:extLst>
              <a:ext uri="{FF2B5EF4-FFF2-40B4-BE49-F238E27FC236}">
                <a16:creationId xmlns:a16="http://schemas.microsoft.com/office/drawing/2014/main" xmlns="" id="{7C60E5A1-F87A-450E-800F-A657DEBD7AD8}"/>
              </a:ext>
            </a:extLst>
          </p:cNvPr>
          <p:cNvSpPr txBox="1">
            <a:spLocks noChangeArrowheads="1"/>
          </p:cNvSpPr>
          <p:nvPr/>
        </p:nvSpPr>
        <p:spPr bwMode="auto">
          <a:xfrm>
            <a:off x="6324600" y="28194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Sán dây</a:t>
            </a:r>
          </a:p>
        </p:txBody>
      </p:sp>
      <p:sp>
        <p:nvSpPr>
          <p:cNvPr id="57466" name="Text Box 122">
            <a:extLst>
              <a:ext uri="{FF2B5EF4-FFF2-40B4-BE49-F238E27FC236}">
                <a16:creationId xmlns:a16="http://schemas.microsoft.com/office/drawing/2014/main" xmlns="" id="{E087263E-1C4A-4AF0-ACDF-D6E7A278352C}"/>
              </a:ext>
            </a:extLst>
          </p:cNvPr>
          <p:cNvSpPr txBox="1">
            <a:spLocks noChangeArrowheads="1"/>
          </p:cNvSpPr>
          <p:nvPr/>
        </p:nvSpPr>
        <p:spPr bwMode="auto">
          <a:xfrm>
            <a:off x="6324600" y="4343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Giun   đũa</a:t>
            </a:r>
          </a:p>
        </p:txBody>
      </p:sp>
      <p:sp>
        <p:nvSpPr>
          <p:cNvPr id="57467" name="Text Box 123">
            <a:extLst>
              <a:ext uri="{FF2B5EF4-FFF2-40B4-BE49-F238E27FC236}">
                <a16:creationId xmlns:a16="http://schemas.microsoft.com/office/drawing/2014/main" xmlns="" id="{4D831824-06C0-457B-9096-486EE8DD1CD6}"/>
              </a:ext>
            </a:extLst>
          </p:cNvPr>
          <p:cNvSpPr txBox="1">
            <a:spLocks noChangeArrowheads="1"/>
          </p:cNvSpPr>
          <p:nvPr/>
        </p:nvSpPr>
        <p:spPr bwMode="auto">
          <a:xfrm>
            <a:off x="6324600" y="649128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Giun đất</a:t>
            </a:r>
          </a:p>
        </p:txBody>
      </p:sp>
      <p:sp>
        <p:nvSpPr>
          <p:cNvPr id="6239" name="Text Box 124">
            <a:extLst>
              <a:ext uri="{FF2B5EF4-FFF2-40B4-BE49-F238E27FC236}">
                <a16:creationId xmlns:a16="http://schemas.microsoft.com/office/drawing/2014/main" xmlns="" id="{B6E1E224-5ECC-4BA6-AC52-109D78E19F91}"/>
              </a:ext>
            </a:extLst>
          </p:cNvPr>
          <p:cNvSpPr txBox="1">
            <a:spLocks noChangeArrowheads="1"/>
          </p:cNvSpPr>
          <p:nvPr/>
        </p:nvSpPr>
        <p:spPr bwMode="auto">
          <a:xfrm>
            <a:off x="4876800" y="13716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Cơ thể hình trụ</a:t>
            </a:r>
          </a:p>
        </p:txBody>
      </p:sp>
      <p:sp>
        <p:nvSpPr>
          <p:cNvPr id="6240" name="Text Box 125">
            <a:extLst>
              <a:ext uri="{FF2B5EF4-FFF2-40B4-BE49-F238E27FC236}">
                <a16:creationId xmlns:a16="http://schemas.microsoft.com/office/drawing/2014/main" xmlns="" id="{534839A5-4BB4-4CB0-813A-D014BE488449}"/>
              </a:ext>
            </a:extLst>
          </p:cNvPr>
          <p:cNvSpPr txBox="1">
            <a:spLocks noChangeArrowheads="1"/>
          </p:cNvSpPr>
          <p:nvPr/>
        </p:nvSpPr>
        <p:spPr bwMode="auto">
          <a:xfrm>
            <a:off x="4876800" y="1905000"/>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 Có nhiều tua miệng</a:t>
            </a:r>
          </a:p>
        </p:txBody>
      </p:sp>
      <p:sp>
        <p:nvSpPr>
          <p:cNvPr id="6241" name="Text Box 126">
            <a:extLst>
              <a:ext uri="{FF2B5EF4-FFF2-40B4-BE49-F238E27FC236}">
                <a16:creationId xmlns:a16="http://schemas.microsoft.com/office/drawing/2014/main" xmlns="" id="{F57A88F5-9B58-4831-9F76-25D136C264D1}"/>
              </a:ext>
            </a:extLst>
          </p:cNvPr>
          <p:cNvSpPr txBox="1">
            <a:spLocks noChangeArrowheads="1"/>
          </p:cNvSpPr>
          <p:nvPr/>
        </p:nvSpPr>
        <p:spPr bwMode="auto">
          <a:xfrm>
            <a:off x="4876800" y="2438400"/>
            <a:ext cx="1600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 Thường có vách xương đá vôi</a:t>
            </a:r>
          </a:p>
        </p:txBody>
      </p:sp>
      <p:sp>
        <p:nvSpPr>
          <p:cNvPr id="6242" name="Text Box 128">
            <a:extLst>
              <a:ext uri="{FF2B5EF4-FFF2-40B4-BE49-F238E27FC236}">
                <a16:creationId xmlns:a16="http://schemas.microsoft.com/office/drawing/2014/main" xmlns="" id="{5FDC8E2E-65A8-4BB8-B0C1-B1B908C7D451}"/>
              </a:ext>
            </a:extLst>
          </p:cNvPr>
          <p:cNvSpPr txBox="1">
            <a:spLocks noChangeArrowheads="1"/>
          </p:cNvSpPr>
          <p:nvPr/>
        </p:nvSpPr>
        <p:spPr bwMode="auto">
          <a:xfrm>
            <a:off x="4800600" y="32766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Cơ thể hình chuông</a:t>
            </a:r>
          </a:p>
        </p:txBody>
      </p:sp>
      <p:sp>
        <p:nvSpPr>
          <p:cNvPr id="6243" name="Text Box 129">
            <a:extLst>
              <a:ext uri="{FF2B5EF4-FFF2-40B4-BE49-F238E27FC236}">
                <a16:creationId xmlns:a16="http://schemas.microsoft.com/office/drawing/2014/main" xmlns="" id="{C7492EE6-E56A-44A0-83F3-4A377E793949}"/>
              </a:ext>
            </a:extLst>
          </p:cNvPr>
          <p:cNvSpPr txBox="1">
            <a:spLocks noChangeArrowheads="1"/>
          </p:cNvSpPr>
          <p:nvPr/>
        </p:nvSpPr>
        <p:spPr bwMode="auto">
          <a:xfrm>
            <a:off x="4800600" y="39624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Thùy miệng kéo dài</a:t>
            </a:r>
          </a:p>
        </p:txBody>
      </p:sp>
      <p:sp>
        <p:nvSpPr>
          <p:cNvPr id="6244" name="Text Box 130">
            <a:extLst>
              <a:ext uri="{FF2B5EF4-FFF2-40B4-BE49-F238E27FC236}">
                <a16:creationId xmlns:a16="http://schemas.microsoft.com/office/drawing/2014/main" xmlns="" id="{1D31B865-64A5-4EA0-87F1-D353F5EE54A4}"/>
              </a:ext>
            </a:extLst>
          </p:cNvPr>
          <p:cNvSpPr txBox="1">
            <a:spLocks noChangeArrowheads="1"/>
          </p:cNvSpPr>
          <p:nvPr/>
        </p:nvSpPr>
        <p:spPr bwMode="auto">
          <a:xfrm>
            <a:off x="4876800" y="50292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Cơ thể hình trụ</a:t>
            </a:r>
          </a:p>
        </p:txBody>
      </p:sp>
      <p:sp>
        <p:nvSpPr>
          <p:cNvPr id="6245" name="Text Box 131">
            <a:extLst>
              <a:ext uri="{FF2B5EF4-FFF2-40B4-BE49-F238E27FC236}">
                <a16:creationId xmlns:a16="http://schemas.microsoft.com/office/drawing/2014/main" xmlns="" id="{5A31258D-2679-4ECB-AC14-7FD29BE78FAE}"/>
              </a:ext>
            </a:extLst>
          </p:cNvPr>
          <p:cNvSpPr txBox="1">
            <a:spLocks noChangeArrowheads="1"/>
          </p:cNvSpPr>
          <p:nvPr/>
        </p:nvSpPr>
        <p:spPr bwMode="auto">
          <a:xfrm>
            <a:off x="4876800" y="57150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Có tua miệng</a:t>
            </a:r>
          </a:p>
        </p:txBody>
      </p:sp>
      <p:sp>
        <p:nvSpPr>
          <p:cNvPr id="6246" name="Text Box 132">
            <a:extLst>
              <a:ext uri="{FF2B5EF4-FFF2-40B4-BE49-F238E27FC236}">
                <a16:creationId xmlns:a16="http://schemas.microsoft.com/office/drawing/2014/main" xmlns="" id="{55161A95-8D27-458C-BFD5-79A351653600}"/>
              </a:ext>
            </a:extLst>
          </p:cNvPr>
          <p:cNvSpPr txBox="1">
            <a:spLocks noChangeArrowheads="1"/>
          </p:cNvSpPr>
          <p:nvPr/>
        </p:nvSpPr>
        <p:spPr bwMode="auto">
          <a:xfrm>
            <a:off x="7620000" y="13716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Cơ thể dẹp</a:t>
            </a:r>
          </a:p>
        </p:txBody>
      </p:sp>
      <p:sp>
        <p:nvSpPr>
          <p:cNvPr id="6247" name="Text Box 133">
            <a:extLst>
              <a:ext uri="{FF2B5EF4-FFF2-40B4-BE49-F238E27FC236}">
                <a16:creationId xmlns:a16="http://schemas.microsoft.com/office/drawing/2014/main" xmlns="" id="{2AA165C4-1E3C-4CA9-9BEF-80AC479CFA77}"/>
              </a:ext>
            </a:extLst>
          </p:cNvPr>
          <p:cNvSpPr txBox="1">
            <a:spLocks noChangeArrowheads="1"/>
          </p:cNvSpPr>
          <p:nvPr/>
        </p:nvSpPr>
        <p:spPr bwMode="auto">
          <a:xfrm>
            <a:off x="7696200" y="2057400"/>
            <a:ext cx="1447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Thường hình lá hoặc kéo dài</a:t>
            </a:r>
          </a:p>
        </p:txBody>
      </p:sp>
      <p:sp>
        <p:nvSpPr>
          <p:cNvPr id="6248" name="Text Box 134">
            <a:extLst>
              <a:ext uri="{FF2B5EF4-FFF2-40B4-BE49-F238E27FC236}">
                <a16:creationId xmlns:a16="http://schemas.microsoft.com/office/drawing/2014/main" xmlns="" id="{604847A4-498D-48AE-B1DD-C21FBE064E10}"/>
              </a:ext>
            </a:extLst>
          </p:cNvPr>
          <p:cNvSpPr txBox="1">
            <a:spLocks noChangeArrowheads="1"/>
          </p:cNvSpPr>
          <p:nvPr/>
        </p:nvSpPr>
        <p:spPr bwMode="auto">
          <a:xfrm>
            <a:off x="7620000" y="3276600"/>
            <a:ext cx="152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Cơ thể hình ống dài thuôn 2 đầu</a:t>
            </a:r>
          </a:p>
        </p:txBody>
      </p:sp>
      <p:sp>
        <p:nvSpPr>
          <p:cNvPr id="6249" name="Text Box 135">
            <a:extLst>
              <a:ext uri="{FF2B5EF4-FFF2-40B4-BE49-F238E27FC236}">
                <a16:creationId xmlns:a16="http://schemas.microsoft.com/office/drawing/2014/main" xmlns="" id="{301E46E9-7937-4136-8609-CE7A0288AB04}"/>
              </a:ext>
            </a:extLst>
          </p:cNvPr>
          <p:cNvSpPr txBox="1">
            <a:spLocks noChangeArrowheads="1"/>
          </p:cNvSpPr>
          <p:nvPr/>
        </p:nvSpPr>
        <p:spPr bwMode="auto">
          <a:xfrm>
            <a:off x="7620000" y="43434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Tiết diện ngang tròn</a:t>
            </a:r>
          </a:p>
        </p:txBody>
      </p:sp>
      <p:sp>
        <p:nvSpPr>
          <p:cNvPr id="6250" name="Text Box 136">
            <a:extLst>
              <a:ext uri="{FF2B5EF4-FFF2-40B4-BE49-F238E27FC236}">
                <a16:creationId xmlns:a16="http://schemas.microsoft.com/office/drawing/2014/main" xmlns="" id="{A2F15341-2AB4-458C-9313-ADEA4E3918D2}"/>
              </a:ext>
            </a:extLst>
          </p:cNvPr>
          <p:cNvSpPr txBox="1">
            <a:spLocks noChangeArrowheads="1"/>
          </p:cNvSpPr>
          <p:nvPr/>
        </p:nvSpPr>
        <p:spPr bwMode="auto">
          <a:xfrm>
            <a:off x="7620000" y="49530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Cơ thể phân đốt</a:t>
            </a:r>
          </a:p>
        </p:txBody>
      </p:sp>
      <p:sp>
        <p:nvSpPr>
          <p:cNvPr id="6251" name="Text Box 137">
            <a:extLst>
              <a:ext uri="{FF2B5EF4-FFF2-40B4-BE49-F238E27FC236}">
                <a16:creationId xmlns:a16="http://schemas.microsoft.com/office/drawing/2014/main" xmlns="" id="{EB0C9C96-68F7-4AA9-933E-AE7F85BE1690}"/>
              </a:ext>
            </a:extLst>
          </p:cNvPr>
          <p:cNvSpPr txBox="1">
            <a:spLocks noChangeArrowheads="1"/>
          </p:cNvSpPr>
          <p:nvPr/>
        </p:nvSpPr>
        <p:spPr bwMode="auto">
          <a:xfrm>
            <a:off x="7696200" y="5562600"/>
            <a:ext cx="1447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Có chân bên hoặc tiêu giảm</a:t>
            </a:r>
          </a:p>
        </p:txBody>
      </p:sp>
      <p:sp>
        <p:nvSpPr>
          <p:cNvPr id="57485" name="Text Box 141">
            <a:extLst>
              <a:ext uri="{FF2B5EF4-FFF2-40B4-BE49-F238E27FC236}">
                <a16:creationId xmlns:a16="http://schemas.microsoft.com/office/drawing/2014/main" xmlns="" id="{7AC06D7C-5F85-46B3-B8B3-FF77AA74A5AB}"/>
              </a:ext>
            </a:extLst>
          </p:cNvPr>
          <p:cNvSpPr txBox="1">
            <a:spLocks noChangeArrowheads="1"/>
          </p:cNvSpPr>
          <p:nvPr/>
        </p:nvSpPr>
        <p:spPr bwMode="auto">
          <a:xfrm>
            <a:off x="3962400" y="45720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3300"/>
                </a:solidFill>
              </a:rPr>
              <a:t>ruột khoang</a:t>
            </a:r>
            <a:endParaRPr lang="en-US" altLang="en-US">
              <a:solidFill>
                <a:srgbClr val="FF3300"/>
              </a:solidFill>
            </a:endParaRPr>
          </a:p>
        </p:txBody>
      </p:sp>
      <p:sp>
        <p:nvSpPr>
          <p:cNvPr id="57487" name="Text Box 143">
            <a:extLst>
              <a:ext uri="{FF2B5EF4-FFF2-40B4-BE49-F238E27FC236}">
                <a16:creationId xmlns:a16="http://schemas.microsoft.com/office/drawing/2014/main" xmlns="" id="{58F4F413-FE99-440E-A7AD-A1779A51E8B2}"/>
              </a:ext>
            </a:extLst>
          </p:cNvPr>
          <p:cNvSpPr txBox="1">
            <a:spLocks noChangeArrowheads="1"/>
          </p:cNvSpPr>
          <p:nvPr/>
        </p:nvSpPr>
        <p:spPr bwMode="auto">
          <a:xfrm>
            <a:off x="6477000" y="685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3300"/>
                </a:solidFill>
              </a:rPr>
              <a:t>Giun</a:t>
            </a:r>
          </a:p>
        </p:txBody>
      </p:sp>
      <p:pic>
        <p:nvPicPr>
          <p:cNvPr id="6254" name="Picture 144" descr="san day">
            <a:extLst>
              <a:ext uri="{FF2B5EF4-FFF2-40B4-BE49-F238E27FC236}">
                <a16:creationId xmlns:a16="http://schemas.microsoft.com/office/drawing/2014/main" xmlns="" id="{B0A2E398-D384-47B7-84D3-8EBFC19084D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77000" y="144780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5" name="Picture 145" descr="hinh dang giun dua">
            <a:extLst>
              <a:ext uri="{FF2B5EF4-FFF2-40B4-BE49-F238E27FC236}">
                <a16:creationId xmlns:a16="http://schemas.microsoft.com/office/drawing/2014/main" xmlns="" id="{3BD396C6-A9AB-4A1F-A9E6-FC589A7011D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32766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6" name="Text Box 146">
            <a:extLst>
              <a:ext uri="{FF2B5EF4-FFF2-40B4-BE49-F238E27FC236}">
                <a16:creationId xmlns:a16="http://schemas.microsoft.com/office/drawing/2014/main" xmlns="" id="{80B493E0-44F8-4AEF-9A95-C9C4A6601AA2}"/>
              </a:ext>
            </a:extLst>
          </p:cNvPr>
          <p:cNvSpPr txBox="1">
            <a:spLocks noChangeArrowheads="1"/>
          </p:cNvSpPr>
          <p:nvPr/>
        </p:nvSpPr>
        <p:spPr bwMode="auto">
          <a:xfrm>
            <a:off x="6324600" y="3886200"/>
            <a:ext cx="762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7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7427"/>
                                        </p:tgtEl>
                                        <p:attrNameLst>
                                          <p:attrName>style.visibility</p:attrName>
                                        </p:attrNameLst>
                                      </p:cBhvr>
                                      <p:to>
                                        <p:strVal val="visible"/>
                                      </p:to>
                                    </p:set>
                                    <p:animEffect transition="in" filter="box(in)">
                                      <p:cBhvr>
                                        <p:cTn id="11" dur="500"/>
                                        <p:tgtEl>
                                          <p:spTgt spid="574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7438"/>
                                        </p:tgtEl>
                                        <p:attrNameLst>
                                          <p:attrName>style.visibility</p:attrName>
                                        </p:attrNameLst>
                                      </p:cBhvr>
                                      <p:to>
                                        <p:strVal val="visible"/>
                                      </p:to>
                                    </p:set>
                                    <p:animEffect transition="in" filter="box(in)">
                                      <p:cBhvr>
                                        <p:cTn id="16" dur="500"/>
                                        <p:tgtEl>
                                          <p:spTgt spid="574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57439"/>
                                        </p:tgtEl>
                                        <p:attrNameLst>
                                          <p:attrName>style.visibility</p:attrName>
                                        </p:attrNameLst>
                                      </p:cBhvr>
                                      <p:to>
                                        <p:strVal val="visible"/>
                                      </p:to>
                                    </p:set>
                                    <p:animEffect transition="in" filter="box(in)">
                                      <p:cBhvr>
                                        <p:cTn id="21" dur="500"/>
                                        <p:tgtEl>
                                          <p:spTgt spid="5743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7440"/>
                                        </p:tgtEl>
                                        <p:attrNameLst>
                                          <p:attrName>style.visibility</p:attrName>
                                        </p:attrNameLst>
                                      </p:cBhvr>
                                      <p:to>
                                        <p:strVal val="visible"/>
                                      </p:to>
                                    </p:set>
                                    <p:animEffect transition="in" filter="box(in)">
                                      <p:cBhvr>
                                        <p:cTn id="26" dur="500"/>
                                        <p:tgtEl>
                                          <p:spTgt spid="5744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7485"/>
                                        </p:tgtEl>
                                        <p:attrNameLst>
                                          <p:attrName>style.visibility</p:attrName>
                                        </p:attrNameLst>
                                      </p:cBhvr>
                                      <p:to>
                                        <p:strVal val="visible"/>
                                      </p:to>
                                    </p:set>
                                    <p:animEffect transition="in" filter="box(in)">
                                      <p:cBhvr>
                                        <p:cTn id="31" dur="500"/>
                                        <p:tgtEl>
                                          <p:spTgt spid="5748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57451"/>
                                        </p:tgtEl>
                                        <p:attrNameLst>
                                          <p:attrName>style.visibility</p:attrName>
                                        </p:attrNameLst>
                                      </p:cBhvr>
                                      <p:to>
                                        <p:strVal val="visible"/>
                                      </p:to>
                                    </p:set>
                                    <p:animEffect transition="in" filter="box(in)">
                                      <p:cBhvr>
                                        <p:cTn id="36" dur="500"/>
                                        <p:tgtEl>
                                          <p:spTgt spid="5745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57455"/>
                                        </p:tgtEl>
                                        <p:attrNameLst>
                                          <p:attrName>style.visibility</p:attrName>
                                        </p:attrNameLst>
                                      </p:cBhvr>
                                      <p:to>
                                        <p:strVal val="visible"/>
                                      </p:to>
                                    </p:set>
                                    <p:animEffect transition="in" filter="box(in)">
                                      <p:cBhvr>
                                        <p:cTn id="41" dur="500"/>
                                        <p:tgtEl>
                                          <p:spTgt spid="5745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57458"/>
                                        </p:tgtEl>
                                        <p:attrNameLst>
                                          <p:attrName>style.visibility</p:attrName>
                                        </p:attrNameLst>
                                      </p:cBhvr>
                                      <p:to>
                                        <p:strVal val="visible"/>
                                      </p:to>
                                    </p:set>
                                    <p:animEffect transition="in" filter="box(in)">
                                      <p:cBhvr>
                                        <p:cTn id="46" dur="500"/>
                                        <p:tgtEl>
                                          <p:spTgt spid="5745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57487"/>
                                        </p:tgtEl>
                                        <p:attrNameLst>
                                          <p:attrName>style.visibility</p:attrName>
                                        </p:attrNameLst>
                                      </p:cBhvr>
                                      <p:to>
                                        <p:strVal val="visible"/>
                                      </p:to>
                                    </p:set>
                                    <p:animEffect transition="in" filter="box(in)">
                                      <p:cBhvr>
                                        <p:cTn id="51" dur="500"/>
                                        <p:tgtEl>
                                          <p:spTgt spid="5748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57465"/>
                                        </p:tgtEl>
                                        <p:attrNameLst>
                                          <p:attrName>style.visibility</p:attrName>
                                        </p:attrNameLst>
                                      </p:cBhvr>
                                      <p:to>
                                        <p:strVal val="visible"/>
                                      </p:to>
                                    </p:set>
                                    <p:animEffect transition="in" filter="box(in)">
                                      <p:cBhvr>
                                        <p:cTn id="56" dur="500"/>
                                        <p:tgtEl>
                                          <p:spTgt spid="5746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57466"/>
                                        </p:tgtEl>
                                        <p:attrNameLst>
                                          <p:attrName>style.visibility</p:attrName>
                                        </p:attrNameLst>
                                      </p:cBhvr>
                                      <p:to>
                                        <p:strVal val="visible"/>
                                      </p:to>
                                    </p:set>
                                    <p:animEffect transition="in" filter="box(in)">
                                      <p:cBhvr>
                                        <p:cTn id="61" dur="500"/>
                                        <p:tgtEl>
                                          <p:spTgt spid="5746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57467"/>
                                        </p:tgtEl>
                                        <p:attrNameLst>
                                          <p:attrName>style.visibility</p:attrName>
                                        </p:attrNameLst>
                                      </p:cBhvr>
                                      <p:to>
                                        <p:strVal val="visible"/>
                                      </p:to>
                                    </p:set>
                                    <p:animEffect transition="in" filter="box(in)">
                                      <p:cBhvr>
                                        <p:cTn id="66" dur="500"/>
                                        <p:tgtEl>
                                          <p:spTgt spid="57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20" grpId="0" autoUpdateAnimBg="0"/>
      <p:bldP spid="57427" grpId="0"/>
      <p:bldP spid="57438" grpId="0"/>
      <p:bldP spid="57439" grpId="0"/>
      <p:bldP spid="57440" grpId="0"/>
      <p:bldP spid="57451" grpId="0"/>
      <p:bldP spid="57455" grpId="0"/>
      <p:bldP spid="57458" grpId="0"/>
      <p:bldP spid="57465" grpId="0"/>
      <p:bldP spid="57466" grpId="0"/>
      <p:bldP spid="57467" grpId="0"/>
      <p:bldP spid="57485" grpId="0"/>
      <p:bldP spid="57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a:extLst>
              <a:ext uri="{FF2B5EF4-FFF2-40B4-BE49-F238E27FC236}">
                <a16:creationId xmlns:a16="http://schemas.microsoft.com/office/drawing/2014/main" xmlns="" id="{D5090C98-62AC-4256-87F5-063C194267B8}"/>
              </a:ext>
            </a:extLst>
          </p:cNvPr>
          <p:cNvSpPr>
            <a:spLocks noChangeShapeType="1"/>
          </p:cNvSpPr>
          <p:nvPr/>
        </p:nvSpPr>
        <p:spPr bwMode="auto">
          <a:xfrm>
            <a:off x="1023938" y="-14288"/>
            <a:ext cx="0" cy="6872288"/>
          </a:xfrm>
          <a:prstGeom prst="line">
            <a:avLst/>
          </a:prstGeom>
          <a:noFill/>
          <a:ln w="38100">
            <a:solidFill>
              <a:schemeClr val="accent2"/>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1" name="Line 3">
            <a:extLst>
              <a:ext uri="{FF2B5EF4-FFF2-40B4-BE49-F238E27FC236}">
                <a16:creationId xmlns:a16="http://schemas.microsoft.com/office/drawing/2014/main" xmlns="" id="{61B2FEEC-BCA5-42C5-AD48-AA2AB5977507}"/>
              </a:ext>
            </a:extLst>
          </p:cNvPr>
          <p:cNvSpPr>
            <a:spLocks noChangeShapeType="1"/>
          </p:cNvSpPr>
          <p:nvPr/>
        </p:nvSpPr>
        <p:spPr bwMode="auto">
          <a:xfrm flipV="1">
            <a:off x="0" y="1073150"/>
            <a:ext cx="9144000" cy="22225"/>
          </a:xfrm>
          <a:prstGeom prst="line">
            <a:avLst/>
          </a:prstGeom>
          <a:noFill/>
          <a:ln w="635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2772" name="Picture 4" descr="POINSET2">
            <a:extLst>
              <a:ext uri="{FF2B5EF4-FFF2-40B4-BE49-F238E27FC236}">
                <a16:creationId xmlns:a16="http://schemas.microsoft.com/office/drawing/2014/main" xmlns="" id="{E183ABB1-5627-4B2C-968B-8512F0E1A6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02953">
            <a:off x="54769" y="5714206"/>
            <a:ext cx="11049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POINSET2">
            <a:extLst>
              <a:ext uri="{FF2B5EF4-FFF2-40B4-BE49-F238E27FC236}">
                <a16:creationId xmlns:a16="http://schemas.microsoft.com/office/drawing/2014/main" xmlns="" id="{1F963A6A-5E49-4860-A75A-E6AE702AD1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7987507" y="11906"/>
            <a:ext cx="11049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POINSET3">
            <a:extLst>
              <a:ext uri="{FF2B5EF4-FFF2-40B4-BE49-F238E27FC236}">
                <a16:creationId xmlns:a16="http://schemas.microsoft.com/office/drawing/2014/main" xmlns="" id="{40C2C521-AEBA-4A47-8AD8-E7D4904540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963" y="5459413"/>
            <a:ext cx="144303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 Box 7">
            <a:extLst>
              <a:ext uri="{FF2B5EF4-FFF2-40B4-BE49-F238E27FC236}">
                <a16:creationId xmlns:a16="http://schemas.microsoft.com/office/drawing/2014/main" xmlns="" id="{BEEDDAD9-76A2-479F-B2A1-8ABA6F14266F}"/>
              </a:ext>
            </a:extLst>
          </p:cNvPr>
          <p:cNvSpPr txBox="1">
            <a:spLocks noChangeArrowheads="1"/>
          </p:cNvSpPr>
          <p:nvPr/>
        </p:nvSpPr>
        <p:spPr bwMode="auto">
          <a:xfrm>
            <a:off x="2590800" y="519113"/>
            <a:ext cx="4038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rPr>
              <a:t>CÔNG VIỆC VỀ NHÀ</a:t>
            </a:r>
          </a:p>
        </p:txBody>
      </p:sp>
      <p:sp>
        <p:nvSpPr>
          <p:cNvPr id="32776" name="Text Box 8">
            <a:extLst>
              <a:ext uri="{FF2B5EF4-FFF2-40B4-BE49-F238E27FC236}">
                <a16:creationId xmlns:a16="http://schemas.microsoft.com/office/drawing/2014/main" xmlns="" id="{62C24FFC-F3A0-44FD-8701-6F0B09DC75F4}"/>
              </a:ext>
            </a:extLst>
          </p:cNvPr>
          <p:cNvSpPr txBox="1">
            <a:spLocks noChangeArrowheads="1"/>
          </p:cNvSpPr>
          <p:nvPr/>
        </p:nvSpPr>
        <p:spPr bwMode="auto">
          <a:xfrm>
            <a:off x="1295400" y="1052513"/>
            <a:ext cx="745331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b="1" i="1" u="sng" dirty="0">
              <a:solidFill>
                <a:srgbClr val="FF0066"/>
              </a:solidFill>
            </a:endParaRPr>
          </a:p>
          <a:p>
            <a:pPr eaLnBrk="1" hangingPunct="1"/>
            <a:r>
              <a:rPr lang="en-US" altLang="en-US" sz="2400" b="1" i="1" u="sng" dirty="0">
                <a:solidFill>
                  <a:srgbClr val="FF0066"/>
                </a:solidFill>
                <a:latin typeface="Times New Roman" panose="02020603050405020304" pitchFamily="18" charset="0"/>
                <a:cs typeface="Times New Roman" panose="02020603050405020304" pitchFamily="18" charset="0"/>
              </a:rPr>
              <a:t>1.Kiến </a:t>
            </a:r>
            <a:r>
              <a:rPr lang="en-US" altLang="en-US" sz="2400" b="1" i="1" u="sng" dirty="0" err="1">
                <a:solidFill>
                  <a:srgbClr val="FF0066"/>
                </a:solidFill>
                <a:latin typeface="Times New Roman" panose="02020603050405020304" pitchFamily="18" charset="0"/>
                <a:cs typeface="Times New Roman" panose="02020603050405020304" pitchFamily="18" charset="0"/>
              </a:rPr>
              <a:t>thức</a:t>
            </a:r>
            <a:endParaRPr lang="en-US" altLang="en-US" sz="2400" b="1" i="1" dirty="0">
              <a:solidFill>
                <a:srgbClr val="FF0066"/>
              </a:solidFill>
              <a:latin typeface="Times New Roman" panose="02020603050405020304" pitchFamily="18" charset="0"/>
              <a:cs typeface="Times New Roman" panose="02020603050405020304" pitchFamily="18" charset="0"/>
            </a:endParaRPr>
          </a:p>
          <a:p>
            <a:r>
              <a:rPr lang="vi-VN" altLang="en-US" sz="2400" i="1" dirty="0">
                <a:latin typeface="Times New Roman" panose="02020603050405020304" pitchFamily="18" charset="0"/>
                <a:cs typeface="Times New Roman" panose="02020603050405020304" pitchFamily="18" charset="0"/>
              </a:rPr>
              <a:t>-</a:t>
            </a:r>
            <a:r>
              <a:rPr lang="vi-VN" altLang="en-US" sz="2400" b="1" i="1" dirty="0">
                <a:latin typeface="Times New Roman" panose="02020603050405020304" pitchFamily="18" charset="0"/>
                <a:cs typeface="Times New Roman" panose="02020603050405020304" pitchFamily="18" charset="0"/>
              </a:rPr>
              <a:t>Học bài và nắm vững: + Tính đa dạng của ĐVKXS.</a:t>
            </a:r>
          </a:p>
          <a:p>
            <a:r>
              <a:rPr lang="en-US" altLang="en-US" sz="2400" b="1" i="1" dirty="0">
                <a:latin typeface="Times New Roman" panose="02020603050405020304" pitchFamily="18" charset="0"/>
                <a:cs typeface="Times New Roman" panose="02020603050405020304" pitchFamily="18" charset="0"/>
              </a:rPr>
              <a:t>                                       + </a:t>
            </a:r>
            <a:r>
              <a:rPr lang="en-US" altLang="en-US" sz="2400" b="1" i="1" dirty="0" err="1">
                <a:latin typeface="Times New Roman" panose="02020603050405020304" pitchFamily="18" charset="0"/>
                <a:cs typeface="Times New Roman" panose="02020603050405020304" pitchFamily="18" charset="0"/>
              </a:rPr>
              <a:t>Sự</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thích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nghi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của</a:t>
            </a:r>
            <a:r>
              <a:rPr lang="en-US" altLang="en-US" sz="2400" b="1" i="1" dirty="0">
                <a:latin typeface="Times New Roman" panose="02020603050405020304" pitchFamily="18" charset="0"/>
                <a:cs typeface="Times New Roman" panose="02020603050405020304" pitchFamily="18" charset="0"/>
              </a:rPr>
              <a:t> ĐVKXS.</a:t>
            </a:r>
          </a:p>
          <a:p>
            <a:r>
              <a:rPr lang="en-US" altLang="en-US" sz="2400" b="1" i="1" dirty="0">
                <a:latin typeface="Times New Roman" panose="02020603050405020304" pitchFamily="18" charset="0"/>
                <a:cs typeface="Times New Roman" panose="02020603050405020304" pitchFamily="18" charset="0"/>
              </a:rPr>
              <a:t>                                       + </a:t>
            </a:r>
            <a:r>
              <a:rPr lang="en-US" altLang="en-US" sz="2400" b="1" i="1" dirty="0" err="1">
                <a:latin typeface="Times New Roman" panose="02020603050405020304" pitchFamily="18" charset="0"/>
                <a:cs typeface="Times New Roman" panose="02020603050405020304" pitchFamily="18" charset="0"/>
              </a:rPr>
              <a:t>Tầm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quan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trọng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thực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tiễn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của</a:t>
            </a:r>
            <a:r>
              <a:rPr lang="en-US" altLang="en-US" sz="2400" b="1" i="1" dirty="0">
                <a:latin typeface="Times New Roman" panose="02020603050405020304" pitchFamily="18" charset="0"/>
                <a:cs typeface="Times New Roman" panose="02020603050405020304" pitchFamily="18" charset="0"/>
              </a:rPr>
              <a:t> ĐVKXS</a:t>
            </a:r>
          </a:p>
          <a:p>
            <a:r>
              <a:rPr lang="vi-VN" altLang="en-US" sz="2400" b="1" i="1" dirty="0">
                <a:latin typeface="Times New Roman" panose="02020603050405020304" pitchFamily="18" charset="0"/>
                <a:cs typeface="Times New Roman" panose="02020603050405020304" pitchFamily="18" charset="0"/>
              </a:rPr>
              <a:t>                                       + Liên hệ thực tế đời sống .</a:t>
            </a:r>
            <a:r>
              <a:rPr lang="en-US" altLang="en-US" sz="2400" b="1" i="1" dirty="0">
                <a:solidFill>
                  <a:srgbClr val="000000"/>
                </a:solidFill>
                <a:latin typeface="Times New Roman" panose="02020603050405020304" pitchFamily="18" charset="0"/>
                <a:cs typeface="Times New Roman" panose="02020603050405020304" pitchFamily="18" charset="0"/>
              </a:rPr>
              <a:t>                                     </a:t>
            </a:r>
          </a:p>
          <a:p>
            <a:pPr eaLnBrk="1" hangingPunct="1"/>
            <a:r>
              <a:rPr lang="en-US" altLang="en-US" sz="2400" b="1" i="1" u="sng" dirty="0">
                <a:solidFill>
                  <a:srgbClr val="FF0066"/>
                </a:solidFill>
                <a:latin typeface="Times New Roman" panose="02020603050405020304" pitchFamily="18" charset="0"/>
                <a:cs typeface="Times New Roman" panose="02020603050405020304" pitchFamily="18" charset="0"/>
              </a:rPr>
              <a:t>2.Bài </a:t>
            </a:r>
            <a:r>
              <a:rPr lang="en-US" altLang="en-US" sz="2400" b="1" i="1" u="sng" dirty="0" err="1">
                <a:solidFill>
                  <a:srgbClr val="FF0066"/>
                </a:solidFill>
                <a:latin typeface="Times New Roman" panose="02020603050405020304" pitchFamily="18" charset="0"/>
                <a:cs typeface="Times New Roman" panose="02020603050405020304" pitchFamily="18" charset="0"/>
              </a:rPr>
              <a:t>tập</a:t>
            </a:r>
            <a:endParaRPr lang="en-US" altLang="en-US" sz="2400" b="1" i="1" u="sng" dirty="0">
              <a:solidFill>
                <a:srgbClr val="FF0066"/>
              </a:solidFill>
              <a:latin typeface="Times New Roman" panose="02020603050405020304" pitchFamily="18" charset="0"/>
              <a:cs typeface="Times New Roman" panose="02020603050405020304" pitchFamily="18" charset="0"/>
            </a:endParaRPr>
          </a:p>
          <a:p>
            <a:pPr eaLnBrk="1" hangingPunct="1"/>
            <a:endParaRPr lang="en-US" altLang="en-US" sz="2400" b="1" i="1" dirty="0">
              <a:solidFill>
                <a:srgbClr val="FF0066"/>
              </a:solidFill>
              <a:latin typeface="Times New Roman" panose="02020603050405020304" pitchFamily="18" charset="0"/>
              <a:cs typeface="Times New Roman" panose="02020603050405020304" pitchFamily="18" charset="0"/>
            </a:endParaRPr>
          </a:p>
          <a:p>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Học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thuộc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xem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lại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nội</a:t>
            </a:r>
            <a:r>
              <a:rPr lang="en-US" altLang="en-US" sz="2400" b="1" i="1" dirty="0">
                <a:latin typeface="Times New Roman" panose="02020603050405020304" pitchFamily="18" charset="0"/>
                <a:cs typeface="Times New Roman" panose="02020603050405020304" pitchFamily="18" charset="0"/>
              </a:rPr>
              <a:t> dung </a:t>
            </a:r>
            <a:r>
              <a:rPr lang="en-US" altLang="en-US" sz="2400" b="1" i="1" dirty="0" err="1">
                <a:latin typeface="Times New Roman" panose="02020603050405020304" pitchFamily="18" charset="0"/>
                <a:cs typeface="Times New Roman" panose="02020603050405020304" pitchFamily="18" charset="0"/>
              </a:rPr>
              <a:t>ôn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tập</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tìm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hiểu</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thêm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về</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môi</a:t>
            </a:r>
            <a:r>
              <a:rPr lang="en-US" altLang="en-US" sz="2400" b="1" i="1" dirty="0">
                <a:latin typeface="Times New Roman" panose="02020603050405020304" pitchFamily="18" charset="0"/>
                <a:cs typeface="Times New Roman" panose="02020603050405020304" pitchFamily="18" charset="0"/>
              </a:rPr>
              <a:t> tr</a:t>
            </a:r>
            <a:r>
              <a:rPr lang="vi-VN" altLang="en-US" sz="2400" b="1" i="1" dirty="0">
                <a:latin typeface="Times New Roman" panose="02020603050405020304" pitchFamily="18" charset="0"/>
                <a:cs typeface="Times New Roman" panose="02020603050405020304" pitchFamily="18" charset="0"/>
              </a:rPr>
              <a:t>ường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sống,cấu</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tạo</a:t>
            </a:r>
            <a:r>
              <a:rPr lang="en-US" altLang="en-US" sz="2400" b="1" i="1" dirty="0">
                <a:latin typeface="Times New Roman" panose="02020603050405020304" pitchFamily="18" charset="0"/>
                <a:cs typeface="Times New Roman" panose="02020603050405020304" pitchFamily="18" charset="0"/>
              </a:rPr>
              <a:t>, </a:t>
            </a:r>
            <a:r>
              <a:rPr lang="vi-VN" altLang="en-US" sz="2400" b="1" i="1" dirty="0">
                <a:latin typeface="Times New Roman" panose="02020603050405020304" pitchFamily="18" charset="0"/>
                <a:cs typeface="Times New Roman" panose="02020603050405020304" pitchFamily="18" charset="0"/>
              </a:rPr>
              <a:t>đặc</a:t>
            </a:r>
            <a:r>
              <a:rPr lang="en-US" altLang="en-US" sz="2400" b="1" i="1" dirty="0">
                <a:latin typeface="Times New Roman" panose="02020603050405020304" pitchFamily="18" charset="0"/>
                <a:cs typeface="Times New Roman" panose="02020603050405020304" pitchFamily="18" charset="0"/>
              </a:rPr>
              <a:t> </a:t>
            </a:r>
            <a:r>
              <a:rPr lang="vi-VN" altLang="en-US" sz="2400" b="1" i="1" dirty="0">
                <a:latin typeface="Times New Roman" panose="02020603050405020304" pitchFamily="18" charset="0"/>
                <a:cs typeface="Times New Roman" panose="02020603050405020304" pitchFamily="18" charset="0"/>
              </a:rPr>
              <a:t>đ</a:t>
            </a:r>
            <a:r>
              <a:rPr lang="en-US" altLang="en-US" sz="2400" b="1" i="1" dirty="0" err="1">
                <a:latin typeface="Times New Roman" panose="02020603050405020304" pitchFamily="18" charset="0"/>
                <a:cs typeface="Times New Roman" panose="02020603050405020304" pitchFamily="18" charset="0"/>
              </a:rPr>
              <a:t>iểm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chung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và</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vai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trò</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của</a:t>
            </a:r>
            <a:r>
              <a:rPr lang="en-US" altLang="en-US" sz="2400" b="1" i="1" dirty="0">
                <a:latin typeface="Times New Roman" panose="02020603050405020304" pitchFamily="18" charset="0"/>
                <a:cs typeface="Times New Roman" panose="02020603050405020304" pitchFamily="18" charset="0"/>
              </a:rPr>
              <a:t> </a:t>
            </a:r>
            <a:r>
              <a:rPr lang="vi-VN" altLang="en-US" sz="2400" b="1" i="1" dirty="0">
                <a:latin typeface="Times New Roman" panose="02020603050405020304" pitchFamily="18" charset="0"/>
                <a:cs typeface="Times New Roman" panose="02020603050405020304" pitchFamily="18" charset="0"/>
              </a:rPr>
              <a:t>động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vật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không</a:t>
            </a:r>
            <a:r>
              <a:rPr lang="en-US" altLang="en-US" sz="2400" b="1" i="1" dirty="0">
                <a:latin typeface="Times New Roman" panose="02020603050405020304" pitchFamily="18" charset="0"/>
                <a:cs typeface="Times New Roman" panose="02020603050405020304" pitchFamily="18" charset="0"/>
              </a:rPr>
              <a:t> x</a:t>
            </a:r>
            <a:r>
              <a:rPr lang="vi-VN" altLang="en-US" sz="2400" b="1" i="1" dirty="0">
                <a:latin typeface="Times New Roman" panose="02020603050405020304" pitchFamily="18" charset="0"/>
                <a:cs typeface="Times New Roman" panose="02020603050405020304" pitchFamily="18" charset="0"/>
              </a:rPr>
              <a:t>ươ</a:t>
            </a:r>
            <a:r>
              <a:rPr lang="en-US" altLang="en-US" sz="2400" b="1" i="1" dirty="0">
                <a:latin typeface="Times New Roman" panose="02020603050405020304" pitchFamily="18" charset="0"/>
                <a:cs typeface="Times New Roman" panose="02020603050405020304" pitchFamily="18" charset="0"/>
              </a:rPr>
              <a:t>ng </a:t>
            </a:r>
            <a:r>
              <a:rPr lang="en-US" altLang="en-US" sz="2400" b="1" i="1" dirty="0" err="1">
                <a:latin typeface="Times New Roman" panose="02020603050405020304" pitchFamily="18" charset="0"/>
                <a:cs typeface="Times New Roman" panose="02020603050405020304" pitchFamily="18" charset="0"/>
              </a:rPr>
              <a:t>sống</a:t>
            </a:r>
            <a:r>
              <a:rPr lang="en-US" altLang="en-US" sz="2400" b="1" i="1" dirty="0">
                <a:latin typeface="Times New Roman" panose="02020603050405020304" pitchFamily="18" charset="0"/>
                <a:cs typeface="Times New Roman" panose="02020603050405020304" pitchFamily="18" charset="0"/>
              </a:rPr>
              <a:t>.</a:t>
            </a:r>
          </a:p>
          <a:p>
            <a:pPr eaLnBrk="1" hangingPunct="1"/>
            <a:endParaRPr lang="en-US" altLang="en-US" sz="2400" b="1" i="1" u="sng" dirty="0">
              <a:solidFill>
                <a:srgbClr val="FF0066"/>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83">
                                            <p:txEl>
                                              <p:pRg st="0" end="0"/>
                                            </p:txEl>
                                          </p:spTgt>
                                        </p:tgtEl>
                                        <p:attrNameLst>
                                          <p:attrName>style.visibility</p:attrName>
                                        </p:attrNameLst>
                                      </p:cBhvr>
                                      <p:to>
                                        <p:strVal val="visible"/>
                                      </p:to>
                                    </p:set>
                                    <p:anim calcmode="lin" valueType="num">
                                      <p:cBhvr additive="base">
                                        <p:cTn id="7" dur="500" fill="hold"/>
                                        <p:tgtEl>
                                          <p:spTgt spid="757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in_dong">
            <a:extLst>
              <a:ext uri="{FF2B5EF4-FFF2-40B4-BE49-F238E27FC236}">
                <a16:creationId xmlns:a16="http://schemas.microsoft.com/office/drawing/2014/main" xmlns="" id="{6675DB83-2167-480B-B51D-FDD8746F8F62}"/>
              </a:ext>
            </a:extLst>
          </p:cNvPr>
          <p:cNvPicPr>
            <a:picLocks noGrp="1" noChangeAspect="1" noChangeArrowheads="1" noCrop="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34819" name="Picture 3" descr="2E81ED98BCDC4AE1AC88214618D0F62C[1]">
            <a:extLst>
              <a:ext uri="{FF2B5EF4-FFF2-40B4-BE49-F238E27FC236}">
                <a16:creationId xmlns:a16="http://schemas.microsoft.com/office/drawing/2014/main" xmlns="" id="{D030396D-B051-460C-9F0E-26CEE1F4E3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572000"/>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2E81ED98BCDC4AE1AC88214618D0F62C[1]">
            <a:extLst>
              <a:ext uri="{FF2B5EF4-FFF2-40B4-BE49-F238E27FC236}">
                <a16:creationId xmlns:a16="http://schemas.microsoft.com/office/drawing/2014/main" xmlns="" id="{083EB912-E060-43F2-AD92-043CE1DAE90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495800"/>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2E81ED98BCDC4AE1AC88214618D0F62C[1]">
            <a:extLst>
              <a:ext uri="{FF2B5EF4-FFF2-40B4-BE49-F238E27FC236}">
                <a16:creationId xmlns:a16="http://schemas.microsoft.com/office/drawing/2014/main" xmlns="" id="{40554032-21E5-42DF-844C-B11568BA3B1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191000"/>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i118560253_59038">
            <a:extLst>
              <a:ext uri="{FF2B5EF4-FFF2-40B4-BE49-F238E27FC236}">
                <a16:creationId xmlns:a16="http://schemas.microsoft.com/office/drawing/2014/main" xmlns="" id="{4BCC4E8A-66A7-4AB4-9BF4-B5AD011EC65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2571750"/>
            <a:ext cx="24384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WordArt 7">
            <a:extLst>
              <a:ext uri="{FF2B5EF4-FFF2-40B4-BE49-F238E27FC236}">
                <a16:creationId xmlns:a16="http://schemas.microsoft.com/office/drawing/2014/main" xmlns="" id="{7FAE9929-4462-4F51-92E1-E016F3C95324}"/>
              </a:ext>
            </a:extLst>
          </p:cNvPr>
          <p:cNvSpPr>
            <a:spLocks noChangeArrowheads="1" noChangeShapeType="1" noTextEdit="1"/>
          </p:cNvSpPr>
          <p:nvPr/>
        </p:nvSpPr>
        <p:spPr bwMode="auto">
          <a:xfrm>
            <a:off x="1828800" y="609600"/>
            <a:ext cx="6629400" cy="49530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FF00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Bài học đã kết thúc.</a:t>
            </a:r>
          </a:p>
          <a:p>
            <a:pPr algn="ctr"/>
            <a:r>
              <a:rPr lang="en-US" sz="3600" kern="10">
                <a:ln w="9525">
                  <a:solidFill>
                    <a:srgbClr val="FF0000"/>
                  </a:solidFill>
                  <a:round/>
                  <a:headEnd/>
                  <a:tailEnd/>
                </a:ln>
                <a:solidFill>
                  <a:srgbClr val="FF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Chúc các em học tốt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xmlns="" id="{2799F236-12DF-4D90-96E3-D028E9AC74AF}"/>
              </a:ext>
            </a:extLst>
          </p:cNvPr>
          <p:cNvSpPr>
            <a:spLocks noChangeArrowheads="1"/>
          </p:cNvSpPr>
          <p:nvPr/>
        </p:nvSpPr>
        <p:spPr bwMode="auto">
          <a:xfrm>
            <a:off x="0" y="2151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1" name="Rectangle 9">
            <a:extLst>
              <a:ext uri="{FF2B5EF4-FFF2-40B4-BE49-F238E27FC236}">
                <a16:creationId xmlns:a16="http://schemas.microsoft.com/office/drawing/2014/main" xmlns="" id="{C7C2643F-758D-4A7D-AC47-914AF6F11869}"/>
              </a:ext>
            </a:extLst>
          </p:cNvPr>
          <p:cNvSpPr>
            <a:spLocks noChangeArrowheads="1"/>
          </p:cNvSpPr>
          <p:nvPr/>
        </p:nvSpPr>
        <p:spPr bwMode="auto">
          <a:xfrm>
            <a:off x="0" y="2151063"/>
            <a:ext cx="13255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2" name="Rectangle 10">
            <a:extLst>
              <a:ext uri="{FF2B5EF4-FFF2-40B4-BE49-F238E27FC236}">
                <a16:creationId xmlns:a16="http://schemas.microsoft.com/office/drawing/2014/main" xmlns="" id="{C07512EB-8B67-42BE-B42F-E3DA4B9E3C38}"/>
              </a:ext>
            </a:extLst>
          </p:cNvPr>
          <p:cNvSpPr>
            <a:spLocks noChangeArrowheads="1"/>
          </p:cNvSpPr>
          <p:nvPr/>
        </p:nvSpPr>
        <p:spPr bwMode="auto">
          <a:xfrm>
            <a:off x="0" y="2151063"/>
            <a:ext cx="16351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3" name="Rectangle 11">
            <a:extLst>
              <a:ext uri="{FF2B5EF4-FFF2-40B4-BE49-F238E27FC236}">
                <a16:creationId xmlns:a16="http://schemas.microsoft.com/office/drawing/2014/main" xmlns="" id="{07B7108D-75A1-42CA-8B55-72B6E1CC3C2A}"/>
              </a:ext>
            </a:extLst>
          </p:cNvPr>
          <p:cNvSpPr>
            <a:spLocks noChangeArrowheads="1"/>
          </p:cNvSpPr>
          <p:nvPr/>
        </p:nvSpPr>
        <p:spPr bwMode="auto">
          <a:xfrm>
            <a:off x="0" y="2151063"/>
            <a:ext cx="13255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4" name="Rectangle 12">
            <a:extLst>
              <a:ext uri="{FF2B5EF4-FFF2-40B4-BE49-F238E27FC236}">
                <a16:creationId xmlns:a16="http://schemas.microsoft.com/office/drawing/2014/main" xmlns="" id="{D427AE64-6F3A-43E0-A42C-1131EF2B667F}"/>
              </a:ext>
            </a:extLst>
          </p:cNvPr>
          <p:cNvSpPr>
            <a:spLocks noChangeArrowheads="1"/>
          </p:cNvSpPr>
          <p:nvPr/>
        </p:nvSpPr>
        <p:spPr bwMode="auto">
          <a:xfrm>
            <a:off x="0" y="2151063"/>
            <a:ext cx="16351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5" name="Rectangle 13">
            <a:extLst>
              <a:ext uri="{FF2B5EF4-FFF2-40B4-BE49-F238E27FC236}">
                <a16:creationId xmlns:a16="http://schemas.microsoft.com/office/drawing/2014/main" xmlns="" id="{00C17FB6-8795-4EEE-A0E2-5DA05A251C85}"/>
              </a:ext>
            </a:extLst>
          </p:cNvPr>
          <p:cNvSpPr>
            <a:spLocks noChangeArrowheads="1"/>
          </p:cNvSpPr>
          <p:nvPr/>
        </p:nvSpPr>
        <p:spPr bwMode="auto">
          <a:xfrm>
            <a:off x="0" y="2151063"/>
            <a:ext cx="13255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6" name="Rectangle 14">
            <a:extLst>
              <a:ext uri="{FF2B5EF4-FFF2-40B4-BE49-F238E27FC236}">
                <a16:creationId xmlns:a16="http://schemas.microsoft.com/office/drawing/2014/main" xmlns="" id="{35F4B11E-FB78-45AE-931E-DB7CFDE4A3F1}"/>
              </a:ext>
            </a:extLst>
          </p:cNvPr>
          <p:cNvSpPr>
            <a:spLocks noChangeArrowheads="1"/>
          </p:cNvSpPr>
          <p:nvPr/>
        </p:nvSpPr>
        <p:spPr bwMode="auto">
          <a:xfrm>
            <a:off x="0" y="2151063"/>
            <a:ext cx="16351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59439" name="Group 47">
            <a:extLst>
              <a:ext uri="{FF2B5EF4-FFF2-40B4-BE49-F238E27FC236}">
                <a16:creationId xmlns:a16="http://schemas.microsoft.com/office/drawing/2014/main" xmlns="" id="{F9079E00-EFFC-4BB3-AE5A-688A8A5F2408}"/>
              </a:ext>
            </a:extLst>
          </p:cNvPr>
          <p:cNvGraphicFramePr>
            <a:graphicFrameLocks noGrp="1"/>
          </p:cNvGraphicFramePr>
          <p:nvPr/>
        </p:nvGraphicFramePr>
        <p:xfrm>
          <a:off x="0" y="533400"/>
          <a:ext cx="9144000" cy="6324601"/>
        </p:xfrm>
        <a:graphic>
          <a:graphicData uri="http://schemas.openxmlformats.org/drawingml/2006/table">
            <a:tbl>
              <a:tblPr/>
              <a:tblGrid>
                <a:gridCol w="1752600">
                  <a:extLst>
                    <a:ext uri="{9D8B030D-6E8A-4147-A177-3AD203B41FA5}">
                      <a16:colId xmlns:a16="http://schemas.microsoft.com/office/drawing/2014/main" xmlns="" val="20000"/>
                    </a:ext>
                  </a:extLst>
                </a:gridCol>
                <a:gridCol w="2646363">
                  <a:extLst>
                    <a:ext uri="{9D8B030D-6E8A-4147-A177-3AD203B41FA5}">
                      <a16:colId xmlns:a16="http://schemas.microsoft.com/office/drawing/2014/main" xmlns="" val="20001"/>
                    </a:ext>
                  </a:extLst>
                </a:gridCol>
                <a:gridCol w="2074862">
                  <a:extLst>
                    <a:ext uri="{9D8B030D-6E8A-4147-A177-3AD203B41FA5}">
                      <a16:colId xmlns:a16="http://schemas.microsoft.com/office/drawing/2014/main" xmlns="" val="20002"/>
                    </a:ext>
                  </a:extLst>
                </a:gridCol>
                <a:gridCol w="2670175">
                  <a:extLst>
                    <a:ext uri="{9D8B030D-6E8A-4147-A177-3AD203B41FA5}">
                      <a16:colId xmlns:a16="http://schemas.microsoft.com/office/drawing/2014/main" xmlns="" val="20003"/>
                    </a:ext>
                  </a:extLst>
                </a:gridCol>
              </a:tblGrid>
              <a:tr h="744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Ngành………..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Đặc điểm </a:t>
                      </a: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Ngành………..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Đặc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95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None/>
                        <a:tabLst>
                          <a:tab pos="342900" algn="l"/>
                        </a:tabLst>
                      </a:pPr>
                      <a:endParaRPr kumimoji="0" lang="en-US"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0" algn="just" defTabSz="914400" rtl="0" eaLnBrk="0" fontAlgn="base" latinLnBrk="0" hangingPunct="0">
                        <a:lnSpc>
                          <a:spcPct val="100000"/>
                        </a:lnSpc>
                        <a:spcBef>
                          <a:spcPct val="0"/>
                        </a:spcBef>
                        <a:spcAft>
                          <a:spcPct val="0"/>
                        </a:spcAft>
                        <a:buClrTx/>
                        <a:buSzTx/>
                        <a:buFont typeface="Symbol" pitchFamily="18" charset="2"/>
                        <a:buNone/>
                        <a:tabLst>
                          <a:tab pos="342900" algn="l"/>
                        </a:tabLst>
                      </a:pPr>
                      <a:endParaRPr kumimoji="0" lang="en-US"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3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14400" marR="0" lvl="2" indent="0" algn="just" defTabSz="914400" rtl="0" eaLnBrk="1" fontAlgn="base" latinLnBrk="0" hangingPunct="1">
                        <a:lnSpc>
                          <a:spcPct val="100000"/>
                        </a:lnSpc>
                        <a:spcBef>
                          <a:spcPct val="0"/>
                        </a:spcBef>
                        <a:spcAft>
                          <a:spcPct val="0"/>
                        </a:spcAft>
                        <a:buClrTx/>
                        <a:buSzTx/>
                        <a:buFont typeface="Symbol" pitchFamily="18" charset="2"/>
                        <a:buNone/>
                        <a:tabLst>
                          <a:tab pos="342900" algn="l"/>
                        </a:tabLst>
                      </a:pPr>
                      <a:endParaRPr kumimoji="0" lang="en-US" sz="17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None/>
                        <a:tabLst>
                          <a:tab pos="342900" algn="l"/>
                        </a:tabLst>
                      </a:pPr>
                      <a:endParaRPr kumimoji="0" lang="en-US"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354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None/>
                        <a:tabLst>
                          <a:tab pos="342900" algn="l"/>
                        </a:tabLst>
                      </a:pPr>
                      <a:endParaRPr kumimoji="0" lang="en-US"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None/>
                        <a:tabLst>
                          <a:tab pos="342900" algn="l"/>
                        </a:tabLst>
                      </a:pPr>
                      <a:endParaRPr kumimoji="0" lang="en-US" sz="16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7204" name="AutoShape 42">
            <a:hlinkClick r:id="rId3" action="ppaction://hlinksldjump" highlightClick="1"/>
            <a:extLst>
              <a:ext uri="{FF2B5EF4-FFF2-40B4-BE49-F238E27FC236}">
                <a16:creationId xmlns:a16="http://schemas.microsoft.com/office/drawing/2014/main" xmlns="" id="{5ADCD124-36A0-4BC2-8AB2-C12198FB128F}"/>
              </a:ext>
            </a:extLst>
          </p:cNvPr>
          <p:cNvSpPr>
            <a:spLocks noChangeArrowheads="1"/>
          </p:cNvSpPr>
          <p:nvPr/>
        </p:nvSpPr>
        <p:spPr bwMode="auto">
          <a:xfrm>
            <a:off x="8763000" y="6477000"/>
            <a:ext cx="228600" cy="228600"/>
          </a:xfrm>
          <a:prstGeom prst="actionButtonInformatio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205" name="Text Box 43">
            <a:extLst>
              <a:ext uri="{FF2B5EF4-FFF2-40B4-BE49-F238E27FC236}">
                <a16:creationId xmlns:a16="http://schemas.microsoft.com/office/drawing/2014/main" xmlns="" id="{3D08EB8E-650C-493A-B08C-1BC623B5F89A}"/>
              </a:ext>
            </a:extLst>
          </p:cNvPr>
          <p:cNvSpPr txBox="1">
            <a:spLocks noChangeArrowheads="1"/>
          </p:cNvSpPr>
          <p:nvPr/>
        </p:nvSpPr>
        <p:spPr bwMode="auto">
          <a:xfrm>
            <a:off x="0" y="24384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
        <p:nvSpPr>
          <p:cNvPr id="59436" name="Text Box 44">
            <a:extLst>
              <a:ext uri="{FF2B5EF4-FFF2-40B4-BE49-F238E27FC236}">
                <a16:creationId xmlns:a16="http://schemas.microsoft.com/office/drawing/2014/main" xmlns="" id="{BA76D3E3-E52A-403B-986B-E32CDD66A176}"/>
              </a:ext>
            </a:extLst>
          </p:cNvPr>
          <p:cNvSpPr txBox="1">
            <a:spLocks noChangeArrowheads="1"/>
          </p:cNvSpPr>
          <p:nvPr/>
        </p:nvSpPr>
        <p:spPr bwMode="auto">
          <a:xfrm>
            <a:off x="-1524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a:latin typeface="Times New Roman" panose="02020603050405020304" pitchFamily="18" charset="0"/>
              </a:rPr>
              <a:t>         Bảng 1. Các đại diện của động vật không xương sống</a:t>
            </a:r>
          </a:p>
        </p:txBody>
      </p:sp>
      <p:pic>
        <p:nvPicPr>
          <p:cNvPr id="7207" name="Picture 46" descr="http://images.google.com/images?q=tbn:b1tZ7xYp1cD2XM:http://cksl.webpark.cz/Choromytilus2.jpg">
            <a:hlinkClick r:id="rId4"/>
            <a:extLst>
              <a:ext uri="{FF2B5EF4-FFF2-40B4-BE49-F238E27FC236}">
                <a16:creationId xmlns:a16="http://schemas.microsoft.com/office/drawing/2014/main" xmlns="" id="{FFA707A7-C2C9-4AD8-A5C5-D56A571D4A30}"/>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r="-6667" b="43518"/>
          <a:stretch>
            <a:fillRect/>
          </a:stretch>
        </p:blipFill>
        <p:spPr bwMode="auto">
          <a:xfrm rot="5400000">
            <a:off x="-290512" y="3109912"/>
            <a:ext cx="1371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8" name="Picture 6" descr="oc sen">
            <a:extLst>
              <a:ext uri="{FF2B5EF4-FFF2-40B4-BE49-F238E27FC236}">
                <a16:creationId xmlns:a16="http://schemas.microsoft.com/office/drawing/2014/main" xmlns="" id="{874C6222-7406-4360-881C-05752AE57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2954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 name="Picture 49" descr="mem(6)_0">
            <a:extLst>
              <a:ext uri="{FF2B5EF4-FFF2-40B4-BE49-F238E27FC236}">
                <a16:creationId xmlns:a16="http://schemas.microsoft.com/office/drawing/2014/main" xmlns="" id="{04784F8E-9D2F-4AA8-AB56-A4723A84D1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0"/>
            <a:ext cx="1152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0" name="Picture 50" descr="http://images.google.com/images?q=tbn:BViHZO4LD7JghM:http://iweb.tntech.edu/mcaprio/cambarus_dorsal_L.jpg">
            <a:hlinkClick r:id="rId9"/>
            <a:extLst>
              <a:ext uri="{FF2B5EF4-FFF2-40B4-BE49-F238E27FC236}">
                <a16:creationId xmlns:a16="http://schemas.microsoft.com/office/drawing/2014/main" xmlns="" id="{F1996B69-5692-4B03-8107-91E37C60E580}"/>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t="20389" r="3650" b="10680"/>
          <a:stretch>
            <a:fillRect/>
          </a:stretch>
        </p:blipFill>
        <p:spPr bwMode="auto">
          <a:xfrm rot="5400000">
            <a:off x="4262438" y="1452562"/>
            <a:ext cx="1143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1" name="Picture 51" descr="http://images.google.com/images?q=tbn:9fuR29l2ok0cGM:http://salticidae.org/salticid/diagnost/evarcha/ev-pros2.jpg">
            <a:hlinkClick r:id="rId12"/>
            <a:extLst>
              <a:ext uri="{FF2B5EF4-FFF2-40B4-BE49-F238E27FC236}">
                <a16:creationId xmlns:a16="http://schemas.microsoft.com/office/drawing/2014/main" xmlns="" id="{0E2D5F3F-E09F-4B2B-8F9C-91CEE0FB6FBE}"/>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4419600" y="2895600"/>
            <a:ext cx="99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76" name="Text Box 84">
            <a:extLst>
              <a:ext uri="{FF2B5EF4-FFF2-40B4-BE49-F238E27FC236}">
                <a16:creationId xmlns:a16="http://schemas.microsoft.com/office/drawing/2014/main" xmlns="" id="{1439CB7C-7176-47D6-9CAA-4B1A3E8FE9CC}"/>
              </a:ext>
            </a:extLst>
          </p:cNvPr>
          <p:cNvSpPr txBox="1">
            <a:spLocks noChangeArrowheads="1"/>
          </p:cNvSpPr>
          <p:nvPr/>
        </p:nvSpPr>
        <p:spPr bwMode="auto">
          <a:xfrm>
            <a:off x="838200" y="533400"/>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3300"/>
                </a:solidFill>
              </a:rPr>
              <a:t>Thân mềm</a:t>
            </a:r>
          </a:p>
        </p:txBody>
      </p:sp>
      <p:sp>
        <p:nvSpPr>
          <p:cNvPr id="59477" name="Text Box 85">
            <a:extLst>
              <a:ext uri="{FF2B5EF4-FFF2-40B4-BE49-F238E27FC236}">
                <a16:creationId xmlns:a16="http://schemas.microsoft.com/office/drawing/2014/main" xmlns="" id="{6BC87A86-F732-41E9-86EA-21288E063E90}"/>
              </a:ext>
            </a:extLst>
          </p:cNvPr>
          <p:cNvSpPr txBox="1">
            <a:spLocks noChangeArrowheads="1"/>
          </p:cNvSpPr>
          <p:nvPr/>
        </p:nvSpPr>
        <p:spPr bwMode="auto">
          <a:xfrm>
            <a:off x="5181600" y="533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3300"/>
                </a:solidFill>
              </a:rPr>
              <a:t>Chân khớp</a:t>
            </a:r>
          </a:p>
        </p:txBody>
      </p:sp>
      <p:sp>
        <p:nvSpPr>
          <p:cNvPr id="59478" name="Text Box 86">
            <a:extLst>
              <a:ext uri="{FF2B5EF4-FFF2-40B4-BE49-F238E27FC236}">
                <a16:creationId xmlns:a16="http://schemas.microsoft.com/office/drawing/2014/main" xmlns="" id="{86ACF91B-56C5-4D84-A602-49E44EBEB278}"/>
              </a:ext>
            </a:extLst>
          </p:cNvPr>
          <p:cNvSpPr txBox="1">
            <a:spLocks noChangeArrowheads="1"/>
          </p:cNvSpPr>
          <p:nvPr/>
        </p:nvSpPr>
        <p:spPr bwMode="auto">
          <a:xfrm>
            <a:off x="914400" y="2438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Ốc sên</a:t>
            </a:r>
          </a:p>
        </p:txBody>
      </p:sp>
      <p:sp>
        <p:nvSpPr>
          <p:cNvPr id="7215" name="Text Box 87">
            <a:extLst>
              <a:ext uri="{FF2B5EF4-FFF2-40B4-BE49-F238E27FC236}">
                <a16:creationId xmlns:a16="http://schemas.microsoft.com/office/drawing/2014/main" xmlns="" id="{F6C08E35-F363-45AD-AF14-176EA9774A94}"/>
              </a:ext>
            </a:extLst>
          </p:cNvPr>
          <p:cNvSpPr txBox="1">
            <a:spLocks noChangeArrowheads="1"/>
          </p:cNvSpPr>
          <p:nvPr/>
        </p:nvSpPr>
        <p:spPr bwMode="auto">
          <a:xfrm>
            <a:off x="1752600" y="1295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Vỏ đá vôi, xoắn ốc</a:t>
            </a:r>
          </a:p>
        </p:txBody>
      </p:sp>
      <p:sp>
        <p:nvSpPr>
          <p:cNvPr id="7216" name="Text Box 88">
            <a:extLst>
              <a:ext uri="{FF2B5EF4-FFF2-40B4-BE49-F238E27FC236}">
                <a16:creationId xmlns:a16="http://schemas.microsoft.com/office/drawing/2014/main" xmlns="" id="{C8CA0731-B9BB-43FD-BB6F-354B0F97E9F7}"/>
              </a:ext>
            </a:extLst>
          </p:cNvPr>
          <p:cNvSpPr txBox="1">
            <a:spLocks noChangeArrowheads="1"/>
          </p:cNvSpPr>
          <p:nvPr/>
        </p:nvSpPr>
        <p:spPr bwMode="auto">
          <a:xfrm>
            <a:off x="1752600" y="17526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Có chân lẻ</a:t>
            </a:r>
          </a:p>
        </p:txBody>
      </p:sp>
      <p:sp>
        <p:nvSpPr>
          <p:cNvPr id="7217" name="Text Box 89">
            <a:extLst>
              <a:ext uri="{FF2B5EF4-FFF2-40B4-BE49-F238E27FC236}">
                <a16:creationId xmlns:a16="http://schemas.microsoft.com/office/drawing/2014/main" xmlns="" id="{B6DB11A2-191A-4617-A48A-95A8F31FBF6A}"/>
              </a:ext>
            </a:extLst>
          </p:cNvPr>
          <p:cNvSpPr txBox="1">
            <a:spLocks noChangeArrowheads="1"/>
          </p:cNvSpPr>
          <p:nvPr/>
        </p:nvSpPr>
        <p:spPr bwMode="auto">
          <a:xfrm>
            <a:off x="0" y="41148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
        <p:nvSpPr>
          <p:cNvPr id="7218" name="Text Box 90">
            <a:extLst>
              <a:ext uri="{FF2B5EF4-FFF2-40B4-BE49-F238E27FC236}">
                <a16:creationId xmlns:a16="http://schemas.microsoft.com/office/drawing/2014/main" xmlns="" id="{5C356584-F3E1-4B98-BE13-E2AE7F070E51}"/>
              </a:ext>
            </a:extLst>
          </p:cNvPr>
          <p:cNvSpPr txBox="1">
            <a:spLocks noChangeArrowheads="1"/>
          </p:cNvSpPr>
          <p:nvPr/>
        </p:nvSpPr>
        <p:spPr bwMode="auto">
          <a:xfrm>
            <a:off x="0" y="6172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
        <p:nvSpPr>
          <p:cNvPr id="7219" name="Text Box 91">
            <a:extLst>
              <a:ext uri="{FF2B5EF4-FFF2-40B4-BE49-F238E27FC236}">
                <a16:creationId xmlns:a16="http://schemas.microsoft.com/office/drawing/2014/main" xmlns="" id="{0BFCBB93-CA08-4738-B7C3-7210921F39C8}"/>
              </a:ext>
            </a:extLst>
          </p:cNvPr>
          <p:cNvSpPr txBox="1">
            <a:spLocks noChangeArrowheads="1"/>
          </p:cNvSpPr>
          <p:nvPr/>
        </p:nvSpPr>
        <p:spPr bwMode="auto">
          <a:xfrm>
            <a:off x="4495800" y="24384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
        <p:nvSpPr>
          <p:cNvPr id="7220" name="Text Box 92">
            <a:extLst>
              <a:ext uri="{FF2B5EF4-FFF2-40B4-BE49-F238E27FC236}">
                <a16:creationId xmlns:a16="http://schemas.microsoft.com/office/drawing/2014/main" xmlns="" id="{5FE74946-44BC-4C04-BE73-D18216DBB11F}"/>
              </a:ext>
            </a:extLst>
          </p:cNvPr>
          <p:cNvSpPr txBox="1">
            <a:spLocks noChangeArrowheads="1"/>
          </p:cNvSpPr>
          <p:nvPr/>
        </p:nvSpPr>
        <p:spPr bwMode="auto">
          <a:xfrm>
            <a:off x="4419600" y="41148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
        <p:nvSpPr>
          <p:cNvPr id="7221" name="Text Box 93">
            <a:extLst>
              <a:ext uri="{FF2B5EF4-FFF2-40B4-BE49-F238E27FC236}">
                <a16:creationId xmlns:a16="http://schemas.microsoft.com/office/drawing/2014/main" xmlns="" id="{AB7D5A88-A179-47B1-BE10-974708D22FBA}"/>
              </a:ext>
            </a:extLst>
          </p:cNvPr>
          <p:cNvSpPr txBox="1">
            <a:spLocks noChangeArrowheads="1"/>
          </p:cNvSpPr>
          <p:nvPr/>
        </p:nvSpPr>
        <p:spPr bwMode="auto">
          <a:xfrm>
            <a:off x="4419600" y="6324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Đại diện:</a:t>
            </a:r>
          </a:p>
        </p:txBody>
      </p:sp>
      <p:sp>
        <p:nvSpPr>
          <p:cNvPr id="59486" name="Text Box 94">
            <a:extLst>
              <a:ext uri="{FF2B5EF4-FFF2-40B4-BE49-F238E27FC236}">
                <a16:creationId xmlns:a16="http://schemas.microsoft.com/office/drawing/2014/main" xmlns="" id="{0E524E5E-B887-46B3-9B32-424D8DDD81F1}"/>
              </a:ext>
            </a:extLst>
          </p:cNvPr>
          <p:cNvSpPr txBox="1">
            <a:spLocks noChangeArrowheads="1"/>
          </p:cNvSpPr>
          <p:nvPr/>
        </p:nvSpPr>
        <p:spPr bwMode="auto">
          <a:xfrm>
            <a:off x="914400" y="4114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Vẹm</a:t>
            </a:r>
          </a:p>
        </p:txBody>
      </p:sp>
      <p:sp>
        <p:nvSpPr>
          <p:cNvPr id="59487" name="Text Box 95">
            <a:extLst>
              <a:ext uri="{FF2B5EF4-FFF2-40B4-BE49-F238E27FC236}">
                <a16:creationId xmlns:a16="http://schemas.microsoft.com/office/drawing/2014/main" xmlns="" id="{6FE84579-E714-422C-99B0-E5CFD7EFB67B}"/>
              </a:ext>
            </a:extLst>
          </p:cNvPr>
          <p:cNvSpPr txBox="1">
            <a:spLocks noChangeArrowheads="1"/>
          </p:cNvSpPr>
          <p:nvPr/>
        </p:nvSpPr>
        <p:spPr bwMode="auto">
          <a:xfrm>
            <a:off x="914400" y="61722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Mực</a:t>
            </a:r>
          </a:p>
        </p:txBody>
      </p:sp>
      <p:sp>
        <p:nvSpPr>
          <p:cNvPr id="59488" name="Text Box 96">
            <a:extLst>
              <a:ext uri="{FF2B5EF4-FFF2-40B4-BE49-F238E27FC236}">
                <a16:creationId xmlns:a16="http://schemas.microsoft.com/office/drawing/2014/main" xmlns="" id="{4E836D0E-B06C-4127-B765-EDF8A7240F68}"/>
              </a:ext>
            </a:extLst>
          </p:cNvPr>
          <p:cNvSpPr txBox="1">
            <a:spLocks noChangeArrowheads="1"/>
          </p:cNvSpPr>
          <p:nvPr/>
        </p:nvSpPr>
        <p:spPr bwMode="auto">
          <a:xfrm>
            <a:off x="5410200" y="23622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Tôm</a:t>
            </a:r>
          </a:p>
        </p:txBody>
      </p:sp>
      <p:sp>
        <p:nvSpPr>
          <p:cNvPr id="59489" name="Text Box 97">
            <a:extLst>
              <a:ext uri="{FF2B5EF4-FFF2-40B4-BE49-F238E27FC236}">
                <a16:creationId xmlns:a16="http://schemas.microsoft.com/office/drawing/2014/main" xmlns="" id="{4F3E5E5C-E7E5-449B-8D3C-36C31EDF5B39}"/>
              </a:ext>
            </a:extLst>
          </p:cNvPr>
          <p:cNvSpPr txBox="1">
            <a:spLocks noChangeArrowheads="1"/>
          </p:cNvSpPr>
          <p:nvPr/>
        </p:nvSpPr>
        <p:spPr bwMode="auto">
          <a:xfrm>
            <a:off x="5410200" y="4038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Nhện</a:t>
            </a:r>
          </a:p>
        </p:txBody>
      </p:sp>
      <p:sp>
        <p:nvSpPr>
          <p:cNvPr id="59490" name="Text Box 98">
            <a:extLst>
              <a:ext uri="{FF2B5EF4-FFF2-40B4-BE49-F238E27FC236}">
                <a16:creationId xmlns:a16="http://schemas.microsoft.com/office/drawing/2014/main" xmlns="" id="{73169173-7E90-45A7-9F00-56F8A21F6268}"/>
              </a:ext>
            </a:extLst>
          </p:cNvPr>
          <p:cNvSpPr txBox="1">
            <a:spLocks noChangeArrowheads="1"/>
          </p:cNvSpPr>
          <p:nvPr/>
        </p:nvSpPr>
        <p:spPr bwMode="auto">
          <a:xfrm>
            <a:off x="5334000" y="6324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Bọ hung</a:t>
            </a:r>
          </a:p>
        </p:txBody>
      </p:sp>
      <p:sp>
        <p:nvSpPr>
          <p:cNvPr id="7227" name="Text Box 99">
            <a:extLst>
              <a:ext uri="{FF2B5EF4-FFF2-40B4-BE49-F238E27FC236}">
                <a16:creationId xmlns:a16="http://schemas.microsoft.com/office/drawing/2014/main" xmlns="" id="{638329BC-8F92-4533-8528-7142C4B022C7}"/>
              </a:ext>
            </a:extLst>
          </p:cNvPr>
          <p:cNvSpPr txBox="1">
            <a:spLocks noChangeArrowheads="1"/>
          </p:cNvSpPr>
          <p:nvPr/>
        </p:nvSpPr>
        <p:spPr bwMode="auto">
          <a:xfrm>
            <a:off x="1752600" y="2819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Hai vỏ đá vôi</a:t>
            </a:r>
          </a:p>
        </p:txBody>
      </p:sp>
      <p:sp>
        <p:nvSpPr>
          <p:cNvPr id="7228" name="Text Box 100">
            <a:extLst>
              <a:ext uri="{FF2B5EF4-FFF2-40B4-BE49-F238E27FC236}">
                <a16:creationId xmlns:a16="http://schemas.microsoft.com/office/drawing/2014/main" xmlns="" id="{E2F348C2-D215-4EA8-99C1-AE7218DD02DF}"/>
              </a:ext>
            </a:extLst>
          </p:cNvPr>
          <p:cNvSpPr txBox="1">
            <a:spLocks noChangeArrowheads="1"/>
          </p:cNvSpPr>
          <p:nvPr/>
        </p:nvSpPr>
        <p:spPr bwMode="auto">
          <a:xfrm>
            <a:off x="1752600" y="32766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Có chân lẻ</a:t>
            </a:r>
          </a:p>
        </p:txBody>
      </p:sp>
      <p:sp>
        <p:nvSpPr>
          <p:cNvPr id="7229" name="Text Box 101">
            <a:extLst>
              <a:ext uri="{FF2B5EF4-FFF2-40B4-BE49-F238E27FC236}">
                <a16:creationId xmlns:a16="http://schemas.microsoft.com/office/drawing/2014/main" xmlns="" id="{EA43DAB0-E22E-4D21-9E81-DD87168E8EDD}"/>
              </a:ext>
            </a:extLst>
          </p:cNvPr>
          <p:cNvSpPr txBox="1">
            <a:spLocks noChangeArrowheads="1"/>
          </p:cNvSpPr>
          <p:nvPr/>
        </p:nvSpPr>
        <p:spPr bwMode="auto">
          <a:xfrm>
            <a:off x="1828800" y="45720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Vỏ đá vôi tiêu giảm hoặc mất</a:t>
            </a:r>
          </a:p>
        </p:txBody>
      </p:sp>
      <p:sp>
        <p:nvSpPr>
          <p:cNvPr id="7230" name="Text Box 102">
            <a:extLst>
              <a:ext uri="{FF2B5EF4-FFF2-40B4-BE49-F238E27FC236}">
                <a16:creationId xmlns:a16="http://schemas.microsoft.com/office/drawing/2014/main" xmlns="" id="{F75E99B3-B3AE-4F66-A41F-D45B96B692AF}"/>
              </a:ext>
            </a:extLst>
          </p:cNvPr>
          <p:cNvSpPr txBox="1">
            <a:spLocks noChangeArrowheads="1"/>
          </p:cNvSpPr>
          <p:nvPr/>
        </p:nvSpPr>
        <p:spPr bwMode="auto">
          <a:xfrm>
            <a:off x="1752600" y="5257800"/>
            <a:ext cx="2590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Cơ chân phát triển thành 8 hay 10 tua miệng</a:t>
            </a:r>
          </a:p>
        </p:txBody>
      </p:sp>
      <p:sp>
        <p:nvSpPr>
          <p:cNvPr id="7231" name="Text Box 103">
            <a:extLst>
              <a:ext uri="{FF2B5EF4-FFF2-40B4-BE49-F238E27FC236}">
                <a16:creationId xmlns:a16="http://schemas.microsoft.com/office/drawing/2014/main" xmlns="" id="{58F8860E-8980-45CE-9305-47707477AACE}"/>
              </a:ext>
            </a:extLst>
          </p:cNvPr>
          <p:cNvSpPr txBox="1">
            <a:spLocks noChangeArrowheads="1"/>
          </p:cNvSpPr>
          <p:nvPr/>
        </p:nvSpPr>
        <p:spPr bwMode="auto">
          <a:xfrm>
            <a:off x="6553200" y="12954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Có cả chân bơi, chân bò</a:t>
            </a:r>
          </a:p>
        </p:txBody>
      </p:sp>
      <p:sp>
        <p:nvSpPr>
          <p:cNvPr id="7232" name="Text Box 104">
            <a:extLst>
              <a:ext uri="{FF2B5EF4-FFF2-40B4-BE49-F238E27FC236}">
                <a16:creationId xmlns:a16="http://schemas.microsoft.com/office/drawing/2014/main" xmlns="" id="{48F07ED1-64A1-48EF-9E31-BFB2E8717F5A}"/>
              </a:ext>
            </a:extLst>
          </p:cNvPr>
          <p:cNvSpPr txBox="1">
            <a:spLocks noChangeArrowheads="1"/>
          </p:cNvSpPr>
          <p:nvPr/>
        </p:nvSpPr>
        <p:spPr bwMode="auto">
          <a:xfrm>
            <a:off x="6553200" y="2057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Thở bằng mang</a:t>
            </a:r>
          </a:p>
        </p:txBody>
      </p:sp>
      <p:sp>
        <p:nvSpPr>
          <p:cNvPr id="7233" name="Text Box 105">
            <a:extLst>
              <a:ext uri="{FF2B5EF4-FFF2-40B4-BE49-F238E27FC236}">
                <a16:creationId xmlns:a16="http://schemas.microsoft.com/office/drawing/2014/main" xmlns="" id="{20AEE1D1-42F0-4057-A73E-6853ED64E3ED}"/>
              </a:ext>
            </a:extLst>
          </p:cNvPr>
          <p:cNvSpPr txBox="1">
            <a:spLocks noChangeArrowheads="1"/>
          </p:cNvSpPr>
          <p:nvPr/>
        </p:nvSpPr>
        <p:spPr bwMode="auto">
          <a:xfrm>
            <a:off x="6553200" y="2819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Có 4 đôi chân</a:t>
            </a:r>
          </a:p>
        </p:txBody>
      </p:sp>
      <p:sp>
        <p:nvSpPr>
          <p:cNvPr id="7234" name="Text Box 106">
            <a:extLst>
              <a:ext uri="{FF2B5EF4-FFF2-40B4-BE49-F238E27FC236}">
                <a16:creationId xmlns:a16="http://schemas.microsoft.com/office/drawing/2014/main" xmlns="" id="{F676EE21-2FCF-472C-931A-293D65A5F99D}"/>
              </a:ext>
            </a:extLst>
          </p:cNvPr>
          <p:cNvSpPr txBox="1">
            <a:spLocks noChangeArrowheads="1"/>
          </p:cNvSpPr>
          <p:nvPr/>
        </p:nvSpPr>
        <p:spPr bwMode="auto">
          <a:xfrm>
            <a:off x="6553200" y="32004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Thở bằng phổi và ống khí</a:t>
            </a:r>
          </a:p>
        </p:txBody>
      </p:sp>
      <p:sp>
        <p:nvSpPr>
          <p:cNvPr id="7235" name="Text Box 107">
            <a:extLst>
              <a:ext uri="{FF2B5EF4-FFF2-40B4-BE49-F238E27FC236}">
                <a16:creationId xmlns:a16="http://schemas.microsoft.com/office/drawing/2014/main" xmlns="" id="{2E6F37BA-BA6B-497D-B290-85923086E18C}"/>
              </a:ext>
            </a:extLst>
          </p:cNvPr>
          <p:cNvSpPr txBox="1">
            <a:spLocks noChangeArrowheads="1"/>
          </p:cNvSpPr>
          <p:nvPr/>
        </p:nvSpPr>
        <p:spPr bwMode="auto">
          <a:xfrm>
            <a:off x="6553200" y="4572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Có 3 đôi chân</a:t>
            </a:r>
          </a:p>
        </p:txBody>
      </p:sp>
      <p:sp>
        <p:nvSpPr>
          <p:cNvPr id="7236" name="Text Box 108">
            <a:extLst>
              <a:ext uri="{FF2B5EF4-FFF2-40B4-BE49-F238E27FC236}">
                <a16:creationId xmlns:a16="http://schemas.microsoft.com/office/drawing/2014/main" xmlns="" id="{D90E678A-7B72-4EF0-BB89-0431F332F488}"/>
              </a:ext>
            </a:extLst>
          </p:cNvPr>
          <p:cNvSpPr txBox="1">
            <a:spLocks noChangeArrowheads="1"/>
          </p:cNvSpPr>
          <p:nvPr/>
        </p:nvSpPr>
        <p:spPr bwMode="auto">
          <a:xfrm>
            <a:off x="6553200" y="4953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Thở bằng ống khí</a:t>
            </a:r>
          </a:p>
        </p:txBody>
      </p:sp>
      <p:sp>
        <p:nvSpPr>
          <p:cNvPr id="7237" name="Text Box 109">
            <a:extLst>
              <a:ext uri="{FF2B5EF4-FFF2-40B4-BE49-F238E27FC236}">
                <a16:creationId xmlns:a16="http://schemas.microsoft.com/office/drawing/2014/main" xmlns="" id="{65114A5A-6F56-4CDA-8E26-1D3AE811BDD4}"/>
              </a:ext>
            </a:extLst>
          </p:cNvPr>
          <p:cNvSpPr txBox="1">
            <a:spLocks noChangeArrowheads="1"/>
          </p:cNvSpPr>
          <p:nvPr/>
        </p:nvSpPr>
        <p:spPr bwMode="auto">
          <a:xfrm>
            <a:off x="6553200" y="5334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 Có cánh</a:t>
            </a:r>
          </a:p>
        </p:txBody>
      </p:sp>
      <p:pic>
        <p:nvPicPr>
          <p:cNvPr id="7238" name="Picture 111" descr="BlackScarabBeetle1">
            <a:extLst>
              <a:ext uri="{FF2B5EF4-FFF2-40B4-BE49-F238E27FC236}">
                <a16:creationId xmlns:a16="http://schemas.microsoft.com/office/drawing/2014/main" xmlns="" id="{B0AC7718-7E6A-4A85-81A7-94418B020045}"/>
              </a:ext>
            </a:extLst>
          </p:cNvP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9600" y="4572000"/>
            <a:ext cx="198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9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9476"/>
                                        </p:tgtEl>
                                        <p:attrNameLst>
                                          <p:attrName>style.visibility</p:attrName>
                                        </p:attrNameLst>
                                      </p:cBhvr>
                                      <p:to>
                                        <p:strVal val="visible"/>
                                      </p:to>
                                    </p:set>
                                    <p:animEffect transition="in" filter="box(in)">
                                      <p:cBhvr>
                                        <p:cTn id="11" dur="500"/>
                                        <p:tgtEl>
                                          <p:spTgt spid="594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9478"/>
                                        </p:tgtEl>
                                        <p:attrNameLst>
                                          <p:attrName>style.visibility</p:attrName>
                                        </p:attrNameLst>
                                      </p:cBhvr>
                                      <p:to>
                                        <p:strVal val="visible"/>
                                      </p:to>
                                    </p:set>
                                    <p:animEffect transition="in" filter="box(in)">
                                      <p:cBhvr>
                                        <p:cTn id="16" dur="500"/>
                                        <p:tgtEl>
                                          <p:spTgt spid="594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59486"/>
                                        </p:tgtEl>
                                        <p:attrNameLst>
                                          <p:attrName>style.visibility</p:attrName>
                                        </p:attrNameLst>
                                      </p:cBhvr>
                                      <p:to>
                                        <p:strVal val="visible"/>
                                      </p:to>
                                    </p:set>
                                    <p:animEffect transition="in" filter="box(in)">
                                      <p:cBhvr>
                                        <p:cTn id="21" dur="500"/>
                                        <p:tgtEl>
                                          <p:spTgt spid="5948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9487"/>
                                        </p:tgtEl>
                                        <p:attrNameLst>
                                          <p:attrName>style.visibility</p:attrName>
                                        </p:attrNameLst>
                                      </p:cBhvr>
                                      <p:to>
                                        <p:strVal val="visible"/>
                                      </p:to>
                                    </p:set>
                                    <p:animEffect transition="in" filter="box(in)">
                                      <p:cBhvr>
                                        <p:cTn id="26" dur="500"/>
                                        <p:tgtEl>
                                          <p:spTgt spid="5948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9477"/>
                                        </p:tgtEl>
                                        <p:attrNameLst>
                                          <p:attrName>style.visibility</p:attrName>
                                        </p:attrNameLst>
                                      </p:cBhvr>
                                      <p:to>
                                        <p:strVal val="visible"/>
                                      </p:to>
                                    </p:set>
                                    <p:animEffect transition="in" filter="box(in)">
                                      <p:cBhvr>
                                        <p:cTn id="31" dur="500"/>
                                        <p:tgtEl>
                                          <p:spTgt spid="5947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59488"/>
                                        </p:tgtEl>
                                        <p:attrNameLst>
                                          <p:attrName>style.visibility</p:attrName>
                                        </p:attrNameLst>
                                      </p:cBhvr>
                                      <p:to>
                                        <p:strVal val="visible"/>
                                      </p:to>
                                    </p:set>
                                    <p:animEffect transition="in" filter="box(in)">
                                      <p:cBhvr>
                                        <p:cTn id="36" dur="500"/>
                                        <p:tgtEl>
                                          <p:spTgt spid="5948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59489"/>
                                        </p:tgtEl>
                                        <p:attrNameLst>
                                          <p:attrName>style.visibility</p:attrName>
                                        </p:attrNameLst>
                                      </p:cBhvr>
                                      <p:to>
                                        <p:strVal val="visible"/>
                                      </p:to>
                                    </p:set>
                                    <p:animEffect transition="in" filter="box(in)">
                                      <p:cBhvr>
                                        <p:cTn id="41" dur="500"/>
                                        <p:tgtEl>
                                          <p:spTgt spid="594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59490"/>
                                        </p:tgtEl>
                                        <p:attrNameLst>
                                          <p:attrName>style.visibility</p:attrName>
                                        </p:attrNameLst>
                                      </p:cBhvr>
                                      <p:to>
                                        <p:strVal val="visible"/>
                                      </p:to>
                                    </p:set>
                                    <p:animEffect transition="in" filter="box(in)">
                                      <p:cBhvr>
                                        <p:cTn id="46" dur="500"/>
                                        <p:tgtEl>
                                          <p:spTgt spid="59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6" grpId="0" autoUpdateAnimBg="0"/>
      <p:bldP spid="59476" grpId="0"/>
      <p:bldP spid="59477" grpId="0"/>
      <p:bldP spid="59478" grpId="0"/>
      <p:bldP spid="59486" grpId="0"/>
      <p:bldP spid="59487" grpId="0"/>
      <p:bldP spid="59488" grpId="0"/>
      <p:bldP spid="59489" grpId="0"/>
      <p:bldP spid="594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xmlns="" id="{6C2F1A21-5679-44B7-A0A3-F1F13B150EEE}"/>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rPr>
              <a:t>  II. Sự thích nghi của động vật không xương sống</a:t>
            </a:r>
          </a:p>
        </p:txBody>
      </p:sp>
      <p:graphicFrame>
        <p:nvGraphicFramePr>
          <p:cNvPr id="68811" name="Group 203">
            <a:extLst>
              <a:ext uri="{FF2B5EF4-FFF2-40B4-BE49-F238E27FC236}">
                <a16:creationId xmlns:a16="http://schemas.microsoft.com/office/drawing/2014/main" xmlns="" id="{C46FED76-A7B6-48AC-80E9-42B4ED22FD70}"/>
              </a:ext>
            </a:extLst>
          </p:cNvPr>
          <p:cNvGraphicFramePr>
            <a:graphicFrameLocks noGrp="1"/>
          </p:cNvGraphicFramePr>
          <p:nvPr/>
        </p:nvGraphicFramePr>
        <p:xfrm>
          <a:off x="0" y="914400"/>
          <a:ext cx="9144000" cy="5943600"/>
        </p:xfrm>
        <a:graphic>
          <a:graphicData uri="http://schemas.openxmlformats.org/drawingml/2006/table">
            <a:tbl>
              <a:tblPr/>
              <a:tblGrid>
                <a:gridCol w="685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600200">
                  <a:extLst>
                    <a:ext uri="{9D8B030D-6E8A-4147-A177-3AD203B41FA5}">
                      <a16:colId xmlns:a16="http://schemas.microsoft.com/office/drawing/2014/main" xmlns="" val="20004"/>
                    </a:ext>
                  </a:extLst>
                </a:gridCol>
                <a:gridCol w="1752600">
                  <a:extLst>
                    <a:ext uri="{9D8B030D-6E8A-4147-A177-3AD203B41FA5}">
                      <a16:colId xmlns:a16="http://schemas.microsoft.com/office/drawing/2014/main" xmlns="" val="20005"/>
                    </a:ext>
                  </a:extLst>
                </a:gridCol>
              </a:tblGrid>
              <a:tr h="495300">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STT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Tên động vật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Môi trường sống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Sự thích nghi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588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Kiểu dinh dưỡng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Kiểu di chuyển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Kiểu hô hấp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619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55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255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255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255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8255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8256" name="Text Box 202">
            <a:extLst>
              <a:ext uri="{FF2B5EF4-FFF2-40B4-BE49-F238E27FC236}">
                <a16:creationId xmlns:a16="http://schemas.microsoft.com/office/drawing/2014/main" xmlns="" id="{4637B6C2-639C-478A-8AAA-5B754CF7EF89}"/>
              </a:ext>
            </a:extLst>
          </p:cNvPr>
          <p:cNvSpPr txBox="1">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latin typeface="Times New Roman" panose="02020603050405020304" pitchFamily="18" charset="0"/>
              </a:rPr>
              <a:t>  Bảng 2.  Sự thích nghi của động vật với môi trường sống</a:t>
            </a:r>
          </a:p>
        </p:txBody>
      </p:sp>
      <p:pic>
        <p:nvPicPr>
          <p:cNvPr id="8257" name="Picture 204" descr="ROI">
            <a:extLst>
              <a:ext uri="{FF2B5EF4-FFF2-40B4-BE49-F238E27FC236}">
                <a16:creationId xmlns:a16="http://schemas.microsoft.com/office/drawing/2014/main" xmlns="" id="{FC5A0702-AFCA-438A-9607-0C51B8052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538" t="12820" r="20496" b="10257"/>
          <a:stretch>
            <a:fillRect/>
          </a:stretch>
        </p:blipFill>
        <p:spPr bwMode="auto">
          <a:xfrm>
            <a:off x="762000" y="274320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8" name="Text Box 205">
            <a:extLst>
              <a:ext uri="{FF2B5EF4-FFF2-40B4-BE49-F238E27FC236}">
                <a16:creationId xmlns:a16="http://schemas.microsoft.com/office/drawing/2014/main" xmlns="" id="{E239579D-1AC8-42E1-AAA3-C19DCCA7FD92}"/>
              </a:ext>
            </a:extLst>
          </p:cNvPr>
          <p:cNvSpPr txBox="1">
            <a:spLocks noChangeArrowheads="1"/>
          </p:cNvSpPr>
          <p:nvPr/>
        </p:nvSpPr>
        <p:spPr bwMode="auto">
          <a:xfrm>
            <a:off x="685800" y="32004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Trùng roi xanh</a:t>
            </a:r>
          </a:p>
        </p:txBody>
      </p:sp>
      <p:pic>
        <p:nvPicPr>
          <p:cNvPr id="8259" name="Picture 206" descr="http://images.google.com.vn/images?q=tbn:lz8u8kpiR_q3VM:http://encyclopedia.quickseek.com/images/Chaos_diffluens.jpg">
            <a:hlinkClick r:id="rId4"/>
            <a:extLst>
              <a:ext uri="{FF2B5EF4-FFF2-40B4-BE49-F238E27FC236}">
                <a16:creationId xmlns:a16="http://schemas.microsoft.com/office/drawing/2014/main" xmlns="" id="{5C83001C-DF6E-438D-BE9E-C92AF70FCB32}"/>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l="12245" r="14285" b="2325"/>
          <a:stretch>
            <a:fillRect/>
          </a:stretch>
        </p:blipFill>
        <p:spPr bwMode="auto">
          <a:xfrm>
            <a:off x="685800" y="3581400"/>
            <a:ext cx="182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0" name="Text Box 207">
            <a:extLst>
              <a:ext uri="{FF2B5EF4-FFF2-40B4-BE49-F238E27FC236}">
                <a16:creationId xmlns:a16="http://schemas.microsoft.com/office/drawing/2014/main" xmlns="" id="{E4B86E3F-1BB1-4128-A164-E3C4DFC971F7}"/>
              </a:ext>
            </a:extLst>
          </p:cNvPr>
          <p:cNvSpPr txBox="1">
            <a:spLocks noChangeArrowheads="1"/>
          </p:cNvSpPr>
          <p:nvPr/>
        </p:nvSpPr>
        <p:spPr bwMode="auto">
          <a:xfrm>
            <a:off x="685800" y="40386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Trùng biến hình</a:t>
            </a:r>
          </a:p>
        </p:txBody>
      </p:sp>
      <p:pic>
        <p:nvPicPr>
          <p:cNvPr id="8261" name="Picture 208" descr="http://www.biyolojidunyasi.com/Bir_Hucreliler_ciliophora.jpg">
            <a:extLst>
              <a:ext uri="{FF2B5EF4-FFF2-40B4-BE49-F238E27FC236}">
                <a16:creationId xmlns:a16="http://schemas.microsoft.com/office/drawing/2014/main" xmlns="" id="{81E13BCE-1365-42E3-BF74-6180F31174C6}"/>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l="17686" t="-571" r="24490" b="5142"/>
          <a:stretch>
            <a:fillRect/>
          </a:stretch>
        </p:blipFill>
        <p:spPr bwMode="auto">
          <a:xfrm>
            <a:off x="685800" y="4419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2" name="Text Box 209">
            <a:extLst>
              <a:ext uri="{FF2B5EF4-FFF2-40B4-BE49-F238E27FC236}">
                <a16:creationId xmlns:a16="http://schemas.microsoft.com/office/drawing/2014/main" xmlns="" id="{6654C382-718B-48F1-A7D8-AB1F635D95A9}"/>
              </a:ext>
            </a:extLst>
          </p:cNvPr>
          <p:cNvSpPr txBox="1">
            <a:spLocks noChangeArrowheads="1"/>
          </p:cNvSpPr>
          <p:nvPr/>
        </p:nvSpPr>
        <p:spPr bwMode="auto">
          <a:xfrm>
            <a:off x="685800" y="4800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Trùng giày</a:t>
            </a:r>
          </a:p>
        </p:txBody>
      </p:sp>
      <p:pic>
        <p:nvPicPr>
          <p:cNvPr id="8263" name="Picture 210" descr="http://images.google.com/images?q=tbn:GHMpjPN485wyGM:http://jellieszone.com/Output/British%2520Columbia/Popup191.jpg">
            <a:hlinkClick r:id="rId9"/>
            <a:extLst>
              <a:ext uri="{FF2B5EF4-FFF2-40B4-BE49-F238E27FC236}">
                <a16:creationId xmlns:a16="http://schemas.microsoft.com/office/drawing/2014/main" xmlns="" id="{8E612424-145A-417E-85CE-6E4D1B8D9D59}"/>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l="17778" t="-4396" r="20000" b="10989"/>
          <a:stretch>
            <a:fillRect/>
          </a:stretch>
        </p:blipFill>
        <p:spPr bwMode="auto">
          <a:xfrm>
            <a:off x="685800" y="5181600"/>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4" name="Text Box 211">
            <a:extLst>
              <a:ext uri="{FF2B5EF4-FFF2-40B4-BE49-F238E27FC236}">
                <a16:creationId xmlns:a16="http://schemas.microsoft.com/office/drawing/2014/main" xmlns="" id="{DDCFD8F5-D734-46B3-A134-E0EE1EA140A7}"/>
              </a:ext>
            </a:extLst>
          </p:cNvPr>
          <p:cNvSpPr txBox="1">
            <a:spLocks noChangeArrowheads="1"/>
          </p:cNvSpPr>
          <p:nvPr/>
        </p:nvSpPr>
        <p:spPr bwMode="auto">
          <a:xfrm>
            <a:off x="685800" y="57150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Hải quỳ</a:t>
            </a:r>
          </a:p>
        </p:txBody>
      </p:sp>
      <p:pic>
        <p:nvPicPr>
          <p:cNvPr id="8265" name="Picture 212" descr="oceanlife05_du">
            <a:extLst>
              <a:ext uri="{FF2B5EF4-FFF2-40B4-BE49-F238E27FC236}">
                <a16:creationId xmlns:a16="http://schemas.microsoft.com/office/drawing/2014/main" xmlns="" id="{90D4CF7D-2A7C-46D9-BF60-535A1A4E11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7233" t="12927" r="13834" b="9515"/>
          <a:stretch>
            <a:fillRect/>
          </a:stretch>
        </p:blipFill>
        <p:spPr bwMode="auto">
          <a:xfrm>
            <a:off x="685800" y="60198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66" name="Text Box 213">
            <a:extLst>
              <a:ext uri="{FF2B5EF4-FFF2-40B4-BE49-F238E27FC236}">
                <a16:creationId xmlns:a16="http://schemas.microsoft.com/office/drawing/2014/main" xmlns="" id="{4297E601-924D-4D76-86FD-A9AC40527EF7}"/>
              </a:ext>
            </a:extLst>
          </p:cNvPr>
          <p:cNvSpPr txBox="1">
            <a:spLocks noChangeArrowheads="1"/>
          </p:cNvSpPr>
          <p:nvPr/>
        </p:nvSpPr>
        <p:spPr bwMode="auto">
          <a:xfrm>
            <a:off x="1905000" y="6172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Sứa</a:t>
            </a:r>
          </a:p>
        </p:txBody>
      </p:sp>
      <p:sp>
        <p:nvSpPr>
          <p:cNvPr id="68822" name="Text Box 214">
            <a:extLst>
              <a:ext uri="{FF2B5EF4-FFF2-40B4-BE49-F238E27FC236}">
                <a16:creationId xmlns:a16="http://schemas.microsoft.com/office/drawing/2014/main" xmlns="" id="{8EDE6106-AAEB-4C21-AA3B-4AFD4146ED88}"/>
              </a:ext>
            </a:extLst>
          </p:cNvPr>
          <p:cNvSpPr txBox="1">
            <a:spLocks noChangeArrowheads="1"/>
          </p:cNvSpPr>
          <p:nvPr/>
        </p:nvSpPr>
        <p:spPr bwMode="auto">
          <a:xfrm>
            <a:off x="2514600" y="2971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Nước ao, hồ</a:t>
            </a:r>
          </a:p>
        </p:txBody>
      </p:sp>
      <p:sp>
        <p:nvSpPr>
          <p:cNvPr id="68823" name="Text Box 215">
            <a:extLst>
              <a:ext uri="{FF2B5EF4-FFF2-40B4-BE49-F238E27FC236}">
                <a16:creationId xmlns:a16="http://schemas.microsoft.com/office/drawing/2014/main" xmlns="" id="{C2B888C8-C6BC-40ED-ABCD-76581CB5DB68}"/>
              </a:ext>
            </a:extLst>
          </p:cNvPr>
          <p:cNvSpPr txBox="1">
            <a:spLocks noChangeArrowheads="1"/>
          </p:cNvSpPr>
          <p:nvPr/>
        </p:nvSpPr>
        <p:spPr bwMode="auto">
          <a:xfrm>
            <a:off x="2514600" y="38100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Nước ao, hồ</a:t>
            </a:r>
          </a:p>
        </p:txBody>
      </p:sp>
      <p:sp>
        <p:nvSpPr>
          <p:cNvPr id="68824" name="Text Box 216">
            <a:extLst>
              <a:ext uri="{FF2B5EF4-FFF2-40B4-BE49-F238E27FC236}">
                <a16:creationId xmlns:a16="http://schemas.microsoft.com/office/drawing/2014/main" xmlns="" id="{DE495216-FA0A-4764-B710-0629BB522347}"/>
              </a:ext>
            </a:extLst>
          </p:cNvPr>
          <p:cNvSpPr txBox="1">
            <a:spLocks noChangeArrowheads="1"/>
          </p:cNvSpPr>
          <p:nvPr/>
        </p:nvSpPr>
        <p:spPr bwMode="auto">
          <a:xfrm>
            <a:off x="2514600" y="44958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Nước bẩn (cống…)</a:t>
            </a:r>
          </a:p>
        </p:txBody>
      </p:sp>
      <p:sp>
        <p:nvSpPr>
          <p:cNvPr id="68825" name="Text Box 217">
            <a:extLst>
              <a:ext uri="{FF2B5EF4-FFF2-40B4-BE49-F238E27FC236}">
                <a16:creationId xmlns:a16="http://schemas.microsoft.com/office/drawing/2014/main" xmlns="" id="{36572ABC-F62D-430F-9527-A4EE72AE9AEC}"/>
              </a:ext>
            </a:extLst>
          </p:cNvPr>
          <p:cNvSpPr txBox="1">
            <a:spLocks noChangeArrowheads="1"/>
          </p:cNvSpPr>
          <p:nvPr/>
        </p:nvSpPr>
        <p:spPr bwMode="auto">
          <a:xfrm>
            <a:off x="2514600" y="60198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Trong nước biển</a:t>
            </a:r>
          </a:p>
        </p:txBody>
      </p:sp>
      <p:sp>
        <p:nvSpPr>
          <p:cNvPr id="68826" name="Text Box 218">
            <a:extLst>
              <a:ext uri="{FF2B5EF4-FFF2-40B4-BE49-F238E27FC236}">
                <a16:creationId xmlns:a16="http://schemas.microsoft.com/office/drawing/2014/main" xmlns="" id="{A61CB75E-5E76-418A-A9E2-FAF072320C09}"/>
              </a:ext>
            </a:extLst>
          </p:cNvPr>
          <p:cNvSpPr txBox="1">
            <a:spLocks noChangeArrowheads="1"/>
          </p:cNvSpPr>
          <p:nvPr/>
        </p:nvSpPr>
        <p:spPr bwMode="auto">
          <a:xfrm>
            <a:off x="2514600" y="54102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Đáy biển</a:t>
            </a:r>
          </a:p>
        </p:txBody>
      </p:sp>
      <p:sp>
        <p:nvSpPr>
          <p:cNvPr id="68827" name="Text Box 219">
            <a:extLst>
              <a:ext uri="{FF2B5EF4-FFF2-40B4-BE49-F238E27FC236}">
                <a16:creationId xmlns:a16="http://schemas.microsoft.com/office/drawing/2014/main" xmlns="" id="{3B581A68-D015-4905-9B3D-0F7A48400846}"/>
              </a:ext>
            </a:extLst>
          </p:cNvPr>
          <p:cNvSpPr txBox="1">
            <a:spLocks noChangeArrowheads="1"/>
          </p:cNvSpPr>
          <p:nvPr/>
        </p:nvSpPr>
        <p:spPr bwMode="auto">
          <a:xfrm>
            <a:off x="4191000" y="28194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Tự dưỡng, dị dưỡng</a:t>
            </a:r>
          </a:p>
        </p:txBody>
      </p:sp>
      <p:sp>
        <p:nvSpPr>
          <p:cNvPr id="68828" name="Text Box 220">
            <a:extLst>
              <a:ext uri="{FF2B5EF4-FFF2-40B4-BE49-F238E27FC236}">
                <a16:creationId xmlns:a16="http://schemas.microsoft.com/office/drawing/2014/main" xmlns="" id="{6B84F39D-FD82-4A9F-990E-A096FE399EA6}"/>
              </a:ext>
            </a:extLst>
          </p:cNvPr>
          <p:cNvSpPr txBox="1">
            <a:spLocks noChangeArrowheads="1"/>
          </p:cNvSpPr>
          <p:nvPr/>
        </p:nvSpPr>
        <p:spPr bwMode="auto">
          <a:xfrm>
            <a:off x="4191000" y="3733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68829" name="Text Box 221">
            <a:extLst>
              <a:ext uri="{FF2B5EF4-FFF2-40B4-BE49-F238E27FC236}">
                <a16:creationId xmlns:a16="http://schemas.microsoft.com/office/drawing/2014/main" xmlns="" id="{8C2F4EF6-61EA-4DCB-8C7E-D42183C989A3}"/>
              </a:ext>
            </a:extLst>
          </p:cNvPr>
          <p:cNvSpPr txBox="1">
            <a:spLocks noChangeArrowheads="1"/>
          </p:cNvSpPr>
          <p:nvPr/>
        </p:nvSpPr>
        <p:spPr bwMode="auto">
          <a:xfrm>
            <a:off x="4191000" y="45720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68830" name="Text Box 222">
            <a:extLst>
              <a:ext uri="{FF2B5EF4-FFF2-40B4-BE49-F238E27FC236}">
                <a16:creationId xmlns:a16="http://schemas.microsoft.com/office/drawing/2014/main" xmlns="" id="{215C257B-5A7A-4C89-AD5F-594E58CEB357}"/>
              </a:ext>
            </a:extLst>
          </p:cNvPr>
          <p:cNvSpPr txBox="1">
            <a:spLocks noChangeArrowheads="1"/>
          </p:cNvSpPr>
          <p:nvPr/>
        </p:nvSpPr>
        <p:spPr bwMode="auto">
          <a:xfrm>
            <a:off x="4191000" y="5410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68831" name="Text Box 223">
            <a:extLst>
              <a:ext uri="{FF2B5EF4-FFF2-40B4-BE49-F238E27FC236}">
                <a16:creationId xmlns:a16="http://schemas.microsoft.com/office/drawing/2014/main" xmlns="" id="{10239B97-A00D-4E0D-838D-53B90F50D871}"/>
              </a:ext>
            </a:extLst>
          </p:cNvPr>
          <p:cNvSpPr txBox="1">
            <a:spLocks noChangeArrowheads="1"/>
          </p:cNvSpPr>
          <p:nvPr/>
        </p:nvSpPr>
        <p:spPr bwMode="auto">
          <a:xfrm>
            <a:off x="4191000" y="6172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68832" name="Text Box 224">
            <a:extLst>
              <a:ext uri="{FF2B5EF4-FFF2-40B4-BE49-F238E27FC236}">
                <a16:creationId xmlns:a16="http://schemas.microsoft.com/office/drawing/2014/main" xmlns="" id="{F2CEBB67-A060-458A-BF03-414C2D412644}"/>
              </a:ext>
            </a:extLst>
          </p:cNvPr>
          <p:cNvSpPr txBox="1">
            <a:spLocks noChangeArrowheads="1"/>
          </p:cNvSpPr>
          <p:nvPr/>
        </p:nvSpPr>
        <p:spPr bwMode="auto">
          <a:xfrm>
            <a:off x="5791200" y="2971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Bơi bằng roi</a:t>
            </a:r>
          </a:p>
        </p:txBody>
      </p:sp>
      <p:sp>
        <p:nvSpPr>
          <p:cNvPr id="68833" name="Text Box 225">
            <a:extLst>
              <a:ext uri="{FF2B5EF4-FFF2-40B4-BE49-F238E27FC236}">
                <a16:creationId xmlns:a16="http://schemas.microsoft.com/office/drawing/2014/main" xmlns="" id="{E4E3D135-EC8F-42B4-B5BC-05F7D4C75B43}"/>
              </a:ext>
            </a:extLst>
          </p:cNvPr>
          <p:cNvSpPr txBox="1">
            <a:spLocks noChangeArrowheads="1"/>
          </p:cNvSpPr>
          <p:nvPr/>
        </p:nvSpPr>
        <p:spPr bwMode="auto">
          <a:xfrm>
            <a:off x="5867400" y="37338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Bơi bằng chân giả</a:t>
            </a:r>
          </a:p>
        </p:txBody>
      </p:sp>
      <p:sp>
        <p:nvSpPr>
          <p:cNvPr id="68834" name="Text Box 226">
            <a:extLst>
              <a:ext uri="{FF2B5EF4-FFF2-40B4-BE49-F238E27FC236}">
                <a16:creationId xmlns:a16="http://schemas.microsoft.com/office/drawing/2014/main" xmlns="" id="{596D1F88-DC9A-4A5A-98FA-B42C9341CA57}"/>
              </a:ext>
            </a:extLst>
          </p:cNvPr>
          <p:cNvSpPr txBox="1">
            <a:spLocks noChangeArrowheads="1"/>
          </p:cNvSpPr>
          <p:nvPr/>
        </p:nvSpPr>
        <p:spPr bwMode="auto">
          <a:xfrm>
            <a:off x="5791200" y="44958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Bơi bằng lông</a:t>
            </a:r>
          </a:p>
        </p:txBody>
      </p:sp>
      <p:sp>
        <p:nvSpPr>
          <p:cNvPr id="68835" name="Text Box 227">
            <a:extLst>
              <a:ext uri="{FF2B5EF4-FFF2-40B4-BE49-F238E27FC236}">
                <a16:creationId xmlns:a16="http://schemas.microsoft.com/office/drawing/2014/main" xmlns="" id="{B65617E6-BC0A-4AC5-A269-518B28FC6019}"/>
              </a:ext>
            </a:extLst>
          </p:cNvPr>
          <p:cNvSpPr txBox="1">
            <a:spLocks noChangeArrowheads="1"/>
          </p:cNvSpPr>
          <p:nvPr/>
        </p:nvSpPr>
        <p:spPr bwMode="auto">
          <a:xfrm>
            <a:off x="5791200" y="5478463"/>
            <a:ext cx="160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Sống cố định</a:t>
            </a:r>
          </a:p>
        </p:txBody>
      </p:sp>
      <p:sp>
        <p:nvSpPr>
          <p:cNvPr id="68836" name="Text Box 228">
            <a:extLst>
              <a:ext uri="{FF2B5EF4-FFF2-40B4-BE49-F238E27FC236}">
                <a16:creationId xmlns:a16="http://schemas.microsoft.com/office/drawing/2014/main" xmlns="" id="{1C949508-0C29-4DA7-AA2D-78E254951C67}"/>
              </a:ext>
            </a:extLst>
          </p:cNvPr>
          <p:cNvSpPr txBox="1">
            <a:spLocks noChangeArrowheads="1"/>
          </p:cNvSpPr>
          <p:nvPr/>
        </p:nvSpPr>
        <p:spPr bwMode="auto">
          <a:xfrm>
            <a:off x="5791200" y="6172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Bơi lội tự do</a:t>
            </a:r>
          </a:p>
        </p:txBody>
      </p:sp>
      <p:sp>
        <p:nvSpPr>
          <p:cNvPr id="68837" name="Text Box 229">
            <a:extLst>
              <a:ext uri="{FF2B5EF4-FFF2-40B4-BE49-F238E27FC236}">
                <a16:creationId xmlns:a16="http://schemas.microsoft.com/office/drawing/2014/main" xmlns="" id="{A18FAAB8-7517-4147-B760-A5343A14454B}"/>
              </a:ext>
            </a:extLst>
          </p:cNvPr>
          <p:cNvSpPr txBox="1">
            <a:spLocks noChangeArrowheads="1"/>
          </p:cNvSpPr>
          <p:nvPr/>
        </p:nvSpPr>
        <p:spPr bwMode="auto">
          <a:xfrm>
            <a:off x="7391400" y="2819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Khuếch tán qua màng cơ thể</a:t>
            </a:r>
          </a:p>
        </p:txBody>
      </p:sp>
      <p:sp>
        <p:nvSpPr>
          <p:cNvPr id="68838" name="Text Box 230">
            <a:extLst>
              <a:ext uri="{FF2B5EF4-FFF2-40B4-BE49-F238E27FC236}">
                <a16:creationId xmlns:a16="http://schemas.microsoft.com/office/drawing/2014/main" xmlns="" id="{51CF696B-5BC0-4AD7-9138-53ADD0FE9729}"/>
              </a:ext>
            </a:extLst>
          </p:cNvPr>
          <p:cNvSpPr txBox="1">
            <a:spLocks noChangeArrowheads="1"/>
          </p:cNvSpPr>
          <p:nvPr/>
        </p:nvSpPr>
        <p:spPr bwMode="auto">
          <a:xfrm>
            <a:off x="7391400" y="35814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Khuếch tán qua màng cơ thể</a:t>
            </a:r>
          </a:p>
        </p:txBody>
      </p:sp>
      <p:sp>
        <p:nvSpPr>
          <p:cNvPr id="68839" name="Text Box 231">
            <a:extLst>
              <a:ext uri="{FF2B5EF4-FFF2-40B4-BE49-F238E27FC236}">
                <a16:creationId xmlns:a16="http://schemas.microsoft.com/office/drawing/2014/main" xmlns="" id="{CB47950D-2203-41F4-9175-C3BF090E400B}"/>
              </a:ext>
            </a:extLst>
          </p:cNvPr>
          <p:cNvSpPr txBox="1">
            <a:spLocks noChangeArrowheads="1"/>
          </p:cNvSpPr>
          <p:nvPr/>
        </p:nvSpPr>
        <p:spPr bwMode="auto">
          <a:xfrm>
            <a:off x="7391400" y="44196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Khuếch tán qua màng cơ thể</a:t>
            </a:r>
          </a:p>
        </p:txBody>
      </p:sp>
      <p:sp>
        <p:nvSpPr>
          <p:cNvPr id="68840" name="Text Box 232">
            <a:extLst>
              <a:ext uri="{FF2B5EF4-FFF2-40B4-BE49-F238E27FC236}">
                <a16:creationId xmlns:a16="http://schemas.microsoft.com/office/drawing/2014/main" xmlns="" id="{D6459915-F1B7-4989-A32F-680F0C65416C}"/>
              </a:ext>
            </a:extLst>
          </p:cNvPr>
          <p:cNvSpPr txBox="1">
            <a:spLocks noChangeArrowheads="1"/>
          </p:cNvSpPr>
          <p:nvPr/>
        </p:nvSpPr>
        <p:spPr bwMode="auto">
          <a:xfrm>
            <a:off x="7391400" y="5257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Khuếch tán qua da</a:t>
            </a:r>
          </a:p>
        </p:txBody>
      </p:sp>
      <p:sp>
        <p:nvSpPr>
          <p:cNvPr id="68841" name="Text Box 233">
            <a:extLst>
              <a:ext uri="{FF2B5EF4-FFF2-40B4-BE49-F238E27FC236}">
                <a16:creationId xmlns:a16="http://schemas.microsoft.com/office/drawing/2014/main" xmlns="" id="{9CCA8641-4A3A-4B99-BDF0-11E76344611C}"/>
              </a:ext>
            </a:extLst>
          </p:cNvPr>
          <p:cNvSpPr txBox="1">
            <a:spLocks noChangeArrowheads="1"/>
          </p:cNvSpPr>
          <p:nvPr/>
        </p:nvSpPr>
        <p:spPr bwMode="auto">
          <a:xfrm>
            <a:off x="7391400" y="6019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Khuếch tán qua da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8822"/>
                                        </p:tgtEl>
                                        <p:attrNameLst>
                                          <p:attrName>style.visibility</p:attrName>
                                        </p:attrNameLst>
                                      </p:cBhvr>
                                      <p:to>
                                        <p:strVal val="visible"/>
                                      </p:to>
                                    </p:set>
                                    <p:animEffect transition="in" filter="box(in)">
                                      <p:cBhvr>
                                        <p:cTn id="7" dur="500"/>
                                        <p:tgtEl>
                                          <p:spTgt spid="68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8823"/>
                                        </p:tgtEl>
                                        <p:attrNameLst>
                                          <p:attrName>style.visibility</p:attrName>
                                        </p:attrNameLst>
                                      </p:cBhvr>
                                      <p:to>
                                        <p:strVal val="visible"/>
                                      </p:to>
                                    </p:set>
                                    <p:animEffect transition="in" filter="box(in)">
                                      <p:cBhvr>
                                        <p:cTn id="12" dur="500"/>
                                        <p:tgtEl>
                                          <p:spTgt spid="688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8824"/>
                                        </p:tgtEl>
                                        <p:attrNameLst>
                                          <p:attrName>style.visibility</p:attrName>
                                        </p:attrNameLst>
                                      </p:cBhvr>
                                      <p:to>
                                        <p:strVal val="visible"/>
                                      </p:to>
                                    </p:set>
                                    <p:animEffect transition="in" filter="box(in)">
                                      <p:cBhvr>
                                        <p:cTn id="17" dur="500"/>
                                        <p:tgtEl>
                                          <p:spTgt spid="688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8826"/>
                                        </p:tgtEl>
                                        <p:attrNameLst>
                                          <p:attrName>style.visibility</p:attrName>
                                        </p:attrNameLst>
                                      </p:cBhvr>
                                      <p:to>
                                        <p:strVal val="visible"/>
                                      </p:to>
                                    </p:set>
                                    <p:animEffect transition="in" filter="box(in)">
                                      <p:cBhvr>
                                        <p:cTn id="22" dur="500"/>
                                        <p:tgtEl>
                                          <p:spTgt spid="688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8825"/>
                                        </p:tgtEl>
                                        <p:attrNameLst>
                                          <p:attrName>style.visibility</p:attrName>
                                        </p:attrNameLst>
                                      </p:cBhvr>
                                      <p:to>
                                        <p:strVal val="visible"/>
                                      </p:to>
                                    </p:set>
                                    <p:animEffect transition="in" filter="box(in)">
                                      <p:cBhvr>
                                        <p:cTn id="27" dur="500"/>
                                        <p:tgtEl>
                                          <p:spTgt spid="688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8827"/>
                                        </p:tgtEl>
                                        <p:attrNameLst>
                                          <p:attrName>style.visibility</p:attrName>
                                        </p:attrNameLst>
                                      </p:cBhvr>
                                      <p:to>
                                        <p:strVal val="visible"/>
                                      </p:to>
                                    </p:set>
                                    <p:animEffect transition="in" filter="box(in)">
                                      <p:cBhvr>
                                        <p:cTn id="32" dur="500"/>
                                        <p:tgtEl>
                                          <p:spTgt spid="688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8828"/>
                                        </p:tgtEl>
                                        <p:attrNameLst>
                                          <p:attrName>style.visibility</p:attrName>
                                        </p:attrNameLst>
                                      </p:cBhvr>
                                      <p:to>
                                        <p:strVal val="visible"/>
                                      </p:to>
                                    </p:set>
                                    <p:animEffect transition="in" filter="box(in)">
                                      <p:cBhvr>
                                        <p:cTn id="37" dur="500"/>
                                        <p:tgtEl>
                                          <p:spTgt spid="688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8829"/>
                                        </p:tgtEl>
                                        <p:attrNameLst>
                                          <p:attrName>style.visibility</p:attrName>
                                        </p:attrNameLst>
                                      </p:cBhvr>
                                      <p:to>
                                        <p:strVal val="visible"/>
                                      </p:to>
                                    </p:set>
                                    <p:animEffect transition="in" filter="box(in)">
                                      <p:cBhvr>
                                        <p:cTn id="42" dur="500"/>
                                        <p:tgtEl>
                                          <p:spTgt spid="688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8830"/>
                                        </p:tgtEl>
                                        <p:attrNameLst>
                                          <p:attrName>style.visibility</p:attrName>
                                        </p:attrNameLst>
                                      </p:cBhvr>
                                      <p:to>
                                        <p:strVal val="visible"/>
                                      </p:to>
                                    </p:set>
                                    <p:animEffect transition="in" filter="box(in)">
                                      <p:cBhvr>
                                        <p:cTn id="47" dur="500"/>
                                        <p:tgtEl>
                                          <p:spTgt spid="688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8831"/>
                                        </p:tgtEl>
                                        <p:attrNameLst>
                                          <p:attrName>style.visibility</p:attrName>
                                        </p:attrNameLst>
                                      </p:cBhvr>
                                      <p:to>
                                        <p:strVal val="visible"/>
                                      </p:to>
                                    </p:set>
                                    <p:animEffect transition="in" filter="box(in)">
                                      <p:cBhvr>
                                        <p:cTn id="52" dur="500"/>
                                        <p:tgtEl>
                                          <p:spTgt spid="6883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68832"/>
                                        </p:tgtEl>
                                        <p:attrNameLst>
                                          <p:attrName>style.visibility</p:attrName>
                                        </p:attrNameLst>
                                      </p:cBhvr>
                                      <p:to>
                                        <p:strVal val="visible"/>
                                      </p:to>
                                    </p:set>
                                    <p:animEffect transition="in" filter="box(in)">
                                      <p:cBhvr>
                                        <p:cTn id="57" dur="500"/>
                                        <p:tgtEl>
                                          <p:spTgt spid="6883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8833"/>
                                        </p:tgtEl>
                                        <p:attrNameLst>
                                          <p:attrName>style.visibility</p:attrName>
                                        </p:attrNameLst>
                                      </p:cBhvr>
                                      <p:to>
                                        <p:strVal val="visible"/>
                                      </p:to>
                                    </p:set>
                                    <p:animEffect transition="in" filter="box(in)">
                                      <p:cBhvr>
                                        <p:cTn id="62" dur="500"/>
                                        <p:tgtEl>
                                          <p:spTgt spid="6883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8834"/>
                                        </p:tgtEl>
                                        <p:attrNameLst>
                                          <p:attrName>style.visibility</p:attrName>
                                        </p:attrNameLst>
                                      </p:cBhvr>
                                      <p:to>
                                        <p:strVal val="visible"/>
                                      </p:to>
                                    </p:set>
                                    <p:animEffect transition="in" filter="box(in)">
                                      <p:cBhvr>
                                        <p:cTn id="67" dur="500"/>
                                        <p:tgtEl>
                                          <p:spTgt spid="6883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8835"/>
                                        </p:tgtEl>
                                        <p:attrNameLst>
                                          <p:attrName>style.visibility</p:attrName>
                                        </p:attrNameLst>
                                      </p:cBhvr>
                                      <p:to>
                                        <p:strVal val="visible"/>
                                      </p:to>
                                    </p:set>
                                    <p:animEffect transition="in" filter="box(in)">
                                      <p:cBhvr>
                                        <p:cTn id="72" dur="500"/>
                                        <p:tgtEl>
                                          <p:spTgt spid="6883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8836"/>
                                        </p:tgtEl>
                                        <p:attrNameLst>
                                          <p:attrName>style.visibility</p:attrName>
                                        </p:attrNameLst>
                                      </p:cBhvr>
                                      <p:to>
                                        <p:strVal val="visible"/>
                                      </p:to>
                                    </p:set>
                                    <p:animEffect transition="in" filter="box(in)">
                                      <p:cBhvr>
                                        <p:cTn id="77" dur="500"/>
                                        <p:tgtEl>
                                          <p:spTgt spid="688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8837"/>
                                        </p:tgtEl>
                                        <p:attrNameLst>
                                          <p:attrName>style.visibility</p:attrName>
                                        </p:attrNameLst>
                                      </p:cBhvr>
                                      <p:to>
                                        <p:strVal val="visible"/>
                                      </p:to>
                                    </p:set>
                                    <p:animEffect transition="in" filter="box(in)">
                                      <p:cBhvr>
                                        <p:cTn id="82" dur="500"/>
                                        <p:tgtEl>
                                          <p:spTgt spid="6883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68838"/>
                                        </p:tgtEl>
                                        <p:attrNameLst>
                                          <p:attrName>style.visibility</p:attrName>
                                        </p:attrNameLst>
                                      </p:cBhvr>
                                      <p:to>
                                        <p:strVal val="visible"/>
                                      </p:to>
                                    </p:set>
                                    <p:animEffect transition="in" filter="box(in)">
                                      <p:cBhvr>
                                        <p:cTn id="87" dur="500"/>
                                        <p:tgtEl>
                                          <p:spTgt spid="6883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8839"/>
                                        </p:tgtEl>
                                        <p:attrNameLst>
                                          <p:attrName>style.visibility</p:attrName>
                                        </p:attrNameLst>
                                      </p:cBhvr>
                                      <p:to>
                                        <p:strVal val="visible"/>
                                      </p:to>
                                    </p:set>
                                    <p:animEffect transition="in" filter="box(in)">
                                      <p:cBhvr>
                                        <p:cTn id="92" dur="500"/>
                                        <p:tgtEl>
                                          <p:spTgt spid="6883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8840"/>
                                        </p:tgtEl>
                                        <p:attrNameLst>
                                          <p:attrName>style.visibility</p:attrName>
                                        </p:attrNameLst>
                                      </p:cBhvr>
                                      <p:to>
                                        <p:strVal val="visible"/>
                                      </p:to>
                                    </p:set>
                                    <p:animEffect transition="in" filter="box(in)">
                                      <p:cBhvr>
                                        <p:cTn id="97" dur="500"/>
                                        <p:tgtEl>
                                          <p:spTgt spid="6884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8841"/>
                                        </p:tgtEl>
                                        <p:attrNameLst>
                                          <p:attrName>style.visibility</p:attrName>
                                        </p:attrNameLst>
                                      </p:cBhvr>
                                      <p:to>
                                        <p:strVal val="visible"/>
                                      </p:to>
                                    </p:set>
                                    <p:animEffect transition="in" filter="box(in)">
                                      <p:cBhvr>
                                        <p:cTn id="102" dur="500"/>
                                        <p:tgtEl>
                                          <p:spTgt spid="68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22" grpId="0"/>
      <p:bldP spid="68823" grpId="0"/>
      <p:bldP spid="68824" grpId="0"/>
      <p:bldP spid="68825" grpId="0"/>
      <p:bldP spid="68826" grpId="0"/>
      <p:bldP spid="68827" grpId="0"/>
      <p:bldP spid="68828" grpId="0"/>
      <p:bldP spid="68829" grpId="0"/>
      <p:bldP spid="68830" grpId="0"/>
      <p:bldP spid="68831" grpId="0"/>
      <p:bldP spid="68832" grpId="0"/>
      <p:bldP spid="68833" grpId="0"/>
      <p:bldP spid="68834" grpId="0"/>
      <p:bldP spid="68835" grpId="0"/>
      <p:bldP spid="68836" grpId="0"/>
      <p:bldP spid="68837" grpId="0"/>
      <p:bldP spid="68838" grpId="0"/>
      <p:bldP spid="68839" grpId="0"/>
      <p:bldP spid="68840" grpId="0"/>
      <p:bldP spid="688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5">
            <a:extLst>
              <a:ext uri="{FF2B5EF4-FFF2-40B4-BE49-F238E27FC236}">
                <a16:creationId xmlns:a16="http://schemas.microsoft.com/office/drawing/2014/main" xmlns="" id="{B2C50547-A433-40C4-BB73-0A14CF650D9B}"/>
              </a:ext>
            </a:extLst>
          </p:cNvPr>
          <p:cNvSpPr txBox="1">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latin typeface="Times New Roman" panose="02020603050405020304" pitchFamily="18" charset="0"/>
              </a:rPr>
              <a:t>  Bảng 2.  Sự thích nghi của động vật với môi trường sống</a:t>
            </a:r>
          </a:p>
        </p:txBody>
      </p:sp>
      <p:graphicFrame>
        <p:nvGraphicFramePr>
          <p:cNvPr id="73794" name="Group 66">
            <a:extLst>
              <a:ext uri="{FF2B5EF4-FFF2-40B4-BE49-F238E27FC236}">
                <a16:creationId xmlns:a16="http://schemas.microsoft.com/office/drawing/2014/main" xmlns="" id="{EAE4F07E-6187-44F2-B980-9DC98C700CD5}"/>
              </a:ext>
            </a:extLst>
          </p:cNvPr>
          <p:cNvGraphicFramePr>
            <a:graphicFrameLocks noGrp="1"/>
          </p:cNvGraphicFramePr>
          <p:nvPr>
            <p:ph/>
          </p:nvPr>
        </p:nvGraphicFramePr>
        <p:xfrm>
          <a:off x="0" y="685800"/>
          <a:ext cx="9144000" cy="5856290"/>
        </p:xfrm>
        <a:graphic>
          <a:graphicData uri="http://schemas.openxmlformats.org/drawingml/2006/table">
            <a:tbl>
              <a:tblPr/>
              <a:tblGrid>
                <a:gridCol w="685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600200">
                  <a:extLst>
                    <a:ext uri="{9D8B030D-6E8A-4147-A177-3AD203B41FA5}">
                      <a16:colId xmlns:a16="http://schemas.microsoft.com/office/drawing/2014/main" xmlns="" val="20004"/>
                    </a:ext>
                  </a:extLst>
                </a:gridCol>
                <a:gridCol w="1752600">
                  <a:extLst>
                    <a:ext uri="{9D8B030D-6E8A-4147-A177-3AD203B41FA5}">
                      <a16:colId xmlns:a16="http://schemas.microsoft.com/office/drawing/2014/main" xmlns="" val="20005"/>
                    </a:ext>
                  </a:extLst>
                </a:gridCol>
              </a:tblGrid>
              <a:tr h="487363">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STT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Tên động vật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Môi trường sống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Sự thích nghi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477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Kiểu dinh dưỡng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Kiểu di chuyển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Kiểu hô hấp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5403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143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128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128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143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81280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9280" name="Picture 128" descr="http://www.msmedia.com.au/SCIENCE/SLIDES/Zoology_Invertebrate/IMAGES/Hydrazoa_L.jpg">
            <a:extLst>
              <a:ext uri="{FF2B5EF4-FFF2-40B4-BE49-F238E27FC236}">
                <a16:creationId xmlns:a16="http://schemas.microsoft.com/office/drawing/2014/main" xmlns="" id="{93F0171B-023E-4A88-8A60-E8795AD12C9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1923" t="21495" r="13461" b="11215"/>
          <a:stretch>
            <a:fillRect/>
          </a:stretch>
        </p:blipFill>
        <p:spPr bwMode="auto">
          <a:xfrm rot="-5400000">
            <a:off x="1028700" y="2171700"/>
            <a:ext cx="533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1" name="Text Box 129">
            <a:extLst>
              <a:ext uri="{FF2B5EF4-FFF2-40B4-BE49-F238E27FC236}">
                <a16:creationId xmlns:a16="http://schemas.microsoft.com/office/drawing/2014/main" xmlns="" id="{0C570E59-B8A7-4272-A74B-25879FD34CCC}"/>
              </a:ext>
            </a:extLst>
          </p:cNvPr>
          <p:cNvSpPr txBox="1">
            <a:spLocks noChangeArrowheads="1"/>
          </p:cNvSpPr>
          <p:nvPr/>
        </p:nvSpPr>
        <p:spPr bwMode="auto">
          <a:xfrm>
            <a:off x="762000" y="2971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Thủy tức</a:t>
            </a:r>
          </a:p>
        </p:txBody>
      </p:sp>
      <p:sp>
        <p:nvSpPr>
          <p:cNvPr id="9282" name="Text Box 131">
            <a:extLst>
              <a:ext uri="{FF2B5EF4-FFF2-40B4-BE49-F238E27FC236}">
                <a16:creationId xmlns:a16="http://schemas.microsoft.com/office/drawing/2014/main" xmlns="" id="{F49A847B-20BB-4648-9D84-B1AD76AE0415}"/>
              </a:ext>
            </a:extLst>
          </p:cNvPr>
          <p:cNvSpPr txBox="1">
            <a:spLocks noChangeArrowheads="1"/>
          </p:cNvSpPr>
          <p:nvPr/>
        </p:nvSpPr>
        <p:spPr bwMode="auto">
          <a:xfrm>
            <a:off x="685800" y="37338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Sán dây</a:t>
            </a:r>
          </a:p>
        </p:txBody>
      </p:sp>
      <p:pic>
        <p:nvPicPr>
          <p:cNvPr id="9283" name="Picture 132" descr="2542-spulwurm giun dua nguoi">
            <a:extLst>
              <a:ext uri="{FF2B5EF4-FFF2-40B4-BE49-F238E27FC236}">
                <a16:creationId xmlns:a16="http://schemas.microsoft.com/office/drawing/2014/main" xmlns="" id="{5245FE34-FBDA-41DD-9239-D10D913BFB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778" r="9285" b="58992"/>
          <a:stretch>
            <a:fillRect/>
          </a:stretch>
        </p:blipFill>
        <p:spPr bwMode="auto">
          <a:xfrm>
            <a:off x="685800" y="4114800"/>
            <a:ext cx="114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4" name="Text Box 133">
            <a:extLst>
              <a:ext uri="{FF2B5EF4-FFF2-40B4-BE49-F238E27FC236}">
                <a16:creationId xmlns:a16="http://schemas.microsoft.com/office/drawing/2014/main" xmlns="" id="{0D39EA51-0926-4C5D-8D6B-40DCAB8CC720}"/>
              </a:ext>
            </a:extLst>
          </p:cNvPr>
          <p:cNvSpPr txBox="1">
            <a:spLocks noChangeArrowheads="1"/>
          </p:cNvSpPr>
          <p:nvPr/>
        </p:nvSpPr>
        <p:spPr bwMode="auto">
          <a:xfrm>
            <a:off x="685800" y="4572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Giun   đũa</a:t>
            </a:r>
          </a:p>
        </p:txBody>
      </p:sp>
      <p:pic>
        <p:nvPicPr>
          <p:cNvPr id="9285" name="Picture 134" descr="earthworm">
            <a:extLst>
              <a:ext uri="{FF2B5EF4-FFF2-40B4-BE49-F238E27FC236}">
                <a16:creationId xmlns:a16="http://schemas.microsoft.com/office/drawing/2014/main" xmlns="" id="{5BAF7FA2-0312-460F-A91D-6CE4CFC046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4953000"/>
            <a:ext cx="1143000" cy="66833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86" name="Text Box 135">
            <a:extLst>
              <a:ext uri="{FF2B5EF4-FFF2-40B4-BE49-F238E27FC236}">
                <a16:creationId xmlns:a16="http://schemas.microsoft.com/office/drawing/2014/main" xmlns="" id="{741802DD-4813-489B-B6FF-C367BDA812A6}"/>
              </a:ext>
            </a:extLst>
          </p:cNvPr>
          <p:cNvSpPr txBox="1">
            <a:spLocks noChangeArrowheads="1"/>
          </p:cNvSpPr>
          <p:nvPr/>
        </p:nvSpPr>
        <p:spPr bwMode="auto">
          <a:xfrm>
            <a:off x="685800" y="54102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Giun đất</a:t>
            </a:r>
          </a:p>
        </p:txBody>
      </p:sp>
      <p:pic>
        <p:nvPicPr>
          <p:cNvPr id="9287" name="Picture 6" descr="oc sen">
            <a:extLst>
              <a:ext uri="{FF2B5EF4-FFF2-40B4-BE49-F238E27FC236}">
                <a16:creationId xmlns:a16="http://schemas.microsoft.com/office/drawing/2014/main" xmlns="" id="{37FAA80D-5AAB-427C-BFE7-5AFE74A8AC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715000"/>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8" name="Text Box 137">
            <a:extLst>
              <a:ext uri="{FF2B5EF4-FFF2-40B4-BE49-F238E27FC236}">
                <a16:creationId xmlns:a16="http://schemas.microsoft.com/office/drawing/2014/main" xmlns="" id="{EB6B8FD4-C5EC-433F-B66E-D2EB42773F45}"/>
              </a:ext>
            </a:extLst>
          </p:cNvPr>
          <p:cNvSpPr txBox="1">
            <a:spLocks noChangeArrowheads="1"/>
          </p:cNvSpPr>
          <p:nvPr/>
        </p:nvSpPr>
        <p:spPr bwMode="auto">
          <a:xfrm>
            <a:off x="1981200" y="5715000"/>
            <a:ext cx="68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Ốc sên</a:t>
            </a:r>
          </a:p>
        </p:txBody>
      </p:sp>
      <p:sp>
        <p:nvSpPr>
          <p:cNvPr id="73866" name="Text Box 138">
            <a:extLst>
              <a:ext uri="{FF2B5EF4-FFF2-40B4-BE49-F238E27FC236}">
                <a16:creationId xmlns:a16="http://schemas.microsoft.com/office/drawing/2014/main" xmlns="" id="{2FFF2780-BDE7-48CE-87A5-AF8A0F730593}"/>
              </a:ext>
            </a:extLst>
          </p:cNvPr>
          <p:cNvSpPr txBox="1">
            <a:spLocks noChangeArrowheads="1"/>
          </p:cNvSpPr>
          <p:nvPr/>
        </p:nvSpPr>
        <p:spPr bwMode="auto">
          <a:xfrm>
            <a:off x="2514600" y="2590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Nước ngọt</a:t>
            </a:r>
          </a:p>
        </p:txBody>
      </p:sp>
      <p:sp>
        <p:nvSpPr>
          <p:cNvPr id="73867" name="Text Box 139">
            <a:extLst>
              <a:ext uri="{FF2B5EF4-FFF2-40B4-BE49-F238E27FC236}">
                <a16:creationId xmlns:a16="http://schemas.microsoft.com/office/drawing/2014/main" xmlns="" id="{E4373D72-B197-4974-92D9-46092CF5878A}"/>
              </a:ext>
            </a:extLst>
          </p:cNvPr>
          <p:cNvSpPr txBox="1">
            <a:spLocks noChangeArrowheads="1"/>
          </p:cNvSpPr>
          <p:nvPr/>
        </p:nvSpPr>
        <p:spPr bwMode="auto">
          <a:xfrm>
            <a:off x="2590800" y="3429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Kí sinh ở ruột non người</a:t>
            </a:r>
          </a:p>
        </p:txBody>
      </p:sp>
      <p:sp>
        <p:nvSpPr>
          <p:cNvPr id="73868" name="Text Box 140">
            <a:extLst>
              <a:ext uri="{FF2B5EF4-FFF2-40B4-BE49-F238E27FC236}">
                <a16:creationId xmlns:a16="http://schemas.microsoft.com/office/drawing/2014/main" xmlns="" id="{6853BF5C-7340-4FD8-AF5E-7594E57454AA}"/>
              </a:ext>
            </a:extLst>
          </p:cNvPr>
          <p:cNvSpPr txBox="1">
            <a:spLocks noChangeArrowheads="1"/>
          </p:cNvSpPr>
          <p:nvPr/>
        </p:nvSpPr>
        <p:spPr bwMode="auto">
          <a:xfrm>
            <a:off x="2514600" y="4191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Kí sinh ở ruột non người</a:t>
            </a:r>
          </a:p>
        </p:txBody>
      </p:sp>
      <p:sp>
        <p:nvSpPr>
          <p:cNvPr id="73869" name="Text Box 141">
            <a:extLst>
              <a:ext uri="{FF2B5EF4-FFF2-40B4-BE49-F238E27FC236}">
                <a16:creationId xmlns:a16="http://schemas.microsoft.com/office/drawing/2014/main" xmlns="" id="{1AD0246E-5B3B-49E2-9F36-704497AC9BDE}"/>
              </a:ext>
            </a:extLst>
          </p:cNvPr>
          <p:cNvSpPr txBox="1">
            <a:spLocks noChangeArrowheads="1"/>
          </p:cNvSpPr>
          <p:nvPr/>
        </p:nvSpPr>
        <p:spPr bwMode="auto">
          <a:xfrm>
            <a:off x="2590800" y="4953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Sống trong đất</a:t>
            </a:r>
          </a:p>
        </p:txBody>
      </p:sp>
      <p:sp>
        <p:nvSpPr>
          <p:cNvPr id="73870" name="Text Box 142">
            <a:extLst>
              <a:ext uri="{FF2B5EF4-FFF2-40B4-BE49-F238E27FC236}">
                <a16:creationId xmlns:a16="http://schemas.microsoft.com/office/drawing/2014/main" xmlns="" id="{9544EB63-B761-4A10-8731-00395D79808C}"/>
              </a:ext>
            </a:extLst>
          </p:cNvPr>
          <p:cNvSpPr txBox="1">
            <a:spLocks noChangeArrowheads="1"/>
          </p:cNvSpPr>
          <p:nvPr/>
        </p:nvSpPr>
        <p:spPr bwMode="auto">
          <a:xfrm>
            <a:off x="2514600" y="5867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Trên cây</a:t>
            </a:r>
          </a:p>
        </p:txBody>
      </p:sp>
      <p:sp>
        <p:nvSpPr>
          <p:cNvPr id="73871" name="Text Box 143">
            <a:extLst>
              <a:ext uri="{FF2B5EF4-FFF2-40B4-BE49-F238E27FC236}">
                <a16:creationId xmlns:a16="http://schemas.microsoft.com/office/drawing/2014/main" xmlns="" id="{741F51A3-DBA1-4688-96D3-4223E0835E7D}"/>
              </a:ext>
            </a:extLst>
          </p:cNvPr>
          <p:cNvSpPr txBox="1">
            <a:spLocks noChangeArrowheads="1"/>
          </p:cNvSpPr>
          <p:nvPr/>
        </p:nvSpPr>
        <p:spPr bwMode="auto">
          <a:xfrm>
            <a:off x="4267200" y="26670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73872" name="Text Box 144">
            <a:extLst>
              <a:ext uri="{FF2B5EF4-FFF2-40B4-BE49-F238E27FC236}">
                <a16:creationId xmlns:a16="http://schemas.microsoft.com/office/drawing/2014/main" xmlns="" id="{C58AFDF2-344A-41AB-A712-957EBD9C9000}"/>
              </a:ext>
            </a:extLst>
          </p:cNvPr>
          <p:cNvSpPr txBox="1">
            <a:spLocks noChangeArrowheads="1"/>
          </p:cNvSpPr>
          <p:nvPr/>
        </p:nvSpPr>
        <p:spPr bwMode="auto">
          <a:xfrm>
            <a:off x="4267200" y="3505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73873" name="Text Box 145">
            <a:extLst>
              <a:ext uri="{FF2B5EF4-FFF2-40B4-BE49-F238E27FC236}">
                <a16:creationId xmlns:a16="http://schemas.microsoft.com/office/drawing/2014/main" xmlns="" id="{983C7A50-6C75-4016-8957-68FFD8520971}"/>
              </a:ext>
            </a:extLst>
          </p:cNvPr>
          <p:cNvSpPr txBox="1">
            <a:spLocks noChangeArrowheads="1"/>
          </p:cNvSpPr>
          <p:nvPr/>
        </p:nvSpPr>
        <p:spPr bwMode="auto">
          <a:xfrm>
            <a:off x="4191000" y="4267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73874" name="Text Box 146">
            <a:extLst>
              <a:ext uri="{FF2B5EF4-FFF2-40B4-BE49-F238E27FC236}">
                <a16:creationId xmlns:a16="http://schemas.microsoft.com/office/drawing/2014/main" xmlns="" id="{9B3ECFBA-4128-4494-A556-A0B2B3F7E401}"/>
              </a:ext>
            </a:extLst>
          </p:cNvPr>
          <p:cNvSpPr txBox="1">
            <a:spLocks noChangeArrowheads="1"/>
          </p:cNvSpPr>
          <p:nvPr/>
        </p:nvSpPr>
        <p:spPr bwMode="auto">
          <a:xfrm>
            <a:off x="4191000" y="5105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73875" name="Text Box 147">
            <a:extLst>
              <a:ext uri="{FF2B5EF4-FFF2-40B4-BE49-F238E27FC236}">
                <a16:creationId xmlns:a16="http://schemas.microsoft.com/office/drawing/2014/main" xmlns="" id="{86B626A9-E447-411B-9B2F-53008FFEC350}"/>
              </a:ext>
            </a:extLst>
          </p:cNvPr>
          <p:cNvSpPr txBox="1">
            <a:spLocks noChangeArrowheads="1"/>
          </p:cNvSpPr>
          <p:nvPr/>
        </p:nvSpPr>
        <p:spPr bwMode="auto">
          <a:xfrm>
            <a:off x="4191000" y="5867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73876" name="Text Box 148">
            <a:extLst>
              <a:ext uri="{FF2B5EF4-FFF2-40B4-BE49-F238E27FC236}">
                <a16:creationId xmlns:a16="http://schemas.microsoft.com/office/drawing/2014/main" xmlns="" id="{2516864C-08D3-4CC4-8194-32281B95F897}"/>
              </a:ext>
            </a:extLst>
          </p:cNvPr>
          <p:cNvSpPr txBox="1">
            <a:spLocks noChangeArrowheads="1"/>
          </p:cNvSpPr>
          <p:nvPr/>
        </p:nvSpPr>
        <p:spPr bwMode="auto">
          <a:xfrm>
            <a:off x="5791200" y="25908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Sâu đo hay lộn đầu, bơi</a:t>
            </a:r>
          </a:p>
        </p:txBody>
      </p:sp>
      <p:sp>
        <p:nvSpPr>
          <p:cNvPr id="73877" name="Text Box 149">
            <a:extLst>
              <a:ext uri="{FF2B5EF4-FFF2-40B4-BE49-F238E27FC236}">
                <a16:creationId xmlns:a16="http://schemas.microsoft.com/office/drawing/2014/main" xmlns="" id="{767C2EA8-EFBA-4ECF-9370-47F082AB5EAA}"/>
              </a:ext>
            </a:extLst>
          </p:cNvPr>
          <p:cNvSpPr txBox="1">
            <a:spLocks noChangeArrowheads="1"/>
          </p:cNvSpPr>
          <p:nvPr/>
        </p:nvSpPr>
        <p:spPr bwMode="auto">
          <a:xfrm>
            <a:off x="5791200" y="3505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Sống bám</a:t>
            </a:r>
          </a:p>
        </p:txBody>
      </p:sp>
      <p:sp>
        <p:nvSpPr>
          <p:cNvPr id="73878" name="Text Box 150">
            <a:extLst>
              <a:ext uri="{FF2B5EF4-FFF2-40B4-BE49-F238E27FC236}">
                <a16:creationId xmlns:a16="http://schemas.microsoft.com/office/drawing/2014/main" xmlns="" id="{D843E614-0541-4B5F-822C-258D00311CC2}"/>
              </a:ext>
            </a:extLst>
          </p:cNvPr>
          <p:cNvSpPr txBox="1">
            <a:spLocks noChangeArrowheads="1"/>
          </p:cNvSpPr>
          <p:nvPr/>
        </p:nvSpPr>
        <p:spPr bwMode="auto">
          <a:xfrm>
            <a:off x="5715000" y="4038600"/>
            <a:ext cx="1752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Di chuyển bằng vận động cơ dọc,cơ thể </a:t>
            </a:r>
          </a:p>
        </p:txBody>
      </p:sp>
      <p:sp>
        <p:nvSpPr>
          <p:cNvPr id="73879" name="Text Box 151">
            <a:extLst>
              <a:ext uri="{FF2B5EF4-FFF2-40B4-BE49-F238E27FC236}">
                <a16:creationId xmlns:a16="http://schemas.microsoft.com/office/drawing/2014/main" xmlns="" id="{6906448E-295C-48AC-A511-C63B09AFD3AB}"/>
              </a:ext>
            </a:extLst>
          </p:cNvPr>
          <p:cNvSpPr txBox="1">
            <a:spLocks noChangeArrowheads="1"/>
          </p:cNvSpPr>
          <p:nvPr/>
        </p:nvSpPr>
        <p:spPr bwMode="auto">
          <a:xfrm>
            <a:off x="5791200" y="49530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Xen kẽ co duỗi thân</a:t>
            </a:r>
          </a:p>
        </p:txBody>
      </p:sp>
      <p:sp>
        <p:nvSpPr>
          <p:cNvPr id="73880" name="Text Box 152">
            <a:extLst>
              <a:ext uri="{FF2B5EF4-FFF2-40B4-BE49-F238E27FC236}">
                <a16:creationId xmlns:a16="http://schemas.microsoft.com/office/drawing/2014/main" xmlns="" id="{E87F0176-9657-4E0A-AC43-0C3582A94B10}"/>
              </a:ext>
            </a:extLst>
          </p:cNvPr>
          <p:cNvSpPr txBox="1">
            <a:spLocks noChangeArrowheads="1"/>
          </p:cNvSpPr>
          <p:nvPr/>
        </p:nvSpPr>
        <p:spPr bwMode="auto">
          <a:xfrm>
            <a:off x="5791200" y="58674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Bò bằng cơ chân</a:t>
            </a:r>
          </a:p>
        </p:txBody>
      </p:sp>
      <p:sp>
        <p:nvSpPr>
          <p:cNvPr id="73881" name="Text Box 153">
            <a:extLst>
              <a:ext uri="{FF2B5EF4-FFF2-40B4-BE49-F238E27FC236}">
                <a16:creationId xmlns:a16="http://schemas.microsoft.com/office/drawing/2014/main" xmlns="" id="{8D347B69-0642-43B2-9626-D58E339D285F}"/>
              </a:ext>
            </a:extLst>
          </p:cNvPr>
          <p:cNvSpPr txBox="1">
            <a:spLocks noChangeArrowheads="1"/>
          </p:cNvSpPr>
          <p:nvPr/>
        </p:nvSpPr>
        <p:spPr bwMode="auto">
          <a:xfrm>
            <a:off x="7391400" y="2590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Khuếch tán qua da</a:t>
            </a:r>
          </a:p>
        </p:txBody>
      </p:sp>
      <p:sp>
        <p:nvSpPr>
          <p:cNvPr id="73882" name="Text Box 154">
            <a:extLst>
              <a:ext uri="{FF2B5EF4-FFF2-40B4-BE49-F238E27FC236}">
                <a16:creationId xmlns:a16="http://schemas.microsoft.com/office/drawing/2014/main" xmlns="" id="{0FA029AA-9DC1-4534-B9AC-C5689375912E}"/>
              </a:ext>
            </a:extLst>
          </p:cNvPr>
          <p:cNvSpPr txBox="1">
            <a:spLocks noChangeArrowheads="1"/>
          </p:cNvSpPr>
          <p:nvPr/>
        </p:nvSpPr>
        <p:spPr bwMode="auto">
          <a:xfrm>
            <a:off x="7391400" y="3352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Hô hấp yếm khí</a:t>
            </a:r>
          </a:p>
        </p:txBody>
      </p:sp>
      <p:sp>
        <p:nvSpPr>
          <p:cNvPr id="73883" name="Text Box 155">
            <a:extLst>
              <a:ext uri="{FF2B5EF4-FFF2-40B4-BE49-F238E27FC236}">
                <a16:creationId xmlns:a16="http://schemas.microsoft.com/office/drawing/2014/main" xmlns="" id="{36F6EB61-E665-420C-9A8D-46B1B41EEB60}"/>
              </a:ext>
            </a:extLst>
          </p:cNvPr>
          <p:cNvSpPr txBox="1">
            <a:spLocks noChangeArrowheads="1"/>
          </p:cNvSpPr>
          <p:nvPr/>
        </p:nvSpPr>
        <p:spPr bwMode="auto">
          <a:xfrm>
            <a:off x="7391400" y="49530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Khuếch tán qua da</a:t>
            </a:r>
          </a:p>
        </p:txBody>
      </p:sp>
      <p:sp>
        <p:nvSpPr>
          <p:cNvPr id="73884" name="Text Box 156">
            <a:extLst>
              <a:ext uri="{FF2B5EF4-FFF2-40B4-BE49-F238E27FC236}">
                <a16:creationId xmlns:a16="http://schemas.microsoft.com/office/drawing/2014/main" xmlns="" id="{F761FA86-9A8D-4828-B110-922EC1AA316C}"/>
              </a:ext>
            </a:extLst>
          </p:cNvPr>
          <p:cNvSpPr txBox="1">
            <a:spLocks noChangeArrowheads="1"/>
          </p:cNvSpPr>
          <p:nvPr/>
        </p:nvSpPr>
        <p:spPr bwMode="auto">
          <a:xfrm>
            <a:off x="7391400" y="4114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Hô hấp yếm khí</a:t>
            </a:r>
          </a:p>
        </p:txBody>
      </p:sp>
      <p:sp>
        <p:nvSpPr>
          <p:cNvPr id="73885" name="Text Box 157">
            <a:extLst>
              <a:ext uri="{FF2B5EF4-FFF2-40B4-BE49-F238E27FC236}">
                <a16:creationId xmlns:a16="http://schemas.microsoft.com/office/drawing/2014/main" xmlns="" id="{B5351ACA-3B48-4106-B4B0-F7B3BEB3268D}"/>
              </a:ext>
            </a:extLst>
          </p:cNvPr>
          <p:cNvSpPr txBox="1">
            <a:spLocks noChangeArrowheads="1"/>
          </p:cNvSpPr>
          <p:nvPr/>
        </p:nvSpPr>
        <p:spPr bwMode="auto">
          <a:xfrm>
            <a:off x="7391400" y="59436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Thở bằng phổi</a:t>
            </a:r>
          </a:p>
        </p:txBody>
      </p:sp>
      <p:pic>
        <p:nvPicPr>
          <p:cNvPr id="9309" name="Picture 158" descr="san day">
            <a:extLst>
              <a:ext uri="{FF2B5EF4-FFF2-40B4-BE49-F238E27FC236}">
                <a16:creationId xmlns:a16="http://schemas.microsoft.com/office/drawing/2014/main" xmlns="" id="{4B1D4ADA-D3C9-4AB3-824C-3561627D02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4290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866"/>
                                        </p:tgtEl>
                                        <p:attrNameLst>
                                          <p:attrName>style.visibility</p:attrName>
                                        </p:attrNameLst>
                                      </p:cBhvr>
                                      <p:to>
                                        <p:strVal val="visible"/>
                                      </p:to>
                                    </p:set>
                                    <p:animEffect transition="in" filter="box(in)">
                                      <p:cBhvr>
                                        <p:cTn id="7" dur="500"/>
                                        <p:tgtEl>
                                          <p:spTgt spid="73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3867"/>
                                        </p:tgtEl>
                                        <p:attrNameLst>
                                          <p:attrName>style.visibility</p:attrName>
                                        </p:attrNameLst>
                                      </p:cBhvr>
                                      <p:to>
                                        <p:strVal val="visible"/>
                                      </p:to>
                                    </p:set>
                                    <p:animEffect transition="in" filter="box(in)">
                                      <p:cBhvr>
                                        <p:cTn id="12" dur="500"/>
                                        <p:tgtEl>
                                          <p:spTgt spid="738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3868"/>
                                        </p:tgtEl>
                                        <p:attrNameLst>
                                          <p:attrName>style.visibility</p:attrName>
                                        </p:attrNameLst>
                                      </p:cBhvr>
                                      <p:to>
                                        <p:strVal val="visible"/>
                                      </p:to>
                                    </p:set>
                                    <p:animEffect transition="in" filter="box(in)">
                                      <p:cBhvr>
                                        <p:cTn id="17" dur="500"/>
                                        <p:tgtEl>
                                          <p:spTgt spid="738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3869"/>
                                        </p:tgtEl>
                                        <p:attrNameLst>
                                          <p:attrName>style.visibility</p:attrName>
                                        </p:attrNameLst>
                                      </p:cBhvr>
                                      <p:to>
                                        <p:strVal val="visible"/>
                                      </p:to>
                                    </p:set>
                                    <p:animEffect transition="in" filter="box(in)">
                                      <p:cBhvr>
                                        <p:cTn id="22" dur="500"/>
                                        <p:tgtEl>
                                          <p:spTgt spid="738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3870"/>
                                        </p:tgtEl>
                                        <p:attrNameLst>
                                          <p:attrName>style.visibility</p:attrName>
                                        </p:attrNameLst>
                                      </p:cBhvr>
                                      <p:to>
                                        <p:strVal val="visible"/>
                                      </p:to>
                                    </p:set>
                                    <p:animEffect transition="in" filter="box(in)">
                                      <p:cBhvr>
                                        <p:cTn id="27" dur="500"/>
                                        <p:tgtEl>
                                          <p:spTgt spid="738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3871"/>
                                        </p:tgtEl>
                                        <p:attrNameLst>
                                          <p:attrName>style.visibility</p:attrName>
                                        </p:attrNameLst>
                                      </p:cBhvr>
                                      <p:to>
                                        <p:strVal val="visible"/>
                                      </p:to>
                                    </p:set>
                                    <p:animEffect transition="in" filter="box(in)">
                                      <p:cBhvr>
                                        <p:cTn id="32" dur="500"/>
                                        <p:tgtEl>
                                          <p:spTgt spid="738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3872"/>
                                        </p:tgtEl>
                                        <p:attrNameLst>
                                          <p:attrName>style.visibility</p:attrName>
                                        </p:attrNameLst>
                                      </p:cBhvr>
                                      <p:to>
                                        <p:strVal val="visible"/>
                                      </p:to>
                                    </p:set>
                                    <p:animEffect transition="in" filter="box(in)">
                                      <p:cBhvr>
                                        <p:cTn id="37" dur="500"/>
                                        <p:tgtEl>
                                          <p:spTgt spid="738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3873"/>
                                        </p:tgtEl>
                                        <p:attrNameLst>
                                          <p:attrName>style.visibility</p:attrName>
                                        </p:attrNameLst>
                                      </p:cBhvr>
                                      <p:to>
                                        <p:strVal val="visible"/>
                                      </p:to>
                                    </p:set>
                                    <p:animEffect transition="in" filter="box(in)">
                                      <p:cBhvr>
                                        <p:cTn id="42" dur="500"/>
                                        <p:tgtEl>
                                          <p:spTgt spid="7387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3874"/>
                                        </p:tgtEl>
                                        <p:attrNameLst>
                                          <p:attrName>style.visibility</p:attrName>
                                        </p:attrNameLst>
                                      </p:cBhvr>
                                      <p:to>
                                        <p:strVal val="visible"/>
                                      </p:to>
                                    </p:set>
                                    <p:animEffect transition="in" filter="box(in)">
                                      <p:cBhvr>
                                        <p:cTn id="47" dur="500"/>
                                        <p:tgtEl>
                                          <p:spTgt spid="7387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3875"/>
                                        </p:tgtEl>
                                        <p:attrNameLst>
                                          <p:attrName>style.visibility</p:attrName>
                                        </p:attrNameLst>
                                      </p:cBhvr>
                                      <p:to>
                                        <p:strVal val="visible"/>
                                      </p:to>
                                    </p:set>
                                    <p:animEffect transition="in" filter="box(in)">
                                      <p:cBhvr>
                                        <p:cTn id="52" dur="500"/>
                                        <p:tgtEl>
                                          <p:spTgt spid="7387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3876"/>
                                        </p:tgtEl>
                                        <p:attrNameLst>
                                          <p:attrName>style.visibility</p:attrName>
                                        </p:attrNameLst>
                                      </p:cBhvr>
                                      <p:to>
                                        <p:strVal val="visible"/>
                                      </p:to>
                                    </p:set>
                                    <p:animEffect transition="in" filter="box(in)">
                                      <p:cBhvr>
                                        <p:cTn id="57" dur="500"/>
                                        <p:tgtEl>
                                          <p:spTgt spid="7387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3877"/>
                                        </p:tgtEl>
                                        <p:attrNameLst>
                                          <p:attrName>style.visibility</p:attrName>
                                        </p:attrNameLst>
                                      </p:cBhvr>
                                      <p:to>
                                        <p:strVal val="visible"/>
                                      </p:to>
                                    </p:set>
                                    <p:animEffect transition="in" filter="box(in)">
                                      <p:cBhvr>
                                        <p:cTn id="62" dur="500"/>
                                        <p:tgtEl>
                                          <p:spTgt spid="7387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73878"/>
                                        </p:tgtEl>
                                        <p:attrNameLst>
                                          <p:attrName>style.visibility</p:attrName>
                                        </p:attrNameLst>
                                      </p:cBhvr>
                                      <p:to>
                                        <p:strVal val="visible"/>
                                      </p:to>
                                    </p:set>
                                    <p:animEffect transition="in" filter="box(in)">
                                      <p:cBhvr>
                                        <p:cTn id="67" dur="500"/>
                                        <p:tgtEl>
                                          <p:spTgt spid="7387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879"/>
                                        </p:tgtEl>
                                        <p:attrNameLst>
                                          <p:attrName>style.visibility</p:attrName>
                                        </p:attrNameLst>
                                      </p:cBhvr>
                                      <p:to>
                                        <p:strVal val="visible"/>
                                      </p:to>
                                    </p:set>
                                    <p:animEffect transition="in" filter="box(in)">
                                      <p:cBhvr>
                                        <p:cTn id="72" dur="500"/>
                                        <p:tgtEl>
                                          <p:spTgt spid="7387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3880"/>
                                        </p:tgtEl>
                                        <p:attrNameLst>
                                          <p:attrName>style.visibility</p:attrName>
                                        </p:attrNameLst>
                                      </p:cBhvr>
                                      <p:to>
                                        <p:strVal val="visible"/>
                                      </p:to>
                                    </p:set>
                                    <p:animEffect transition="in" filter="box(in)">
                                      <p:cBhvr>
                                        <p:cTn id="77" dur="500"/>
                                        <p:tgtEl>
                                          <p:spTgt spid="7388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3881"/>
                                        </p:tgtEl>
                                        <p:attrNameLst>
                                          <p:attrName>style.visibility</p:attrName>
                                        </p:attrNameLst>
                                      </p:cBhvr>
                                      <p:to>
                                        <p:strVal val="visible"/>
                                      </p:to>
                                    </p:set>
                                    <p:animEffect transition="in" filter="box(in)">
                                      <p:cBhvr>
                                        <p:cTn id="82" dur="500"/>
                                        <p:tgtEl>
                                          <p:spTgt spid="7388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73882"/>
                                        </p:tgtEl>
                                        <p:attrNameLst>
                                          <p:attrName>style.visibility</p:attrName>
                                        </p:attrNameLst>
                                      </p:cBhvr>
                                      <p:to>
                                        <p:strVal val="visible"/>
                                      </p:to>
                                    </p:set>
                                    <p:animEffect transition="in" filter="box(in)">
                                      <p:cBhvr>
                                        <p:cTn id="87" dur="500"/>
                                        <p:tgtEl>
                                          <p:spTgt spid="7388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73884"/>
                                        </p:tgtEl>
                                        <p:attrNameLst>
                                          <p:attrName>style.visibility</p:attrName>
                                        </p:attrNameLst>
                                      </p:cBhvr>
                                      <p:to>
                                        <p:strVal val="visible"/>
                                      </p:to>
                                    </p:set>
                                    <p:animEffect transition="in" filter="box(in)">
                                      <p:cBhvr>
                                        <p:cTn id="92" dur="500"/>
                                        <p:tgtEl>
                                          <p:spTgt spid="7388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73883"/>
                                        </p:tgtEl>
                                        <p:attrNameLst>
                                          <p:attrName>style.visibility</p:attrName>
                                        </p:attrNameLst>
                                      </p:cBhvr>
                                      <p:to>
                                        <p:strVal val="visible"/>
                                      </p:to>
                                    </p:set>
                                    <p:animEffect transition="in" filter="box(in)">
                                      <p:cBhvr>
                                        <p:cTn id="97" dur="500"/>
                                        <p:tgtEl>
                                          <p:spTgt spid="7388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73885"/>
                                        </p:tgtEl>
                                        <p:attrNameLst>
                                          <p:attrName>style.visibility</p:attrName>
                                        </p:attrNameLst>
                                      </p:cBhvr>
                                      <p:to>
                                        <p:strVal val="visible"/>
                                      </p:to>
                                    </p:set>
                                    <p:animEffect transition="in" filter="box(in)">
                                      <p:cBhvr>
                                        <p:cTn id="102" dur="500"/>
                                        <p:tgtEl>
                                          <p:spTgt spid="73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66" grpId="0"/>
      <p:bldP spid="73867" grpId="0"/>
      <p:bldP spid="73868" grpId="0"/>
      <p:bldP spid="73869" grpId="0"/>
      <p:bldP spid="73870" grpId="0"/>
      <p:bldP spid="73871" grpId="0"/>
      <p:bldP spid="73872" grpId="0"/>
      <p:bldP spid="73873" grpId="0"/>
      <p:bldP spid="73874" grpId="0"/>
      <p:bldP spid="73875" grpId="0"/>
      <p:bldP spid="73876" grpId="0"/>
      <p:bldP spid="73877" grpId="0"/>
      <p:bldP spid="73878" grpId="0"/>
      <p:bldP spid="73879" grpId="0"/>
      <p:bldP spid="73880" grpId="0"/>
      <p:bldP spid="73881" grpId="0"/>
      <p:bldP spid="73882" grpId="0"/>
      <p:bldP spid="73883" grpId="0"/>
      <p:bldP spid="73884" grpId="0"/>
      <p:bldP spid="738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5">
            <a:extLst>
              <a:ext uri="{FF2B5EF4-FFF2-40B4-BE49-F238E27FC236}">
                <a16:creationId xmlns:a16="http://schemas.microsoft.com/office/drawing/2014/main" xmlns="" id="{659ED656-1A0B-435E-BBA0-3DF9BDCF1962}"/>
              </a:ext>
            </a:extLst>
          </p:cNvPr>
          <p:cNvSpPr txBox="1">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latin typeface="Times New Roman" panose="02020603050405020304" pitchFamily="18" charset="0"/>
              </a:rPr>
              <a:t>  Bảng 2.  Sự thích nghi của động vật với môi trường sống</a:t>
            </a:r>
          </a:p>
        </p:txBody>
      </p:sp>
      <p:graphicFrame>
        <p:nvGraphicFramePr>
          <p:cNvPr id="74818" name="Group 66">
            <a:extLst>
              <a:ext uri="{FF2B5EF4-FFF2-40B4-BE49-F238E27FC236}">
                <a16:creationId xmlns:a16="http://schemas.microsoft.com/office/drawing/2014/main" xmlns="" id="{728C81C4-CC1F-46A1-85C3-C95BC7136073}"/>
              </a:ext>
            </a:extLst>
          </p:cNvPr>
          <p:cNvGraphicFramePr>
            <a:graphicFrameLocks noGrp="1"/>
          </p:cNvGraphicFramePr>
          <p:nvPr>
            <p:ph/>
          </p:nvPr>
        </p:nvGraphicFramePr>
        <p:xfrm>
          <a:off x="0" y="685800"/>
          <a:ext cx="9144000" cy="6019802"/>
        </p:xfrm>
        <a:graphic>
          <a:graphicData uri="http://schemas.openxmlformats.org/drawingml/2006/table">
            <a:tbl>
              <a:tblPr/>
              <a:tblGrid>
                <a:gridCol w="685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600200">
                  <a:extLst>
                    <a:ext uri="{9D8B030D-6E8A-4147-A177-3AD203B41FA5}">
                      <a16:colId xmlns:a16="http://schemas.microsoft.com/office/drawing/2014/main" xmlns="" val="20004"/>
                    </a:ext>
                  </a:extLst>
                </a:gridCol>
                <a:gridCol w="1752600">
                  <a:extLst>
                    <a:ext uri="{9D8B030D-6E8A-4147-A177-3AD203B41FA5}">
                      <a16:colId xmlns:a16="http://schemas.microsoft.com/office/drawing/2014/main" xmlns="" val="20005"/>
                    </a:ext>
                  </a:extLst>
                </a:gridCol>
              </a:tblGrid>
              <a:tr h="501650">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STT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Tên động vật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Môi trường sống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Sự thích nghi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683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Kiểu dinh dưỡng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Kiểu di chuyển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Kiểu hô hấp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6991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3502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3661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3661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3502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83661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000" b="1" i="0" u="none" strike="noStrike" cap="none" normalizeH="0" baseline="0">
                        <a:ln>
                          <a:noFill/>
                        </a:ln>
                        <a:solidFill>
                          <a:srgbClr val="3333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10304" name="Picture 128" descr="http://images.google.com/images?q=tbn:b1tZ7xYp1cD2XM:http://cksl.webpark.cz/Choromytilus2.jpg">
            <a:hlinkClick r:id="rId3"/>
            <a:extLst>
              <a:ext uri="{FF2B5EF4-FFF2-40B4-BE49-F238E27FC236}">
                <a16:creationId xmlns:a16="http://schemas.microsoft.com/office/drawing/2014/main" xmlns="" id="{6FB3B23E-F6FA-4B9C-8715-776C5932992D}"/>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r="-6667" b="43518"/>
          <a:stretch>
            <a:fillRect/>
          </a:stretch>
        </p:blipFill>
        <p:spPr bwMode="auto">
          <a:xfrm>
            <a:off x="762000" y="2514600"/>
            <a:ext cx="1371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5" name="Text Box 129">
            <a:extLst>
              <a:ext uri="{FF2B5EF4-FFF2-40B4-BE49-F238E27FC236}">
                <a16:creationId xmlns:a16="http://schemas.microsoft.com/office/drawing/2014/main" xmlns="" id="{9845873A-0782-4D2B-9DB2-1F0412CC16A0}"/>
              </a:ext>
            </a:extLst>
          </p:cNvPr>
          <p:cNvSpPr txBox="1">
            <a:spLocks noChangeArrowheads="1"/>
          </p:cNvSpPr>
          <p:nvPr/>
        </p:nvSpPr>
        <p:spPr bwMode="auto">
          <a:xfrm>
            <a:off x="762000" y="30480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Vẹm</a:t>
            </a:r>
          </a:p>
        </p:txBody>
      </p:sp>
      <p:pic>
        <p:nvPicPr>
          <p:cNvPr id="10306" name="Picture 131" descr="mem(6)_0">
            <a:extLst>
              <a:ext uri="{FF2B5EF4-FFF2-40B4-BE49-F238E27FC236}">
                <a16:creationId xmlns:a16="http://schemas.microsoft.com/office/drawing/2014/main" xmlns="" id="{E53CD38F-D956-4349-8B37-3DB1E0E0A1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429000"/>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7" name="Text Box 132">
            <a:extLst>
              <a:ext uri="{FF2B5EF4-FFF2-40B4-BE49-F238E27FC236}">
                <a16:creationId xmlns:a16="http://schemas.microsoft.com/office/drawing/2014/main" xmlns="" id="{4561DA8C-5020-4642-A931-53CB169FFF53}"/>
              </a:ext>
            </a:extLst>
          </p:cNvPr>
          <p:cNvSpPr txBox="1">
            <a:spLocks noChangeArrowheads="1"/>
          </p:cNvSpPr>
          <p:nvPr/>
        </p:nvSpPr>
        <p:spPr bwMode="auto">
          <a:xfrm>
            <a:off x="685800" y="3810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Mực</a:t>
            </a:r>
          </a:p>
        </p:txBody>
      </p:sp>
      <p:pic>
        <p:nvPicPr>
          <p:cNvPr id="10308" name="Picture 133" descr="http://images.google.com/images?q=tbn:BViHZO4LD7JghM:http://iweb.tntech.edu/mcaprio/cambarus_dorsal_L.jpg">
            <a:hlinkClick r:id="rId7"/>
            <a:extLst>
              <a:ext uri="{FF2B5EF4-FFF2-40B4-BE49-F238E27FC236}">
                <a16:creationId xmlns:a16="http://schemas.microsoft.com/office/drawing/2014/main" xmlns="" id="{27CB240E-DB7C-42FF-8F70-439EEF2960B9}"/>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t="20389" r="3650" b="10680"/>
          <a:stretch>
            <a:fillRect/>
          </a:stretch>
        </p:blipFill>
        <p:spPr bwMode="auto">
          <a:xfrm>
            <a:off x="685800" y="4191000"/>
            <a:ext cx="1143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9" name="Text Box 134">
            <a:extLst>
              <a:ext uri="{FF2B5EF4-FFF2-40B4-BE49-F238E27FC236}">
                <a16:creationId xmlns:a16="http://schemas.microsoft.com/office/drawing/2014/main" xmlns="" id="{8DBDF127-74E2-4EC5-B6FB-4B83B70570A6}"/>
              </a:ext>
            </a:extLst>
          </p:cNvPr>
          <p:cNvSpPr txBox="1">
            <a:spLocks noChangeArrowheads="1"/>
          </p:cNvSpPr>
          <p:nvPr/>
        </p:nvSpPr>
        <p:spPr bwMode="auto">
          <a:xfrm>
            <a:off x="1828800" y="4343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Tôm</a:t>
            </a:r>
          </a:p>
        </p:txBody>
      </p:sp>
      <p:pic>
        <p:nvPicPr>
          <p:cNvPr id="10310" name="Picture 135" descr="http://images.google.com/images?q=tbn:9fuR29l2ok0cGM:http://salticidae.org/salticid/diagnost/evarcha/ev-pros2.jpg">
            <a:hlinkClick r:id="rId10"/>
            <a:extLst>
              <a:ext uri="{FF2B5EF4-FFF2-40B4-BE49-F238E27FC236}">
                <a16:creationId xmlns:a16="http://schemas.microsoft.com/office/drawing/2014/main" xmlns="" id="{7BBD1239-8025-4B80-A35C-B339B0DBA957}"/>
              </a:ext>
            </a:extLst>
          </p:cNvPr>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rot="-5400000">
            <a:off x="990600" y="48768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1" name="Text Box 136">
            <a:extLst>
              <a:ext uri="{FF2B5EF4-FFF2-40B4-BE49-F238E27FC236}">
                <a16:creationId xmlns:a16="http://schemas.microsoft.com/office/drawing/2014/main" xmlns="" id="{4E5E4C96-36CB-446F-9C51-5E483B72944A}"/>
              </a:ext>
            </a:extLst>
          </p:cNvPr>
          <p:cNvSpPr txBox="1">
            <a:spLocks noChangeArrowheads="1"/>
          </p:cNvSpPr>
          <p:nvPr/>
        </p:nvSpPr>
        <p:spPr bwMode="auto">
          <a:xfrm>
            <a:off x="1828800" y="5334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Nhện</a:t>
            </a:r>
          </a:p>
        </p:txBody>
      </p:sp>
      <p:pic>
        <p:nvPicPr>
          <p:cNvPr id="10312" name="Picture 137" descr="5389L-001-Class%20Insecta%20front">
            <a:extLst>
              <a:ext uri="{FF2B5EF4-FFF2-40B4-BE49-F238E27FC236}">
                <a16:creationId xmlns:a16="http://schemas.microsoft.com/office/drawing/2014/main" xmlns="" id="{252CA5EF-D76F-434E-8E11-5AF94911EB7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68465" t="43903" r="2620" b="37775"/>
          <a:stretch>
            <a:fillRect/>
          </a:stretch>
        </p:blipFill>
        <p:spPr bwMode="auto">
          <a:xfrm>
            <a:off x="609600" y="5867400"/>
            <a:ext cx="13716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3" name="Text Box 138">
            <a:extLst>
              <a:ext uri="{FF2B5EF4-FFF2-40B4-BE49-F238E27FC236}">
                <a16:creationId xmlns:a16="http://schemas.microsoft.com/office/drawing/2014/main" xmlns="" id="{5ED0A3B4-7BD2-4BAE-ACBC-4228E7388E5D}"/>
              </a:ext>
            </a:extLst>
          </p:cNvPr>
          <p:cNvSpPr txBox="1">
            <a:spLocks noChangeArrowheads="1"/>
          </p:cNvSpPr>
          <p:nvPr/>
        </p:nvSpPr>
        <p:spPr bwMode="auto">
          <a:xfrm>
            <a:off x="1828800" y="60198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Bọ hung</a:t>
            </a:r>
          </a:p>
        </p:txBody>
      </p:sp>
      <p:sp>
        <p:nvSpPr>
          <p:cNvPr id="74891" name="Text Box 139">
            <a:extLst>
              <a:ext uri="{FF2B5EF4-FFF2-40B4-BE49-F238E27FC236}">
                <a16:creationId xmlns:a16="http://schemas.microsoft.com/office/drawing/2014/main" xmlns="" id="{FE89F3FF-E454-45BF-BCD5-0D6C675D1B24}"/>
              </a:ext>
            </a:extLst>
          </p:cNvPr>
          <p:cNvSpPr txBox="1">
            <a:spLocks noChangeArrowheads="1"/>
          </p:cNvSpPr>
          <p:nvPr/>
        </p:nvSpPr>
        <p:spPr bwMode="auto">
          <a:xfrm>
            <a:off x="2514600" y="2590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Nước biển</a:t>
            </a:r>
          </a:p>
        </p:txBody>
      </p:sp>
      <p:sp>
        <p:nvSpPr>
          <p:cNvPr id="74892" name="Text Box 140">
            <a:extLst>
              <a:ext uri="{FF2B5EF4-FFF2-40B4-BE49-F238E27FC236}">
                <a16:creationId xmlns:a16="http://schemas.microsoft.com/office/drawing/2014/main" xmlns="" id="{E2CFA8B8-8518-4A44-8FAA-362539909D70}"/>
              </a:ext>
            </a:extLst>
          </p:cNvPr>
          <p:cNvSpPr txBox="1">
            <a:spLocks noChangeArrowheads="1"/>
          </p:cNvSpPr>
          <p:nvPr/>
        </p:nvSpPr>
        <p:spPr bwMode="auto">
          <a:xfrm>
            <a:off x="2590800" y="3581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Nước biển</a:t>
            </a:r>
          </a:p>
        </p:txBody>
      </p:sp>
      <p:sp>
        <p:nvSpPr>
          <p:cNvPr id="74893" name="Text Box 141">
            <a:extLst>
              <a:ext uri="{FF2B5EF4-FFF2-40B4-BE49-F238E27FC236}">
                <a16:creationId xmlns:a16="http://schemas.microsoft.com/office/drawing/2014/main" xmlns="" id="{03B1CB90-A84C-4D00-8D7A-2D76D4054BE4}"/>
              </a:ext>
            </a:extLst>
          </p:cNvPr>
          <p:cNvSpPr txBox="1">
            <a:spLocks noChangeArrowheads="1"/>
          </p:cNvSpPr>
          <p:nvPr/>
        </p:nvSpPr>
        <p:spPr bwMode="auto">
          <a:xfrm>
            <a:off x="2514600" y="43434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Nước ngọt, nước mặn</a:t>
            </a:r>
          </a:p>
        </p:txBody>
      </p:sp>
      <p:sp>
        <p:nvSpPr>
          <p:cNvPr id="74894" name="Text Box 142">
            <a:extLst>
              <a:ext uri="{FF2B5EF4-FFF2-40B4-BE49-F238E27FC236}">
                <a16:creationId xmlns:a16="http://schemas.microsoft.com/office/drawing/2014/main" xmlns="" id="{F286CE77-CFCA-4CA8-977E-5F12B0A4C82F}"/>
              </a:ext>
            </a:extLst>
          </p:cNvPr>
          <p:cNvSpPr txBox="1">
            <a:spLocks noChangeArrowheads="1"/>
          </p:cNvSpPr>
          <p:nvPr/>
        </p:nvSpPr>
        <p:spPr bwMode="auto">
          <a:xfrm>
            <a:off x="2743200" y="5181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Ở cạn</a:t>
            </a:r>
          </a:p>
        </p:txBody>
      </p:sp>
      <p:sp>
        <p:nvSpPr>
          <p:cNvPr id="74895" name="Text Box 143">
            <a:extLst>
              <a:ext uri="{FF2B5EF4-FFF2-40B4-BE49-F238E27FC236}">
                <a16:creationId xmlns:a16="http://schemas.microsoft.com/office/drawing/2014/main" xmlns="" id="{A183A102-1C63-4330-BF95-B10E4E0D29A2}"/>
              </a:ext>
            </a:extLst>
          </p:cNvPr>
          <p:cNvSpPr txBox="1">
            <a:spLocks noChangeArrowheads="1"/>
          </p:cNvSpPr>
          <p:nvPr/>
        </p:nvSpPr>
        <p:spPr bwMode="auto">
          <a:xfrm>
            <a:off x="2743200" y="6019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Ở đất</a:t>
            </a:r>
          </a:p>
        </p:txBody>
      </p:sp>
      <p:sp>
        <p:nvSpPr>
          <p:cNvPr id="74896" name="Text Box 144">
            <a:extLst>
              <a:ext uri="{FF2B5EF4-FFF2-40B4-BE49-F238E27FC236}">
                <a16:creationId xmlns:a16="http://schemas.microsoft.com/office/drawing/2014/main" xmlns="" id="{03B76D25-7B80-4C62-B94D-62AE44DECB46}"/>
              </a:ext>
            </a:extLst>
          </p:cNvPr>
          <p:cNvSpPr txBox="1">
            <a:spLocks noChangeArrowheads="1"/>
          </p:cNvSpPr>
          <p:nvPr/>
        </p:nvSpPr>
        <p:spPr bwMode="auto">
          <a:xfrm>
            <a:off x="4267200" y="26670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74897" name="Text Box 145">
            <a:extLst>
              <a:ext uri="{FF2B5EF4-FFF2-40B4-BE49-F238E27FC236}">
                <a16:creationId xmlns:a16="http://schemas.microsoft.com/office/drawing/2014/main" xmlns="" id="{4A4D4DD9-67D2-4D99-8F7A-5BAD33CA20A8}"/>
              </a:ext>
            </a:extLst>
          </p:cNvPr>
          <p:cNvSpPr txBox="1">
            <a:spLocks noChangeArrowheads="1"/>
          </p:cNvSpPr>
          <p:nvPr/>
        </p:nvSpPr>
        <p:spPr bwMode="auto">
          <a:xfrm>
            <a:off x="4267200" y="3505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74898" name="Text Box 146">
            <a:extLst>
              <a:ext uri="{FF2B5EF4-FFF2-40B4-BE49-F238E27FC236}">
                <a16:creationId xmlns:a16="http://schemas.microsoft.com/office/drawing/2014/main" xmlns="" id="{D84A061D-F6C4-4F83-906A-CD8DA7AFD6AA}"/>
              </a:ext>
            </a:extLst>
          </p:cNvPr>
          <p:cNvSpPr txBox="1">
            <a:spLocks noChangeArrowheads="1"/>
          </p:cNvSpPr>
          <p:nvPr/>
        </p:nvSpPr>
        <p:spPr bwMode="auto">
          <a:xfrm>
            <a:off x="4191000" y="4419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74899" name="Text Box 147">
            <a:extLst>
              <a:ext uri="{FF2B5EF4-FFF2-40B4-BE49-F238E27FC236}">
                <a16:creationId xmlns:a16="http://schemas.microsoft.com/office/drawing/2014/main" xmlns="" id="{F7E52A44-ABF9-4395-91F8-BC900347853D}"/>
              </a:ext>
            </a:extLst>
          </p:cNvPr>
          <p:cNvSpPr txBox="1">
            <a:spLocks noChangeArrowheads="1"/>
          </p:cNvSpPr>
          <p:nvPr/>
        </p:nvSpPr>
        <p:spPr bwMode="auto">
          <a:xfrm>
            <a:off x="4191000" y="5181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74900" name="Text Box 148">
            <a:extLst>
              <a:ext uri="{FF2B5EF4-FFF2-40B4-BE49-F238E27FC236}">
                <a16:creationId xmlns:a16="http://schemas.microsoft.com/office/drawing/2014/main" xmlns="" id="{06238787-112D-4232-BF64-BFB161A54AA6}"/>
              </a:ext>
            </a:extLst>
          </p:cNvPr>
          <p:cNvSpPr txBox="1">
            <a:spLocks noChangeArrowheads="1"/>
          </p:cNvSpPr>
          <p:nvPr/>
        </p:nvSpPr>
        <p:spPr bwMode="auto">
          <a:xfrm>
            <a:off x="4191000" y="6019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Dị dưỡng</a:t>
            </a:r>
          </a:p>
        </p:txBody>
      </p:sp>
      <p:sp>
        <p:nvSpPr>
          <p:cNvPr id="74901" name="Text Box 149">
            <a:extLst>
              <a:ext uri="{FF2B5EF4-FFF2-40B4-BE49-F238E27FC236}">
                <a16:creationId xmlns:a16="http://schemas.microsoft.com/office/drawing/2014/main" xmlns="" id="{FF162CAF-28AC-4CA1-8FC0-F0C53A824013}"/>
              </a:ext>
            </a:extLst>
          </p:cNvPr>
          <p:cNvSpPr txBox="1">
            <a:spLocks noChangeArrowheads="1"/>
          </p:cNvSpPr>
          <p:nvPr/>
        </p:nvSpPr>
        <p:spPr bwMode="auto">
          <a:xfrm>
            <a:off x="5791200" y="2743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Bám một chỗ</a:t>
            </a:r>
          </a:p>
        </p:txBody>
      </p:sp>
      <p:sp>
        <p:nvSpPr>
          <p:cNvPr id="74902" name="Text Box 150">
            <a:extLst>
              <a:ext uri="{FF2B5EF4-FFF2-40B4-BE49-F238E27FC236}">
                <a16:creationId xmlns:a16="http://schemas.microsoft.com/office/drawing/2014/main" xmlns="" id="{643BECFB-11A9-4AEB-BCBF-27BED21FF951}"/>
              </a:ext>
            </a:extLst>
          </p:cNvPr>
          <p:cNvSpPr txBox="1">
            <a:spLocks noChangeArrowheads="1"/>
          </p:cNvSpPr>
          <p:nvPr/>
        </p:nvSpPr>
        <p:spPr bwMode="auto">
          <a:xfrm>
            <a:off x="5715000" y="34290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Bơi bằng xúc tu và xoang áo</a:t>
            </a:r>
          </a:p>
        </p:txBody>
      </p:sp>
      <p:sp>
        <p:nvSpPr>
          <p:cNvPr id="74903" name="Text Box 151">
            <a:extLst>
              <a:ext uri="{FF2B5EF4-FFF2-40B4-BE49-F238E27FC236}">
                <a16:creationId xmlns:a16="http://schemas.microsoft.com/office/drawing/2014/main" xmlns="" id="{AF35603B-CFEF-4A50-AB7C-8A729E4F7667}"/>
              </a:ext>
            </a:extLst>
          </p:cNvPr>
          <p:cNvSpPr txBox="1">
            <a:spLocks noChangeArrowheads="1"/>
          </p:cNvSpPr>
          <p:nvPr/>
        </p:nvSpPr>
        <p:spPr bwMode="auto">
          <a:xfrm>
            <a:off x="5715000" y="4114800"/>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Di chuyển bằng chân bơi, chân bò và đuôi </a:t>
            </a:r>
          </a:p>
        </p:txBody>
      </p:sp>
      <p:sp>
        <p:nvSpPr>
          <p:cNvPr id="74904" name="Text Box 152">
            <a:extLst>
              <a:ext uri="{FF2B5EF4-FFF2-40B4-BE49-F238E27FC236}">
                <a16:creationId xmlns:a16="http://schemas.microsoft.com/office/drawing/2014/main" xmlns="" id="{443ACE45-8FFC-47CA-A1E8-FD6767C55504}"/>
              </a:ext>
            </a:extLst>
          </p:cNvPr>
          <p:cNvSpPr txBox="1">
            <a:spLocks noChangeArrowheads="1"/>
          </p:cNvSpPr>
          <p:nvPr/>
        </p:nvSpPr>
        <p:spPr bwMode="auto">
          <a:xfrm>
            <a:off x="5791200" y="51054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Bay bằng tơ, bò </a:t>
            </a:r>
          </a:p>
        </p:txBody>
      </p:sp>
      <p:sp>
        <p:nvSpPr>
          <p:cNvPr id="74905" name="Text Box 153">
            <a:extLst>
              <a:ext uri="{FF2B5EF4-FFF2-40B4-BE49-F238E27FC236}">
                <a16:creationId xmlns:a16="http://schemas.microsoft.com/office/drawing/2014/main" xmlns="" id="{E1B88751-306A-4715-B2DC-E978DAAC9F31}"/>
              </a:ext>
            </a:extLst>
          </p:cNvPr>
          <p:cNvSpPr txBox="1">
            <a:spLocks noChangeArrowheads="1"/>
          </p:cNvSpPr>
          <p:nvPr/>
        </p:nvSpPr>
        <p:spPr bwMode="auto">
          <a:xfrm>
            <a:off x="5791200" y="60960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Bay và bò </a:t>
            </a:r>
          </a:p>
        </p:txBody>
      </p:sp>
      <p:sp>
        <p:nvSpPr>
          <p:cNvPr id="74906" name="Text Box 154">
            <a:extLst>
              <a:ext uri="{FF2B5EF4-FFF2-40B4-BE49-F238E27FC236}">
                <a16:creationId xmlns:a16="http://schemas.microsoft.com/office/drawing/2014/main" xmlns="" id="{F2FA0ED5-5CBE-4DDE-901B-5F66593D416C}"/>
              </a:ext>
            </a:extLst>
          </p:cNvPr>
          <p:cNvSpPr txBox="1">
            <a:spLocks noChangeArrowheads="1"/>
          </p:cNvSpPr>
          <p:nvPr/>
        </p:nvSpPr>
        <p:spPr bwMode="auto">
          <a:xfrm>
            <a:off x="7391400" y="2590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Thở bằng mang</a:t>
            </a:r>
          </a:p>
        </p:txBody>
      </p:sp>
      <p:sp>
        <p:nvSpPr>
          <p:cNvPr id="74907" name="Text Box 155">
            <a:extLst>
              <a:ext uri="{FF2B5EF4-FFF2-40B4-BE49-F238E27FC236}">
                <a16:creationId xmlns:a16="http://schemas.microsoft.com/office/drawing/2014/main" xmlns="" id="{729708FE-739D-42D3-8B83-2E6DC25FC3C2}"/>
              </a:ext>
            </a:extLst>
          </p:cNvPr>
          <p:cNvSpPr txBox="1">
            <a:spLocks noChangeArrowheads="1"/>
          </p:cNvSpPr>
          <p:nvPr/>
        </p:nvSpPr>
        <p:spPr bwMode="auto">
          <a:xfrm>
            <a:off x="7391400" y="3505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Thở bằng mang</a:t>
            </a:r>
          </a:p>
        </p:txBody>
      </p:sp>
      <p:sp>
        <p:nvSpPr>
          <p:cNvPr id="74908" name="Text Box 156">
            <a:extLst>
              <a:ext uri="{FF2B5EF4-FFF2-40B4-BE49-F238E27FC236}">
                <a16:creationId xmlns:a16="http://schemas.microsoft.com/office/drawing/2014/main" xmlns="" id="{73521E9A-6B77-454C-9BEF-1CC470E704CF}"/>
              </a:ext>
            </a:extLst>
          </p:cNvPr>
          <p:cNvSpPr txBox="1">
            <a:spLocks noChangeArrowheads="1"/>
          </p:cNvSpPr>
          <p:nvPr/>
        </p:nvSpPr>
        <p:spPr bwMode="auto">
          <a:xfrm>
            <a:off x="7391400" y="4267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Thở bằng mang</a:t>
            </a:r>
          </a:p>
        </p:txBody>
      </p:sp>
      <p:sp>
        <p:nvSpPr>
          <p:cNvPr id="74909" name="Text Box 157">
            <a:extLst>
              <a:ext uri="{FF2B5EF4-FFF2-40B4-BE49-F238E27FC236}">
                <a16:creationId xmlns:a16="http://schemas.microsoft.com/office/drawing/2014/main" xmlns="" id="{03EA55D8-A8DD-40C0-97D6-63599F05F786}"/>
              </a:ext>
            </a:extLst>
          </p:cNvPr>
          <p:cNvSpPr txBox="1">
            <a:spLocks noChangeArrowheads="1"/>
          </p:cNvSpPr>
          <p:nvPr/>
        </p:nvSpPr>
        <p:spPr bwMode="auto">
          <a:xfrm>
            <a:off x="7391400" y="51054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Thở bằng phổi và ống khí</a:t>
            </a:r>
          </a:p>
        </p:txBody>
      </p:sp>
      <p:sp>
        <p:nvSpPr>
          <p:cNvPr id="74910" name="Text Box 158">
            <a:extLst>
              <a:ext uri="{FF2B5EF4-FFF2-40B4-BE49-F238E27FC236}">
                <a16:creationId xmlns:a16="http://schemas.microsoft.com/office/drawing/2014/main" xmlns="" id="{FC4A04BD-FFAB-4933-B46D-A814D69D1ED5}"/>
              </a:ext>
            </a:extLst>
          </p:cNvPr>
          <p:cNvSpPr txBox="1">
            <a:spLocks noChangeArrowheads="1"/>
          </p:cNvSpPr>
          <p:nvPr/>
        </p:nvSpPr>
        <p:spPr bwMode="auto">
          <a:xfrm>
            <a:off x="7391400" y="6019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rgbClr val="3333FF"/>
                </a:solidFill>
              </a:rPr>
              <a:t>Thở bằng ống khí</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891"/>
                                        </p:tgtEl>
                                        <p:attrNameLst>
                                          <p:attrName>style.visibility</p:attrName>
                                        </p:attrNameLst>
                                      </p:cBhvr>
                                      <p:to>
                                        <p:strVal val="visible"/>
                                      </p:to>
                                    </p:set>
                                    <p:animEffect transition="in" filter="box(in)">
                                      <p:cBhvr>
                                        <p:cTn id="7" dur="500"/>
                                        <p:tgtEl>
                                          <p:spTgt spid="74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4892"/>
                                        </p:tgtEl>
                                        <p:attrNameLst>
                                          <p:attrName>style.visibility</p:attrName>
                                        </p:attrNameLst>
                                      </p:cBhvr>
                                      <p:to>
                                        <p:strVal val="visible"/>
                                      </p:to>
                                    </p:set>
                                    <p:animEffect transition="in" filter="box(in)">
                                      <p:cBhvr>
                                        <p:cTn id="12" dur="500"/>
                                        <p:tgtEl>
                                          <p:spTgt spid="748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4893"/>
                                        </p:tgtEl>
                                        <p:attrNameLst>
                                          <p:attrName>style.visibility</p:attrName>
                                        </p:attrNameLst>
                                      </p:cBhvr>
                                      <p:to>
                                        <p:strVal val="visible"/>
                                      </p:to>
                                    </p:set>
                                    <p:animEffect transition="in" filter="box(in)">
                                      <p:cBhvr>
                                        <p:cTn id="17" dur="500"/>
                                        <p:tgtEl>
                                          <p:spTgt spid="748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4894"/>
                                        </p:tgtEl>
                                        <p:attrNameLst>
                                          <p:attrName>style.visibility</p:attrName>
                                        </p:attrNameLst>
                                      </p:cBhvr>
                                      <p:to>
                                        <p:strVal val="visible"/>
                                      </p:to>
                                    </p:set>
                                    <p:animEffect transition="in" filter="box(in)">
                                      <p:cBhvr>
                                        <p:cTn id="22" dur="500"/>
                                        <p:tgtEl>
                                          <p:spTgt spid="748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4895"/>
                                        </p:tgtEl>
                                        <p:attrNameLst>
                                          <p:attrName>style.visibility</p:attrName>
                                        </p:attrNameLst>
                                      </p:cBhvr>
                                      <p:to>
                                        <p:strVal val="visible"/>
                                      </p:to>
                                    </p:set>
                                    <p:animEffect transition="in" filter="box(in)">
                                      <p:cBhvr>
                                        <p:cTn id="27" dur="500"/>
                                        <p:tgtEl>
                                          <p:spTgt spid="748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4896"/>
                                        </p:tgtEl>
                                        <p:attrNameLst>
                                          <p:attrName>style.visibility</p:attrName>
                                        </p:attrNameLst>
                                      </p:cBhvr>
                                      <p:to>
                                        <p:strVal val="visible"/>
                                      </p:to>
                                    </p:set>
                                    <p:animEffect transition="in" filter="box(in)">
                                      <p:cBhvr>
                                        <p:cTn id="32" dur="500"/>
                                        <p:tgtEl>
                                          <p:spTgt spid="748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4897"/>
                                        </p:tgtEl>
                                        <p:attrNameLst>
                                          <p:attrName>style.visibility</p:attrName>
                                        </p:attrNameLst>
                                      </p:cBhvr>
                                      <p:to>
                                        <p:strVal val="visible"/>
                                      </p:to>
                                    </p:set>
                                    <p:animEffect transition="in" filter="box(in)">
                                      <p:cBhvr>
                                        <p:cTn id="37" dur="500"/>
                                        <p:tgtEl>
                                          <p:spTgt spid="7489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4898"/>
                                        </p:tgtEl>
                                        <p:attrNameLst>
                                          <p:attrName>style.visibility</p:attrName>
                                        </p:attrNameLst>
                                      </p:cBhvr>
                                      <p:to>
                                        <p:strVal val="visible"/>
                                      </p:to>
                                    </p:set>
                                    <p:animEffect transition="in" filter="box(in)">
                                      <p:cBhvr>
                                        <p:cTn id="42" dur="500"/>
                                        <p:tgtEl>
                                          <p:spTgt spid="748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4899"/>
                                        </p:tgtEl>
                                        <p:attrNameLst>
                                          <p:attrName>style.visibility</p:attrName>
                                        </p:attrNameLst>
                                      </p:cBhvr>
                                      <p:to>
                                        <p:strVal val="visible"/>
                                      </p:to>
                                    </p:set>
                                    <p:animEffect transition="in" filter="box(in)">
                                      <p:cBhvr>
                                        <p:cTn id="47" dur="500"/>
                                        <p:tgtEl>
                                          <p:spTgt spid="748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4900"/>
                                        </p:tgtEl>
                                        <p:attrNameLst>
                                          <p:attrName>style.visibility</p:attrName>
                                        </p:attrNameLst>
                                      </p:cBhvr>
                                      <p:to>
                                        <p:strVal val="visible"/>
                                      </p:to>
                                    </p:set>
                                    <p:animEffect transition="in" filter="box(in)">
                                      <p:cBhvr>
                                        <p:cTn id="52" dur="500"/>
                                        <p:tgtEl>
                                          <p:spTgt spid="7490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4901"/>
                                        </p:tgtEl>
                                        <p:attrNameLst>
                                          <p:attrName>style.visibility</p:attrName>
                                        </p:attrNameLst>
                                      </p:cBhvr>
                                      <p:to>
                                        <p:strVal val="visible"/>
                                      </p:to>
                                    </p:set>
                                    <p:animEffect transition="in" filter="box(in)">
                                      <p:cBhvr>
                                        <p:cTn id="57" dur="500"/>
                                        <p:tgtEl>
                                          <p:spTgt spid="7490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4902"/>
                                        </p:tgtEl>
                                        <p:attrNameLst>
                                          <p:attrName>style.visibility</p:attrName>
                                        </p:attrNameLst>
                                      </p:cBhvr>
                                      <p:to>
                                        <p:strVal val="visible"/>
                                      </p:to>
                                    </p:set>
                                    <p:animEffect transition="in" filter="box(in)">
                                      <p:cBhvr>
                                        <p:cTn id="62" dur="500"/>
                                        <p:tgtEl>
                                          <p:spTgt spid="7490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74903"/>
                                        </p:tgtEl>
                                        <p:attrNameLst>
                                          <p:attrName>style.visibility</p:attrName>
                                        </p:attrNameLst>
                                      </p:cBhvr>
                                      <p:to>
                                        <p:strVal val="visible"/>
                                      </p:to>
                                    </p:set>
                                    <p:animEffect transition="in" filter="box(in)">
                                      <p:cBhvr>
                                        <p:cTn id="67" dur="500"/>
                                        <p:tgtEl>
                                          <p:spTgt spid="7490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4904"/>
                                        </p:tgtEl>
                                        <p:attrNameLst>
                                          <p:attrName>style.visibility</p:attrName>
                                        </p:attrNameLst>
                                      </p:cBhvr>
                                      <p:to>
                                        <p:strVal val="visible"/>
                                      </p:to>
                                    </p:set>
                                    <p:animEffect transition="in" filter="box(in)">
                                      <p:cBhvr>
                                        <p:cTn id="72" dur="500"/>
                                        <p:tgtEl>
                                          <p:spTgt spid="7490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4905"/>
                                        </p:tgtEl>
                                        <p:attrNameLst>
                                          <p:attrName>style.visibility</p:attrName>
                                        </p:attrNameLst>
                                      </p:cBhvr>
                                      <p:to>
                                        <p:strVal val="visible"/>
                                      </p:to>
                                    </p:set>
                                    <p:animEffect transition="in" filter="box(in)">
                                      <p:cBhvr>
                                        <p:cTn id="77" dur="500"/>
                                        <p:tgtEl>
                                          <p:spTgt spid="7490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4906"/>
                                        </p:tgtEl>
                                        <p:attrNameLst>
                                          <p:attrName>style.visibility</p:attrName>
                                        </p:attrNameLst>
                                      </p:cBhvr>
                                      <p:to>
                                        <p:strVal val="visible"/>
                                      </p:to>
                                    </p:set>
                                    <p:animEffect transition="in" filter="box(in)">
                                      <p:cBhvr>
                                        <p:cTn id="82" dur="500"/>
                                        <p:tgtEl>
                                          <p:spTgt spid="7490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74907"/>
                                        </p:tgtEl>
                                        <p:attrNameLst>
                                          <p:attrName>style.visibility</p:attrName>
                                        </p:attrNameLst>
                                      </p:cBhvr>
                                      <p:to>
                                        <p:strVal val="visible"/>
                                      </p:to>
                                    </p:set>
                                    <p:animEffect transition="in" filter="box(in)">
                                      <p:cBhvr>
                                        <p:cTn id="87" dur="500"/>
                                        <p:tgtEl>
                                          <p:spTgt spid="7490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74908"/>
                                        </p:tgtEl>
                                        <p:attrNameLst>
                                          <p:attrName>style.visibility</p:attrName>
                                        </p:attrNameLst>
                                      </p:cBhvr>
                                      <p:to>
                                        <p:strVal val="visible"/>
                                      </p:to>
                                    </p:set>
                                    <p:animEffect transition="in" filter="box(in)">
                                      <p:cBhvr>
                                        <p:cTn id="92" dur="500"/>
                                        <p:tgtEl>
                                          <p:spTgt spid="7490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74909"/>
                                        </p:tgtEl>
                                        <p:attrNameLst>
                                          <p:attrName>style.visibility</p:attrName>
                                        </p:attrNameLst>
                                      </p:cBhvr>
                                      <p:to>
                                        <p:strVal val="visible"/>
                                      </p:to>
                                    </p:set>
                                    <p:animEffect transition="in" filter="box(in)">
                                      <p:cBhvr>
                                        <p:cTn id="97" dur="500"/>
                                        <p:tgtEl>
                                          <p:spTgt spid="7490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74910"/>
                                        </p:tgtEl>
                                        <p:attrNameLst>
                                          <p:attrName>style.visibility</p:attrName>
                                        </p:attrNameLst>
                                      </p:cBhvr>
                                      <p:to>
                                        <p:strVal val="visible"/>
                                      </p:to>
                                    </p:set>
                                    <p:animEffect transition="in" filter="box(in)">
                                      <p:cBhvr>
                                        <p:cTn id="102" dur="500"/>
                                        <p:tgtEl>
                                          <p:spTgt spid="74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91" grpId="0"/>
      <p:bldP spid="74892" grpId="0"/>
      <p:bldP spid="74893" grpId="0"/>
      <p:bldP spid="74894" grpId="0"/>
      <p:bldP spid="74895" grpId="0"/>
      <p:bldP spid="74896" grpId="0"/>
      <p:bldP spid="74897" grpId="0"/>
      <p:bldP spid="74898" grpId="0"/>
      <p:bldP spid="74899" grpId="0"/>
      <p:bldP spid="74900" grpId="0"/>
      <p:bldP spid="74901" grpId="0"/>
      <p:bldP spid="74902" grpId="0"/>
      <p:bldP spid="74903" grpId="0"/>
      <p:bldP spid="74904" grpId="0"/>
      <p:bldP spid="74905" grpId="0"/>
      <p:bldP spid="74906" grpId="0"/>
      <p:bldP spid="74907" grpId="0"/>
      <p:bldP spid="74908" grpId="0"/>
      <p:bldP spid="74909" grpId="0"/>
      <p:bldP spid="749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5">
            <a:extLst>
              <a:ext uri="{FF2B5EF4-FFF2-40B4-BE49-F238E27FC236}">
                <a16:creationId xmlns:a16="http://schemas.microsoft.com/office/drawing/2014/main" xmlns="" id="{FE8872AF-6BBE-4BA6-91E2-2138998A87B8}"/>
              </a:ext>
            </a:extLst>
          </p:cNvPr>
          <p:cNvSpPr txBox="1">
            <a:spLocks noChangeArrowheads="1"/>
          </p:cNvSpPr>
          <p:nvPr/>
        </p:nvSpPr>
        <p:spPr bwMode="auto">
          <a:xfrm>
            <a:off x="228600" y="1676400"/>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400">
              <a:latin typeface="VNI-Times" pitchFamily="2" charset="0"/>
            </a:endParaRPr>
          </a:p>
        </p:txBody>
      </p:sp>
      <p:sp>
        <p:nvSpPr>
          <p:cNvPr id="11267" name="Text Box 43">
            <a:extLst>
              <a:ext uri="{FF2B5EF4-FFF2-40B4-BE49-F238E27FC236}">
                <a16:creationId xmlns:a16="http://schemas.microsoft.com/office/drawing/2014/main" xmlns="" id="{2C4FE536-CA26-4CE7-B042-2ECA96E8B590}"/>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FF0000"/>
                </a:solidFill>
                <a:latin typeface="Times New Roman" panose="02020603050405020304" pitchFamily="18" charset="0"/>
              </a:rPr>
              <a:t>  III. Tầm quan trọng thực tiễn của động vật không xương sống</a:t>
            </a:r>
          </a:p>
        </p:txBody>
      </p:sp>
      <p:sp>
        <p:nvSpPr>
          <p:cNvPr id="11268" name="Text Box 44">
            <a:extLst>
              <a:ext uri="{FF2B5EF4-FFF2-40B4-BE49-F238E27FC236}">
                <a16:creationId xmlns:a16="http://schemas.microsoft.com/office/drawing/2014/main" xmlns="" id="{C8D73DF2-4FA7-46B3-83F0-B41D1C1A66FF}"/>
              </a:ext>
            </a:extLst>
          </p:cNvPr>
          <p:cNvSpPr txBox="1">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a:latin typeface="Times New Roman" panose="02020603050405020304" pitchFamily="18" charset="0"/>
              </a:rPr>
              <a:t>Hoàn thành bảng 3. tầm quan trọng thực tiễn của ĐVKXS</a:t>
            </a:r>
          </a:p>
        </p:txBody>
      </p:sp>
      <p:graphicFrame>
        <p:nvGraphicFramePr>
          <p:cNvPr id="77917" name="Group 93">
            <a:extLst>
              <a:ext uri="{FF2B5EF4-FFF2-40B4-BE49-F238E27FC236}">
                <a16:creationId xmlns:a16="http://schemas.microsoft.com/office/drawing/2014/main" xmlns="" id="{BC08515A-5619-4E17-9A3E-AFA338C4E4AD}"/>
              </a:ext>
            </a:extLst>
          </p:cNvPr>
          <p:cNvGraphicFramePr>
            <a:graphicFrameLocks noGrp="1"/>
          </p:cNvGraphicFramePr>
          <p:nvPr>
            <p:ph/>
          </p:nvPr>
        </p:nvGraphicFramePr>
        <p:xfrm>
          <a:off x="0" y="1001713"/>
          <a:ext cx="9144000" cy="5856290"/>
        </p:xfrm>
        <a:graphic>
          <a:graphicData uri="http://schemas.openxmlformats.org/drawingml/2006/table">
            <a:tbl>
              <a:tblPr/>
              <a:tblGrid>
                <a:gridCol w="931863">
                  <a:extLst>
                    <a:ext uri="{9D8B030D-6E8A-4147-A177-3AD203B41FA5}">
                      <a16:colId xmlns:a16="http://schemas.microsoft.com/office/drawing/2014/main" xmlns="" val="20000"/>
                    </a:ext>
                  </a:extLst>
                </a:gridCol>
                <a:gridCol w="3894137">
                  <a:extLst>
                    <a:ext uri="{9D8B030D-6E8A-4147-A177-3AD203B41FA5}">
                      <a16:colId xmlns:a16="http://schemas.microsoft.com/office/drawing/2014/main" xmlns="" val="20001"/>
                    </a:ext>
                  </a:extLst>
                </a:gridCol>
                <a:gridCol w="4318000">
                  <a:extLst>
                    <a:ext uri="{9D8B030D-6E8A-4147-A177-3AD203B41FA5}">
                      <a16:colId xmlns:a16="http://schemas.microsoft.com/office/drawing/2014/main" xmlns="" val="20002"/>
                    </a:ext>
                  </a:extLst>
                </a:gridCol>
              </a:tblGrid>
              <a:tr h="8397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a:ln>
                            <a:noFill/>
                          </a:ln>
                          <a:solidFill>
                            <a:schemeClr val="tx1"/>
                          </a:solidFill>
                          <a:effectLst/>
                          <a:latin typeface="Times New Roman" pitchFamily="18" charset="0"/>
                        </a:rPr>
                        <a:t>STT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D1EFF3"/>
                      </a:fgClr>
                      <a:bgClr>
                        <a:schemeClr val="bg1"/>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a:ln>
                            <a:noFill/>
                          </a:ln>
                          <a:solidFill>
                            <a:schemeClr val="tx1"/>
                          </a:solidFill>
                          <a:effectLst/>
                          <a:latin typeface="Times New Roman" pitchFamily="18" charset="0"/>
                        </a:rPr>
                        <a:t>Tầm quan trọng thực tiễn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D1EFF3"/>
                      </a:fgClr>
                      <a:bgClr>
                        <a:schemeClr val="bg1"/>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a:ln>
                            <a:noFill/>
                          </a:ln>
                          <a:solidFill>
                            <a:schemeClr val="tx1"/>
                          </a:solidFill>
                          <a:effectLst/>
                          <a:latin typeface="Times New Roman" pitchFamily="18" charset="0"/>
                        </a:rPr>
                        <a:t>Tên loài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D1EFF3"/>
                      </a:fgClr>
                      <a:bgClr>
                        <a:schemeClr val="bg1"/>
                      </a:bgClr>
                    </a:pattFill>
                  </a:tcPr>
                </a:tc>
                <a:extLst>
                  <a:ext uri="{0D108BD9-81ED-4DB2-BD59-A6C34878D82A}">
                    <a16:rowId xmlns:a16="http://schemas.microsoft.com/office/drawing/2014/main" xmlns="" val="10000"/>
                  </a:ext>
                </a:extLst>
              </a:tr>
              <a:tr h="8318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D1EFF3"/>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rPr>
                        <a:t>Làm thực phẩm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FCCFF"/>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FCCFF"/>
                      </a:fgClr>
                      <a:bgClr>
                        <a:schemeClr val="bg1"/>
                      </a:bgClr>
                    </a:pattFill>
                  </a:tcPr>
                </a:tc>
                <a:extLst>
                  <a:ext uri="{0D108BD9-81ED-4DB2-BD59-A6C34878D82A}">
                    <a16:rowId xmlns:a16="http://schemas.microsoft.com/office/drawing/2014/main" xmlns="" val="10001"/>
                  </a:ext>
                </a:extLst>
              </a:tr>
              <a:tr h="8366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D1EFF3"/>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rPr>
                        <a:t>Có giá trị xuất khẩu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FCCFF"/>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FCCFF"/>
                      </a:fgClr>
                      <a:bgClr>
                        <a:schemeClr val="bg1"/>
                      </a:bgClr>
                    </a:pattFill>
                  </a:tcPr>
                </a:tc>
                <a:extLst>
                  <a:ext uri="{0D108BD9-81ED-4DB2-BD59-A6C34878D82A}">
                    <a16:rowId xmlns:a16="http://schemas.microsoft.com/office/drawing/2014/main" xmlns="" val="10002"/>
                  </a:ext>
                </a:extLst>
              </a:tr>
              <a:tr h="83343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D1EFF3"/>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rPr>
                        <a:t>Được nhân nuôi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FCCFF"/>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FCCFF"/>
                      </a:fgClr>
                      <a:bgClr>
                        <a:schemeClr val="bg1"/>
                      </a:bgClr>
                    </a:pattFill>
                  </a:tcPr>
                </a:tc>
                <a:extLst>
                  <a:ext uri="{0D108BD9-81ED-4DB2-BD59-A6C34878D82A}">
                    <a16:rowId xmlns:a16="http://schemas.microsoft.com/office/drawing/2014/main" xmlns="" val="10003"/>
                  </a:ext>
                </a:extLst>
              </a:tr>
              <a:tr h="8397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D1EFF3"/>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rPr>
                        <a:t>Có giá trị dinh dưỡng chữa bệnh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FCCFF"/>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FCCFF"/>
                      </a:fgClr>
                      <a:bgClr>
                        <a:schemeClr val="bg1"/>
                      </a:bgClr>
                    </a:pattFill>
                  </a:tcPr>
                </a:tc>
                <a:extLst>
                  <a:ext uri="{0D108BD9-81ED-4DB2-BD59-A6C34878D82A}">
                    <a16:rowId xmlns:a16="http://schemas.microsoft.com/office/drawing/2014/main" xmlns="" val="10004"/>
                  </a:ext>
                </a:extLst>
              </a:tr>
              <a:tr h="8382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D1EFF3"/>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rPr>
                        <a:t>Làm hại cơ thể động vật và người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FCCFF"/>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50">
                      <a:fgClr>
                        <a:srgbClr val="FFCCFF"/>
                      </a:fgClr>
                      <a:bgClr>
                        <a:schemeClr val="bg1"/>
                      </a:bgClr>
                    </a:pattFill>
                  </a:tcPr>
                </a:tc>
                <a:extLst>
                  <a:ext uri="{0D108BD9-81ED-4DB2-BD59-A6C34878D82A}">
                    <a16:rowId xmlns:a16="http://schemas.microsoft.com/office/drawing/2014/main" xmlns="" val="10005"/>
                  </a:ext>
                </a:extLst>
              </a:tr>
              <a:tr h="8366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a:ln>
                            <a:noFill/>
                          </a:ln>
                          <a:solidFill>
                            <a:schemeClr val="tx1"/>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50">
                      <a:fgClr>
                        <a:srgbClr val="D1EFF3"/>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rPr>
                        <a:t>Làm hại thực vật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50">
                      <a:fgClr>
                        <a:srgbClr val="FFCCFF"/>
                      </a:fgClr>
                      <a:bgClr>
                        <a:schemeClr val="bg1"/>
                      </a:bgClr>
                    </a:patt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pattFill prst="pct50">
                      <a:fgClr>
                        <a:srgbClr val="FFCCFF"/>
                      </a:fgClr>
                      <a:bgClr>
                        <a:schemeClr val="bg1"/>
                      </a:bgClr>
                    </a:pattFill>
                  </a:tcPr>
                </a:tc>
                <a:extLst>
                  <a:ext uri="{0D108BD9-81ED-4DB2-BD59-A6C34878D82A}">
                    <a16:rowId xmlns:a16="http://schemas.microsoft.com/office/drawing/2014/main" xmlns="" val="10006"/>
                  </a:ext>
                </a:extLst>
              </a:tr>
            </a:tbl>
          </a:graphicData>
        </a:graphic>
      </p:graphicFrame>
      <p:sp>
        <p:nvSpPr>
          <p:cNvPr id="77903" name="Text Box 79">
            <a:extLst>
              <a:ext uri="{FF2B5EF4-FFF2-40B4-BE49-F238E27FC236}">
                <a16:creationId xmlns:a16="http://schemas.microsoft.com/office/drawing/2014/main" xmlns="" id="{AF1CBC3C-61FB-44FC-A4A2-91D57149E5A3}"/>
              </a:ext>
            </a:extLst>
          </p:cNvPr>
          <p:cNvSpPr txBox="1">
            <a:spLocks noChangeArrowheads="1"/>
          </p:cNvSpPr>
          <p:nvPr/>
        </p:nvSpPr>
        <p:spPr bwMode="auto">
          <a:xfrm>
            <a:off x="4953000" y="1973263"/>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3333FF"/>
                </a:solidFill>
                <a:latin typeface="Times New Roman" panose="02020603050405020304" pitchFamily="18" charset="0"/>
              </a:rPr>
              <a:t>Tôm, mực, vẹm, cua, tằm,…</a:t>
            </a:r>
          </a:p>
        </p:txBody>
      </p:sp>
      <p:sp>
        <p:nvSpPr>
          <p:cNvPr id="77904" name="Text Box 80">
            <a:extLst>
              <a:ext uri="{FF2B5EF4-FFF2-40B4-BE49-F238E27FC236}">
                <a16:creationId xmlns:a16="http://schemas.microsoft.com/office/drawing/2014/main" xmlns="" id="{C7F35A63-B488-4221-AC92-0D5FB45B0EC8}"/>
              </a:ext>
            </a:extLst>
          </p:cNvPr>
          <p:cNvSpPr txBox="1">
            <a:spLocks noChangeArrowheads="1"/>
          </p:cNvSpPr>
          <p:nvPr/>
        </p:nvSpPr>
        <p:spPr bwMode="auto">
          <a:xfrm>
            <a:off x="4800600" y="28956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3333FF"/>
                </a:solidFill>
                <a:latin typeface="Times New Roman" panose="02020603050405020304" pitchFamily="18" charset="0"/>
              </a:rPr>
              <a:t>Tôm, mực, bào ngư,…</a:t>
            </a:r>
          </a:p>
        </p:txBody>
      </p:sp>
      <p:sp>
        <p:nvSpPr>
          <p:cNvPr id="77905" name="Text Box 81">
            <a:extLst>
              <a:ext uri="{FF2B5EF4-FFF2-40B4-BE49-F238E27FC236}">
                <a16:creationId xmlns:a16="http://schemas.microsoft.com/office/drawing/2014/main" xmlns="" id="{D8CA6A81-C53B-41E6-9F20-9DE850E95D8C}"/>
              </a:ext>
            </a:extLst>
          </p:cNvPr>
          <p:cNvSpPr txBox="1">
            <a:spLocks noChangeArrowheads="1"/>
          </p:cNvSpPr>
          <p:nvPr/>
        </p:nvSpPr>
        <p:spPr bwMode="auto">
          <a:xfrm>
            <a:off x="4953000" y="37338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3333FF"/>
                </a:solidFill>
                <a:latin typeface="Times New Roman" panose="02020603050405020304" pitchFamily="18" charset="0"/>
              </a:rPr>
              <a:t>Tôm, vẹm, cua, …</a:t>
            </a:r>
          </a:p>
        </p:txBody>
      </p:sp>
      <p:sp>
        <p:nvSpPr>
          <p:cNvPr id="77906" name="Text Box 82">
            <a:extLst>
              <a:ext uri="{FF2B5EF4-FFF2-40B4-BE49-F238E27FC236}">
                <a16:creationId xmlns:a16="http://schemas.microsoft.com/office/drawing/2014/main" xmlns="" id="{E51A45BB-0C17-4B0E-BC8F-1AD158514A61}"/>
              </a:ext>
            </a:extLst>
          </p:cNvPr>
          <p:cNvSpPr txBox="1">
            <a:spLocks noChangeArrowheads="1"/>
          </p:cNvSpPr>
          <p:nvPr/>
        </p:nvSpPr>
        <p:spPr bwMode="auto">
          <a:xfrm>
            <a:off x="4800600" y="4572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3333FF"/>
                </a:solidFill>
                <a:latin typeface="Times New Roman" panose="02020603050405020304" pitchFamily="18" charset="0"/>
              </a:rPr>
              <a:t>Ong mật, tằm dâu,…</a:t>
            </a:r>
          </a:p>
        </p:txBody>
      </p:sp>
      <p:sp>
        <p:nvSpPr>
          <p:cNvPr id="77907" name="Text Box 83">
            <a:extLst>
              <a:ext uri="{FF2B5EF4-FFF2-40B4-BE49-F238E27FC236}">
                <a16:creationId xmlns:a16="http://schemas.microsoft.com/office/drawing/2014/main" xmlns="" id="{37A83DC3-2EB9-4661-8116-AD3FDFB4731A}"/>
              </a:ext>
            </a:extLst>
          </p:cNvPr>
          <p:cNvSpPr txBox="1">
            <a:spLocks noChangeArrowheads="1"/>
          </p:cNvSpPr>
          <p:nvPr/>
        </p:nvSpPr>
        <p:spPr bwMode="auto">
          <a:xfrm>
            <a:off x="4800600" y="5334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3333FF"/>
                </a:solidFill>
                <a:latin typeface="Times New Roman" panose="02020603050405020304" pitchFamily="18" charset="0"/>
              </a:rPr>
              <a:t>Sán dây, giun đũa, chấy,…</a:t>
            </a:r>
          </a:p>
        </p:txBody>
      </p:sp>
      <p:sp>
        <p:nvSpPr>
          <p:cNvPr id="77908" name="Text Box 84">
            <a:extLst>
              <a:ext uri="{FF2B5EF4-FFF2-40B4-BE49-F238E27FC236}">
                <a16:creationId xmlns:a16="http://schemas.microsoft.com/office/drawing/2014/main" xmlns="" id="{0483E532-0A9D-4891-A783-B79653E81ADE}"/>
              </a:ext>
            </a:extLst>
          </p:cNvPr>
          <p:cNvSpPr txBox="1">
            <a:spLocks noChangeArrowheads="1"/>
          </p:cNvSpPr>
          <p:nvPr/>
        </p:nvSpPr>
        <p:spPr bwMode="auto">
          <a:xfrm>
            <a:off x="4800600" y="60960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3333FF"/>
                </a:solidFill>
                <a:latin typeface="Times New Roman" panose="02020603050405020304" pitchFamily="18" charset="0"/>
              </a:rPr>
              <a:t>Ốc sên, nhện đỏ, sâu hại,…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7903"/>
                                        </p:tgtEl>
                                        <p:attrNameLst>
                                          <p:attrName>style.visibility</p:attrName>
                                        </p:attrNameLst>
                                      </p:cBhvr>
                                      <p:to>
                                        <p:strVal val="visible"/>
                                      </p:to>
                                    </p:set>
                                    <p:animEffect transition="in" filter="box(in)">
                                      <p:cBhvr>
                                        <p:cTn id="7" dur="500"/>
                                        <p:tgtEl>
                                          <p:spTgt spid="779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7904"/>
                                        </p:tgtEl>
                                        <p:attrNameLst>
                                          <p:attrName>style.visibility</p:attrName>
                                        </p:attrNameLst>
                                      </p:cBhvr>
                                      <p:to>
                                        <p:strVal val="visible"/>
                                      </p:to>
                                    </p:set>
                                    <p:animEffect transition="in" filter="box(in)">
                                      <p:cBhvr>
                                        <p:cTn id="12" dur="500"/>
                                        <p:tgtEl>
                                          <p:spTgt spid="779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7905"/>
                                        </p:tgtEl>
                                        <p:attrNameLst>
                                          <p:attrName>style.visibility</p:attrName>
                                        </p:attrNameLst>
                                      </p:cBhvr>
                                      <p:to>
                                        <p:strVal val="visible"/>
                                      </p:to>
                                    </p:set>
                                    <p:animEffect transition="in" filter="box(in)">
                                      <p:cBhvr>
                                        <p:cTn id="17" dur="500"/>
                                        <p:tgtEl>
                                          <p:spTgt spid="779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7906"/>
                                        </p:tgtEl>
                                        <p:attrNameLst>
                                          <p:attrName>style.visibility</p:attrName>
                                        </p:attrNameLst>
                                      </p:cBhvr>
                                      <p:to>
                                        <p:strVal val="visible"/>
                                      </p:to>
                                    </p:set>
                                    <p:animEffect transition="in" filter="box(in)">
                                      <p:cBhvr>
                                        <p:cTn id="22" dur="500"/>
                                        <p:tgtEl>
                                          <p:spTgt spid="779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7907"/>
                                        </p:tgtEl>
                                        <p:attrNameLst>
                                          <p:attrName>style.visibility</p:attrName>
                                        </p:attrNameLst>
                                      </p:cBhvr>
                                      <p:to>
                                        <p:strVal val="visible"/>
                                      </p:to>
                                    </p:set>
                                    <p:animEffect transition="in" filter="box(in)">
                                      <p:cBhvr>
                                        <p:cTn id="27" dur="500"/>
                                        <p:tgtEl>
                                          <p:spTgt spid="779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7908"/>
                                        </p:tgtEl>
                                        <p:attrNameLst>
                                          <p:attrName>style.visibility</p:attrName>
                                        </p:attrNameLst>
                                      </p:cBhvr>
                                      <p:to>
                                        <p:strVal val="visible"/>
                                      </p:to>
                                    </p:set>
                                    <p:animEffect transition="in" filter="box(in)">
                                      <p:cBhvr>
                                        <p:cTn id="32" dur="500"/>
                                        <p:tgtEl>
                                          <p:spTgt spid="77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03" grpId="0"/>
      <p:bldP spid="77904" grpId="0"/>
      <p:bldP spid="77905" grpId="0"/>
      <p:bldP spid="77906" grpId="0"/>
      <p:bldP spid="77907" grpId="0"/>
      <p:bldP spid="779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9">
            <a:extLst>
              <a:ext uri="{FF2B5EF4-FFF2-40B4-BE49-F238E27FC236}">
                <a16:creationId xmlns:a16="http://schemas.microsoft.com/office/drawing/2014/main" xmlns="" id="{5B9268E2-86CD-4067-B1CF-9BCBF46611F3}"/>
              </a:ext>
            </a:extLst>
          </p:cNvPr>
          <p:cNvSpPr txBox="1">
            <a:spLocks noChangeArrowheads="1"/>
          </p:cNvSpPr>
          <p:nvPr/>
        </p:nvSpPr>
        <p:spPr bwMode="auto">
          <a:xfrm>
            <a:off x="762000" y="942975"/>
            <a:ext cx="7772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1/Trong lớp hình nhện sau </a:t>
            </a:r>
            <a:r>
              <a:rPr lang="vi-VN" altLang="en-US" sz="2800" b="1">
                <a:latin typeface="Times New Roman" panose="02020603050405020304" pitchFamily="18" charset="0"/>
                <a:cs typeface="Times New Roman" panose="02020603050405020304" pitchFamily="18" charset="0"/>
              </a:rPr>
              <a:t>đâ</a:t>
            </a:r>
            <a:r>
              <a:rPr lang="en-US" altLang="en-US" sz="2800" b="1">
                <a:latin typeface="Times New Roman" panose="02020603050405020304" pitchFamily="18" charset="0"/>
                <a:cs typeface="Times New Roman" panose="02020603050405020304" pitchFamily="18" charset="0"/>
              </a:rPr>
              <a:t>y con nào vừa có lợi vứa có hại</a:t>
            </a:r>
            <a:r>
              <a:rPr lang="en-US" altLang="en-US" sz="2800">
                <a:latin typeface="Times New Roman" panose="02020603050405020304" pitchFamily="18" charset="0"/>
                <a:cs typeface="Times New Roman" panose="02020603050405020304" pitchFamily="18" charset="0"/>
              </a:rPr>
              <a:t>.</a:t>
            </a:r>
          </a:p>
          <a:p>
            <a:r>
              <a:rPr lang="en-US" altLang="en-US" sz="2800" b="1">
                <a:latin typeface="Times New Roman" panose="02020603050405020304" pitchFamily="18" charset="0"/>
                <a:cs typeface="Times New Roman" panose="02020603050405020304" pitchFamily="18" charset="0"/>
              </a:rPr>
              <a:t>A</a:t>
            </a:r>
            <a:r>
              <a:rPr lang="en-US" altLang="en-US" sz="2800">
                <a:latin typeface="Times New Roman" panose="02020603050405020304" pitchFamily="18" charset="0"/>
                <a:cs typeface="Times New Roman" panose="02020603050405020304" pitchFamily="18" charset="0"/>
              </a:rPr>
              <a:t>.Ve bò.</a:t>
            </a:r>
          </a:p>
          <a:p>
            <a:r>
              <a:rPr lang="en-US" altLang="en-US" sz="2800" b="1">
                <a:latin typeface="Times New Roman" panose="02020603050405020304" pitchFamily="18" charset="0"/>
                <a:cs typeface="Times New Roman" panose="02020603050405020304" pitchFamily="18" charset="0"/>
              </a:rPr>
              <a:t>B</a:t>
            </a:r>
            <a:r>
              <a:rPr lang="en-US" altLang="en-US" sz="2800">
                <a:latin typeface="Times New Roman" panose="02020603050405020304" pitchFamily="18" charset="0"/>
                <a:cs typeface="Times New Roman" panose="02020603050405020304" pitchFamily="18" charset="0"/>
              </a:rPr>
              <a:t>. Nhện nhà .</a:t>
            </a:r>
          </a:p>
          <a:p>
            <a:r>
              <a:rPr lang="en-US" altLang="en-US" sz="2800" b="1">
                <a:latin typeface="Times New Roman" panose="02020603050405020304" pitchFamily="18" charset="0"/>
                <a:cs typeface="Times New Roman" panose="02020603050405020304" pitchFamily="18" charset="0"/>
              </a:rPr>
              <a:t>C</a:t>
            </a:r>
            <a:r>
              <a:rPr lang="en-US" altLang="en-US" sz="2800">
                <a:latin typeface="Times New Roman" panose="02020603050405020304" pitchFamily="18" charset="0"/>
                <a:cs typeface="Times New Roman" panose="02020603050405020304" pitchFamily="18" charset="0"/>
              </a:rPr>
              <a:t>. Cái ghẻ.</a:t>
            </a:r>
          </a:p>
          <a:p>
            <a:r>
              <a:rPr lang="en-US" altLang="en-US" sz="2800" b="1">
                <a:latin typeface="Times New Roman" panose="02020603050405020304" pitchFamily="18" charset="0"/>
                <a:cs typeface="Times New Roman" panose="02020603050405020304" pitchFamily="18" charset="0"/>
              </a:rPr>
              <a:t>D</a:t>
            </a:r>
            <a:r>
              <a:rPr lang="en-US" altLang="en-US" sz="2800">
                <a:latin typeface="Times New Roman" panose="02020603050405020304" pitchFamily="18" charset="0"/>
                <a:cs typeface="Times New Roman" panose="02020603050405020304" pitchFamily="18" charset="0"/>
              </a:rPr>
              <a:t>. Bò cạp</a:t>
            </a:r>
          </a:p>
        </p:txBody>
      </p:sp>
      <p:sp>
        <p:nvSpPr>
          <p:cNvPr id="13" name="TextBox 12">
            <a:extLst>
              <a:ext uri="{FF2B5EF4-FFF2-40B4-BE49-F238E27FC236}">
                <a16:creationId xmlns:a16="http://schemas.microsoft.com/office/drawing/2014/main" xmlns="" id="{FBFD0D6A-F0B1-4280-8237-5E14AAA29C10}"/>
              </a:ext>
            </a:extLst>
          </p:cNvPr>
          <p:cNvSpPr txBox="1"/>
          <p:nvPr/>
        </p:nvSpPr>
        <p:spPr>
          <a:xfrm>
            <a:off x="785813" y="3511550"/>
            <a:ext cx="7748587" cy="3046413"/>
          </a:xfrm>
          <a:prstGeom prst="rect">
            <a:avLst/>
          </a:prstGeom>
          <a:noFill/>
        </p:spPr>
        <p:txBody>
          <a:bodyPr>
            <a:spAutoFit/>
          </a:bodyPr>
          <a:lstStyle/>
          <a:p>
            <a:pPr>
              <a:defRPr/>
            </a:pPr>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thủy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trao</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đổi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khí</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thành</a:t>
            </a:r>
            <a:r>
              <a:rPr lang="en-US" sz="3200" b="1" dirty="0">
                <a:latin typeface="Times New Roman" pitchFamily="18" charset="0"/>
                <a:cs typeface="Times New Roman" pitchFamily="18" charset="0"/>
              </a:rPr>
              <a:t> c</a:t>
            </a:r>
            <a:r>
              <a:rPr lang="vi-VN" sz="3200" b="1" dirty="0">
                <a:latin typeface="Times New Roman" pitchFamily="18" charset="0"/>
                <a:cs typeface="Times New Roman" pitchFamily="18" charset="0"/>
              </a:rPr>
              <a:t>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a:t>
            </a:r>
          </a:p>
          <a:p>
            <a:pPr marL="514350" indent="-514350">
              <a:buFont typeface="+mj-lt"/>
              <a:buAutoNum type="alphaUcPeriod"/>
              <a:defRPr/>
            </a:pPr>
            <a:r>
              <a:rPr lang="en-US" sz="3200" dirty="0" err="1">
                <a:solidFill>
                  <a:srgbClr val="3333FF"/>
                </a:solidFill>
                <a:latin typeface="Times New Roman" pitchFamily="18" charset="0"/>
                <a:cs typeface="Times New Roman" pitchFamily="18" charset="0"/>
              </a:rPr>
              <a:t>Vì</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chúng</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có</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ruột</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dạng</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túi</a:t>
            </a:r>
            <a:endParaRPr lang="en-US" sz="3200" dirty="0">
              <a:solidFill>
                <a:srgbClr val="3333FF"/>
              </a:solidFill>
              <a:latin typeface="Times New Roman" pitchFamily="18" charset="0"/>
              <a:cs typeface="Times New Roman" pitchFamily="18" charset="0"/>
            </a:endParaRPr>
          </a:p>
          <a:p>
            <a:pPr marL="514350" indent="-514350">
              <a:buFont typeface="+mj-lt"/>
              <a:buAutoNum type="alphaUcPeriod"/>
              <a:defRPr/>
            </a:pPr>
            <a:r>
              <a:rPr lang="en-US" sz="3200" dirty="0" err="1">
                <a:solidFill>
                  <a:srgbClr val="3333FF"/>
                </a:solidFill>
                <a:latin typeface="Times New Roman" pitchFamily="18" charset="0"/>
                <a:cs typeface="Times New Roman" pitchFamily="18" charset="0"/>
              </a:rPr>
              <a:t>Vì</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chúng</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ch</a:t>
            </a:r>
            <a:r>
              <a:rPr lang="vi-VN" sz="3200" dirty="0">
                <a:solidFill>
                  <a:srgbClr val="3333FF"/>
                </a:solidFill>
                <a:latin typeface="Times New Roman" pitchFamily="18" charset="0"/>
                <a:cs typeface="Times New Roman" pitchFamily="18" charset="0"/>
              </a:rPr>
              <a:t>ư</a:t>
            </a:r>
            <a:r>
              <a:rPr lang="en-US" sz="3200" dirty="0">
                <a:solidFill>
                  <a:srgbClr val="3333FF"/>
                </a:solidFill>
                <a:latin typeface="Times New Roman" pitchFamily="18" charset="0"/>
                <a:cs typeface="Times New Roman" pitchFamily="18" charset="0"/>
              </a:rPr>
              <a:t>a </a:t>
            </a:r>
            <a:r>
              <a:rPr lang="en-US" sz="3200" dirty="0" err="1">
                <a:solidFill>
                  <a:srgbClr val="3333FF"/>
                </a:solidFill>
                <a:latin typeface="Times New Roman" pitchFamily="18" charset="0"/>
                <a:cs typeface="Times New Roman" pitchFamily="18" charset="0"/>
              </a:rPr>
              <a:t>có</a:t>
            </a:r>
            <a:r>
              <a:rPr lang="en-US" sz="3200" dirty="0">
                <a:solidFill>
                  <a:srgbClr val="3333FF"/>
                </a:solidFill>
                <a:latin typeface="Times New Roman" pitchFamily="18" charset="0"/>
                <a:cs typeface="Times New Roman" pitchFamily="18" charset="0"/>
              </a:rPr>
              <a:t> c</a:t>
            </a:r>
            <a:r>
              <a:rPr lang="vi-VN" sz="3200" dirty="0">
                <a:solidFill>
                  <a:srgbClr val="3333FF"/>
                </a:solidFill>
                <a:latin typeface="Times New Roman" pitchFamily="18" charset="0"/>
                <a:cs typeface="Times New Roman" pitchFamily="18" charset="0"/>
              </a:rPr>
              <a:t>ơ</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quan</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hô</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hấp</a:t>
            </a:r>
            <a:r>
              <a:rPr lang="en-US" sz="3200" dirty="0">
                <a:solidFill>
                  <a:srgbClr val="3333FF"/>
                </a:solidFill>
                <a:latin typeface="Times New Roman" pitchFamily="18" charset="0"/>
                <a:cs typeface="Times New Roman" pitchFamily="18" charset="0"/>
              </a:rPr>
              <a:t>.</a:t>
            </a:r>
          </a:p>
          <a:p>
            <a:pPr marL="514350" indent="-514350">
              <a:buFont typeface="+mj-lt"/>
              <a:buAutoNum type="alphaUcPeriod"/>
              <a:defRPr/>
            </a:pPr>
            <a:r>
              <a:rPr lang="en-US" sz="3200" dirty="0" err="1">
                <a:solidFill>
                  <a:srgbClr val="3333FF"/>
                </a:solidFill>
                <a:latin typeface="Times New Roman" pitchFamily="18" charset="0"/>
                <a:cs typeface="Times New Roman" pitchFamily="18" charset="0"/>
              </a:rPr>
              <a:t>Vì</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chúng</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ch</a:t>
            </a:r>
            <a:r>
              <a:rPr lang="vi-VN" sz="3200" dirty="0">
                <a:solidFill>
                  <a:srgbClr val="3333FF"/>
                </a:solidFill>
                <a:latin typeface="Times New Roman" pitchFamily="18" charset="0"/>
                <a:cs typeface="Times New Roman" pitchFamily="18" charset="0"/>
              </a:rPr>
              <a:t>ư</a:t>
            </a:r>
            <a:r>
              <a:rPr lang="en-US" sz="3200" dirty="0">
                <a:solidFill>
                  <a:srgbClr val="3333FF"/>
                </a:solidFill>
                <a:latin typeface="Times New Roman" pitchFamily="18" charset="0"/>
                <a:cs typeface="Times New Roman" pitchFamily="18" charset="0"/>
              </a:rPr>
              <a:t>a </a:t>
            </a:r>
            <a:r>
              <a:rPr lang="en-US" sz="3200" dirty="0" err="1">
                <a:solidFill>
                  <a:srgbClr val="3333FF"/>
                </a:solidFill>
                <a:latin typeface="Times New Roman" pitchFamily="18" charset="0"/>
                <a:cs typeface="Times New Roman" pitchFamily="18" charset="0"/>
              </a:rPr>
              <a:t>có</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hậu</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môn</a:t>
            </a:r>
            <a:endParaRPr lang="en-US" sz="3200" dirty="0">
              <a:solidFill>
                <a:srgbClr val="3333FF"/>
              </a:solidFill>
              <a:latin typeface="Times New Roman" pitchFamily="18" charset="0"/>
              <a:cs typeface="Times New Roman" pitchFamily="18" charset="0"/>
            </a:endParaRPr>
          </a:p>
          <a:p>
            <a:pPr marL="514350" indent="-514350">
              <a:buFont typeface="+mj-lt"/>
              <a:buAutoNum type="alphaUcPeriod"/>
              <a:defRPr/>
            </a:pPr>
            <a:r>
              <a:rPr lang="en-US" sz="3200" dirty="0" err="1">
                <a:solidFill>
                  <a:srgbClr val="3333FF"/>
                </a:solidFill>
                <a:latin typeface="Times New Roman" pitchFamily="18" charset="0"/>
                <a:cs typeface="Times New Roman" pitchFamily="18" charset="0"/>
              </a:rPr>
              <a:t>Vì</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chúng</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ch</a:t>
            </a:r>
            <a:r>
              <a:rPr lang="vi-VN" sz="3200" dirty="0">
                <a:solidFill>
                  <a:srgbClr val="3333FF"/>
                </a:solidFill>
                <a:latin typeface="Times New Roman" pitchFamily="18" charset="0"/>
                <a:cs typeface="Times New Roman" pitchFamily="18" charset="0"/>
              </a:rPr>
              <a:t>ư</a:t>
            </a:r>
            <a:r>
              <a:rPr lang="en-US" sz="3200" dirty="0">
                <a:solidFill>
                  <a:srgbClr val="3333FF"/>
                </a:solidFill>
                <a:latin typeface="Times New Roman" pitchFamily="18" charset="0"/>
                <a:cs typeface="Times New Roman" pitchFamily="18" charset="0"/>
              </a:rPr>
              <a:t>a </a:t>
            </a:r>
            <a:r>
              <a:rPr lang="en-US" sz="3200" dirty="0" err="1">
                <a:solidFill>
                  <a:srgbClr val="3333FF"/>
                </a:solidFill>
                <a:latin typeface="Times New Roman" pitchFamily="18" charset="0"/>
                <a:cs typeface="Times New Roman" pitchFamily="18" charset="0"/>
              </a:rPr>
              <a:t>có</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hệ</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tuần</a:t>
            </a:r>
            <a:r>
              <a:rPr lang="en-US" sz="3200" dirty="0">
                <a:solidFill>
                  <a:srgbClr val="3333FF"/>
                </a:solidFill>
                <a:latin typeface="Times New Roman" pitchFamily="18" charset="0"/>
                <a:cs typeface="Times New Roman" pitchFamily="18" charset="0"/>
              </a:rPr>
              <a:t> </a:t>
            </a:r>
            <a:r>
              <a:rPr lang="en-US" sz="3200" dirty="0" err="1">
                <a:solidFill>
                  <a:srgbClr val="3333FF"/>
                </a:solidFill>
                <a:latin typeface="Times New Roman" pitchFamily="18" charset="0"/>
                <a:cs typeface="Times New Roman" pitchFamily="18" charset="0"/>
              </a:rPr>
              <a:t>hoàn</a:t>
            </a:r>
            <a:endParaRPr lang="en-US" sz="3200" dirty="0">
              <a:solidFill>
                <a:srgbClr val="3333FF"/>
              </a:solidFill>
              <a:latin typeface="Times New Roman" pitchFamily="18" charset="0"/>
              <a:cs typeface="Times New Roman" pitchFamily="18" charset="0"/>
            </a:endParaRPr>
          </a:p>
        </p:txBody>
      </p:sp>
      <p:sp>
        <p:nvSpPr>
          <p:cNvPr id="3" name="Oval 2">
            <a:extLst>
              <a:ext uri="{FF2B5EF4-FFF2-40B4-BE49-F238E27FC236}">
                <a16:creationId xmlns:a16="http://schemas.microsoft.com/office/drawing/2014/main" xmlns="" id="{4DB6944C-9D6C-499F-B144-D8C25FE5610B}"/>
              </a:ext>
            </a:extLst>
          </p:cNvPr>
          <p:cNvSpPr/>
          <p:nvPr/>
        </p:nvSpPr>
        <p:spPr>
          <a:xfrm>
            <a:off x="454025" y="3122613"/>
            <a:ext cx="792163" cy="466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D</a:t>
            </a:r>
          </a:p>
        </p:txBody>
      </p:sp>
      <p:sp>
        <p:nvSpPr>
          <p:cNvPr id="4" name="Oval 3">
            <a:extLst>
              <a:ext uri="{FF2B5EF4-FFF2-40B4-BE49-F238E27FC236}">
                <a16:creationId xmlns:a16="http://schemas.microsoft.com/office/drawing/2014/main" xmlns="" id="{BE7AF324-BCE1-43F0-AF46-07D829EB4410}"/>
              </a:ext>
            </a:extLst>
          </p:cNvPr>
          <p:cNvSpPr/>
          <p:nvPr/>
        </p:nvSpPr>
        <p:spPr>
          <a:xfrm>
            <a:off x="658813" y="5033963"/>
            <a:ext cx="738187" cy="5286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0000"/>
                </a:solidFill>
                <a:latin typeface="Times New Roman" pitchFamily="18" charset="0"/>
                <a:cs typeface="Times New Roman" pitchFamily="18" charset="0"/>
              </a:rPr>
              <a:t>B</a:t>
            </a:r>
          </a:p>
        </p:txBody>
      </p:sp>
      <p:sp>
        <p:nvSpPr>
          <p:cNvPr id="20486" name="TextBox 1">
            <a:extLst>
              <a:ext uri="{FF2B5EF4-FFF2-40B4-BE49-F238E27FC236}">
                <a16:creationId xmlns:a16="http://schemas.microsoft.com/office/drawing/2014/main" xmlns="" id="{7B3D18D8-0402-420C-AAB3-4C4988336EE4}"/>
              </a:ext>
            </a:extLst>
          </p:cNvPr>
          <p:cNvSpPr txBox="1">
            <a:spLocks noChangeArrowheads="1"/>
          </p:cNvSpPr>
          <p:nvPr/>
        </p:nvSpPr>
        <p:spPr bwMode="auto">
          <a:xfrm>
            <a:off x="2667000" y="225287"/>
            <a:ext cx="3316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err="1">
                <a:solidFill>
                  <a:srgbClr val="FF0000"/>
                </a:solidFill>
                <a:latin typeface="Times New Roman" panose="02020603050405020304" pitchFamily="18" charset="0"/>
                <a:cs typeface="Times New Roman" panose="02020603050405020304" pitchFamily="18" charset="0"/>
              </a:rPr>
              <a:t>Bài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tập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trắc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nghiệm</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FB9B8A60-DD5E-4EB8-880C-BE0213F51308}"/>
              </a:ext>
            </a:extLst>
          </p:cNvPr>
          <p:cNvSpPr txBox="1"/>
          <p:nvPr/>
        </p:nvSpPr>
        <p:spPr>
          <a:xfrm>
            <a:off x="304800" y="393700"/>
            <a:ext cx="8382000" cy="2554288"/>
          </a:xfrm>
          <a:prstGeom prst="rect">
            <a:avLst/>
          </a:prstGeom>
          <a:noFill/>
        </p:spPr>
        <p:txBody>
          <a:bodyPr>
            <a:spAutoFit/>
          </a:bodyPr>
          <a:lstStyle/>
          <a:p>
            <a:pPr>
              <a:defRPr/>
            </a:pPr>
            <a:r>
              <a:rPr lang="en-US" sz="3200" b="1" dirty="0">
                <a:latin typeface="Times New Roman" pitchFamily="18" charset="0"/>
                <a:cs typeface="Times New Roman" pitchFamily="18" charset="0"/>
              </a:rPr>
              <a:t>3/</a:t>
            </a: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giun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tròn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sai</a:t>
            </a:r>
            <a:r>
              <a:rPr lang="en-US" sz="3200" b="1" dirty="0">
                <a:latin typeface="Times New Roman" pitchFamily="18" charset="0"/>
                <a:cs typeface="Times New Roman" pitchFamily="18" charset="0"/>
              </a:rPr>
              <a:t>?</a:t>
            </a:r>
          </a:p>
          <a:p>
            <a:pPr marL="514350" indent="-514350">
              <a:buFont typeface="+mj-lt"/>
              <a:buAutoNum type="alphaUcPeriod"/>
              <a:defRPr/>
            </a:pPr>
            <a:r>
              <a:rPr lang="en-US" sz="3200" b="1" dirty="0" err="1">
                <a:solidFill>
                  <a:srgbClr val="FF3300"/>
                </a:solidFill>
                <a:latin typeface="Times New Roman" pitchFamily="18" charset="0"/>
                <a:cs typeface="Times New Roman" pitchFamily="18" charset="0"/>
              </a:rPr>
              <a:t>Bắt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đầu</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có</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khoang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cơ</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thể</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chưa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chính</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thức</a:t>
            </a:r>
            <a:r>
              <a:rPr lang="en-US" sz="3200" b="1" dirty="0">
                <a:solidFill>
                  <a:srgbClr val="FF3300"/>
                </a:solidFill>
                <a:latin typeface="Times New Roman" pitchFamily="18" charset="0"/>
                <a:cs typeface="Times New Roman" pitchFamily="18" charset="0"/>
              </a:rPr>
              <a:t>.</a:t>
            </a:r>
          </a:p>
          <a:p>
            <a:pPr marL="514350" indent="-514350">
              <a:buFont typeface="+mj-lt"/>
              <a:buAutoNum type="alphaUcPeriod"/>
              <a:defRPr/>
            </a:pPr>
            <a:r>
              <a:rPr lang="en-US" sz="3200" b="1" dirty="0" err="1">
                <a:solidFill>
                  <a:srgbClr val="FF3300"/>
                </a:solidFill>
                <a:latin typeface="Times New Roman" pitchFamily="18" charset="0"/>
                <a:cs typeface="Times New Roman" pitchFamily="18" charset="0"/>
              </a:rPr>
              <a:t>Phần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lớn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sống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kí</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sinh</a:t>
            </a:r>
            <a:r>
              <a:rPr lang="en-US" sz="3200" b="1" dirty="0">
                <a:solidFill>
                  <a:srgbClr val="FF3300"/>
                </a:solidFill>
                <a:latin typeface="Times New Roman" pitchFamily="18" charset="0"/>
                <a:cs typeface="Times New Roman" pitchFamily="18" charset="0"/>
              </a:rPr>
              <a:t>.</a:t>
            </a:r>
          </a:p>
          <a:p>
            <a:pPr marL="514350" indent="-514350">
              <a:buFont typeface="+mj-lt"/>
              <a:buAutoNum type="alphaUcPeriod"/>
              <a:defRPr/>
            </a:pPr>
            <a:r>
              <a:rPr lang="en-US" sz="3200" b="1" dirty="0" err="1">
                <a:solidFill>
                  <a:srgbClr val="FF3300"/>
                </a:solidFill>
                <a:latin typeface="Times New Roman" pitchFamily="18" charset="0"/>
                <a:cs typeface="Times New Roman" pitchFamily="18" charset="0"/>
              </a:rPr>
              <a:t>Tiết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diện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ngang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cơ</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thể</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tròn</a:t>
            </a:r>
            <a:r>
              <a:rPr lang="en-US" sz="3200" b="1" dirty="0">
                <a:solidFill>
                  <a:srgbClr val="FF3300"/>
                </a:solidFill>
                <a:latin typeface="Times New Roman" pitchFamily="18" charset="0"/>
                <a:cs typeface="Times New Roman" pitchFamily="18" charset="0"/>
              </a:rPr>
              <a:t>.</a:t>
            </a:r>
          </a:p>
          <a:p>
            <a:pPr marL="514350" indent="-514350">
              <a:buFont typeface="+mj-lt"/>
              <a:buAutoNum type="alphaUcPeriod"/>
              <a:defRPr/>
            </a:pPr>
            <a:r>
              <a:rPr lang="en-US" sz="3200" b="1" dirty="0" err="1">
                <a:solidFill>
                  <a:srgbClr val="FF3300"/>
                </a:solidFill>
                <a:latin typeface="Times New Roman" pitchFamily="18" charset="0"/>
                <a:cs typeface="Times New Roman" pitchFamily="18" charset="0"/>
              </a:rPr>
              <a:t>Ruột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phân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nhánh</a:t>
            </a:r>
            <a:r>
              <a:rPr lang="en-US" sz="3200" b="1" dirty="0">
                <a:solidFill>
                  <a:srgbClr val="FF3300"/>
                </a:solidFill>
                <a:latin typeface="Times New Roman" pitchFamily="18" charset="0"/>
                <a:cs typeface="Times New Roman" pitchFamily="18" charset="0"/>
              </a:rPr>
              <a:t>.</a:t>
            </a:r>
          </a:p>
        </p:txBody>
      </p:sp>
      <p:sp>
        <p:nvSpPr>
          <p:cNvPr id="13" name="TextBox 12">
            <a:extLst>
              <a:ext uri="{FF2B5EF4-FFF2-40B4-BE49-F238E27FC236}">
                <a16:creationId xmlns:a16="http://schemas.microsoft.com/office/drawing/2014/main" xmlns="" id="{688994CB-A172-49D9-AAC5-5C8F6E508AC6}"/>
              </a:ext>
            </a:extLst>
          </p:cNvPr>
          <p:cNvSpPr txBox="1"/>
          <p:nvPr/>
        </p:nvSpPr>
        <p:spPr>
          <a:xfrm>
            <a:off x="457200" y="3111500"/>
            <a:ext cx="7924800" cy="3540125"/>
          </a:xfrm>
          <a:prstGeom prst="rect">
            <a:avLst/>
          </a:prstGeom>
          <a:noFill/>
        </p:spPr>
        <p:txBody>
          <a:bodyPr>
            <a:spAutoFit/>
          </a:bodyPr>
          <a:lstStyle/>
          <a:p>
            <a:pPr>
              <a:defRPr/>
            </a:pPr>
            <a:r>
              <a:rPr lang="en-US" sz="3200" b="1" dirty="0">
                <a:solidFill>
                  <a:srgbClr val="0000FF"/>
                </a:solidFill>
                <a:latin typeface="Times New Roman" pitchFamily="18" charset="0"/>
                <a:cs typeface="Times New Roman" pitchFamily="18" charset="0"/>
              </a:rPr>
              <a:t>4/</a:t>
            </a:r>
            <a:r>
              <a:rPr lang="en-US" sz="3200" b="1" dirty="0" err="1">
                <a:solidFill>
                  <a:srgbClr val="0000FF"/>
                </a:solidFill>
                <a:latin typeface="Times New Roman" pitchFamily="18" charset="0"/>
                <a:cs typeface="Times New Roman" pitchFamily="18" charset="0"/>
              </a:rPr>
              <a:t>Loài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được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coi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trường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sinh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tử</a:t>
            </a:r>
            <a:r>
              <a:rPr lang="en-US" sz="3200" b="1" dirty="0">
                <a:solidFill>
                  <a:srgbClr val="0000FF"/>
                </a:solidFill>
                <a:latin typeface="Times New Roman" pitchFamily="18" charset="0"/>
                <a:cs typeface="Times New Roman" pitchFamily="18" charset="0"/>
              </a:rPr>
              <a:t>”?</a:t>
            </a:r>
          </a:p>
          <a:p>
            <a:pPr marL="514350" indent="-514350">
              <a:buFont typeface="+mj-lt"/>
              <a:buAutoNum type="alphaUcPeriod"/>
              <a:defRPr/>
            </a:pPr>
            <a:r>
              <a:rPr lang="en-US" sz="3200" dirty="0" err="1">
                <a:solidFill>
                  <a:srgbClr val="FF0000"/>
                </a:solidFill>
                <a:latin typeface="Times New Roman" pitchFamily="18" charset="0"/>
                <a:cs typeface="Times New Roman" pitchFamily="18" charset="0"/>
              </a:rPr>
              <a:t>Gián</a:t>
            </a:r>
            <a:endParaRPr lang="en-US" sz="3200" dirty="0">
              <a:solidFill>
                <a:srgbClr val="FF0000"/>
              </a:solidFill>
              <a:latin typeface="Times New Roman" pitchFamily="18" charset="0"/>
              <a:cs typeface="Times New Roman" pitchFamily="18" charset="0"/>
            </a:endParaRPr>
          </a:p>
          <a:p>
            <a:pPr marL="514350" indent="-514350">
              <a:buFont typeface="+mj-lt"/>
              <a:buAutoNum type="alphaUcPeriod"/>
              <a:defRPr/>
            </a:pPr>
            <a:r>
              <a:rPr lang="en-US" sz="3200" dirty="0" err="1">
                <a:solidFill>
                  <a:srgbClr val="FF0000"/>
                </a:solidFill>
                <a:latin typeface="Times New Roman" pitchFamily="18" charset="0"/>
                <a:cs typeface="Times New Roman" pitchFamily="18" charset="0"/>
              </a:rPr>
              <a:t>Thủy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tức</a:t>
            </a:r>
            <a:endParaRPr lang="en-US" sz="3200" dirty="0">
              <a:solidFill>
                <a:srgbClr val="FF0000"/>
              </a:solidFill>
              <a:latin typeface="Times New Roman" pitchFamily="18" charset="0"/>
              <a:cs typeface="Times New Roman" pitchFamily="18" charset="0"/>
            </a:endParaRPr>
          </a:p>
          <a:p>
            <a:pPr marL="514350" indent="-514350">
              <a:buFont typeface="+mj-lt"/>
              <a:buAutoNum type="alphaUcPeriod"/>
              <a:defRPr/>
            </a:pPr>
            <a:r>
              <a:rPr lang="en-US" sz="3200" dirty="0" err="1">
                <a:solidFill>
                  <a:srgbClr val="FF0000"/>
                </a:solidFill>
                <a:latin typeface="Times New Roman" pitchFamily="18" charset="0"/>
                <a:cs typeface="Times New Roman" pitchFamily="18" charset="0"/>
              </a:rPr>
              <a:t>Trùng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hình</a:t>
            </a:r>
            <a:endParaRPr lang="en-US" sz="3200" dirty="0">
              <a:solidFill>
                <a:srgbClr val="FF0000"/>
              </a:solidFill>
              <a:latin typeface="Times New Roman" pitchFamily="18" charset="0"/>
              <a:cs typeface="Times New Roman" pitchFamily="18" charset="0"/>
            </a:endParaRPr>
          </a:p>
          <a:p>
            <a:pPr marL="514350" indent="-514350">
              <a:buFont typeface="+mj-lt"/>
              <a:buAutoNum type="alphaUcPeriod"/>
              <a:defRPr/>
            </a:pPr>
            <a:r>
              <a:rPr lang="en-US" sz="3200" dirty="0" err="1">
                <a:solidFill>
                  <a:srgbClr val="FF0000"/>
                </a:solidFill>
                <a:latin typeface="Times New Roman" pitchFamily="18" charset="0"/>
                <a:cs typeface="Times New Roman" pitchFamily="18" charset="0"/>
              </a:rPr>
              <a:t>Trùng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giày</a:t>
            </a:r>
            <a:endParaRPr lang="en-US" sz="3200" dirty="0">
              <a:solidFill>
                <a:srgbClr val="FF0000"/>
              </a:solidFill>
              <a:latin typeface="Times New Roman" pitchFamily="18" charset="0"/>
              <a:cs typeface="Times New Roman" pitchFamily="18" charset="0"/>
            </a:endParaRPr>
          </a:p>
          <a:p>
            <a:pPr>
              <a:defRPr/>
            </a:pPr>
            <a:endParaRPr lang="en-US" sz="3200" b="1" dirty="0">
              <a:solidFill>
                <a:prstClr val="black"/>
              </a:solidFill>
              <a:latin typeface="Times New Roman" pitchFamily="18" charset="0"/>
              <a:cs typeface="Times New Roman" pitchFamily="18" charset="0"/>
            </a:endParaRPr>
          </a:p>
        </p:txBody>
      </p:sp>
      <p:sp>
        <p:nvSpPr>
          <p:cNvPr id="4" name="Oval 3">
            <a:extLst>
              <a:ext uri="{FF2B5EF4-FFF2-40B4-BE49-F238E27FC236}">
                <a16:creationId xmlns:a16="http://schemas.microsoft.com/office/drawing/2014/main" xmlns="" id="{FA200ED4-87E2-4739-A354-F2FCE2ED26B7}"/>
              </a:ext>
            </a:extLst>
          </p:cNvPr>
          <p:cNvSpPr/>
          <p:nvPr/>
        </p:nvSpPr>
        <p:spPr>
          <a:xfrm>
            <a:off x="128588" y="2465388"/>
            <a:ext cx="792162" cy="4683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D</a:t>
            </a:r>
          </a:p>
        </p:txBody>
      </p:sp>
      <p:sp>
        <p:nvSpPr>
          <p:cNvPr id="5" name="Oval 4">
            <a:extLst>
              <a:ext uri="{FF2B5EF4-FFF2-40B4-BE49-F238E27FC236}">
                <a16:creationId xmlns:a16="http://schemas.microsoft.com/office/drawing/2014/main" xmlns="" id="{55813AFF-66C3-44DF-A388-7F5B2AD8594A}"/>
              </a:ext>
            </a:extLst>
          </p:cNvPr>
          <p:cNvSpPr/>
          <p:nvPr/>
        </p:nvSpPr>
        <p:spPr>
          <a:xfrm>
            <a:off x="279400" y="4646613"/>
            <a:ext cx="793750" cy="4683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1782</TotalTime>
  <Words>1879</Words>
  <Application>Microsoft Office PowerPoint</Application>
  <PresentationFormat>On-screen Show (4:3)</PresentationFormat>
  <Paragraphs>436</Paragraphs>
  <Slides>21</Slides>
  <Notes>7</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Watermark</vt:lpstr>
      <vt:lpstr>1_Watermark</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NGOC PHUONG</dc:creator>
  <cp:lastModifiedBy>maihoang0411@gmail.com</cp:lastModifiedBy>
  <cp:revision>85</cp:revision>
  <dcterms:created xsi:type="dcterms:W3CDTF">2006-11-22T18:58:57Z</dcterms:created>
  <dcterms:modified xsi:type="dcterms:W3CDTF">2022-01-07T09:37:51Z</dcterms:modified>
</cp:coreProperties>
</file>