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4D2B-9139-48C9-992D-D05622B87083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65E70-750E-46EC-A843-D4A8743A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2048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文本占位符 2048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9940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5978738-C9A5-4154-88A9-51571B6C6256}" type="slidenum">
              <a:rPr lang="en-US" altLang="zh-CN" sz="1200" smtClean="0"/>
              <a:pPr eaLnBrk="1" hangingPunct="1"/>
              <a:t>1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2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1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9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4501A-D0F7-4E1E-B89B-C23371F8275A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0BE6-976C-4DE9-8672-AD2A4C9E1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3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g"/><Relationship Id="rId5" Type="http://schemas.openxmlformats.org/officeDocument/2006/relationships/image" Target="../media/image47.jpg"/><Relationship Id="rId4" Type="http://schemas.openxmlformats.org/officeDocument/2006/relationships/image" Target="../media/image4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0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图片 5125" descr="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328596"/>
            <a:ext cx="9045370" cy="652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1885138"/>
            <a:ext cx="5943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15: </a:t>
            </a: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4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7142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B4: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muỗng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981200"/>
            <a:ext cx="7239000" cy="38433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2500" y="1351746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5- 10 ‘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mayonaise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0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71456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71800"/>
            <a:ext cx="6019800" cy="3858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755" y="296656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mayonnaise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1292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mayonnaise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71785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336283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mayonnaise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452687"/>
            <a:ext cx="2667000" cy="195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57" y="685800"/>
            <a:ext cx="2447925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82" y="4139478"/>
            <a:ext cx="28194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54" y="4065010"/>
            <a:ext cx="265747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990600"/>
            <a:ext cx="2076450" cy="1962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364182"/>
            <a:ext cx="2819400" cy="1924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977178"/>
            <a:ext cx="24574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5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609094"/>
            <a:ext cx="41148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8737" y="4572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038600"/>
            <a:ext cx="4648200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387245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8610" y="152400"/>
            <a:ext cx="367059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5127" y="826532"/>
            <a:ext cx="37545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0353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398"/>
            <a:ext cx="3048000" cy="312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133600"/>
            <a:ext cx="1714500" cy="312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2272144"/>
            <a:ext cx="2046143" cy="32904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88" y="2286000"/>
            <a:ext cx="2105025" cy="2514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37971" y="4800600"/>
            <a:ext cx="130102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06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1447800"/>
            <a:ext cx="5248275" cy="35288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63" y="1600200"/>
            <a:ext cx="3524250" cy="2647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4391891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3198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67973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45192"/>
            <a:ext cx="4724400" cy="4622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0"/>
            <a:ext cx="3733800" cy="3990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568273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5715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25" y="3535913"/>
            <a:ext cx="3333750" cy="3176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523540"/>
            <a:ext cx="180022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14" y="1769508"/>
            <a:ext cx="1714500" cy="17664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842655"/>
            <a:ext cx="1714500" cy="1693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558177"/>
            <a:ext cx="1714500" cy="19431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571625" y="2362201"/>
            <a:ext cx="63817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23622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đá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924300" y="2804680"/>
            <a:ext cx="342900" cy="167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6657975" y="2579133"/>
            <a:ext cx="63817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67400" y="1558177"/>
            <a:ext cx="110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đá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38850" y="1961713"/>
            <a:ext cx="171450" cy="400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32504"/>
            <a:ext cx="10668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77086"/>
            <a:ext cx="1524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6741" y="232504"/>
            <a:ext cx="803425" cy="52322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21920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080700"/>
            <a:ext cx="2382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124200"/>
            <a:ext cx="2895600" cy="2514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43" y="2819400"/>
            <a:ext cx="3076575" cy="2590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99" y="2971800"/>
            <a:ext cx="261150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763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8. </a:t>
            </a:r>
            <a:r>
              <a:rPr lang="en-US" sz="4800" dirty="0" err="1" smtClean="0">
                <a:solidFill>
                  <a:srgbClr val="FF0000"/>
                </a:solidFill>
              </a:rPr>
              <a:t>Huyền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phù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138" y="451366"/>
            <a:ext cx="8687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Quan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tượng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bồi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đắp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phù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" y="1796809"/>
            <a:ext cx="8167687" cy="49849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911" y="1099158"/>
            <a:ext cx="8167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1" y="50236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8" grpId="0"/>
      <p:bldP spid="8" grpId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magie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(magnesium hydroxide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ợ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magie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38400"/>
            <a:ext cx="4724399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438400"/>
            <a:ext cx="2590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592634"/>
            <a:ext cx="2514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438400"/>
            <a:ext cx="2531919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5592634"/>
            <a:ext cx="38862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/ SGK ) Cho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62400"/>
            <a:ext cx="4572000" cy="2409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9050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…..(1)…….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.(2)………..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…..(3)……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982" y="1905000"/>
            <a:ext cx="173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4764" y="29848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25908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7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7764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6/ SGK) Cho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dịch,sương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(6)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68141"/>
            <a:ext cx="1676401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65" y="5015778"/>
            <a:ext cx="1676399" cy="1666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944340"/>
            <a:ext cx="1762125" cy="180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902982"/>
            <a:ext cx="1733550" cy="198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25" y="4895850"/>
            <a:ext cx="1933575" cy="1962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52863" y="2329934"/>
            <a:ext cx="64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410132" y="2743200"/>
            <a:ext cx="267068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362200" y="2743200"/>
            <a:ext cx="1732467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66956" y="2699266"/>
            <a:ext cx="13856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87740" y="2743200"/>
            <a:ext cx="208446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80812" y="2743200"/>
            <a:ext cx="3996388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4496" y="46464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98055" y="4646446"/>
            <a:ext cx="109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48100" y="4632591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10275" y="4646446"/>
            <a:ext cx="533400" cy="38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924800" y="464644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2633696">
            <a:off x="8140658" y="5470427"/>
            <a:ext cx="334805" cy="7575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43800" y="458642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Down Arrow 30"/>
          <p:cNvSpPr/>
          <p:nvPr/>
        </p:nvSpPr>
        <p:spPr>
          <a:xfrm rot="2633696">
            <a:off x="6294864" y="5417605"/>
            <a:ext cx="334805" cy="7575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746497" y="455411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2633696">
            <a:off x="4579307" y="5486878"/>
            <a:ext cx="334805" cy="7575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52863" y="454025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Down Arrow 34"/>
          <p:cNvSpPr/>
          <p:nvPr/>
        </p:nvSpPr>
        <p:spPr>
          <a:xfrm rot="2633696">
            <a:off x="2811337" y="5144610"/>
            <a:ext cx="334805" cy="7575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884919" y="4588749"/>
            <a:ext cx="172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Down Arrow 36"/>
          <p:cNvSpPr/>
          <p:nvPr/>
        </p:nvSpPr>
        <p:spPr>
          <a:xfrm rot="2633696">
            <a:off x="1139605" y="5371476"/>
            <a:ext cx="334805" cy="75757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200" y="4540258"/>
            <a:ext cx="180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6" grpId="0"/>
      <p:bldP spid="27" grpId="0"/>
      <p:bldP spid="29" grpId="0" animBg="1"/>
      <p:bldP spid="29" grpId="1" animBg="1"/>
      <p:bldP spid="31" grpId="0" animBg="1"/>
      <p:bldP spid="31" grpId="1" animBg="1"/>
      <p:bldP spid="31" grpId="2" animBg="1"/>
      <p:bldP spid="32" grpId="0"/>
      <p:bldP spid="33" grpId="0" animBg="1"/>
      <p:bldP spid="33" grpId="1" animBg="1"/>
      <p:bldP spid="33" grpId="2" animBg="1"/>
      <p:bldP spid="33" grpId="3" animBg="1"/>
      <p:bldP spid="35" grpId="0" animBg="1"/>
      <p:bldP spid="35" grpId="1" animBg="1"/>
      <p:bldP spid="35" grpId="2" animBg="1"/>
      <p:bldP spid="35" grpId="3" animBg="1"/>
      <p:bldP spid="35" grpId="4" animBg="1"/>
      <p:bldP spid="37" grpId="0" animBg="1"/>
      <p:bldP spid="37" grpId="1" animBg="1"/>
      <p:bldP spid="37" grpId="2" animBg="1"/>
      <p:bldP spid="37" grpId="3" animBg="1"/>
      <p:bldP spid="37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685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" t="47314" r="3590" b="35950"/>
          <a:stretch/>
        </p:blipFill>
        <p:spPr>
          <a:xfrm>
            <a:off x="-152400" y="3124200"/>
            <a:ext cx="83820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52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tan,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836" y="1517302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2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79419"/>
            <a:ext cx="3695700" cy="445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63833"/>
            <a:ext cx="3705225" cy="4914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524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sắn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29000" y="2971800"/>
            <a:ext cx="2133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799" y="1722328"/>
            <a:ext cx="32055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nhất.Vì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489466"/>
            <a:ext cx="4953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Nhũ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798"/>
            <a:ext cx="62484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524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salat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921451"/>
            <a:ext cx="2333625" cy="3038475"/>
          </a:xfrm>
          <a:prstGeom prst="rect">
            <a:avLst/>
          </a:prstGeom>
        </p:spPr>
      </p:pic>
      <p:cxnSp>
        <p:nvCxnSpPr>
          <p:cNvPr id="11" name="Curved Connector 10"/>
          <p:cNvCxnSpPr/>
          <p:nvPr/>
        </p:nvCxnSpPr>
        <p:spPr>
          <a:xfrm rot="10800000" flipV="1">
            <a:off x="5676900" y="2438399"/>
            <a:ext cx="1181100" cy="77931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4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0764" y="304800"/>
            <a:ext cx="60198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mayonnaise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1066800"/>
            <a:ext cx="1676400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78"/>
          <a:stretch/>
        </p:blipFill>
        <p:spPr>
          <a:xfrm>
            <a:off x="3124200" y="1864735"/>
            <a:ext cx="2867025" cy="20634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6161"/>
            <a:ext cx="3273136" cy="1973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36161"/>
            <a:ext cx="2819400" cy="19738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4075835"/>
            <a:ext cx="2724150" cy="2324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91" y="4075834"/>
            <a:ext cx="3505200" cy="25345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91" y="4075834"/>
            <a:ext cx="2361334" cy="25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61757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1148649"/>
            <a:ext cx="1863436" cy="1752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81" y="1176141"/>
            <a:ext cx="2133600" cy="20412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08088"/>
            <a:ext cx="2057400" cy="2244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491" y="1243524"/>
            <a:ext cx="2819400" cy="19738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990409"/>
            <a:ext cx="3905250" cy="2428875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1066800" y="3020291"/>
            <a:ext cx="1704108" cy="96635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16282" y="3020291"/>
            <a:ext cx="1447800" cy="91440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391025" y="3124200"/>
            <a:ext cx="257175" cy="810491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410200" y="3066872"/>
            <a:ext cx="1427018" cy="890509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6645" y="3866019"/>
            <a:ext cx="2247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53200" y="520484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(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lỏng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8491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54"/>
            <a:ext cx="7772400" cy="43909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132636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B3: 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821</Words>
  <Application>Microsoft Office PowerPoint</Application>
  <PresentationFormat>On-screen Show (4:3)</PresentationFormat>
  <Paragraphs>77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8. Huyền phù</vt:lpstr>
      <vt:lpstr>PowerPoint Presentation</vt:lpstr>
      <vt:lpstr>PowerPoint Presentation</vt:lpstr>
      <vt:lpstr>Thế nào là huyền phù?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10. Ngược lại với dung dịch, khi để yên một huyền phù thì hạt chất rắn sẽ lắng xuống tạo một lớp cặn.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maihoang0411@gmail.com</cp:lastModifiedBy>
  <cp:revision>26</cp:revision>
  <dcterms:created xsi:type="dcterms:W3CDTF">2021-08-15T02:46:09Z</dcterms:created>
  <dcterms:modified xsi:type="dcterms:W3CDTF">2021-11-25T07:37:53Z</dcterms:modified>
</cp:coreProperties>
</file>