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2"/>
    <p:sldId id="259" r:id="rId3"/>
    <p:sldId id="263" r:id="rId4"/>
    <p:sldId id="283" r:id="rId5"/>
    <p:sldId id="285" r:id="rId6"/>
    <p:sldId id="286" r:id="rId7"/>
    <p:sldId id="287" r:id="rId8"/>
    <p:sldId id="288" r:id="rId9"/>
    <p:sldId id="311" r:id="rId10"/>
    <p:sldId id="310" r:id="rId11"/>
    <p:sldId id="312" r:id="rId12"/>
    <p:sldId id="313" r:id="rId13"/>
    <p:sldId id="292" r:id="rId14"/>
    <p:sldId id="289" r:id="rId15"/>
    <p:sldId id="290" r:id="rId16"/>
    <p:sldId id="299" r:id="rId17"/>
    <p:sldId id="265" r:id="rId18"/>
    <p:sldId id="300" r:id="rId19"/>
    <p:sldId id="278" r:id="rId20"/>
    <p:sldId id="301" r:id="rId21"/>
    <p:sldId id="284" r:id="rId22"/>
    <p:sldId id="304" r:id="rId23"/>
    <p:sldId id="269" r:id="rId24"/>
    <p:sldId id="305" r:id="rId25"/>
    <p:sldId id="306" r:id="rId26"/>
    <p:sldId id="307" r:id="rId27"/>
    <p:sldId id="308" r:id="rId28"/>
    <p:sldId id="303" r:id="rId29"/>
    <p:sldId id="309" r:id="rId30"/>
    <p:sldId id="314" r:id="rId31"/>
    <p:sldId id="258" r:id="rId32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9CBB"/>
    <a:srgbClr val="445469"/>
    <a:srgbClr val="EE8E95"/>
    <a:srgbClr val="F19BAE"/>
    <a:srgbClr val="E48470"/>
    <a:srgbClr val="4277AF"/>
    <a:srgbClr val="DF283D"/>
    <a:srgbClr val="270905"/>
    <a:srgbClr val="D308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 snapToGrid="0">
      <p:cViewPr>
        <p:scale>
          <a:sx n="70" d="100"/>
          <a:sy n="70" d="100"/>
        </p:scale>
        <p:origin x="-720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6" d="100"/>
        <a:sy n="10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2021/9/9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5158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2027012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96957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3969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58027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58027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58027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2892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396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823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823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823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396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266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396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9695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0EDA1-27DE-4C83-9D56-647BFDBD8E6B}" type="datetimeFigureOut">
              <a:rPr lang="zh-CN" altLang="en-US" smtClean="0"/>
              <a:pPr/>
              <a:t>2021/9/9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EDF2D-38F1-4E51-9F0B-381E74E9DE7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0EDA1-27DE-4C83-9D56-647BFDBD8E6B}" type="datetimeFigureOut">
              <a:rPr lang="zh-CN" altLang="en-US" smtClean="0"/>
              <a:pPr/>
              <a:t>2021/9/9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EDF2D-38F1-4E51-9F0B-381E74E9DE7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0EDA1-27DE-4C83-9D56-647BFDBD8E6B}" type="datetimeFigureOut">
              <a:rPr lang="zh-CN" altLang="en-US" smtClean="0"/>
              <a:pPr/>
              <a:t>2021/9/9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EDF2D-38F1-4E51-9F0B-381E74E9DE7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0EDA1-27DE-4C83-9D56-647BFDBD8E6B}" type="datetimeFigureOut">
              <a:rPr lang="zh-CN" altLang="en-US" smtClean="0"/>
              <a:pPr/>
              <a:t>2021/9/9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EDF2D-38F1-4E51-9F0B-381E74E9DE7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0EDA1-27DE-4C83-9D56-647BFDBD8E6B}" type="datetimeFigureOut">
              <a:rPr lang="zh-CN" altLang="en-US" smtClean="0"/>
              <a:pPr/>
              <a:t>2021/9/9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EDF2D-38F1-4E51-9F0B-381E74E9DE7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0EDA1-27DE-4C83-9D56-647BFDBD8E6B}" type="datetimeFigureOut">
              <a:rPr lang="zh-CN" altLang="en-US" smtClean="0"/>
              <a:pPr/>
              <a:t>2021/9/9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EDF2D-38F1-4E51-9F0B-381E74E9DE7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0EDA1-27DE-4C83-9D56-647BFDBD8E6B}" type="datetimeFigureOut">
              <a:rPr lang="zh-CN" altLang="en-US" smtClean="0"/>
              <a:pPr/>
              <a:t>2021/9/9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EDF2D-38F1-4E51-9F0B-381E74E9DE7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0EDA1-27DE-4C83-9D56-647BFDBD8E6B}" type="datetimeFigureOut">
              <a:rPr lang="zh-CN" altLang="en-US" smtClean="0"/>
              <a:pPr/>
              <a:t>2021/9/9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EDF2D-38F1-4E51-9F0B-381E74E9DE7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0EDA1-27DE-4C83-9D56-647BFDBD8E6B}" type="datetimeFigureOut">
              <a:rPr lang="zh-CN" altLang="en-US" smtClean="0"/>
              <a:pPr/>
              <a:t>2021/9/9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EDF2D-38F1-4E51-9F0B-381E74E9DE7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0EDA1-27DE-4C83-9D56-647BFDBD8E6B}" type="datetimeFigureOut">
              <a:rPr lang="zh-CN" altLang="en-US" smtClean="0"/>
              <a:pPr/>
              <a:t>2021/9/9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EDF2D-38F1-4E51-9F0B-381E74E9DE7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0EDA1-27DE-4C83-9D56-647BFDBD8E6B}" type="datetimeFigureOut">
              <a:rPr lang="zh-CN" altLang="en-US" smtClean="0"/>
              <a:pPr/>
              <a:t>2021/9/9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EDF2D-38F1-4E51-9F0B-381E74E9DE7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0EDA1-27DE-4C83-9D56-647BFDBD8E6B}" type="datetimeFigureOut">
              <a:rPr lang="zh-CN" altLang="en-US" smtClean="0"/>
              <a:pPr/>
              <a:t>2021/9/9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EDF2D-38F1-4E51-9F0B-381E74E9DE7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111" y="1934308"/>
            <a:ext cx="4258889" cy="492369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926" y="-1"/>
            <a:ext cx="2232074" cy="34087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2849"/>
            <a:ext cx="1963662" cy="25251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546274" y="122475"/>
            <a:ext cx="11506200" cy="2282816"/>
          </a:xfrm>
          <a:prstGeom prst="rect">
            <a:avLst/>
          </a:prstGeom>
          <a:noFill/>
        </p:spPr>
        <p:txBody>
          <a:bodyPr wrap="square" lIns="127138" tIns="63569" rIns="127138" bIns="63569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4000" b="1" spc="50" dirty="0" smtClean="0">
                <a:ln w="11430">
                  <a:noFill/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Tiết 3. Văn bản</a:t>
            </a:r>
          </a:p>
          <a:p>
            <a:pPr algn="ctr"/>
            <a:r>
              <a:rPr lang="en-US" altLang="zh-CN" sz="10000" b="1" spc="50" dirty="0" smtClean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MẸ TÔI</a:t>
            </a:r>
            <a:endParaRPr lang="en-US" sz="10000" b="1" spc="50" dirty="0">
              <a:ln w="11430"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70496" y="2405291"/>
            <a:ext cx="6291617" cy="743933"/>
          </a:xfrm>
          <a:prstGeom prst="rect">
            <a:avLst/>
          </a:prstGeom>
          <a:noFill/>
        </p:spPr>
        <p:txBody>
          <a:bodyPr wrap="square" lIns="127138" tIns="63569" rIns="127138" bIns="63569" rtlCol="0">
            <a:spAutoFit/>
          </a:bodyPr>
          <a:lstStyle/>
          <a:p>
            <a:pPr algn="r"/>
            <a:r>
              <a:rPr lang="en-US" sz="4000" b="1" spc="50" dirty="0" smtClean="0">
                <a:ln w="11430">
                  <a:noFill/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Ét-môn-đô đơ A-mi-xi </a:t>
            </a:r>
            <a:endParaRPr lang="en-US" sz="4000" b="1" cap="all" dirty="0">
              <a:ln w="11430">
                <a:noFill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9446" y="220716"/>
            <a:ext cx="1128693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nl-NL" sz="3800" dirty="0" smtClean="0">
                <a:latin typeface="Times New Roman" pitchFamily="18" charset="0"/>
                <a:cs typeface="Times New Roman" pitchFamily="18" charset="0"/>
              </a:rPr>
              <a:t> Thức suốt đêm, quằn quại, khóc nức nở vì sợ mất con </a:t>
            </a:r>
            <a:endParaRPr lang="en-US" sz="3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3684" y="1087815"/>
            <a:ext cx="1086244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nl-NL" sz="3800" dirty="0" smtClean="0">
                <a:latin typeface="Times New Roman" pitchFamily="18" charset="0"/>
                <a:cs typeface="Times New Roman" pitchFamily="18" charset="0"/>
              </a:rPr>
              <a:t> Sẵn sàng bỏ hết một năm hạnh phúc để tránh cho con một giờ đau đớn</a:t>
            </a:r>
            <a:endParaRPr lang="en-US" sz="3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709449" y="2475176"/>
            <a:ext cx="10957034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nl-NL" sz="3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Có thể đi ăn xin để nuôi con, hi sinh tính mạng để cứu sống</a:t>
            </a:r>
            <a:r>
              <a:rPr kumimoji="0" lang="nl-NL" sz="3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</a:t>
            </a:r>
            <a:endParaRPr kumimoji="0" lang="nl-NL" sz="3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23746" y="3991934"/>
            <a:ext cx="485742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nl-NL" sz="3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Dịu</a:t>
            </a:r>
            <a:r>
              <a:rPr kumimoji="0" lang="en-US" sz="3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dàng và hiền hậu</a:t>
            </a:r>
            <a:endParaRPr kumimoji="0" lang="en-US" sz="3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76b6a58ffad4045378dd0adeedf499b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703" y="3229303"/>
            <a:ext cx="3628696" cy="3628696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rot="20808261" flipH="1">
            <a:off x="3373820" y="727070"/>
            <a:ext cx="6794938" cy="3673365"/>
          </a:xfrm>
          <a:prstGeom prst="cloud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4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fr-FR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400" b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fr-FR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400" b="1" dirty="0" err="1" smtClean="0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fr-FR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400" b="1" dirty="0" err="1" smtClean="0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fr-FR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4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fr-FR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400" b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fr-FR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4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fr-FR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400" b="1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fr-FR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400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fr-FR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4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fr-FR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4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fr-FR" sz="4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loud Callout 7"/>
          <p:cNvSpPr/>
          <p:nvPr/>
        </p:nvSpPr>
        <p:spPr>
          <a:xfrm rot="20808261" flipH="1">
            <a:off x="2706482" y="974285"/>
            <a:ext cx="7625643" cy="3673365"/>
          </a:xfrm>
          <a:prstGeom prst="cloud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Enricô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504496" y="4641394"/>
            <a:ext cx="909670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4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kumimoji="0" lang="nl-NL" sz="4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Là người hiền hậu, dịu dàng, giàu đức hi sinh, hết lòng yêu thương, chăm sóc con</a:t>
            </a:r>
            <a:endParaRPr kumimoji="0" lang="nl-NL" sz="40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46537" y="6013634"/>
            <a:ext cx="89390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4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nl-NL" sz="4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Người mẹ cao cả.</a:t>
            </a:r>
            <a:endParaRPr kumimoji="0" lang="nl-NL" sz="40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99773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3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6385" grpId="0"/>
      <p:bldP spid="5" grpId="0"/>
      <p:bldP spid="7" grpId="0" animBg="1"/>
      <p:bldP spid="7" grpId="1" animBg="1"/>
      <p:bldP spid="8" grpId="0" animBg="1"/>
      <p:bldP spid="8" grpId="1" animBg="1"/>
      <p:bldP spid="16386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48ca0c5b095a7bc8cf2d8e51d0bc47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12676" y="2144101"/>
            <a:ext cx="4934606" cy="4934606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3941379" y="0"/>
            <a:ext cx="6479628" cy="3610303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mẹ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Enricô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gợi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nhớ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tới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mẹ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văn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bản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lang="en-US" sz="4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26014" y="4776952"/>
            <a:ext cx="47211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 err="1" smtClean="0">
                <a:latin typeface="Times New Roman" pitchFamily="18" charset="0"/>
                <a:cs typeface="Times New Roman" pitchFamily="18" charset="0"/>
              </a:rPr>
              <a:t>Cổng</a:t>
            </a:r>
            <a:r>
              <a:rPr lang="en-US" sz="4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endParaRPr lang="en-US" sz="4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9795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d1d824a8a7d9f6b171be4243494d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4814" y="2684438"/>
            <a:ext cx="3237186" cy="4173562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20808261" flipH="1">
            <a:off x="1713255" y="821884"/>
            <a:ext cx="7625643" cy="3673365"/>
          </a:xfrm>
          <a:prstGeom prst="cloud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400" b="1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fr-FR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400" b="1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fr-FR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4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fr-FR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400" b="1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fr-FR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400" b="1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fr-FR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4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fr-FR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4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fr-FR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400" b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fr-FR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400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fr-FR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4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fr-FR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4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fr-FR" sz="4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3418" y="847975"/>
            <a:ext cx="107996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fr-FR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fr-FR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fr-FR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fr-FR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fr-FR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fr-FR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fr-FR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fr-FR" sz="36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fr-FR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1392356" y="2576927"/>
            <a:ext cx="66638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Enrico là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354237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/>
          <p:cNvSpPr/>
          <p:nvPr/>
        </p:nvSpPr>
        <p:spPr>
          <a:xfrm rot="445699">
            <a:off x="1558493" y="1647414"/>
            <a:ext cx="7320455" cy="3016474"/>
          </a:xfrm>
          <a:prstGeom prst="cloud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119063" algn="l"/>
              </a:tabLst>
            </a:pPr>
            <a:r>
              <a:rPr lang="fr-FR" sz="4000" b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lang="fr-FR" sz="40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chi </a:t>
            </a:r>
            <a:r>
              <a:rPr lang="fr-FR" sz="4000" b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tiết</a:t>
            </a:r>
            <a:r>
              <a:rPr lang="fr-FR" sz="40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4000" b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nào</a:t>
            </a:r>
            <a:r>
              <a:rPr lang="fr-FR" sz="40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4000" b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miêu</a:t>
            </a:r>
            <a:r>
              <a:rPr lang="fr-FR" sz="40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4000" b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tả</a:t>
            </a:r>
            <a:r>
              <a:rPr lang="fr-FR" sz="40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4000" b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thái</a:t>
            </a:r>
            <a:r>
              <a:rPr lang="fr-FR" sz="40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4000" b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</a:t>
            </a:r>
            <a:r>
              <a:rPr lang="fr-FR" sz="40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4000" b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fr-FR" sz="40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4000" b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lang="fr-FR" sz="40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4000" b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cha</a:t>
            </a:r>
            <a:r>
              <a:rPr lang="fr-FR" sz="40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4000" b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trước</a:t>
            </a:r>
            <a:r>
              <a:rPr lang="fr-FR" sz="40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4000" b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sự</a:t>
            </a:r>
            <a:r>
              <a:rPr lang="fr-FR" sz="40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4000" b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vô</a:t>
            </a:r>
            <a:r>
              <a:rPr lang="fr-FR" sz="40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4000" b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lễ</a:t>
            </a:r>
            <a:r>
              <a:rPr lang="fr-FR" sz="40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4000" b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fr-FR" sz="40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con?</a:t>
            </a:r>
            <a:endParaRPr lang="en-US" sz="3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01979" y="965628"/>
            <a:ext cx="83651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“Sự hỗn láo của con như nhát dao đâm vào tim bố vậy.”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1228843" y="2453946"/>
            <a:ext cx="76967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“Bố không thể nén được cơn tức giận đối với con.”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1229655" y="3877458"/>
            <a:ext cx="81355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“Con mà lại xúc phạm đến mẹ con ư?”</a:t>
            </a:r>
            <a:endParaRPr lang="en-US" sz="4000" dirty="0"/>
          </a:p>
        </p:txBody>
      </p:sp>
      <p:sp>
        <p:nvSpPr>
          <p:cNvPr id="11" name="Rectangle 10"/>
          <p:cNvSpPr/>
          <p:nvPr/>
        </p:nvSpPr>
        <p:spPr>
          <a:xfrm>
            <a:off x="1317271" y="4673347"/>
            <a:ext cx="107337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 Thật đáng xấu hổ và nhục nhã cho kẻ nào chà đạp lên tình yêu thương đó. »</a:t>
            </a:r>
            <a:endParaRPr lang="en-US" sz="4000" dirty="0"/>
          </a:p>
        </p:txBody>
      </p:sp>
      <p:pic>
        <p:nvPicPr>
          <p:cNvPr id="13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28" t="56071" r="6830" b="7893"/>
          <a:stretch/>
        </p:blipFill>
        <p:spPr>
          <a:xfrm>
            <a:off x="8497615" y="134346"/>
            <a:ext cx="4120055" cy="430481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7421" y="5153"/>
            <a:ext cx="12192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Thái độ của bố đối với En-ri-cô: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5294" y="6041828"/>
            <a:ext cx="101162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40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→ Ngỡ ngàng, buồn bã, tức giận</a:t>
            </a:r>
            <a:endParaRPr lang="en-US" sz="4000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/>
      <p:bldP spid="9" grpId="0"/>
      <p:bldP spid="10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ChangeArrowheads="1"/>
          </p:cNvSpPr>
          <p:nvPr/>
        </p:nvSpPr>
        <p:spPr bwMode="auto">
          <a:xfrm>
            <a:off x="1418897" y="1554396"/>
            <a:ext cx="104210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9063" algn="l"/>
              </a:tabLst>
            </a:pPr>
            <a:r>
              <a:rPr kumimoji="0" lang="pl-PL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+ Không bao giờ thốt ra một lời nói nặng với mẹ 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0057" y="420414"/>
            <a:ext cx="78722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Lời khuyên của bố: 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22858PICdbgea5Gz679dY_PIC20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39048" y="3113689"/>
            <a:ext cx="3744311" cy="3744311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 rot="20780007" flipH="1">
            <a:off x="5183952" y="625721"/>
            <a:ext cx="5705068" cy="2959456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En –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429412" y="2507540"/>
            <a:ext cx="104210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9063" algn="l"/>
              </a:tabLst>
            </a:pPr>
            <a:r>
              <a:rPr kumimoji="0" lang="pl-PL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+  Con phải xin lỗi mẹ.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424157" y="3375737"/>
            <a:ext cx="104210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9063" algn="l"/>
              </a:tabLst>
            </a:pPr>
            <a:r>
              <a:rPr kumimoji="0" lang="pl-PL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+ Con hãy cầu xin mẹ hôn con.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709453" y="4293352"/>
            <a:ext cx="104210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9063" algn="l"/>
              </a:tabLst>
            </a:pP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</a:t>
            </a:r>
            <a:r>
              <a:rPr kumimoji="0" lang="pl-PL" sz="3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pl-PL" sz="3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Lời khuyên nhủ chân tình</a:t>
            </a: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,</a:t>
            </a:r>
            <a:r>
              <a:rPr kumimoji="0" lang="pl-PL" sz="36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Symbol" pitchFamily="18" charset="2"/>
              </a:rPr>
              <a:t> sâu sắc.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5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7" grpId="0"/>
      <p:bldP spid="3" grpId="0"/>
      <p:bldP spid="5" grpId="0" animBg="1"/>
      <p:bldP spid="5" grpId="1" animBg="1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147407057c3e2541113905c55f403a2.png"/>
          <p:cNvPicPr>
            <a:picLocks noChangeAspect="1"/>
          </p:cNvPicPr>
          <p:nvPr/>
        </p:nvPicPr>
        <p:blipFill>
          <a:blip r:embed="rId2"/>
          <a:srcRect l="20000" r="26667"/>
          <a:stretch>
            <a:fillRect/>
          </a:stretch>
        </p:blipFill>
        <p:spPr>
          <a:xfrm>
            <a:off x="-315311" y="2077048"/>
            <a:ext cx="3405352" cy="5088380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3373821" y="599090"/>
            <a:ext cx="6858000" cy="3626069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19063" algn="l"/>
              </a:tabLst>
            </a:pPr>
            <a:r>
              <a:rPr lang="fr-FR" sz="3600" i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lang="fr-FR" sz="3600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ý </a:t>
            </a:r>
            <a:r>
              <a:rPr lang="fr-FR" sz="3600" i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kiến</a:t>
            </a:r>
            <a:r>
              <a:rPr lang="fr-FR" sz="3600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3600" i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cho</a:t>
            </a:r>
            <a:r>
              <a:rPr lang="fr-FR" sz="3600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3600" i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rằng</a:t>
            </a:r>
            <a:r>
              <a:rPr lang="fr-FR" sz="3600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3600" i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bố</a:t>
            </a:r>
            <a:r>
              <a:rPr lang="fr-FR" sz="3600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En-ri-</a:t>
            </a:r>
            <a:r>
              <a:rPr lang="fr-FR" sz="3600" i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cô</a:t>
            </a:r>
            <a:r>
              <a:rPr lang="fr-FR" sz="3600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3600" i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quá</a:t>
            </a:r>
            <a:r>
              <a:rPr lang="fr-FR" sz="3600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3600" i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nghiêm</a:t>
            </a:r>
            <a:r>
              <a:rPr lang="fr-FR" sz="3600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3600" i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khắc</a:t>
            </a:r>
            <a:r>
              <a:rPr lang="fr-FR" sz="3600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3600" i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lang="fr-FR" sz="3600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3600" i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lẽ</a:t>
            </a:r>
            <a:r>
              <a:rPr lang="fr-FR" sz="3600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3600" i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ông</a:t>
            </a:r>
            <a:r>
              <a:rPr lang="fr-FR" sz="3600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3600" i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không</a:t>
            </a:r>
            <a:r>
              <a:rPr lang="fr-FR" sz="3600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3600" i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còn</a:t>
            </a:r>
            <a:r>
              <a:rPr lang="fr-FR" sz="3600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3600" i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yêu</a:t>
            </a:r>
            <a:r>
              <a:rPr lang="fr-FR" sz="3600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3600" i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thương</a:t>
            </a:r>
            <a:r>
              <a:rPr lang="fr-FR" sz="3600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 </a:t>
            </a:r>
            <a:r>
              <a:rPr lang="fr-FR" sz="3600" i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mình</a:t>
            </a:r>
            <a:r>
              <a:rPr lang="fr-FR" sz="3600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 Ý </a:t>
            </a:r>
            <a:r>
              <a:rPr lang="fr-FR" sz="3600" i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kiến</a:t>
            </a:r>
            <a:r>
              <a:rPr lang="fr-FR" sz="3600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3600" i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fr-FR" sz="3600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fr-FR" sz="3600" i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lang="fr-FR" sz="3600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lang="fr-FR" sz="4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3531476" y="1970705"/>
            <a:ext cx="817179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Bố Enricô thương yêu con, mong và luôn giáo dục con trở thành người con hiếu thảo, trân trọng mẹ.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384331" y="4598291"/>
            <a:ext cx="817179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kumimoji="0" lang="it-IT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Ông là người chồng, người cha tốt</a:t>
            </a:r>
            <a:endParaRPr kumimoji="0" lang="it-IT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3249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bfcbea28a5cbe59ad7f1d92c85f764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5583" y="1954924"/>
            <a:ext cx="4085897" cy="4903076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2427889" y="252248"/>
            <a:ext cx="6479628" cy="3610303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600" b="1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fr-FR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fr-FR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fr-FR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fr-FR" sz="3600" b="1" dirty="0" smtClean="0">
                <a:latin typeface="Times New Roman" pitchFamily="18" charset="0"/>
                <a:cs typeface="Times New Roman" pitchFamily="18" charset="0"/>
              </a:rPr>
              <a:t> En-ri-</a:t>
            </a:r>
            <a:r>
              <a:rPr lang="fr-FR" sz="3600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fr-FR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fr-FR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fr-FR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fr-FR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fr-FR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fr-FR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fr-FR" sz="3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753" name="Rectangle 1"/>
          <p:cNvSpPr>
            <a:spLocks noChangeArrowheads="1"/>
          </p:cNvSpPr>
          <p:nvPr/>
        </p:nvSpPr>
        <p:spPr bwMode="auto">
          <a:xfrm>
            <a:off x="740979" y="614855"/>
            <a:ext cx="40607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nl-NL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Xúc động vô cùng</a:t>
            </a:r>
            <a:endParaRPr kumimoji="0" lang="nl-NL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3069020" y="956442"/>
            <a:ext cx="6479628" cy="3610303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4000" b="1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fr-FR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fr-FR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fr-FR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b="1" dirty="0" err="1" smtClean="0"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fr-FR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b="1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fr-FR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fr-FR" sz="4000" b="1" dirty="0" smtClean="0">
                <a:latin typeface="Times New Roman" pitchFamily="18" charset="0"/>
                <a:cs typeface="Times New Roman" pitchFamily="18" charset="0"/>
              </a:rPr>
              <a:t> khi </a:t>
            </a:r>
            <a:r>
              <a:rPr lang="fr-FR" sz="4000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fr-FR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b="1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fr-FR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b="1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fr-FR" sz="40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76248" y="1602827"/>
            <a:ext cx="177805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nl-NL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Lí</a:t>
            </a:r>
            <a:r>
              <a:rPr kumimoji="0" lang="nl-NL" sz="3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do:</a:t>
            </a:r>
            <a:endParaRPr kumimoji="0" lang="nl-NL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2523254" y="2711669"/>
            <a:ext cx="98539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4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Bố gợi lại những kỉ niệm giữa</a:t>
            </a:r>
            <a:r>
              <a:rPr kumimoji="0" lang="fr-FR" sz="4000" b="0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4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mẹ và En-ri-cô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195142" y="3715404"/>
            <a:ext cx="768511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4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fr-FR" sz="40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Lời</a:t>
            </a:r>
            <a:r>
              <a:rPr kumimoji="0" lang="fr-FR" sz="4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40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nói</a:t>
            </a:r>
            <a:r>
              <a:rPr kumimoji="0" lang="fr-FR" sz="4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40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chân</a:t>
            </a:r>
            <a:r>
              <a:rPr kumimoji="0" lang="fr-FR" sz="4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40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thành</a:t>
            </a:r>
            <a:r>
              <a:rPr kumimoji="0" lang="fr-FR" sz="4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fr-FR" sz="40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sâu</a:t>
            </a:r>
            <a:r>
              <a:rPr kumimoji="0" lang="fr-FR" sz="4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40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sắc</a:t>
            </a:r>
            <a:r>
              <a:rPr kumimoji="0" lang="fr-FR" sz="4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40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fr-FR" sz="4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40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bố</a:t>
            </a:r>
            <a:endParaRPr kumimoji="0" lang="fr-FR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4067503" y="4966138"/>
            <a:ext cx="758321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4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kumimoji="0" lang="fr-FR" sz="4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 nhận ra lỗi lầm của mình</a:t>
            </a:r>
            <a:endParaRPr kumimoji="0" lang="fr-FR" sz="4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4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4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3" dur="2000"/>
                                        <p:tgtEl>
                                          <p:spTgt spid="74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4753" grpId="0"/>
      <p:bldP spid="5" grpId="0" animBg="1"/>
      <p:bldP spid="5" grpId="1" animBg="1"/>
      <p:bldP spid="6" grpId="0"/>
      <p:bldP spid="74754" grpId="0"/>
      <p:bldP spid="8" grpId="0"/>
      <p:bldP spid="7475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1"/>
          <p:cNvSpPr/>
          <p:nvPr/>
        </p:nvSpPr>
        <p:spPr bwMode="auto">
          <a:xfrm>
            <a:off x="5031235" y="4786735"/>
            <a:ext cx="1214790" cy="2209769"/>
          </a:xfrm>
          <a:custGeom>
            <a:avLst/>
            <a:gdLst>
              <a:gd name="T0" fmla="*/ 558 w 679"/>
              <a:gd name="T1" fmla="*/ 1235 h 1235"/>
              <a:gd name="T2" fmla="*/ 517 w 679"/>
              <a:gd name="T3" fmla="*/ 546 h 1235"/>
              <a:gd name="T4" fmla="*/ 669 w 679"/>
              <a:gd name="T5" fmla="*/ 191 h 1235"/>
              <a:gd name="T6" fmla="*/ 593 w 679"/>
              <a:gd name="T7" fmla="*/ 207 h 1235"/>
              <a:gd name="T8" fmla="*/ 451 w 679"/>
              <a:gd name="T9" fmla="*/ 310 h 1235"/>
              <a:gd name="T10" fmla="*/ 331 w 679"/>
              <a:gd name="T11" fmla="*/ 25 h 1235"/>
              <a:gd name="T12" fmla="*/ 319 w 679"/>
              <a:gd name="T13" fmla="*/ 214 h 1235"/>
              <a:gd name="T14" fmla="*/ 199 w 679"/>
              <a:gd name="T15" fmla="*/ 139 h 1235"/>
              <a:gd name="T16" fmla="*/ 110 w 679"/>
              <a:gd name="T17" fmla="*/ 71 h 1235"/>
              <a:gd name="T18" fmla="*/ 216 w 679"/>
              <a:gd name="T19" fmla="*/ 311 h 1235"/>
              <a:gd name="T20" fmla="*/ 40 w 679"/>
              <a:gd name="T21" fmla="*/ 150 h 1235"/>
              <a:gd name="T22" fmla="*/ 37 w 679"/>
              <a:gd name="T23" fmla="*/ 224 h 1235"/>
              <a:gd name="T24" fmla="*/ 180 w 679"/>
              <a:gd name="T25" fmla="*/ 388 h 1235"/>
              <a:gd name="T26" fmla="*/ 44 w 679"/>
              <a:gd name="T27" fmla="*/ 317 h 1235"/>
              <a:gd name="T28" fmla="*/ 85 w 679"/>
              <a:gd name="T29" fmla="*/ 408 h 1235"/>
              <a:gd name="T30" fmla="*/ 303 w 679"/>
              <a:gd name="T31" fmla="*/ 668 h 1235"/>
              <a:gd name="T32" fmla="*/ 275 w 679"/>
              <a:gd name="T33" fmla="*/ 1139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79" h="1235">
                <a:moveTo>
                  <a:pt x="558" y="1235"/>
                </a:moveTo>
                <a:cubicBezTo>
                  <a:pt x="558" y="1235"/>
                  <a:pt x="455" y="806"/>
                  <a:pt x="517" y="546"/>
                </a:cubicBezTo>
                <a:cubicBezTo>
                  <a:pt x="580" y="285"/>
                  <a:pt x="679" y="231"/>
                  <a:pt x="669" y="191"/>
                </a:cubicBezTo>
                <a:cubicBezTo>
                  <a:pt x="660" y="151"/>
                  <a:pt x="609" y="170"/>
                  <a:pt x="593" y="207"/>
                </a:cubicBezTo>
                <a:cubicBezTo>
                  <a:pt x="577" y="243"/>
                  <a:pt x="512" y="323"/>
                  <a:pt x="451" y="310"/>
                </a:cubicBezTo>
                <a:cubicBezTo>
                  <a:pt x="391" y="297"/>
                  <a:pt x="375" y="49"/>
                  <a:pt x="331" y="25"/>
                </a:cubicBezTo>
                <a:cubicBezTo>
                  <a:pt x="287" y="0"/>
                  <a:pt x="302" y="114"/>
                  <a:pt x="319" y="214"/>
                </a:cubicBezTo>
                <a:cubicBezTo>
                  <a:pt x="336" y="313"/>
                  <a:pt x="252" y="258"/>
                  <a:pt x="199" y="139"/>
                </a:cubicBezTo>
                <a:cubicBezTo>
                  <a:pt x="146" y="20"/>
                  <a:pt x="115" y="54"/>
                  <a:pt x="110" y="71"/>
                </a:cubicBezTo>
                <a:cubicBezTo>
                  <a:pt x="104" y="88"/>
                  <a:pt x="225" y="300"/>
                  <a:pt x="216" y="311"/>
                </a:cubicBezTo>
                <a:cubicBezTo>
                  <a:pt x="208" y="321"/>
                  <a:pt x="55" y="145"/>
                  <a:pt x="40" y="150"/>
                </a:cubicBezTo>
                <a:cubicBezTo>
                  <a:pt x="26" y="155"/>
                  <a:pt x="0" y="169"/>
                  <a:pt x="37" y="224"/>
                </a:cubicBezTo>
                <a:cubicBezTo>
                  <a:pt x="73" y="280"/>
                  <a:pt x="187" y="373"/>
                  <a:pt x="180" y="388"/>
                </a:cubicBezTo>
                <a:cubicBezTo>
                  <a:pt x="173" y="404"/>
                  <a:pt x="78" y="319"/>
                  <a:pt x="44" y="317"/>
                </a:cubicBezTo>
                <a:cubicBezTo>
                  <a:pt x="9" y="315"/>
                  <a:pt x="23" y="364"/>
                  <a:pt x="85" y="408"/>
                </a:cubicBezTo>
                <a:cubicBezTo>
                  <a:pt x="147" y="452"/>
                  <a:pt x="298" y="501"/>
                  <a:pt x="303" y="668"/>
                </a:cubicBezTo>
                <a:cubicBezTo>
                  <a:pt x="308" y="835"/>
                  <a:pt x="275" y="1139"/>
                  <a:pt x="275" y="1139"/>
                </a:cubicBezTo>
              </a:path>
            </a:pathLst>
          </a:custGeom>
          <a:solidFill>
            <a:srgbClr val="C1C7D0"/>
          </a:solidFill>
          <a:ln>
            <a:noFill/>
          </a:ln>
        </p:spPr>
        <p:txBody>
          <a:bodyPr lIns="109728" tIns="54864" rIns="109728" bIns="54864"/>
          <a:lstStyle/>
          <a:p>
            <a:pPr defTabSz="950595">
              <a:defRPr/>
            </a:pPr>
            <a:endParaRPr lang="bg-BG" sz="1685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Freeform 22"/>
          <p:cNvSpPr/>
          <p:nvPr/>
        </p:nvSpPr>
        <p:spPr bwMode="auto">
          <a:xfrm>
            <a:off x="5158564" y="2862653"/>
            <a:ext cx="2254071" cy="2132324"/>
          </a:xfrm>
          <a:custGeom>
            <a:avLst/>
            <a:gdLst>
              <a:gd name="T0" fmla="*/ 388 w 1261"/>
              <a:gd name="T1" fmla="*/ 1185 h 1192"/>
              <a:gd name="T2" fmla="*/ 659 w 1261"/>
              <a:gd name="T3" fmla="*/ 0 h 1192"/>
              <a:gd name="T4" fmla="*/ 490 w 1261"/>
              <a:gd name="T5" fmla="*/ 1192 h 1192"/>
              <a:gd name="T6" fmla="*/ 595 w 1261"/>
              <a:gd name="T7" fmla="*/ 548 h 1192"/>
              <a:gd name="T8" fmla="*/ 388 w 1261"/>
              <a:gd name="T9" fmla="*/ 1185 h 1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61" h="1192">
                <a:moveTo>
                  <a:pt x="388" y="1185"/>
                </a:moveTo>
                <a:cubicBezTo>
                  <a:pt x="388" y="1185"/>
                  <a:pt x="0" y="615"/>
                  <a:pt x="659" y="0"/>
                </a:cubicBezTo>
                <a:cubicBezTo>
                  <a:pt x="659" y="0"/>
                  <a:pt x="1261" y="710"/>
                  <a:pt x="490" y="1192"/>
                </a:cubicBezTo>
                <a:cubicBezTo>
                  <a:pt x="490" y="1192"/>
                  <a:pt x="508" y="734"/>
                  <a:pt x="595" y="548"/>
                </a:cubicBezTo>
                <a:cubicBezTo>
                  <a:pt x="595" y="548"/>
                  <a:pt x="363" y="953"/>
                  <a:pt x="388" y="1185"/>
                </a:cubicBezTo>
                <a:close/>
              </a:path>
            </a:pathLst>
          </a:custGeom>
          <a:solidFill>
            <a:srgbClr val="729CBB"/>
          </a:solidFill>
          <a:ln>
            <a:noFill/>
          </a:ln>
        </p:spPr>
        <p:txBody>
          <a:bodyPr lIns="109728" tIns="54864" rIns="109728" bIns="54864"/>
          <a:lstStyle/>
          <a:p>
            <a:pPr defTabSz="950595">
              <a:defRPr/>
            </a:pPr>
            <a:endParaRPr lang="bg-BG" sz="1685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Freeform 23"/>
          <p:cNvSpPr/>
          <p:nvPr/>
        </p:nvSpPr>
        <p:spPr bwMode="auto">
          <a:xfrm>
            <a:off x="6318292" y="4182663"/>
            <a:ext cx="1670766" cy="1636675"/>
          </a:xfrm>
          <a:custGeom>
            <a:avLst/>
            <a:gdLst>
              <a:gd name="T0" fmla="*/ 0 w 933"/>
              <a:gd name="T1" fmla="*/ 502 h 915"/>
              <a:gd name="T2" fmla="*/ 933 w 933"/>
              <a:gd name="T3" fmla="*/ 207 h 915"/>
              <a:gd name="T4" fmla="*/ 37 w 933"/>
              <a:gd name="T5" fmla="*/ 576 h 915"/>
              <a:gd name="T6" fmla="*/ 527 w 933"/>
              <a:gd name="T7" fmla="*/ 386 h 915"/>
              <a:gd name="T8" fmla="*/ 0 w 933"/>
              <a:gd name="T9" fmla="*/ 502 h 9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915">
                <a:moveTo>
                  <a:pt x="0" y="502"/>
                </a:moveTo>
                <a:cubicBezTo>
                  <a:pt x="0" y="502"/>
                  <a:pt x="238" y="0"/>
                  <a:pt x="933" y="207"/>
                </a:cubicBezTo>
                <a:cubicBezTo>
                  <a:pt x="933" y="207"/>
                  <a:pt x="686" y="915"/>
                  <a:pt x="37" y="576"/>
                </a:cubicBezTo>
                <a:cubicBezTo>
                  <a:pt x="37" y="576"/>
                  <a:pt x="362" y="402"/>
                  <a:pt x="527" y="386"/>
                </a:cubicBezTo>
                <a:cubicBezTo>
                  <a:pt x="527" y="386"/>
                  <a:pt x="151" y="390"/>
                  <a:pt x="0" y="502"/>
                </a:cubicBezTo>
                <a:close/>
              </a:path>
            </a:pathLst>
          </a:custGeom>
          <a:solidFill>
            <a:srgbClr val="729CBB"/>
          </a:solidFill>
          <a:ln>
            <a:noFill/>
          </a:ln>
        </p:spPr>
        <p:txBody>
          <a:bodyPr lIns="109728" tIns="54864" rIns="109728" bIns="54864"/>
          <a:lstStyle/>
          <a:p>
            <a:pPr defTabSz="950595">
              <a:defRPr/>
            </a:pPr>
            <a:endParaRPr lang="bg-BG" sz="1685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Freeform 24"/>
          <p:cNvSpPr/>
          <p:nvPr/>
        </p:nvSpPr>
        <p:spPr bwMode="auto">
          <a:xfrm>
            <a:off x="3298525" y="3841904"/>
            <a:ext cx="1732710" cy="1832869"/>
          </a:xfrm>
          <a:custGeom>
            <a:avLst/>
            <a:gdLst>
              <a:gd name="T0" fmla="*/ 966 w 970"/>
              <a:gd name="T1" fmla="*/ 703 h 1025"/>
              <a:gd name="T2" fmla="*/ 0 w 970"/>
              <a:gd name="T3" fmla="*/ 498 h 1025"/>
              <a:gd name="T4" fmla="*/ 970 w 970"/>
              <a:gd name="T5" fmla="*/ 620 h 1025"/>
              <a:gd name="T6" fmla="*/ 445 w 970"/>
              <a:gd name="T7" fmla="*/ 543 h 1025"/>
              <a:gd name="T8" fmla="*/ 966 w 970"/>
              <a:gd name="T9" fmla="*/ 703 h 10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70" h="1025">
                <a:moveTo>
                  <a:pt x="966" y="703"/>
                </a:moveTo>
                <a:cubicBezTo>
                  <a:pt x="966" y="703"/>
                  <a:pt x="507" y="1025"/>
                  <a:pt x="0" y="498"/>
                </a:cubicBezTo>
                <a:cubicBezTo>
                  <a:pt x="0" y="498"/>
                  <a:pt x="568" y="0"/>
                  <a:pt x="970" y="620"/>
                </a:cubicBezTo>
                <a:cubicBezTo>
                  <a:pt x="970" y="620"/>
                  <a:pt x="598" y="611"/>
                  <a:pt x="445" y="543"/>
                </a:cubicBezTo>
                <a:cubicBezTo>
                  <a:pt x="445" y="543"/>
                  <a:pt x="778" y="726"/>
                  <a:pt x="966" y="703"/>
                </a:cubicBezTo>
                <a:close/>
              </a:path>
            </a:pathLst>
          </a:custGeom>
          <a:solidFill>
            <a:srgbClr val="729CBB"/>
          </a:solidFill>
          <a:ln>
            <a:noFill/>
          </a:ln>
        </p:spPr>
        <p:txBody>
          <a:bodyPr lIns="109728" tIns="54864" rIns="109728" bIns="54864"/>
          <a:lstStyle/>
          <a:p>
            <a:pPr defTabSz="950595">
              <a:defRPr/>
            </a:pPr>
            <a:endParaRPr lang="bg-BG" sz="1685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Freeform 25"/>
          <p:cNvSpPr/>
          <p:nvPr/>
        </p:nvSpPr>
        <p:spPr bwMode="auto">
          <a:xfrm>
            <a:off x="4169182" y="3022706"/>
            <a:ext cx="1730989" cy="1805333"/>
          </a:xfrm>
          <a:custGeom>
            <a:avLst/>
            <a:gdLst>
              <a:gd name="T0" fmla="*/ 594 w 968"/>
              <a:gd name="T1" fmla="*/ 1009 h 1009"/>
              <a:gd name="T2" fmla="*/ 142 w 968"/>
              <a:gd name="T3" fmla="*/ 0 h 1009"/>
              <a:gd name="T4" fmla="*/ 671 w 968"/>
              <a:gd name="T5" fmla="*/ 958 h 1009"/>
              <a:gd name="T6" fmla="*/ 395 w 968"/>
              <a:gd name="T7" fmla="*/ 433 h 1009"/>
              <a:gd name="T8" fmla="*/ 594 w 968"/>
              <a:gd name="T9" fmla="*/ 1009 h 10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68" h="1009">
                <a:moveTo>
                  <a:pt x="594" y="1009"/>
                </a:moveTo>
                <a:cubicBezTo>
                  <a:pt x="594" y="1009"/>
                  <a:pt x="0" y="806"/>
                  <a:pt x="142" y="0"/>
                </a:cubicBezTo>
                <a:cubicBezTo>
                  <a:pt x="142" y="0"/>
                  <a:pt x="968" y="186"/>
                  <a:pt x="671" y="958"/>
                </a:cubicBezTo>
                <a:cubicBezTo>
                  <a:pt x="671" y="958"/>
                  <a:pt x="435" y="615"/>
                  <a:pt x="395" y="433"/>
                </a:cubicBezTo>
                <a:cubicBezTo>
                  <a:pt x="395" y="433"/>
                  <a:pt x="449" y="854"/>
                  <a:pt x="594" y="1009"/>
                </a:cubicBezTo>
                <a:close/>
              </a:path>
            </a:pathLst>
          </a:custGeom>
          <a:solidFill>
            <a:srgbClr val="729CBB"/>
          </a:solidFill>
          <a:ln>
            <a:noFill/>
          </a:ln>
        </p:spPr>
        <p:txBody>
          <a:bodyPr lIns="109728" tIns="54864" rIns="109728" bIns="54864"/>
          <a:lstStyle/>
          <a:p>
            <a:pPr defTabSz="950595">
              <a:defRPr/>
            </a:pPr>
            <a:endParaRPr lang="bg-BG" sz="1685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2096" y="299573"/>
            <a:ext cx="1145627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b="1" dirty="0" smtClean="0">
                <a:latin typeface="Times New Roman" pitchFamily="18" charset="0"/>
                <a:cs typeface="Times New Roman" pitchFamily="18" charset="0"/>
              </a:rPr>
              <a:t>Thảo luận: </a:t>
            </a:r>
            <a:r>
              <a:rPr lang="pt-BR" sz="4400" dirty="0" smtClean="0">
                <a:latin typeface="Times New Roman" pitchFamily="18" charset="0"/>
                <a:cs typeface="Times New Roman" pitchFamily="18" charset="0"/>
              </a:rPr>
              <a:t>Theo em, tại sao người cha không nói trực tiếp với con mà lại chọn hình thức viết thư?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0" y="2490949"/>
            <a:ext cx="3294993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 cha vừa</a:t>
            </a:r>
            <a:r>
              <a:rPr kumimoji="0" lang="pt-BR" sz="32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pt-BR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 điều kiện dạy bảo vừa tâm tình với con trai một cách tỉ mỉ, cặn kẽ, cho con có thời gian để suy ngẫm từng câu, chữ. </a:t>
            </a:r>
            <a:endParaRPr kumimoji="0" lang="pt-BR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8103476" y="2359571"/>
            <a:ext cx="408852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Viết thư là chỉ nói riêng cho người mắc lỗi biết, vừa giữ được sự kín đáo, vừa không làm người mắc lỗi xấu hổ, mất lòng tự trọng </a:t>
            </a:r>
            <a:r>
              <a:rPr kumimoji="0" lang="pt-BR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kumimoji="0" lang="pt-BR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 học về cách ứng xử trong gia đình, nhà trường và ngoài xã hội.</a:t>
            </a:r>
            <a:endParaRPr kumimoji="0" lang="pt-BR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8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8129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111" y="563189"/>
            <a:ext cx="4258889" cy="492369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68214" y="682869"/>
            <a:ext cx="81307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III. Tổng kết:</a:t>
            </a:r>
            <a:endParaRPr lang="en-US" altLang="zh-CN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algn="ctr"/>
            <a:r>
              <a:rPr lang="en-US" altLang="zh-CN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Ghi nhớ (SGK/12)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046971" y="189671"/>
            <a:ext cx="3930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Nghệ</a:t>
            </a:r>
            <a:r>
              <a:rPr lang="en-US" altLang="zh-CN" sz="5400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thuật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grpSp>
        <p:nvGrpSpPr>
          <p:cNvPr id="3" name="Group 141"/>
          <p:cNvGrpSpPr/>
          <p:nvPr/>
        </p:nvGrpSpPr>
        <p:grpSpPr>
          <a:xfrm>
            <a:off x="392926" y="1308538"/>
            <a:ext cx="1598398" cy="1594946"/>
            <a:chOff x="12075" y="-1"/>
            <a:chExt cx="3077165" cy="3473795"/>
          </a:xfrm>
          <a:solidFill>
            <a:srgbClr val="729CBB"/>
          </a:solidFill>
        </p:grpSpPr>
        <p:sp>
          <p:nvSpPr>
            <p:cNvPr id="4" name="Shape 136"/>
            <p:cNvSpPr/>
            <p:nvPr/>
          </p:nvSpPr>
          <p:spPr>
            <a:xfrm>
              <a:off x="12075" y="277926"/>
              <a:ext cx="1552245" cy="1529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7" extrusionOk="0">
                  <a:moveTo>
                    <a:pt x="0" y="21587"/>
                  </a:moveTo>
                  <a:cubicBezTo>
                    <a:pt x="1134" y="20897"/>
                    <a:pt x="2396" y="20454"/>
                    <a:pt x="3708" y="20284"/>
                  </a:cubicBezTo>
                  <a:cubicBezTo>
                    <a:pt x="5829" y="20011"/>
                    <a:pt x="7980" y="20458"/>
                    <a:pt x="9823" y="21558"/>
                  </a:cubicBezTo>
                  <a:cubicBezTo>
                    <a:pt x="11215" y="20795"/>
                    <a:pt x="12739" y="20313"/>
                    <a:pt x="14312" y="20136"/>
                  </a:cubicBezTo>
                  <a:cubicBezTo>
                    <a:pt x="16830" y="19854"/>
                    <a:pt x="19374" y="20360"/>
                    <a:pt x="21600" y="21587"/>
                  </a:cubicBezTo>
                  <a:lnTo>
                    <a:pt x="21600" y="0"/>
                  </a:lnTo>
                  <a:cubicBezTo>
                    <a:pt x="16751" y="-13"/>
                    <a:pt x="12041" y="1642"/>
                    <a:pt x="8239" y="4694"/>
                  </a:cubicBezTo>
                  <a:cubicBezTo>
                    <a:pt x="3137" y="8790"/>
                    <a:pt x="114" y="14989"/>
                    <a:pt x="0" y="2158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6565">
                <a:defRPr sz="2400"/>
              </a:pPr>
              <a:endParaRPr sz="2400" kern="0">
                <a:solidFill>
                  <a:srgbClr val="070707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" name="Shape 137"/>
            <p:cNvSpPr/>
            <p:nvPr/>
          </p:nvSpPr>
          <p:spPr>
            <a:xfrm>
              <a:off x="1536995" y="277928"/>
              <a:ext cx="1552245" cy="1529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7" extrusionOk="0">
                  <a:moveTo>
                    <a:pt x="21600" y="21587"/>
                  </a:moveTo>
                  <a:cubicBezTo>
                    <a:pt x="20466" y="20897"/>
                    <a:pt x="19204" y="20454"/>
                    <a:pt x="17892" y="20284"/>
                  </a:cubicBezTo>
                  <a:cubicBezTo>
                    <a:pt x="15771" y="20011"/>
                    <a:pt x="13620" y="20458"/>
                    <a:pt x="11777" y="21558"/>
                  </a:cubicBezTo>
                  <a:cubicBezTo>
                    <a:pt x="10385" y="20795"/>
                    <a:pt x="8861" y="20313"/>
                    <a:pt x="7288" y="20136"/>
                  </a:cubicBezTo>
                  <a:cubicBezTo>
                    <a:pt x="4770" y="19854"/>
                    <a:pt x="2226" y="20360"/>
                    <a:pt x="0" y="21587"/>
                  </a:cubicBezTo>
                  <a:lnTo>
                    <a:pt x="0" y="0"/>
                  </a:lnTo>
                  <a:cubicBezTo>
                    <a:pt x="4849" y="-13"/>
                    <a:pt x="9559" y="1642"/>
                    <a:pt x="13361" y="4694"/>
                  </a:cubicBezTo>
                  <a:cubicBezTo>
                    <a:pt x="18463" y="8790"/>
                    <a:pt x="21486" y="14989"/>
                    <a:pt x="21600" y="2158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6565">
                <a:defRPr sz="2400"/>
              </a:pPr>
              <a:endParaRPr sz="2400" kern="0">
                <a:solidFill>
                  <a:srgbClr val="070707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" name="Shape 138"/>
            <p:cNvSpPr/>
            <p:nvPr/>
          </p:nvSpPr>
          <p:spPr>
            <a:xfrm>
              <a:off x="1512296" y="1651747"/>
              <a:ext cx="79451" cy="1270001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6565">
                <a:defRPr sz="2400">
                  <a:solidFill>
                    <a:srgbClr val="FFFFFF"/>
                  </a:solidFill>
                </a:defRPr>
              </a:pPr>
              <a:endParaRPr sz="2400" ker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Shape 139"/>
            <p:cNvSpPr/>
            <p:nvPr/>
          </p:nvSpPr>
          <p:spPr>
            <a:xfrm rot="10800000">
              <a:off x="1526145" y="-1"/>
              <a:ext cx="46974" cy="340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2"/>
                  </a:moveTo>
                  <a:lnTo>
                    <a:pt x="10271" y="21600"/>
                  </a:lnTo>
                  <a:lnTo>
                    <a:pt x="21600" y="0"/>
                  </a:lnTo>
                  <a:lnTo>
                    <a:pt x="0" y="142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6565">
                <a:defRPr sz="2400"/>
              </a:pPr>
              <a:endParaRPr sz="2400" kern="0">
                <a:solidFill>
                  <a:srgbClr val="070707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Shape 140"/>
            <p:cNvSpPr/>
            <p:nvPr/>
          </p:nvSpPr>
          <p:spPr>
            <a:xfrm>
              <a:off x="1127882" y="2896260"/>
              <a:ext cx="476007" cy="577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557" extrusionOk="0">
                  <a:moveTo>
                    <a:pt x="16621" y="0"/>
                  </a:moveTo>
                  <a:lnTo>
                    <a:pt x="21442" y="0"/>
                  </a:lnTo>
                  <a:lnTo>
                    <a:pt x="21442" y="12555"/>
                  </a:lnTo>
                  <a:cubicBezTo>
                    <a:pt x="21527" y="17475"/>
                    <a:pt x="16765" y="21513"/>
                    <a:pt x="10827" y="21556"/>
                  </a:cubicBezTo>
                  <a:cubicBezTo>
                    <a:pt x="4811" y="21600"/>
                    <a:pt x="-73" y="17539"/>
                    <a:pt x="0" y="12555"/>
                  </a:cubicBezTo>
                  <a:lnTo>
                    <a:pt x="0" y="9942"/>
                  </a:lnTo>
                  <a:cubicBezTo>
                    <a:pt x="844" y="9483"/>
                    <a:pt x="1852" y="9278"/>
                    <a:pt x="2856" y="9361"/>
                  </a:cubicBezTo>
                  <a:cubicBezTo>
                    <a:pt x="3562" y="9419"/>
                    <a:pt x="4239" y="9619"/>
                    <a:pt x="4830" y="9942"/>
                  </a:cubicBezTo>
                  <a:lnTo>
                    <a:pt x="4830" y="12975"/>
                  </a:lnTo>
                  <a:cubicBezTo>
                    <a:pt x="4991" y="15540"/>
                    <a:pt x="7562" y="17544"/>
                    <a:pt x="10662" y="17522"/>
                  </a:cubicBezTo>
                  <a:cubicBezTo>
                    <a:pt x="13721" y="17500"/>
                    <a:pt x="16230" y="15506"/>
                    <a:pt x="16383" y="12975"/>
                  </a:cubicBezTo>
                  <a:lnTo>
                    <a:pt x="16621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6565">
                <a:defRPr sz="2400"/>
              </a:pPr>
              <a:endParaRPr sz="2400" kern="0">
                <a:solidFill>
                  <a:srgbClr val="070707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9" name="TextBox 66"/>
          <p:cNvSpPr txBox="1"/>
          <p:nvPr/>
        </p:nvSpPr>
        <p:spPr>
          <a:xfrm>
            <a:off x="797239" y="1480378"/>
            <a:ext cx="842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6565">
              <a:defRPr/>
            </a:pPr>
            <a:r>
              <a:rPr lang="en-US" sz="3600" kern="0" dirty="0">
                <a:solidFill>
                  <a:srgbClr val="F4F4F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Roboto Black"/>
                <a:sym typeface="Arial" panose="020B0604020202020204" pitchFamily="34" charset="0"/>
              </a:rPr>
              <a:t>01</a:t>
            </a:r>
          </a:p>
        </p:txBody>
      </p:sp>
      <p:grpSp>
        <p:nvGrpSpPr>
          <p:cNvPr id="10" name="Group 141"/>
          <p:cNvGrpSpPr/>
          <p:nvPr/>
        </p:nvGrpSpPr>
        <p:grpSpPr>
          <a:xfrm>
            <a:off x="388058" y="4035973"/>
            <a:ext cx="1598398" cy="1594946"/>
            <a:chOff x="12075" y="-1"/>
            <a:chExt cx="3077165" cy="3473795"/>
          </a:xfrm>
          <a:solidFill>
            <a:srgbClr val="729CBB"/>
          </a:solidFill>
        </p:grpSpPr>
        <p:sp>
          <p:nvSpPr>
            <p:cNvPr id="11" name="Shape 136"/>
            <p:cNvSpPr/>
            <p:nvPr/>
          </p:nvSpPr>
          <p:spPr>
            <a:xfrm>
              <a:off x="12075" y="277926"/>
              <a:ext cx="1552245" cy="1529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7" extrusionOk="0">
                  <a:moveTo>
                    <a:pt x="0" y="21587"/>
                  </a:moveTo>
                  <a:cubicBezTo>
                    <a:pt x="1134" y="20897"/>
                    <a:pt x="2396" y="20454"/>
                    <a:pt x="3708" y="20284"/>
                  </a:cubicBezTo>
                  <a:cubicBezTo>
                    <a:pt x="5829" y="20011"/>
                    <a:pt x="7980" y="20458"/>
                    <a:pt x="9823" y="21558"/>
                  </a:cubicBezTo>
                  <a:cubicBezTo>
                    <a:pt x="11215" y="20795"/>
                    <a:pt x="12739" y="20313"/>
                    <a:pt x="14312" y="20136"/>
                  </a:cubicBezTo>
                  <a:cubicBezTo>
                    <a:pt x="16830" y="19854"/>
                    <a:pt x="19374" y="20360"/>
                    <a:pt x="21600" y="21587"/>
                  </a:cubicBezTo>
                  <a:lnTo>
                    <a:pt x="21600" y="0"/>
                  </a:lnTo>
                  <a:cubicBezTo>
                    <a:pt x="16751" y="-13"/>
                    <a:pt x="12041" y="1642"/>
                    <a:pt x="8239" y="4694"/>
                  </a:cubicBezTo>
                  <a:cubicBezTo>
                    <a:pt x="3137" y="8790"/>
                    <a:pt x="114" y="14989"/>
                    <a:pt x="0" y="2158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6565">
                <a:defRPr sz="2400"/>
              </a:pPr>
              <a:endParaRPr sz="2400" kern="0">
                <a:solidFill>
                  <a:srgbClr val="070707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Shape 137"/>
            <p:cNvSpPr/>
            <p:nvPr/>
          </p:nvSpPr>
          <p:spPr>
            <a:xfrm>
              <a:off x="1536995" y="277928"/>
              <a:ext cx="1552245" cy="1529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7" extrusionOk="0">
                  <a:moveTo>
                    <a:pt x="21600" y="21587"/>
                  </a:moveTo>
                  <a:cubicBezTo>
                    <a:pt x="20466" y="20897"/>
                    <a:pt x="19204" y="20454"/>
                    <a:pt x="17892" y="20284"/>
                  </a:cubicBezTo>
                  <a:cubicBezTo>
                    <a:pt x="15771" y="20011"/>
                    <a:pt x="13620" y="20458"/>
                    <a:pt x="11777" y="21558"/>
                  </a:cubicBezTo>
                  <a:cubicBezTo>
                    <a:pt x="10385" y="20795"/>
                    <a:pt x="8861" y="20313"/>
                    <a:pt x="7288" y="20136"/>
                  </a:cubicBezTo>
                  <a:cubicBezTo>
                    <a:pt x="4770" y="19854"/>
                    <a:pt x="2226" y="20360"/>
                    <a:pt x="0" y="21587"/>
                  </a:cubicBezTo>
                  <a:lnTo>
                    <a:pt x="0" y="0"/>
                  </a:lnTo>
                  <a:cubicBezTo>
                    <a:pt x="4849" y="-13"/>
                    <a:pt x="9559" y="1642"/>
                    <a:pt x="13361" y="4694"/>
                  </a:cubicBezTo>
                  <a:cubicBezTo>
                    <a:pt x="18463" y="8790"/>
                    <a:pt x="21486" y="14989"/>
                    <a:pt x="21600" y="21587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6565">
                <a:defRPr sz="2400"/>
              </a:pPr>
              <a:endParaRPr sz="2400" kern="0">
                <a:solidFill>
                  <a:srgbClr val="070707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Shape 138"/>
            <p:cNvSpPr/>
            <p:nvPr/>
          </p:nvSpPr>
          <p:spPr>
            <a:xfrm>
              <a:off x="1512296" y="1651747"/>
              <a:ext cx="79451" cy="1270001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6565">
                <a:defRPr sz="2400">
                  <a:solidFill>
                    <a:srgbClr val="FFFFFF"/>
                  </a:solidFill>
                </a:defRPr>
              </a:pPr>
              <a:endParaRPr sz="2400" ker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Shape 139"/>
            <p:cNvSpPr/>
            <p:nvPr/>
          </p:nvSpPr>
          <p:spPr>
            <a:xfrm rot="10800000">
              <a:off x="1526145" y="-1"/>
              <a:ext cx="46974" cy="340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2"/>
                  </a:moveTo>
                  <a:lnTo>
                    <a:pt x="10271" y="21600"/>
                  </a:lnTo>
                  <a:lnTo>
                    <a:pt x="21600" y="0"/>
                  </a:lnTo>
                  <a:lnTo>
                    <a:pt x="0" y="142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6565">
                <a:defRPr sz="2400"/>
              </a:pPr>
              <a:endParaRPr sz="2400" kern="0">
                <a:solidFill>
                  <a:srgbClr val="070707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Shape 140"/>
            <p:cNvSpPr/>
            <p:nvPr/>
          </p:nvSpPr>
          <p:spPr>
            <a:xfrm>
              <a:off x="1127882" y="2896260"/>
              <a:ext cx="476007" cy="577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557" extrusionOk="0">
                  <a:moveTo>
                    <a:pt x="16621" y="0"/>
                  </a:moveTo>
                  <a:lnTo>
                    <a:pt x="21442" y="0"/>
                  </a:lnTo>
                  <a:lnTo>
                    <a:pt x="21442" y="12555"/>
                  </a:lnTo>
                  <a:cubicBezTo>
                    <a:pt x="21527" y="17475"/>
                    <a:pt x="16765" y="21513"/>
                    <a:pt x="10827" y="21556"/>
                  </a:cubicBezTo>
                  <a:cubicBezTo>
                    <a:pt x="4811" y="21600"/>
                    <a:pt x="-73" y="17539"/>
                    <a:pt x="0" y="12555"/>
                  </a:cubicBezTo>
                  <a:lnTo>
                    <a:pt x="0" y="9942"/>
                  </a:lnTo>
                  <a:cubicBezTo>
                    <a:pt x="844" y="9483"/>
                    <a:pt x="1852" y="9278"/>
                    <a:pt x="2856" y="9361"/>
                  </a:cubicBezTo>
                  <a:cubicBezTo>
                    <a:pt x="3562" y="9419"/>
                    <a:pt x="4239" y="9619"/>
                    <a:pt x="4830" y="9942"/>
                  </a:cubicBezTo>
                  <a:lnTo>
                    <a:pt x="4830" y="12975"/>
                  </a:lnTo>
                  <a:cubicBezTo>
                    <a:pt x="4991" y="15540"/>
                    <a:pt x="7562" y="17544"/>
                    <a:pt x="10662" y="17522"/>
                  </a:cubicBezTo>
                  <a:cubicBezTo>
                    <a:pt x="13721" y="17500"/>
                    <a:pt x="16230" y="15506"/>
                    <a:pt x="16383" y="12975"/>
                  </a:cubicBezTo>
                  <a:lnTo>
                    <a:pt x="16621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6565">
                <a:defRPr sz="2400"/>
              </a:pPr>
              <a:endParaRPr sz="2400" kern="0">
                <a:solidFill>
                  <a:srgbClr val="070707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6" name="TextBox 165"/>
          <p:cNvSpPr txBox="1"/>
          <p:nvPr/>
        </p:nvSpPr>
        <p:spPr>
          <a:xfrm>
            <a:off x="713548" y="4176291"/>
            <a:ext cx="842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6565">
              <a:defRPr/>
            </a:pPr>
            <a:r>
              <a:rPr lang="en-US" sz="3600" kern="0" dirty="0">
                <a:solidFill>
                  <a:srgbClr val="F4F4F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Roboto Black"/>
                <a:sym typeface="Arial" panose="020B0604020202020204" pitchFamily="34" charset="0"/>
              </a:rPr>
              <a:t>02</a:t>
            </a:r>
          </a:p>
        </p:txBody>
      </p:sp>
      <p:sp>
        <p:nvSpPr>
          <p:cNvPr id="30" name="TextBox 187"/>
          <p:cNvSpPr txBox="1"/>
          <p:nvPr/>
        </p:nvSpPr>
        <p:spPr>
          <a:xfrm>
            <a:off x="9358957" y="2595993"/>
            <a:ext cx="11926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6565">
              <a:defRPr/>
            </a:pPr>
            <a:r>
              <a:rPr lang="en-US" sz="4400" kern="0" dirty="0">
                <a:solidFill>
                  <a:srgbClr val="F4F4F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Roboto Black"/>
                <a:sym typeface="Arial" panose="020B0604020202020204" pitchFamily="34" charset="0"/>
              </a:rPr>
              <a:t>04</a:t>
            </a:r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2443655" y="1481959"/>
            <a:ext cx="974834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119063" algn="l"/>
              </a:tabLst>
            </a:pPr>
            <a:r>
              <a:rPr kumimoji="0" lang="pl-PL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Sáng tạo nên hoàn cảnh xảy ra chuyện: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pl-PL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En-ri-cô mắc lỗi với mẹ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kumimoji="0" lang="en-US" sz="3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l</a:t>
            </a:r>
            <a:r>
              <a:rPr kumimoji="0" lang="pl-PL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ồng trong câu chuyện một bức thư có  nhiều chi tiết khắc họa người mẹ tận tụy, giàu đức hi sinh , hết lòng vì con.</a:t>
            </a:r>
            <a:endParaRPr kumimoji="0" lang="pl-PL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1"/>
          <p:cNvSpPr>
            <a:spLocks noChangeArrowheads="1"/>
          </p:cNvSpPr>
          <p:nvPr/>
        </p:nvSpPr>
        <p:spPr bwMode="auto">
          <a:xfrm>
            <a:off x="2443655" y="4282966"/>
            <a:ext cx="974834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119063" algn="l"/>
              </a:tabLst>
            </a:pPr>
            <a:r>
              <a:rPr lang="en-US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pl-PL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Lựa chọn hình thức biểu cảm trực tiếp, có ý nghĩa giáo dục, thể hiện thái độ nghiêm khắc của người cha đối với con.</a:t>
            </a:r>
            <a:endParaRPr kumimoji="0" lang="pl-PL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25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6" grpId="0"/>
      <p:bldP spid="25601" grpId="0"/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077" y="793460"/>
            <a:ext cx="4258889" cy="492369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09434" y="423562"/>
            <a:ext cx="50360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I. Đọc – hiểu </a:t>
            </a:r>
          </a:p>
          <a:p>
            <a:r>
              <a:rPr lang="en-US" altLang="zh-CN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chú thích</a:t>
            </a:r>
            <a:endParaRPr lang="zh-CN" alt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046971" y="189671"/>
            <a:ext cx="3930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Ý </a:t>
            </a:r>
            <a:r>
              <a:rPr lang="en-US" altLang="zh-CN" sz="5400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nghĩa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2443655" y="1592321"/>
            <a:ext cx="643233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3600" dirty="0" smtClean="0">
                <a:latin typeface="Times New Roman" pitchFamily="18" charset="0"/>
                <a:cs typeface="Times New Roman" pitchFamily="18" charset="0"/>
              </a:rPr>
              <a:t>Người mẹ có vai trò vô cùng quan trọng trong gia đình.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1"/>
          <p:cNvSpPr>
            <a:spLocks noChangeArrowheads="1"/>
          </p:cNvSpPr>
          <p:nvPr/>
        </p:nvSpPr>
        <p:spPr bwMode="auto">
          <a:xfrm>
            <a:off x="2443656" y="3605028"/>
            <a:ext cx="561252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119063" algn="l"/>
              </a:tabLst>
            </a:pPr>
            <a:r>
              <a:rPr lang="en-US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pl-PL" sz="3600" dirty="0" smtClean="0">
                <a:latin typeface="Times New Roman" pitchFamily="18" charset="0"/>
                <a:cs typeface="Times New Roman" pitchFamily="18" charset="0"/>
              </a:rPr>
              <a:t>Tình yêu thương, kính trọng cha mẹ là tình cảm thiêng liêng nhất đối với mỗi con người.</a:t>
            </a:r>
            <a:r>
              <a:rPr lang="en-US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pl-PL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Chevron 37"/>
          <p:cNvSpPr/>
          <p:nvPr/>
        </p:nvSpPr>
        <p:spPr>
          <a:xfrm>
            <a:off x="447576" y="1779324"/>
            <a:ext cx="1518287" cy="791386"/>
          </a:xfrm>
          <a:prstGeom prst="chevron">
            <a:avLst>
              <a:gd name="adj" fmla="val 27026"/>
            </a:avLst>
          </a:prstGeom>
          <a:solidFill>
            <a:srgbClr val="729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28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Chevron 38"/>
          <p:cNvSpPr/>
          <p:nvPr/>
        </p:nvSpPr>
        <p:spPr>
          <a:xfrm>
            <a:off x="431810" y="4297955"/>
            <a:ext cx="1518287" cy="791386"/>
          </a:xfrm>
          <a:prstGeom prst="chevron">
            <a:avLst>
              <a:gd name="adj" fmla="val 27026"/>
            </a:avLst>
          </a:prstGeom>
          <a:solidFill>
            <a:srgbClr val="729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2800" b="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AutoShape 33"/>
          <p:cNvSpPr/>
          <p:nvPr/>
        </p:nvSpPr>
        <p:spPr bwMode="auto">
          <a:xfrm>
            <a:off x="996619" y="1993125"/>
            <a:ext cx="400208" cy="400208"/>
          </a:xfrm>
          <a:custGeom>
            <a:avLst/>
            <a:gdLst>
              <a:gd name="T0" fmla="*/ 6351111 w 21600"/>
              <a:gd name="T1" fmla="*/ 0 h 21600"/>
              <a:gd name="T2" fmla="*/ 6614936 w 21600"/>
              <a:gd name="T3" fmla="*/ 98319 h 21600"/>
              <a:gd name="T4" fmla="*/ 6720417 w 21600"/>
              <a:gd name="T5" fmla="*/ 345352 h 21600"/>
              <a:gd name="T6" fmla="*/ 6720417 w 21600"/>
              <a:gd name="T7" fmla="*/ 4667885 h 21600"/>
              <a:gd name="T8" fmla="*/ 6596892 w 21600"/>
              <a:gd name="T9" fmla="*/ 5107199 h 21600"/>
              <a:gd name="T10" fmla="*/ 6267097 w 21600"/>
              <a:gd name="T11" fmla="*/ 5427980 h 21600"/>
              <a:gd name="T12" fmla="*/ 5818452 w 21600"/>
              <a:gd name="T13" fmla="*/ 5624918 h 21600"/>
              <a:gd name="T14" fmla="*/ 5343666 w 21600"/>
              <a:gd name="T15" fmla="*/ 5694310 h 21600"/>
              <a:gd name="T16" fmla="*/ 4867628 w 21600"/>
              <a:gd name="T17" fmla="*/ 5624918 h 21600"/>
              <a:gd name="T18" fmla="*/ 4422722 w 21600"/>
              <a:gd name="T19" fmla="*/ 5427980 h 21600"/>
              <a:gd name="T20" fmla="*/ 4100389 w 21600"/>
              <a:gd name="T21" fmla="*/ 5110004 h 21600"/>
              <a:gd name="T22" fmla="*/ 3975929 w 21600"/>
              <a:gd name="T23" fmla="*/ 4667885 h 21600"/>
              <a:gd name="T24" fmla="*/ 4100389 w 21600"/>
              <a:gd name="T25" fmla="*/ 4234797 h 21600"/>
              <a:gd name="T26" fmla="*/ 4422722 w 21600"/>
              <a:gd name="T27" fmla="*/ 3911529 h 21600"/>
              <a:gd name="T28" fmla="*/ 4867628 w 21600"/>
              <a:gd name="T29" fmla="*/ 3713956 h 21600"/>
              <a:gd name="T30" fmla="*/ 5343666 w 21600"/>
              <a:gd name="T31" fmla="*/ 3646135 h 21600"/>
              <a:gd name="T32" fmla="*/ 5581985 w 21600"/>
              <a:gd name="T33" fmla="*/ 3663879 h 21600"/>
              <a:gd name="T34" fmla="*/ 5803512 w 21600"/>
              <a:gd name="T35" fmla="*/ 3704943 h 21600"/>
              <a:gd name="T36" fmla="*/ 5803512 w 21600"/>
              <a:gd name="T37" fmla="*/ 1446142 h 21600"/>
              <a:gd name="T38" fmla="*/ 2745423 w 21600"/>
              <a:gd name="T39" fmla="*/ 2266897 h 21600"/>
              <a:gd name="T40" fmla="*/ 2745423 w 21600"/>
              <a:gd name="T41" fmla="*/ 5694310 h 21600"/>
              <a:gd name="T42" fmla="*/ 2620963 w 21600"/>
              <a:gd name="T43" fmla="*/ 6134241 h 21600"/>
              <a:gd name="T44" fmla="*/ 2297695 w 21600"/>
              <a:gd name="T45" fmla="*/ 6454087 h 21600"/>
              <a:gd name="T46" fmla="*/ 1852789 w 21600"/>
              <a:gd name="T47" fmla="*/ 6651043 h 21600"/>
              <a:gd name="T48" fmla="*/ 1376751 w 21600"/>
              <a:gd name="T49" fmla="*/ 6720417 h 21600"/>
              <a:gd name="T50" fmla="*/ 896373 w 21600"/>
              <a:gd name="T51" fmla="*/ 6651043 h 21600"/>
              <a:gd name="T52" fmla="*/ 451450 w 21600"/>
              <a:gd name="T53" fmla="*/ 6454087 h 21600"/>
              <a:gd name="T54" fmla="*/ 124460 w 21600"/>
              <a:gd name="T55" fmla="*/ 6134241 h 21600"/>
              <a:gd name="T56" fmla="*/ 0 w 21600"/>
              <a:gd name="T57" fmla="*/ 5694310 h 21600"/>
              <a:gd name="T58" fmla="*/ 124460 w 21600"/>
              <a:gd name="T59" fmla="*/ 5261222 h 21600"/>
              <a:gd name="T60" fmla="*/ 451450 w 21600"/>
              <a:gd name="T61" fmla="*/ 4937637 h 21600"/>
              <a:gd name="T62" fmla="*/ 896373 w 21600"/>
              <a:gd name="T63" fmla="*/ 4738211 h 21600"/>
              <a:gd name="T64" fmla="*/ 1376751 w 21600"/>
              <a:gd name="T65" fmla="*/ 4667885 h 21600"/>
              <a:gd name="T66" fmla="*/ 1604804 w 21600"/>
              <a:gd name="T67" fmla="*/ 4685630 h 21600"/>
              <a:gd name="T68" fmla="*/ 1831940 w 21600"/>
              <a:gd name="T69" fmla="*/ 4732302 h 21600"/>
              <a:gd name="T70" fmla="*/ 1831940 w 21600"/>
              <a:gd name="T71" fmla="*/ 1454838 h 21600"/>
              <a:gd name="T72" fmla="*/ 1904735 w 21600"/>
              <a:gd name="T73" fmla="*/ 1253860 h 21600"/>
              <a:gd name="T74" fmla="*/ 2098887 w 21600"/>
              <a:gd name="T75" fmla="*/ 1130653 h 21600"/>
              <a:gd name="T76" fmla="*/ 2547232 w 21600"/>
              <a:gd name="T77" fmla="*/ 1008680 h 21600"/>
              <a:gd name="T78" fmla="*/ 3351177 w 21600"/>
              <a:gd name="T79" fmla="*/ 788088 h 21600"/>
              <a:gd name="T80" fmla="*/ 4320981 w 21600"/>
              <a:gd name="T81" fmla="*/ 525498 h 21600"/>
              <a:gd name="T82" fmla="*/ 5272723 w 21600"/>
              <a:gd name="T83" fmla="*/ 271621 h 21600"/>
              <a:gd name="T84" fmla="*/ 6013521 w 21600"/>
              <a:gd name="T85" fmla="*/ 77153 h 21600"/>
              <a:gd name="T86" fmla="*/ 6351111 w 21600"/>
              <a:gd name="T87" fmla="*/ 0 h 2160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1600" h="21600">
                <a:moveTo>
                  <a:pt x="20413" y="0"/>
                </a:moveTo>
                <a:cubicBezTo>
                  <a:pt x="20752" y="0"/>
                  <a:pt x="21034" y="104"/>
                  <a:pt x="21261" y="316"/>
                </a:cubicBezTo>
                <a:cubicBezTo>
                  <a:pt x="21488" y="531"/>
                  <a:pt x="21600" y="791"/>
                  <a:pt x="21600" y="1110"/>
                </a:cubicBezTo>
                <a:lnTo>
                  <a:pt x="21600" y="15003"/>
                </a:lnTo>
                <a:cubicBezTo>
                  <a:pt x="21600" y="15537"/>
                  <a:pt x="21467" y="16009"/>
                  <a:pt x="21203" y="16415"/>
                </a:cubicBezTo>
                <a:cubicBezTo>
                  <a:pt x="20937" y="16828"/>
                  <a:pt x="20582" y="17169"/>
                  <a:pt x="20143" y="17446"/>
                </a:cubicBezTo>
                <a:cubicBezTo>
                  <a:pt x="19701" y="17720"/>
                  <a:pt x="19219" y="17932"/>
                  <a:pt x="18701" y="18079"/>
                </a:cubicBezTo>
                <a:cubicBezTo>
                  <a:pt x="18177" y="18228"/>
                  <a:pt x="17668" y="18302"/>
                  <a:pt x="17175" y="18302"/>
                </a:cubicBezTo>
                <a:cubicBezTo>
                  <a:pt x="16687" y="18302"/>
                  <a:pt x="16172" y="18228"/>
                  <a:pt x="15645" y="18079"/>
                </a:cubicBezTo>
                <a:cubicBezTo>
                  <a:pt x="15118" y="17932"/>
                  <a:pt x="14642" y="17720"/>
                  <a:pt x="14215" y="17446"/>
                </a:cubicBezTo>
                <a:cubicBezTo>
                  <a:pt x="13788" y="17169"/>
                  <a:pt x="13446" y="16830"/>
                  <a:pt x="13179" y="16424"/>
                </a:cubicBezTo>
                <a:cubicBezTo>
                  <a:pt x="12913" y="16020"/>
                  <a:pt x="12779" y="15546"/>
                  <a:pt x="12779" y="15003"/>
                </a:cubicBezTo>
                <a:cubicBezTo>
                  <a:pt x="12779" y="14492"/>
                  <a:pt x="12913" y="14029"/>
                  <a:pt x="13179" y="13611"/>
                </a:cubicBezTo>
                <a:cubicBezTo>
                  <a:pt x="13446" y="13199"/>
                  <a:pt x="13788" y="12852"/>
                  <a:pt x="14215" y="12572"/>
                </a:cubicBezTo>
                <a:cubicBezTo>
                  <a:pt x="14642" y="12295"/>
                  <a:pt x="15118" y="12081"/>
                  <a:pt x="15645" y="11937"/>
                </a:cubicBezTo>
                <a:cubicBezTo>
                  <a:pt x="16172" y="11793"/>
                  <a:pt x="16687" y="11719"/>
                  <a:pt x="17175" y="11719"/>
                </a:cubicBezTo>
                <a:cubicBezTo>
                  <a:pt x="17441" y="11719"/>
                  <a:pt x="17693" y="11736"/>
                  <a:pt x="17941" y="11776"/>
                </a:cubicBezTo>
                <a:cubicBezTo>
                  <a:pt x="18183" y="11812"/>
                  <a:pt x="18423" y="11855"/>
                  <a:pt x="18653" y="11908"/>
                </a:cubicBezTo>
                <a:lnTo>
                  <a:pt x="18653" y="4648"/>
                </a:lnTo>
                <a:lnTo>
                  <a:pt x="8824" y="7286"/>
                </a:lnTo>
                <a:lnTo>
                  <a:pt x="8824" y="18302"/>
                </a:lnTo>
                <a:cubicBezTo>
                  <a:pt x="8824" y="18835"/>
                  <a:pt x="8690" y="19307"/>
                  <a:pt x="8424" y="19716"/>
                </a:cubicBezTo>
                <a:cubicBezTo>
                  <a:pt x="8157" y="20126"/>
                  <a:pt x="7812" y="20468"/>
                  <a:pt x="7385" y="20744"/>
                </a:cubicBezTo>
                <a:cubicBezTo>
                  <a:pt x="6961" y="21018"/>
                  <a:pt x="6485" y="21230"/>
                  <a:pt x="5955" y="21377"/>
                </a:cubicBezTo>
                <a:cubicBezTo>
                  <a:pt x="5428" y="21527"/>
                  <a:pt x="4919" y="21600"/>
                  <a:pt x="4425" y="21600"/>
                </a:cubicBezTo>
                <a:cubicBezTo>
                  <a:pt x="3914" y="21600"/>
                  <a:pt x="3399" y="21527"/>
                  <a:pt x="2881" y="21377"/>
                </a:cubicBezTo>
                <a:cubicBezTo>
                  <a:pt x="2363" y="21230"/>
                  <a:pt x="1887" y="21018"/>
                  <a:pt x="1451" y="20744"/>
                </a:cubicBezTo>
                <a:cubicBezTo>
                  <a:pt x="1015" y="20468"/>
                  <a:pt x="666" y="20126"/>
                  <a:pt x="400" y="19716"/>
                </a:cubicBezTo>
                <a:cubicBezTo>
                  <a:pt x="133" y="19307"/>
                  <a:pt x="0" y="18835"/>
                  <a:pt x="0" y="18302"/>
                </a:cubicBezTo>
                <a:cubicBezTo>
                  <a:pt x="0" y="17791"/>
                  <a:pt x="133" y="17327"/>
                  <a:pt x="400" y="16910"/>
                </a:cubicBezTo>
                <a:cubicBezTo>
                  <a:pt x="666" y="16497"/>
                  <a:pt x="1015" y="16150"/>
                  <a:pt x="1451" y="15870"/>
                </a:cubicBezTo>
                <a:cubicBezTo>
                  <a:pt x="1887" y="15591"/>
                  <a:pt x="2363" y="15376"/>
                  <a:pt x="2881" y="15229"/>
                </a:cubicBezTo>
                <a:cubicBezTo>
                  <a:pt x="3399" y="15080"/>
                  <a:pt x="3914" y="15003"/>
                  <a:pt x="4425" y="15003"/>
                </a:cubicBezTo>
                <a:cubicBezTo>
                  <a:pt x="4668" y="15003"/>
                  <a:pt x="4913" y="15023"/>
                  <a:pt x="5158" y="15060"/>
                </a:cubicBezTo>
                <a:cubicBezTo>
                  <a:pt x="5404" y="15097"/>
                  <a:pt x="5649" y="15145"/>
                  <a:pt x="5888" y="15210"/>
                </a:cubicBezTo>
                <a:lnTo>
                  <a:pt x="5888" y="4676"/>
                </a:lnTo>
                <a:cubicBezTo>
                  <a:pt x="5888" y="4434"/>
                  <a:pt x="5967" y="4216"/>
                  <a:pt x="6122" y="4030"/>
                </a:cubicBezTo>
                <a:cubicBezTo>
                  <a:pt x="6276" y="3838"/>
                  <a:pt x="6482" y="3708"/>
                  <a:pt x="6746" y="3634"/>
                </a:cubicBezTo>
                <a:cubicBezTo>
                  <a:pt x="6967" y="3584"/>
                  <a:pt x="7445" y="3454"/>
                  <a:pt x="8187" y="3242"/>
                </a:cubicBezTo>
                <a:cubicBezTo>
                  <a:pt x="8927" y="3036"/>
                  <a:pt x="9787" y="2798"/>
                  <a:pt x="10771" y="2533"/>
                </a:cubicBezTo>
                <a:cubicBezTo>
                  <a:pt x="11756" y="2268"/>
                  <a:pt x="12792" y="1985"/>
                  <a:pt x="13888" y="1689"/>
                </a:cubicBezTo>
                <a:cubicBezTo>
                  <a:pt x="14985" y="1392"/>
                  <a:pt x="16005" y="1118"/>
                  <a:pt x="16947" y="873"/>
                </a:cubicBezTo>
                <a:cubicBezTo>
                  <a:pt x="17892" y="624"/>
                  <a:pt x="18683" y="415"/>
                  <a:pt x="19328" y="248"/>
                </a:cubicBezTo>
                <a:cubicBezTo>
                  <a:pt x="19976" y="82"/>
                  <a:pt x="20337" y="0"/>
                  <a:pt x="20413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endParaRPr lang="zh-CN" altLang="en-US" sz="145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AutoShape 105"/>
          <p:cNvSpPr/>
          <p:nvPr/>
        </p:nvSpPr>
        <p:spPr bwMode="auto">
          <a:xfrm>
            <a:off x="979956" y="4499908"/>
            <a:ext cx="400208" cy="400208"/>
          </a:xfrm>
          <a:custGeom>
            <a:avLst/>
            <a:gdLst>
              <a:gd name="T0" fmla="*/ 1776630 w 21592"/>
              <a:gd name="T1" fmla="*/ 6284244 h 21365"/>
              <a:gd name="T2" fmla="*/ 1682597 w 21592"/>
              <a:gd name="T3" fmla="*/ 6767944 h 21365"/>
              <a:gd name="T4" fmla="*/ 1440661 w 21592"/>
              <a:gd name="T5" fmla="*/ 6564417 h 21365"/>
              <a:gd name="T6" fmla="*/ 97773 w 21592"/>
              <a:gd name="T7" fmla="*/ 3848590 h 21365"/>
              <a:gd name="T8" fmla="*/ 0 w 21592"/>
              <a:gd name="T9" fmla="*/ 3398274 h 21365"/>
              <a:gd name="T10" fmla="*/ 97773 w 21592"/>
              <a:gd name="T11" fmla="*/ 2949883 h 21365"/>
              <a:gd name="T12" fmla="*/ 1440661 w 21592"/>
              <a:gd name="T13" fmla="*/ 216563 h 21365"/>
              <a:gd name="T14" fmla="*/ 1682597 w 21592"/>
              <a:gd name="T15" fmla="*/ 17815 h 21365"/>
              <a:gd name="T16" fmla="*/ 1776630 w 21592"/>
              <a:gd name="T17" fmla="*/ 496736 h 21365"/>
              <a:gd name="T18" fmla="*/ 1776630 w 21592"/>
              <a:gd name="T19" fmla="*/ 2237209 h 21365"/>
              <a:gd name="T20" fmla="*/ 4950636 w 21592"/>
              <a:gd name="T21" fmla="*/ 2237209 h 21365"/>
              <a:gd name="T22" fmla="*/ 4950636 w 21592"/>
              <a:gd name="T23" fmla="*/ 514230 h 21365"/>
              <a:gd name="T24" fmla="*/ 5044668 w 21592"/>
              <a:gd name="T25" fmla="*/ 26714 h 21365"/>
              <a:gd name="T26" fmla="*/ 5283181 w 21592"/>
              <a:gd name="T27" fmla="*/ 216563 h 21365"/>
              <a:gd name="T28" fmla="*/ 6630427 w 21592"/>
              <a:gd name="T29" fmla="*/ 2949883 h 21365"/>
              <a:gd name="T30" fmla="*/ 6722907 w 21592"/>
              <a:gd name="T31" fmla="*/ 3398274 h 21365"/>
              <a:gd name="T32" fmla="*/ 6630427 w 21592"/>
              <a:gd name="T33" fmla="*/ 3848590 h 21365"/>
              <a:gd name="T34" fmla="*/ 5283181 w 21592"/>
              <a:gd name="T35" fmla="*/ 6581911 h 21365"/>
              <a:gd name="T36" fmla="*/ 5043733 w 21592"/>
              <a:gd name="T37" fmla="*/ 6771760 h 21365"/>
              <a:gd name="T38" fmla="*/ 4951571 w 21592"/>
              <a:gd name="T39" fmla="*/ 6284244 h 21365"/>
              <a:gd name="T40" fmla="*/ 4951571 w 21592"/>
              <a:gd name="T41" fmla="*/ 4561247 h 21365"/>
              <a:gd name="T42" fmla="*/ 1776630 w 21592"/>
              <a:gd name="T43" fmla="*/ 4561247 h 21365"/>
              <a:gd name="T44" fmla="*/ 1776630 w 21592"/>
              <a:gd name="T45" fmla="*/ 6284244 h 21365"/>
              <a:gd name="T46" fmla="*/ 1776630 w 21592"/>
              <a:gd name="T47" fmla="*/ 6284244 h 2136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1592" h="21365">
                <a:moveTo>
                  <a:pt x="5706" y="19761"/>
                </a:moveTo>
                <a:cubicBezTo>
                  <a:pt x="5706" y="20597"/>
                  <a:pt x="5604" y="21104"/>
                  <a:pt x="5404" y="21282"/>
                </a:cubicBezTo>
                <a:cubicBezTo>
                  <a:pt x="5200" y="21467"/>
                  <a:pt x="4940" y="21249"/>
                  <a:pt x="4627" y="20642"/>
                </a:cubicBezTo>
                <a:lnTo>
                  <a:pt x="314" y="12102"/>
                </a:lnTo>
                <a:cubicBezTo>
                  <a:pt x="107" y="11701"/>
                  <a:pt x="0" y="11221"/>
                  <a:pt x="0" y="10686"/>
                </a:cubicBezTo>
                <a:cubicBezTo>
                  <a:pt x="0" y="10134"/>
                  <a:pt x="107" y="9666"/>
                  <a:pt x="314" y="9276"/>
                </a:cubicBezTo>
                <a:lnTo>
                  <a:pt x="4627" y="681"/>
                </a:lnTo>
                <a:cubicBezTo>
                  <a:pt x="4940" y="96"/>
                  <a:pt x="5200" y="-111"/>
                  <a:pt x="5404" y="56"/>
                </a:cubicBezTo>
                <a:cubicBezTo>
                  <a:pt x="5604" y="224"/>
                  <a:pt x="5706" y="725"/>
                  <a:pt x="5706" y="1562"/>
                </a:cubicBezTo>
                <a:lnTo>
                  <a:pt x="5706" y="7035"/>
                </a:lnTo>
                <a:lnTo>
                  <a:pt x="15900" y="7035"/>
                </a:lnTo>
                <a:lnTo>
                  <a:pt x="15900" y="1617"/>
                </a:lnTo>
                <a:cubicBezTo>
                  <a:pt x="15900" y="781"/>
                  <a:pt x="16004" y="268"/>
                  <a:pt x="16202" y="84"/>
                </a:cubicBezTo>
                <a:cubicBezTo>
                  <a:pt x="16405" y="-100"/>
                  <a:pt x="16660" y="96"/>
                  <a:pt x="16968" y="681"/>
                </a:cubicBezTo>
                <a:lnTo>
                  <a:pt x="21295" y="9276"/>
                </a:lnTo>
                <a:cubicBezTo>
                  <a:pt x="21501" y="9683"/>
                  <a:pt x="21600" y="10151"/>
                  <a:pt x="21592" y="10686"/>
                </a:cubicBezTo>
                <a:cubicBezTo>
                  <a:pt x="21592" y="11243"/>
                  <a:pt x="21493" y="11712"/>
                  <a:pt x="21295" y="12102"/>
                </a:cubicBezTo>
                <a:lnTo>
                  <a:pt x="16968" y="20697"/>
                </a:lnTo>
                <a:cubicBezTo>
                  <a:pt x="16654" y="21282"/>
                  <a:pt x="16397" y="21489"/>
                  <a:pt x="16199" y="21294"/>
                </a:cubicBezTo>
                <a:cubicBezTo>
                  <a:pt x="16002" y="21110"/>
                  <a:pt x="15903" y="20597"/>
                  <a:pt x="15903" y="19761"/>
                </a:cubicBezTo>
                <a:lnTo>
                  <a:pt x="15903" y="14343"/>
                </a:lnTo>
                <a:lnTo>
                  <a:pt x="5706" y="14343"/>
                </a:lnTo>
                <a:lnTo>
                  <a:pt x="5706" y="19761"/>
                </a:lnTo>
                <a:close/>
                <a:moveTo>
                  <a:pt x="5706" y="19761"/>
                </a:moveTo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endParaRPr lang="zh-CN" altLang="en-US" sz="145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4" name="Picture 23" descr="c2f1884921fb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5967" y="2630212"/>
            <a:ext cx="4645577" cy="4645577"/>
          </a:xfrm>
          <a:prstGeom prst="rect">
            <a:avLst/>
          </a:prstGeom>
        </p:spPr>
      </p:pic>
      <p:pic>
        <p:nvPicPr>
          <p:cNvPr id="25" name="Picture 24" descr="d2e40e093925d5cd121e9fb2a5a4a00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6743" y="0"/>
            <a:ext cx="2515257" cy="2515257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25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601" grpId="0"/>
      <p:bldP spid="40" grpId="0"/>
      <p:bldP spid="20" grpId="0" animBg="1"/>
      <p:bldP spid="21" grpId="1" animBg="1"/>
      <p:bldP spid="22" grpId="0" animBg="1"/>
      <p:bldP spid="2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41779" y="1513504"/>
            <a:ext cx="443011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600" i="1" dirty="0" smtClean="0">
                <a:latin typeface="Times New Roman (Headings)"/>
              </a:rPr>
              <a:t>Liên hệ với bản thân mình xem đã lần nào </a:t>
            </a:r>
            <a:r>
              <a:rPr lang="en-US" sz="4600" i="1" dirty="0" smtClean="0">
                <a:latin typeface="Times New Roman (Headings)"/>
              </a:rPr>
              <a:t>l</a:t>
            </a:r>
            <a:r>
              <a:rPr lang="vi-VN" sz="4600" i="1" dirty="0" smtClean="0">
                <a:latin typeface="Times New Roman (Headings)"/>
              </a:rPr>
              <a:t>ỡ gây ra </a:t>
            </a:r>
            <a:r>
              <a:rPr lang="en-US" sz="4600" i="1" dirty="0" smtClean="0">
                <a:latin typeface="Times New Roman (Headings)"/>
              </a:rPr>
              <a:t>lỗi lầm </a:t>
            </a:r>
            <a:r>
              <a:rPr lang="vi-VN" sz="4600" i="1" dirty="0" smtClean="0">
                <a:latin typeface="Times New Roman (Headings)"/>
              </a:rPr>
              <a:t>khiến mẹ buồn phiền?</a:t>
            </a:r>
            <a:endParaRPr lang="en-US" sz="4600" i="1" dirty="0">
              <a:latin typeface="Times New Roman (Headings)"/>
            </a:endParaRPr>
          </a:p>
        </p:txBody>
      </p:sp>
      <p:pic>
        <p:nvPicPr>
          <p:cNvPr id="3" name="Picture 2" descr="73n58PIC49cJmj40j94458PIC_PIC2018.png"/>
          <p:cNvPicPr>
            <a:picLocks noChangeAspect="1"/>
          </p:cNvPicPr>
          <p:nvPr/>
        </p:nvPicPr>
        <p:blipFill>
          <a:blip r:embed="rId2" cstate="print"/>
          <a:srcRect l="51185" t="36397" r="829" b="37533"/>
          <a:stretch>
            <a:fillRect/>
          </a:stretch>
        </p:blipFill>
        <p:spPr>
          <a:xfrm>
            <a:off x="-204952" y="677917"/>
            <a:ext cx="6589986" cy="47864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0975" y="2443656"/>
            <a:ext cx="43985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atin typeface="Times New Roman" pitchFamily="18" charset="0"/>
                <a:cs typeface="Times New Roman" pitchFamily="18" charset="0"/>
              </a:rPr>
              <a:t>GÓC CHIA SẺ</a:t>
            </a:r>
            <a:endParaRPr lang="en-US" sz="8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421" y="520505"/>
            <a:ext cx="4258889" cy="492369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510912" y="5360753"/>
            <a:ext cx="81307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IV. </a:t>
            </a:r>
            <a:r>
              <a:rPr lang="en-US" altLang="zh-CN" sz="8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Luyện</a:t>
            </a:r>
            <a:r>
              <a:rPr lang="en-US" altLang="zh-CN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8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tập</a:t>
            </a:r>
            <a:endParaRPr lang="zh-CN" altLang="en-US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21356" y="126609"/>
            <a:ext cx="11450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i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Câu</a:t>
            </a:r>
            <a:r>
              <a:rPr lang="en-US" altLang="zh-CN" sz="4800" b="1" i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1: </a:t>
            </a:r>
            <a:r>
              <a:rPr lang="en-US" altLang="zh-CN" sz="4800" b="1" i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Vì</a:t>
            </a:r>
            <a:r>
              <a:rPr lang="en-US" altLang="zh-CN" sz="4800" b="1" i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800" b="1" i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sao</a:t>
            </a:r>
            <a:r>
              <a:rPr lang="en-US" altLang="zh-CN" sz="4800" b="1" i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nl-NL" sz="48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bố viết thư cho En – ri – cô?</a:t>
            </a:r>
            <a:r>
              <a:rPr lang="en-US" altLang="zh-CN" sz="4800" b="1" i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endParaRPr lang="zh-CN" altLang="en-US" sz="4800" b="1" i="1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3" name="Freeform 5"/>
          <p:cNvSpPr/>
          <p:nvPr/>
        </p:nvSpPr>
        <p:spPr bwMode="auto">
          <a:xfrm>
            <a:off x="5334147" y="1704261"/>
            <a:ext cx="1377371" cy="1977330"/>
          </a:xfrm>
          <a:custGeom>
            <a:avLst/>
            <a:gdLst/>
            <a:ahLst/>
            <a:cxnLst>
              <a:cxn ang="0">
                <a:pos x="224" y="205"/>
              </a:cxn>
              <a:cxn ang="0">
                <a:pos x="207" y="229"/>
              </a:cxn>
              <a:cxn ang="0">
                <a:pos x="201" y="220"/>
              </a:cxn>
              <a:cxn ang="0">
                <a:pos x="179" y="211"/>
              </a:cxn>
              <a:cxn ang="0">
                <a:pos x="156" y="220"/>
              </a:cxn>
              <a:cxn ang="0">
                <a:pos x="147" y="243"/>
              </a:cxn>
              <a:cxn ang="0">
                <a:pos x="156" y="265"/>
              </a:cxn>
              <a:cxn ang="0">
                <a:pos x="175" y="275"/>
              </a:cxn>
              <a:cxn ang="0">
                <a:pos x="141" y="322"/>
              </a:cxn>
              <a:cxn ang="0">
                <a:pos x="122" y="283"/>
              </a:cxn>
              <a:cxn ang="0">
                <a:pos x="102" y="322"/>
              </a:cxn>
              <a:cxn ang="0">
                <a:pos x="63" y="269"/>
              </a:cxn>
              <a:cxn ang="0">
                <a:pos x="54" y="283"/>
              </a:cxn>
              <a:cxn ang="0">
                <a:pos x="32" y="293"/>
              </a:cxn>
              <a:cxn ang="0">
                <a:pos x="9" y="283"/>
              </a:cxn>
              <a:cxn ang="0">
                <a:pos x="0" y="261"/>
              </a:cxn>
              <a:cxn ang="0">
                <a:pos x="9" y="238"/>
              </a:cxn>
              <a:cxn ang="0">
                <a:pos x="32" y="229"/>
              </a:cxn>
              <a:cxn ang="0">
                <a:pos x="33" y="229"/>
              </a:cxn>
              <a:cxn ang="0">
                <a:pos x="15" y="205"/>
              </a:cxn>
              <a:cxn ang="0">
                <a:pos x="122" y="0"/>
              </a:cxn>
              <a:cxn ang="0">
                <a:pos x="224" y="205"/>
              </a:cxn>
            </a:cxnLst>
            <a:rect l="0" t="0" r="r" b="b"/>
            <a:pathLst>
              <a:path w="224" h="322">
                <a:moveTo>
                  <a:pt x="224" y="205"/>
                </a:moveTo>
                <a:cubicBezTo>
                  <a:pt x="207" y="229"/>
                  <a:pt x="207" y="229"/>
                  <a:pt x="207" y="229"/>
                </a:cubicBezTo>
                <a:cubicBezTo>
                  <a:pt x="206" y="226"/>
                  <a:pt x="204" y="223"/>
                  <a:pt x="201" y="220"/>
                </a:cubicBezTo>
                <a:cubicBezTo>
                  <a:pt x="195" y="214"/>
                  <a:pt x="188" y="211"/>
                  <a:pt x="179" y="211"/>
                </a:cubicBezTo>
                <a:cubicBezTo>
                  <a:pt x="170" y="211"/>
                  <a:pt x="163" y="214"/>
                  <a:pt x="156" y="220"/>
                </a:cubicBezTo>
                <a:cubicBezTo>
                  <a:pt x="150" y="227"/>
                  <a:pt x="147" y="234"/>
                  <a:pt x="147" y="243"/>
                </a:cubicBezTo>
                <a:cubicBezTo>
                  <a:pt x="147" y="252"/>
                  <a:pt x="150" y="259"/>
                  <a:pt x="156" y="265"/>
                </a:cubicBezTo>
                <a:cubicBezTo>
                  <a:pt x="162" y="271"/>
                  <a:pt x="168" y="274"/>
                  <a:pt x="175" y="275"/>
                </a:cubicBezTo>
                <a:cubicBezTo>
                  <a:pt x="141" y="322"/>
                  <a:pt x="141" y="322"/>
                  <a:pt x="141" y="322"/>
                </a:cubicBezTo>
                <a:cubicBezTo>
                  <a:pt x="122" y="283"/>
                  <a:pt x="122" y="283"/>
                  <a:pt x="122" y="283"/>
                </a:cubicBezTo>
                <a:cubicBezTo>
                  <a:pt x="102" y="322"/>
                  <a:pt x="102" y="322"/>
                  <a:pt x="102" y="322"/>
                </a:cubicBezTo>
                <a:cubicBezTo>
                  <a:pt x="63" y="269"/>
                  <a:pt x="63" y="269"/>
                  <a:pt x="63" y="269"/>
                </a:cubicBezTo>
                <a:cubicBezTo>
                  <a:pt x="61" y="275"/>
                  <a:pt x="58" y="279"/>
                  <a:pt x="54" y="283"/>
                </a:cubicBezTo>
                <a:cubicBezTo>
                  <a:pt x="48" y="290"/>
                  <a:pt x="41" y="293"/>
                  <a:pt x="32" y="293"/>
                </a:cubicBezTo>
                <a:cubicBezTo>
                  <a:pt x="23" y="293"/>
                  <a:pt x="15" y="290"/>
                  <a:pt x="9" y="283"/>
                </a:cubicBezTo>
                <a:cubicBezTo>
                  <a:pt x="3" y="277"/>
                  <a:pt x="0" y="270"/>
                  <a:pt x="0" y="261"/>
                </a:cubicBezTo>
                <a:cubicBezTo>
                  <a:pt x="0" y="252"/>
                  <a:pt x="3" y="245"/>
                  <a:pt x="9" y="238"/>
                </a:cubicBezTo>
                <a:cubicBezTo>
                  <a:pt x="15" y="232"/>
                  <a:pt x="23" y="229"/>
                  <a:pt x="32" y="229"/>
                </a:cubicBezTo>
                <a:cubicBezTo>
                  <a:pt x="32" y="229"/>
                  <a:pt x="32" y="229"/>
                  <a:pt x="33" y="229"/>
                </a:cubicBezTo>
                <a:cubicBezTo>
                  <a:pt x="15" y="205"/>
                  <a:pt x="15" y="205"/>
                  <a:pt x="15" y="205"/>
                </a:cubicBezTo>
                <a:cubicBezTo>
                  <a:pt x="122" y="0"/>
                  <a:pt x="122" y="0"/>
                  <a:pt x="122" y="0"/>
                </a:cubicBezTo>
                <a:lnTo>
                  <a:pt x="224" y="205"/>
                </a:lnTo>
                <a:close/>
              </a:path>
            </a:pathLst>
          </a:custGeom>
          <a:solidFill>
            <a:srgbClr val="729CBB"/>
          </a:solidFill>
          <a:ln w="19050">
            <a:solidFill>
              <a:sysClr val="window" lastClr="FFFFFF"/>
            </a:solidFill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defTabSz="1217295">
              <a:defRPr/>
            </a:pPr>
            <a:endParaRPr lang="en-US" sz="3190" kern="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Freeform 6"/>
          <p:cNvSpPr/>
          <p:nvPr/>
        </p:nvSpPr>
        <p:spPr bwMode="auto">
          <a:xfrm>
            <a:off x="4026489" y="2963332"/>
            <a:ext cx="1935080" cy="1417510"/>
          </a:xfrm>
          <a:custGeom>
            <a:avLst/>
            <a:gdLst/>
            <a:ahLst/>
            <a:cxnLst>
              <a:cxn ang="0">
                <a:pos x="315" y="117"/>
              </a:cxn>
              <a:cxn ang="0">
                <a:pos x="272" y="124"/>
              </a:cxn>
              <a:cxn ang="0">
                <a:pos x="303" y="156"/>
              </a:cxn>
              <a:cxn ang="0">
                <a:pos x="245" y="176"/>
              </a:cxn>
              <a:cxn ang="0">
                <a:pos x="245" y="176"/>
              </a:cxn>
              <a:cxn ang="0">
                <a:pos x="255" y="199"/>
              </a:cxn>
              <a:cxn ang="0">
                <a:pos x="245" y="221"/>
              </a:cxn>
              <a:cxn ang="0">
                <a:pos x="223" y="231"/>
              </a:cxn>
              <a:cxn ang="0">
                <a:pos x="200" y="221"/>
              </a:cxn>
              <a:cxn ang="0">
                <a:pos x="191" y="199"/>
              </a:cxn>
              <a:cxn ang="0">
                <a:pos x="191" y="195"/>
              </a:cxn>
              <a:cxn ang="0">
                <a:pos x="166" y="204"/>
              </a:cxn>
              <a:cxn ang="0">
                <a:pos x="0" y="36"/>
              </a:cxn>
              <a:cxn ang="0">
                <a:pos x="228" y="0"/>
              </a:cxn>
              <a:cxn ang="0">
                <a:pos x="246" y="24"/>
              </a:cxn>
              <a:cxn ang="0">
                <a:pos x="245" y="24"/>
              </a:cxn>
              <a:cxn ang="0">
                <a:pos x="222" y="33"/>
              </a:cxn>
              <a:cxn ang="0">
                <a:pos x="213" y="56"/>
              </a:cxn>
              <a:cxn ang="0">
                <a:pos x="222" y="78"/>
              </a:cxn>
              <a:cxn ang="0">
                <a:pos x="245" y="88"/>
              </a:cxn>
              <a:cxn ang="0">
                <a:pos x="267" y="78"/>
              </a:cxn>
              <a:cxn ang="0">
                <a:pos x="276" y="64"/>
              </a:cxn>
              <a:cxn ang="0">
                <a:pos x="315" y="117"/>
              </a:cxn>
            </a:cxnLst>
            <a:rect l="0" t="0" r="r" b="b"/>
            <a:pathLst>
              <a:path w="315" h="231">
                <a:moveTo>
                  <a:pt x="315" y="117"/>
                </a:moveTo>
                <a:cubicBezTo>
                  <a:pt x="272" y="124"/>
                  <a:pt x="272" y="124"/>
                  <a:pt x="272" y="124"/>
                </a:cubicBezTo>
                <a:cubicBezTo>
                  <a:pt x="303" y="156"/>
                  <a:pt x="303" y="156"/>
                  <a:pt x="303" y="156"/>
                </a:cubicBezTo>
                <a:cubicBezTo>
                  <a:pt x="245" y="176"/>
                  <a:pt x="245" y="176"/>
                  <a:pt x="245" y="176"/>
                </a:cubicBezTo>
                <a:cubicBezTo>
                  <a:pt x="245" y="176"/>
                  <a:pt x="245" y="176"/>
                  <a:pt x="245" y="176"/>
                </a:cubicBezTo>
                <a:cubicBezTo>
                  <a:pt x="251" y="182"/>
                  <a:pt x="255" y="190"/>
                  <a:pt x="255" y="199"/>
                </a:cubicBezTo>
                <a:cubicBezTo>
                  <a:pt x="255" y="208"/>
                  <a:pt x="251" y="215"/>
                  <a:pt x="245" y="221"/>
                </a:cubicBezTo>
                <a:cubicBezTo>
                  <a:pt x="239" y="227"/>
                  <a:pt x="232" y="231"/>
                  <a:pt x="223" y="231"/>
                </a:cubicBezTo>
                <a:cubicBezTo>
                  <a:pt x="214" y="231"/>
                  <a:pt x="206" y="227"/>
                  <a:pt x="200" y="221"/>
                </a:cubicBezTo>
                <a:cubicBezTo>
                  <a:pt x="194" y="215"/>
                  <a:pt x="191" y="208"/>
                  <a:pt x="191" y="199"/>
                </a:cubicBezTo>
                <a:cubicBezTo>
                  <a:pt x="191" y="198"/>
                  <a:pt x="191" y="196"/>
                  <a:pt x="191" y="195"/>
                </a:cubicBezTo>
                <a:cubicBezTo>
                  <a:pt x="166" y="204"/>
                  <a:pt x="166" y="204"/>
                  <a:pt x="166" y="204"/>
                </a:cubicBezTo>
                <a:cubicBezTo>
                  <a:pt x="0" y="36"/>
                  <a:pt x="0" y="36"/>
                  <a:pt x="0" y="36"/>
                </a:cubicBezTo>
                <a:cubicBezTo>
                  <a:pt x="228" y="0"/>
                  <a:pt x="228" y="0"/>
                  <a:pt x="228" y="0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45" y="24"/>
                  <a:pt x="245" y="24"/>
                  <a:pt x="245" y="24"/>
                </a:cubicBezTo>
                <a:cubicBezTo>
                  <a:pt x="236" y="24"/>
                  <a:pt x="228" y="27"/>
                  <a:pt x="222" y="33"/>
                </a:cubicBezTo>
                <a:cubicBezTo>
                  <a:pt x="216" y="40"/>
                  <a:pt x="213" y="47"/>
                  <a:pt x="213" y="56"/>
                </a:cubicBezTo>
                <a:cubicBezTo>
                  <a:pt x="213" y="65"/>
                  <a:pt x="216" y="72"/>
                  <a:pt x="222" y="78"/>
                </a:cubicBezTo>
                <a:cubicBezTo>
                  <a:pt x="228" y="85"/>
                  <a:pt x="236" y="88"/>
                  <a:pt x="245" y="88"/>
                </a:cubicBezTo>
                <a:cubicBezTo>
                  <a:pt x="254" y="88"/>
                  <a:pt x="261" y="85"/>
                  <a:pt x="267" y="78"/>
                </a:cubicBezTo>
                <a:cubicBezTo>
                  <a:pt x="271" y="74"/>
                  <a:pt x="274" y="70"/>
                  <a:pt x="276" y="64"/>
                </a:cubicBezTo>
                <a:lnTo>
                  <a:pt x="315" y="117"/>
                </a:lnTo>
                <a:close/>
              </a:path>
            </a:pathLst>
          </a:custGeom>
          <a:solidFill>
            <a:srgbClr val="729CBB"/>
          </a:solidFill>
          <a:ln w="19050">
            <a:solidFill>
              <a:sysClr val="window" lastClr="FFFFFF"/>
            </a:solidFill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defTabSz="1217295">
              <a:defRPr/>
            </a:pPr>
            <a:endParaRPr lang="en-US" sz="3190" kern="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Freeform 7"/>
          <p:cNvSpPr/>
          <p:nvPr/>
        </p:nvSpPr>
        <p:spPr bwMode="auto">
          <a:xfrm>
            <a:off x="4725736" y="3920307"/>
            <a:ext cx="1647775" cy="1806216"/>
          </a:xfrm>
          <a:custGeom>
            <a:avLst/>
            <a:gdLst/>
            <a:ahLst/>
            <a:cxnLst>
              <a:cxn ang="0">
                <a:pos x="189" y="0"/>
              </a:cxn>
              <a:cxn ang="0">
                <a:pos x="179" y="46"/>
              </a:cxn>
              <a:cxn ang="0">
                <a:pos x="221" y="24"/>
              </a:cxn>
              <a:cxn ang="0">
                <a:pos x="219" y="89"/>
              </a:cxn>
              <a:cxn ang="0">
                <a:pos x="236" y="84"/>
              </a:cxn>
              <a:cxn ang="0">
                <a:pos x="258" y="93"/>
              </a:cxn>
              <a:cxn ang="0">
                <a:pos x="268" y="116"/>
              </a:cxn>
              <a:cxn ang="0">
                <a:pos x="258" y="138"/>
              </a:cxn>
              <a:cxn ang="0">
                <a:pos x="236" y="148"/>
              </a:cxn>
              <a:cxn ang="0">
                <a:pos x="218" y="142"/>
              </a:cxn>
              <a:cxn ang="0">
                <a:pos x="218" y="176"/>
              </a:cxn>
              <a:cxn ang="0">
                <a:pos x="0" y="294"/>
              </a:cxn>
              <a:cxn ang="0">
                <a:pos x="52" y="48"/>
              </a:cxn>
              <a:cxn ang="0">
                <a:pos x="77" y="39"/>
              </a:cxn>
              <a:cxn ang="0">
                <a:pos x="77" y="43"/>
              </a:cxn>
              <a:cxn ang="0">
                <a:pos x="86" y="65"/>
              </a:cxn>
              <a:cxn ang="0">
                <a:pos x="109" y="75"/>
              </a:cxn>
              <a:cxn ang="0">
                <a:pos x="131" y="65"/>
              </a:cxn>
              <a:cxn ang="0">
                <a:pos x="141" y="43"/>
              </a:cxn>
              <a:cxn ang="0">
                <a:pos x="131" y="20"/>
              </a:cxn>
              <a:cxn ang="0">
                <a:pos x="131" y="20"/>
              </a:cxn>
              <a:cxn ang="0">
                <a:pos x="189" y="0"/>
              </a:cxn>
            </a:cxnLst>
            <a:rect l="0" t="0" r="r" b="b"/>
            <a:pathLst>
              <a:path w="268" h="294">
                <a:moveTo>
                  <a:pt x="189" y="0"/>
                </a:moveTo>
                <a:cubicBezTo>
                  <a:pt x="179" y="46"/>
                  <a:pt x="179" y="46"/>
                  <a:pt x="179" y="46"/>
                </a:cubicBezTo>
                <a:cubicBezTo>
                  <a:pt x="221" y="24"/>
                  <a:pt x="221" y="24"/>
                  <a:pt x="221" y="24"/>
                </a:cubicBezTo>
                <a:cubicBezTo>
                  <a:pt x="219" y="89"/>
                  <a:pt x="219" y="89"/>
                  <a:pt x="219" y="89"/>
                </a:cubicBezTo>
                <a:cubicBezTo>
                  <a:pt x="224" y="86"/>
                  <a:pt x="230" y="84"/>
                  <a:pt x="236" y="84"/>
                </a:cubicBezTo>
                <a:cubicBezTo>
                  <a:pt x="245" y="84"/>
                  <a:pt x="252" y="87"/>
                  <a:pt x="258" y="93"/>
                </a:cubicBezTo>
                <a:cubicBezTo>
                  <a:pt x="265" y="99"/>
                  <a:pt x="268" y="107"/>
                  <a:pt x="268" y="116"/>
                </a:cubicBezTo>
                <a:cubicBezTo>
                  <a:pt x="268" y="125"/>
                  <a:pt x="265" y="132"/>
                  <a:pt x="258" y="138"/>
                </a:cubicBezTo>
                <a:cubicBezTo>
                  <a:pt x="252" y="144"/>
                  <a:pt x="245" y="148"/>
                  <a:pt x="236" y="148"/>
                </a:cubicBezTo>
                <a:cubicBezTo>
                  <a:pt x="229" y="148"/>
                  <a:pt x="224" y="146"/>
                  <a:pt x="218" y="142"/>
                </a:cubicBezTo>
                <a:cubicBezTo>
                  <a:pt x="218" y="176"/>
                  <a:pt x="218" y="176"/>
                  <a:pt x="218" y="176"/>
                </a:cubicBezTo>
                <a:cubicBezTo>
                  <a:pt x="0" y="294"/>
                  <a:pt x="0" y="294"/>
                  <a:pt x="0" y="294"/>
                </a:cubicBezTo>
                <a:cubicBezTo>
                  <a:pt x="52" y="48"/>
                  <a:pt x="52" y="48"/>
                  <a:pt x="52" y="48"/>
                </a:cubicBezTo>
                <a:cubicBezTo>
                  <a:pt x="77" y="39"/>
                  <a:pt x="77" y="39"/>
                  <a:pt x="77" y="39"/>
                </a:cubicBezTo>
                <a:cubicBezTo>
                  <a:pt x="77" y="40"/>
                  <a:pt x="77" y="42"/>
                  <a:pt x="77" y="43"/>
                </a:cubicBezTo>
                <a:cubicBezTo>
                  <a:pt x="77" y="52"/>
                  <a:pt x="80" y="59"/>
                  <a:pt x="86" y="65"/>
                </a:cubicBezTo>
                <a:cubicBezTo>
                  <a:pt x="92" y="71"/>
                  <a:pt x="100" y="75"/>
                  <a:pt x="109" y="75"/>
                </a:cubicBezTo>
                <a:cubicBezTo>
                  <a:pt x="118" y="75"/>
                  <a:pt x="125" y="71"/>
                  <a:pt x="131" y="65"/>
                </a:cubicBezTo>
                <a:cubicBezTo>
                  <a:pt x="137" y="59"/>
                  <a:pt x="141" y="52"/>
                  <a:pt x="141" y="43"/>
                </a:cubicBezTo>
                <a:cubicBezTo>
                  <a:pt x="141" y="34"/>
                  <a:pt x="137" y="26"/>
                  <a:pt x="131" y="20"/>
                </a:cubicBezTo>
                <a:cubicBezTo>
                  <a:pt x="131" y="20"/>
                  <a:pt x="131" y="20"/>
                  <a:pt x="131" y="20"/>
                </a:cubicBezTo>
                <a:lnTo>
                  <a:pt x="189" y="0"/>
                </a:lnTo>
                <a:close/>
              </a:path>
            </a:pathLst>
          </a:custGeom>
          <a:solidFill>
            <a:srgbClr val="729CBB"/>
          </a:solidFill>
          <a:ln w="19050">
            <a:solidFill>
              <a:sysClr val="window" lastClr="FFFFFF"/>
            </a:solidFill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defTabSz="1217295">
              <a:defRPr/>
            </a:pPr>
            <a:endParaRPr lang="en-US" sz="3190" kern="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Freeform 8"/>
          <p:cNvSpPr/>
          <p:nvPr/>
        </p:nvSpPr>
        <p:spPr bwMode="auto">
          <a:xfrm>
            <a:off x="6065084" y="3842144"/>
            <a:ext cx="1358359" cy="1871704"/>
          </a:xfrm>
          <a:custGeom>
            <a:avLst/>
            <a:gdLst/>
            <a:ahLst/>
            <a:cxnLst>
              <a:cxn ang="0">
                <a:pos x="3" y="37"/>
              </a:cxn>
              <a:cxn ang="0">
                <a:pos x="44" y="59"/>
              </a:cxn>
              <a:cxn ang="0">
                <a:pos x="35" y="12"/>
              </a:cxn>
              <a:cxn ang="0">
                <a:pos x="94" y="32"/>
              </a:cxn>
              <a:cxn ang="0">
                <a:pos x="94" y="32"/>
              </a:cxn>
              <a:cxn ang="0">
                <a:pos x="103" y="9"/>
              </a:cxn>
              <a:cxn ang="0">
                <a:pos x="126" y="0"/>
              </a:cxn>
              <a:cxn ang="0">
                <a:pos x="148" y="9"/>
              </a:cxn>
              <a:cxn ang="0">
                <a:pos x="158" y="32"/>
              </a:cxn>
              <a:cxn ang="0">
                <a:pos x="151" y="51"/>
              </a:cxn>
              <a:cxn ang="0">
                <a:pos x="173" y="59"/>
              </a:cxn>
              <a:cxn ang="0">
                <a:pos x="174" y="59"/>
              </a:cxn>
              <a:cxn ang="0">
                <a:pos x="221" y="304"/>
              </a:cxn>
              <a:cxn ang="0">
                <a:pos x="220" y="305"/>
              </a:cxn>
              <a:cxn ang="0">
                <a:pos x="0" y="189"/>
              </a:cxn>
              <a:cxn ang="0">
                <a:pos x="0" y="155"/>
              </a:cxn>
              <a:cxn ang="0">
                <a:pos x="18" y="161"/>
              </a:cxn>
              <a:cxn ang="0">
                <a:pos x="40" y="151"/>
              </a:cxn>
              <a:cxn ang="0">
                <a:pos x="50" y="129"/>
              </a:cxn>
              <a:cxn ang="0">
                <a:pos x="40" y="106"/>
              </a:cxn>
              <a:cxn ang="0">
                <a:pos x="18" y="97"/>
              </a:cxn>
              <a:cxn ang="0">
                <a:pos x="1" y="102"/>
              </a:cxn>
              <a:cxn ang="0">
                <a:pos x="3" y="37"/>
              </a:cxn>
            </a:cxnLst>
            <a:rect l="0" t="0" r="r" b="b"/>
            <a:pathLst>
              <a:path w="221" h="305">
                <a:moveTo>
                  <a:pt x="3" y="37"/>
                </a:moveTo>
                <a:cubicBezTo>
                  <a:pt x="44" y="59"/>
                  <a:pt x="44" y="59"/>
                  <a:pt x="44" y="59"/>
                </a:cubicBezTo>
                <a:cubicBezTo>
                  <a:pt x="35" y="12"/>
                  <a:pt x="35" y="12"/>
                  <a:pt x="35" y="12"/>
                </a:cubicBezTo>
                <a:cubicBezTo>
                  <a:pt x="94" y="32"/>
                  <a:pt x="94" y="32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4" y="23"/>
                  <a:pt x="97" y="15"/>
                  <a:pt x="103" y="9"/>
                </a:cubicBezTo>
                <a:cubicBezTo>
                  <a:pt x="110" y="3"/>
                  <a:pt x="117" y="0"/>
                  <a:pt x="126" y="0"/>
                </a:cubicBezTo>
                <a:cubicBezTo>
                  <a:pt x="135" y="0"/>
                  <a:pt x="142" y="3"/>
                  <a:pt x="148" y="9"/>
                </a:cubicBezTo>
                <a:cubicBezTo>
                  <a:pt x="155" y="15"/>
                  <a:pt x="158" y="23"/>
                  <a:pt x="158" y="32"/>
                </a:cubicBezTo>
                <a:cubicBezTo>
                  <a:pt x="158" y="39"/>
                  <a:pt x="155" y="46"/>
                  <a:pt x="151" y="51"/>
                </a:cubicBezTo>
                <a:cubicBezTo>
                  <a:pt x="173" y="59"/>
                  <a:pt x="173" y="59"/>
                  <a:pt x="173" y="59"/>
                </a:cubicBezTo>
                <a:cubicBezTo>
                  <a:pt x="174" y="59"/>
                  <a:pt x="174" y="59"/>
                  <a:pt x="174" y="59"/>
                </a:cubicBezTo>
                <a:cubicBezTo>
                  <a:pt x="221" y="304"/>
                  <a:pt x="221" y="304"/>
                  <a:pt x="221" y="304"/>
                </a:cubicBezTo>
                <a:cubicBezTo>
                  <a:pt x="220" y="305"/>
                  <a:pt x="220" y="305"/>
                  <a:pt x="220" y="305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55"/>
                  <a:pt x="0" y="155"/>
                  <a:pt x="0" y="155"/>
                </a:cubicBezTo>
                <a:cubicBezTo>
                  <a:pt x="6" y="159"/>
                  <a:pt x="11" y="161"/>
                  <a:pt x="18" y="161"/>
                </a:cubicBezTo>
                <a:cubicBezTo>
                  <a:pt x="27" y="161"/>
                  <a:pt x="34" y="157"/>
                  <a:pt x="40" y="151"/>
                </a:cubicBezTo>
                <a:cubicBezTo>
                  <a:pt x="47" y="145"/>
                  <a:pt x="50" y="138"/>
                  <a:pt x="50" y="129"/>
                </a:cubicBezTo>
                <a:cubicBezTo>
                  <a:pt x="50" y="120"/>
                  <a:pt x="47" y="112"/>
                  <a:pt x="40" y="106"/>
                </a:cubicBezTo>
                <a:cubicBezTo>
                  <a:pt x="34" y="100"/>
                  <a:pt x="27" y="97"/>
                  <a:pt x="18" y="97"/>
                </a:cubicBezTo>
                <a:cubicBezTo>
                  <a:pt x="12" y="97"/>
                  <a:pt x="6" y="99"/>
                  <a:pt x="1" y="102"/>
                </a:cubicBezTo>
                <a:lnTo>
                  <a:pt x="3" y="37"/>
                </a:lnTo>
                <a:close/>
              </a:path>
            </a:pathLst>
          </a:custGeom>
          <a:solidFill>
            <a:srgbClr val="729CBB"/>
          </a:solidFill>
          <a:ln w="19050">
            <a:solidFill>
              <a:sysClr val="window" lastClr="FFFFFF"/>
            </a:solidFill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defTabSz="1217295">
              <a:defRPr/>
            </a:pPr>
            <a:endParaRPr lang="en-US" sz="3190" kern="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Freeform 9"/>
          <p:cNvSpPr/>
          <p:nvPr/>
        </p:nvSpPr>
        <p:spPr bwMode="auto">
          <a:xfrm>
            <a:off x="6200284" y="2963332"/>
            <a:ext cx="1954093" cy="1240057"/>
          </a:xfrm>
          <a:custGeom>
            <a:avLst/>
            <a:gdLst/>
            <a:ahLst/>
            <a:cxnLst>
              <a:cxn ang="0">
                <a:pos x="13" y="155"/>
              </a:cxn>
              <a:cxn ang="0">
                <a:pos x="45" y="124"/>
              </a:cxn>
              <a:cxn ang="0">
                <a:pos x="0" y="117"/>
              </a:cxn>
              <a:cxn ang="0">
                <a:pos x="34" y="70"/>
              </a:cxn>
              <a:cxn ang="0">
                <a:pos x="15" y="60"/>
              </a:cxn>
              <a:cxn ang="0">
                <a:pos x="6" y="38"/>
              </a:cxn>
              <a:cxn ang="0">
                <a:pos x="15" y="15"/>
              </a:cxn>
              <a:cxn ang="0">
                <a:pos x="38" y="6"/>
              </a:cxn>
              <a:cxn ang="0">
                <a:pos x="60" y="15"/>
              </a:cxn>
              <a:cxn ang="0">
                <a:pos x="66" y="24"/>
              </a:cxn>
              <a:cxn ang="0">
                <a:pos x="83" y="0"/>
              </a:cxn>
              <a:cxn ang="0">
                <a:pos x="318" y="36"/>
              </a:cxn>
              <a:cxn ang="0">
                <a:pos x="151" y="202"/>
              </a:cxn>
              <a:cxn ang="0">
                <a:pos x="129" y="194"/>
              </a:cxn>
              <a:cxn ang="0">
                <a:pos x="136" y="175"/>
              </a:cxn>
              <a:cxn ang="0">
                <a:pos x="126" y="152"/>
              </a:cxn>
              <a:cxn ang="0">
                <a:pos x="104" y="143"/>
              </a:cxn>
              <a:cxn ang="0">
                <a:pos x="81" y="152"/>
              </a:cxn>
              <a:cxn ang="0">
                <a:pos x="72" y="175"/>
              </a:cxn>
              <a:cxn ang="0">
                <a:pos x="72" y="175"/>
              </a:cxn>
              <a:cxn ang="0">
                <a:pos x="13" y="155"/>
              </a:cxn>
            </a:cxnLst>
            <a:rect l="0" t="0" r="r" b="b"/>
            <a:pathLst>
              <a:path w="318" h="202">
                <a:moveTo>
                  <a:pt x="13" y="155"/>
                </a:moveTo>
                <a:cubicBezTo>
                  <a:pt x="45" y="124"/>
                  <a:pt x="45" y="124"/>
                  <a:pt x="45" y="124"/>
                </a:cubicBezTo>
                <a:cubicBezTo>
                  <a:pt x="0" y="117"/>
                  <a:pt x="0" y="117"/>
                  <a:pt x="0" y="117"/>
                </a:cubicBezTo>
                <a:cubicBezTo>
                  <a:pt x="34" y="70"/>
                  <a:pt x="34" y="70"/>
                  <a:pt x="34" y="70"/>
                </a:cubicBezTo>
                <a:cubicBezTo>
                  <a:pt x="27" y="69"/>
                  <a:pt x="21" y="66"/>
                  <a:pt x="15" y="60"/>
                </a:cubicBezTo>
                <a:cubicBezTo>
                  <a:pt x="9" y="54"/>
                  <a:pt x="6" y="47"/>
                  <a:pt x="6" y="38"/>
                </a:cubicBezTo>
                <a:cubicBezTo>
                  <a:pt x="6" y="29"/>
                  <a:pt x="9" y="22"/>
                  <a:pt x="15" y="15"/>
                </a:cubicBezTo>
                <a:cubicBezTo>
                  <a:pt x="22" y="9"/>
                  <a:pt x="29" y="6"/>
                  <a:pt x="38" y="6"/>
                </a:cubicBezTo>
                <a:cubicBezTo>
                  <a:pt x="47" y="6"/>
                  <a:pt x="54" y="9"/>
                  <a:pt x="60" y="15"/>
                </a:cubicBezTo>
                <a:cubicBezTo>
                  <a:pt x="63" y="18"/>
                  <a:pt x="65" y="21"/>
                  <a:pt x="66" y="24"/>
                </a:cubicBezTo>
                <a:cubicBezTo>
                  <a:pt x="83" y="0"/>
                  <a:pt x="83" y="0"/>
                  <a:pt x="83" y="0"/>
                </a:cubicBezTo>
                <a:cubicBezTo>
                  <a:pt x="318" y="36"/>
                  <a:pt x="318" y="36"/>
                  <a:pt x="318" y="36"/>
                </a:cubicBezTo>
                <a:cubicBezTo>
                  <a:pt x="151" y="202"/>
                  <a:pt x="151" y="202"/>
                  <a:pt x="151" y="202"/>
                </a:cubicBezTo>
                <a:cubicBezTo>
                  <a:pt x="129" y="194"/>
                  <a:pt x="129" y="194"/>
                  <a:pt x="129" y="194"/>
                </a:cubicBezTo>
                <a:cubicBezTo>
                  <a:pt x="133" y="189"/>
                  <a:pt x="136" y="182"/>
                  <a:pt x="136" y="175"/>
                </a:cubicBezTo>
                <a:cubicBezTo>
                  <a:pt x="136" y="166"/>
                  <a:pt x="133" y="158"/>
                  <a:pt x="126" y="152"/>
                </a:cubicBezTo>
                <a:cubicBezTo>
                  <a:pt x="120" y="146"/>
                  <a:pt x="113" y="143"/>
                  <a:pt x="104" y="143"/>
                </a:cubicBezTo>
                <a:cubicBezTo>
                  <a:pt x="95" y="143"/>
                  <a:pt x="88" y="146"/>
                  <a:pt x="81" y="152"/>
                </a:cubicBezTo>
                <a:cubicBezTo>
                  <a:pt x="75" y="158"/>
                  <a:pt x="72" y="166"/>
                  <a:pt x="72" y="175"/>
                </a:cubicBezTo>
                <a:cubicBezTo>
                  <a:pt x="72" y="175"/>
                  <a:pt x="72" y="175"/>
                  <a:pt x="72" y="175"/>
                </a:cubicBezTo>
                <a:lnTo>
                  <a:pt x="13" y="155"/>
                </a:lnTo>
                <a:close/>
              </a:path>
            </a:pathLst>
          </a:custGeom>
          <a:solidFill>
            <a:srgbClr val="729CBB"/>
          </a:solidFill>
          <a:ln w="19050">
            <a:solidFill>
              <a:sysClr val="window" lastClr="FFFFFF"/>
            </a:solidFill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defTabSz="1217295">
              <a:defRPr/>
            </a:pPr>
            <a:endParaRPr lang="en-US" sz="3190" kern="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Freeform 206"/>
          <p:cNvSpPr>
            <a:spLocks noEditPoints="1"/>
          </p:cNvSpPr>
          <p:nvPr/>
        </p:nvSpPr>
        <p:spPr bwMode="auto">
          <a:xfrm>
            <a:off x="5843267" y="2465687"/>
            <a:ext cx="426732" cy="426732"/>
          </a:xfrm>
          <a:custGeom>
            <a:avLst/>
            <a:gdLst/>
            <a:ahLst/>
            <a:cxnLst>
              <a:cxn ang="0">
                <a:pos x="249" y="215"/>
              </a:cxn>
              <a:cxn ang="0">
                <a:pos x="256" y="232"/>
              </a:cxn>
              <a:cxn ang="0">
                <a:pos x="232" y="256"/>
              </a:cxn>
              <a:cxn ang="0">
                <a:pos x="215" y="249"/>
              </a:cxn>
              <a:cxn ang="0">
                <a:pos x="145" y="179"/>
              </a:cxn>
              <a:cxn ang="0">
                <a:pos x="96" y="192"/>
              </a:cxn>
              <a:cxn ang="0">
                <a:pos x="0" y="96"/>
              </a:cxn>
              <a:cxn ang="0">
                <a:pos x="96" y="0"/>
              </a:cxn>
              <a:cxn ang="0">
                <a:pos x="192" y="96"/>
              </a:cxn>
              <a:cxn ang="0">
                <a:pos x="179" y="145"/>
              </a:cxn>
              <a:cxn ang="0">
                <a:pos x="249" y="215"/>
              </a:cxn>
              <a:cxn ang="0">
                <a:pos x="96" y="24"/>
              </a:cxn>
              <a:cxn ang="0">
                <a:pos x="24" y="96"/>
              </a:cxn>
              <a:cxn ang="0">
                <a:pos x="96" y="168"/>
              </a:cxn>
              <a:cxn ang="0">
                <a:pos x="168" y="96"/>
              </a:cxn>
              <a:cxn ang="0">
                <a:pos x="96" y="24"/>
              </a:cxn>
            </a:cxnLst>
            <a:rect l="0" t="0" r="r" b="b"/>
            <a:pathLst>
              <a:path w="256" h="256">
                <a:moveTo>
                  <a:pt x="249" y="215"/>
                </a:moveTo>
                <a:cubicBezTo>
                  <a:pt x="253" y="219"/>
                  <a:pt x="256" y="225"/>
                  <a:pt x="256" y="232"/>
                </a:cubicBezTo>
                <a:cubicBezTo>
                  <a:pt x="256" y="245"/>
                  <a:pt x="245" y="256"/>
                  <a:pt x="232" y="256"/>
                </a:cubicBezTo>
                <a:cubicBezTo>
                  <a:pt x="225" y="256"/>
                  <a:pt x="219" y="253"/>
                  <a:pt x="215" y="249"/>
                </a:cubicBezTo>
                <a:cubicBezTo>
                  <a:pt x="145" y="179"/>
                  <a:pt x="145" y="179"/>
                  <a:pt x="145" y="179"/>
                </a:cubicBezTo>
                <a:cubicBezTo>
                  <a:pt x="130" y="187"/>
                  <a:pt x="114" y="192"/>
                  <a:pt x="96" y="192"/>
                </a:cubicBezTo>
                <a:cubicBezTo>
                  <a:pt x="43" y="192"/>
                  <a:pt x="0" y="149"/>
                  <a:pt x="0" y="96"/>
                </a:cubicBezTo>
                <a:cubicBezTo>
                  <a:pt x="0" y="43"/>
                  <a:pt x="43" y="0"/>
                  <a:pt x="96" y="0"/>
                </a:cubicBezTo>
                <a:cubicBezTo>
                  <a:pt x="149" y="0"/>
                  <a:pt x="192" y="43"/>
                  <a:pt x="192" y="96"/>
                </a:cubicBezTo>
                <a:cubicBezTo>
                  <a:pt x="192" y="114"/>
                  <a:pt x="187" y="130"/>
                  <a:pt x="179" y="145"/>
                </a:cubicBezTo>
                <a:lnTo>
                  <a:pt x="249" y="215"/>
                </a:lnTo>
                <a:close/>
                <a:moveTo>
                  <a:pt x="96" y="24"/>
                </a:moveTo>
                <a:cubicBezTo>
                  <a:pt x="56" y="24"/>
                  <a:pt x="24" y="56"/>
                  <a:pt x="24" y="96"/>
                </a:cubicBezTo>
                <a:cubicBezTo>
                  <a:pt x="24" y="136"/>
                  <a:pt x="56" y="168"/>
                  <a:pt x="96" y="168"/>
                </a:cubicBezTo>
                <a:cubicBezTo>
                  <a:pt x="136" y="168"/>
                  <a:pt x="168" y="136"/>
                  <a:pt x="168" y="96"/>
                </a:cubicBezTo>
                <a:cubicBezTo>
                  <a:pt x="168" y="56"/>
                  <a:pt x="136" y="24"/>
                  <a:pt x="96" y="24"/>
                </a:cubicBezTo>
              </a:path>
            </a:pathLst>
          </a:custGeom>
          <a:solidFill>
            <a:sysClr val="window" lastClr="FFFFFF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defTabSz="1217295">
              <a:defRPr/>
            </a:pPr>
            <a:endParaRPr lang="en-US" sz="3190" kern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Freeform 170"/>
          <p:cNvSpPr>
            <a:spLocks noEditPoints="1"/>
          </p:cNvSpPr>
          <p:nvPr/>
        </p:nvSpPr>
        <p:spPr bwMode="auto">
          <a:xfrm>
            <a:off x="7072761" y="3290477"/>
            <a:ext cx="417661" cy="353022"/>
          </a:xfrm>
          <a:custGeom>
            <a:avLst/>
            <a:gdLst/>
            <a:ahLst/>
            <a:cxnLst>
              <a:cxn ang="0">
                <a:pos x="244" y="216"/>
              </a:cxn>
              <a:cxn ang="0">
                <a:pos x="12" y="216"/>
              </a:cxn>
              <a:cxn ang="0">
                <a:pos x="0" y="204"/>
              </a:cxn>
              <a:cxn ang="0">
                <a:pos x="0" y="12"/>
              </a:cxn>
              <a:cxn ang="0">
                <a:pos x="12" y="0"/>
              </a:cxn>
              <a:cxn ang="0">
                <a:pos x="24" y="12"/>
              </a:cxn>
              <a:cxn ang="0">
                <a:pos x="24" y="164"/>
              </a:cxn>
              <a:cxn ang="0">
                <a:pos x="24" y="192"/>
              </a:cxn>
              <a:cxn ang="0">
                <a:pos x="244" y="192"/>
              </a:cxn>
              <a:cxn ang="0">
                <a:pos x="256" y="204"/>
              </a:cxn>
              <a:cxn ang="0">
                <a:pos x="244" y="216"/>
              </a:cxn>
              <a:cxn ang="0">
                <a:pos x="216" y="180"/>
              </a:cxn>
              <a:cxn ang="0">
                <a:pos x="192" y="180"/>
              </a:cxn>
              <a:cxn ang="0">
                <a:pos x="180" y="168"/>
              </a:cxn>
              <a:cxn ang="0">
                <a:pos x="180" y="84"/>
              </a:cxn>
              <a:cxn ang="0">
                <a:pos x="192" y="72"/>
              </a:cxn>
              <a:cxn ang="0">
                <a:pos x="216" y="72"/>
              </a:cxn>
              <a:cxn ang="0">
                <a:pos x="228" y="84"/>
              </a:cxn>
              <a:cxn ang="0">
                <a:pos x="228" y="168"/>
              </a:cxn>
              <a:cxn ang="0">
                <a:pos x="216" y="180"/>
              </a:cxn>
              <a:cxn ang="0">
                <a:pos x="148" y="180"/>
              </a:cxn>
              <a:cxn ang="0">
                <a:pos x="124" y="180"/>
              </a:cxn>
              <a:cxn ang="0">
                <a:pos x="112" y="168"/>
              </a:cxn>
              <a:cxn ang="0">
                <a:pos x="112" y="36"/>
              </a:cxn>
              <a:cxn ang="0">
                <a:pos x="124" y="24"/>
              </a:cxn>
              <a:cxn ang="0">
                <a:pos x="148" y="24"/>
              </a:cxn>
              <a:cxn ang="0">
                <a:pos x="160" y="36"/>
              </a:cxn>
              <a:cxn ang="0">
                <a:pos x="160" y="168"/>
              </a:cxn>
              <a:cxn ang="0">
                <a:pos x="148" y="180"/>
              </a:cxn>
              <a:cxn ang="0">
                <a:pos x="80" y="180"/>
              </a:cxn>
              <a:cxn ang="0">
                <a:pos x="56" y="180"/>
              </a:cxn>
              <a:cxn ang="0">
                <a:pos x="44" y="168"/>
              </a:cxn>
              <a:cxn ang="0">
                <a:pos x="44" y="144"/>
              </a:cxn>
              <a:cxn ang="0">
                <a:pos x="56" y="132"/>
              </a:cxn>
              <a:cxn ang="0">
                <a:pos x="80" y="132"/>
              </a:cxn>
              <a:cxn ang="0">
                <a:pos x="92" y="144"/>
              </a:cxn>
              <a:cxn ang="0">
                <a:pos x="92" y="168"/>
              </a:cxn>
              <a:cxn ang="0">
                <a:pos x="80" y="180"/>
              </a:cxn>
            </a:cxnLst>
            <a:rect l="0" t="0" r="r" b="b"/>
            <a:pathLst>
              <a:path w="256" h="216">
                <a:moveTo>
                  <a:pt x="244" y="216"/>
                </a:moveTo>
                <a:cubicBezTo>
                  <a:pt x="12" y="216"/>
                  <a:pt x="12" y="216"/>
                  <a:pt x="12" y="216"/>
                </a:cubicBezTo>
                <a:cubicBezTo>
                  <a:pt x="5" y="216"/>
                  <a:pt x="0" y="211"/>
                  <a:pt x="0" y="204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5"/>
                  <a:pt x="5" y="0"/>
                  <a:pt x="12" y="0"/>
                </a:cubicBezTo>
                <a:cubicBezTo>
                  <a:pt x="19" y="0"/>
                  <a:pt x="24" y="5"/>
                  <a:pt x="24" y="12"/>
                </a:cubicBezTo>
                <a:cubicBezTo>
                  <a:pt x="24" y="164"/>
                  <a:pt x="24" y="164"/>
                  <a:pt x="24" y="164"/>
                </a:cubicBezTo>
                <a:cubicBezTo>
                  <a:pt x="24" y="192"/>
                  <a:pt x="24" y="192"/>
                  <a:pt x="24" y="192"/>
                </a:cubicBezTo>
                <a:cubicBezTo>
                  <a:pt x="244" y="192"/>
                  <a:pt x="244" y="192"/>
                  <a:pt x="244" y="192"/>
                </a:cubicBezTo>
                <a:cubicBezTo>
                  <a:pt x="251" y="192"/>
                  <a:pt x="256" y="197"/>
                  <a:pt x="256" y="204"/>
                </a:cubicBezTo>
                <a:cubicBezTo>
                  <a:pt x="256" y="211"/>
                  <a:pt x="251" y="216"/>
                  <a:pt x="244" y="216"/>
                </a:cubicBezTo>
                <a:moveTo>
                  <a:pt x="216" y="180"/>
                </a:moveTo>
                <a:cubicBezTo>
                  <a:pt x="192" y="180"/>
                  <a:pt x="192" y="180"/>
                  <a:pt x="192" y="180"/>
                </a:cubicBezTo>
                <a:cubicBezTo>
                  <a:pt x="185" y="180"/>
                  <a:pt x="180" y="175"/>
                  <a:pt x="180" y="168"/>
                </a:cubicBezTo>
                <a:cubicBezTo>
                  <a:pt x="180" y="84"/>
                  <a:pt x="180" y="84"/>
                  <a:pt x="180" y="84"/>
                </a:cubicBezTo>
                <a:cubicBezTo>
                  <a:pt x="180" y="77"/>
                  <a:pt x="185" y="72"/>
                  <a:pt x="192" y="72"/>
                </a:cubicBezTo>
                <a:cubicBezTo>
                  <a:pt x="216" y="72"/>
                  <a:pt x="216" y="72"/>
                  <a:pt x="216" y="72"/>
                </a:cubicBezTo>
                <a:cubicBezTo>
                  <a:pt x="223" y="72"/>
                  <a:pt x="228" y="77"/>
                  <a:pt x="228" y="84"/>
                </a:cubicBezTo>
                <a:cubicBezTo>
                  <a:pt x="228" y="168"/>
                  <a:pt x="228" y="168"/>
                  <a:pt x="228" y="168"/>
                </a:cubicBezTo>
                <a:cubicBezTo>
                  <a:pt x="228" y="175"/>
                  <a:pt x="223" y="180"/>
                  <a:pt x="216" y="180"/>
                </a:cubicBezTo>
                <a:moveTo>
                  <a:pt x="148" y="180"/>
                </a:moveTo>
                <a:cubicBezTo>
                  <a:pt x="124" y="180"/>
                  <a:pt x="124" y="180"/>
                  <a:pt x="124" y="180"/>
                </a:cubicBezTo>
                <a:cubicBezTo>
                  <a:pt x="117" y="180"/>
                  <a:pt x="112" y="175"/>
                  <a:pt x="112" y="168"/>
                </a:cubicBezTo>
                <a:cubicBezTo>
                  <a:pt x="112" y="36"/>
                  <a:pt x="112" y="36"/>
                  <a:pt x="112" y="36"/>
                </a:cubicBezTo>
                <a:cubicBezTo>
                  <a:pt x="112" y="29"/>
                  <a:pt x="117" y="24"/>
                  <a:pt x="124" y="24"/>
                </a:cubicBezTo>
                <a:cubicBezTo>
                  <a:pt x="148" y="24"/>
                  <a:pt x="148" y="24"/>
                  <a:pt x="148" y="24"/>
                </a:cubicBezTo>
                <a:cubicBezTo>
                  <a:pt x="155" y="24"/>
                  <a:pt x="160" y="29"/>
                  <a:pt x="160" y="36"/>
                </a:cubicBezTo>
                <a:cubicBezTo>
                  <a:pt x="160" y="168"/>
                  <a:pt x="160" y="168"/>
                  <a:pt x="160" y="168"/>
                </a:cubicBezTo>
                <a:cubicBezTo>
                  <a:pt x="160" y="175"/>
                  <a:pt x="155" y="180"/>
                  <a:pt x="148" y="180"/>
                </a:cubicBezTo>
                <a:moveTo>
                  <a:pt x="80" y="180"/>
                </a:moveTo>
                <a:cubicBezTo>
                  <a:pt x="56" y="180"/>
                  <a:pt x="56" y="180"/>
                  <a:pt x="56" y="180"/>
                </a:cubicBezTo>
                <a:cubicBezTo>
                  <a:pt x="49" y="180"/>
                  <a:pt x="44" y="175"/>
                  <a:pt x="44" y="168"/>
                </a:cubicBezTo>
                <a:cubicBezTo>
                  <a:pt x="44" y="144"/>
                  <a:pt x="44" y="144"/>
                  <a:pt x="44" y="144"/>
                </a:cubicBezTo>
                <a:cubicBezTo>
                  <a:pt x="44" y="137"/>
                  <a:pt x="49" y="132"/>
                  <a:pt x="56" y="132"/>
                </a:cubicBezTo>
                <a:cubicBezTo>
                  <a:pt x="80" y="132"/>
                  <a:pt x="80" y="132"/>
                  <a:pt x="80" y="132"/>
                </a:cubicBezTo>
                <a:cubicBezTo>
                  <a:pt x="87" y="132"/>
                  <a:pt x="92" y="137"/>
                  <a:pt x="92" y="144"/>
                </a:cubicBezTo>
                <a:cubicBezTo>
                  <a:pt x="92" y="168"/>
                  <a:pt x="92" y="168"/>
                  <a:pt x="92" y="168"/>
                </a:cubicBezTo>
                <a:cubicBezTo>
                  <a:pt x="92" y="175"/>
                  <a:pt x="87" y="180"/>
                  <a:pt x="80" y="180"/>
                </a:cubicBezTo>
              </a:path>
            </a:pathLst>
          </a:custGeom>
          <a:solidFill>
            <a:sysClr val="window" lastClr="FFFFFF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defTabSz="1217295">
              <a:defRPr/>
            </a:pPr>
            <a:endParaRPr lang="en-US" sz="3190" kern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5224090" y="4620470"/>
            <a:ext cx="437440" cy="424648"/>
          </a:xfrm>
          <a:custGeom>
            <a:avLst/>
            <a:gdLst/>
            <a:ahLst/>
            <a:cxnLst>
              <a:cxn ang="0">
                <a:pos x="671" y="73"/>
              </a:cxn>
              <a:cxn ang="0">
                <a:pos x="569" y="25"/>
              </a:cxn>
              <a:cxn ang="0">
                <a:pos x="576" y="4"/>
              </a:cxn>
              <a:cxn ang="0">
                <a:pos x="567" y="0"/>
              </a:cxn>
              <a:cxn ang="0">
                <a:pos x="111" y="1"/>
              </a:cxn>
              <a:cxn ang="0">
                <a:pos x="107" y="18"/>
              </a:cxn>
              <a:cxn ang="0">
                <a:pos x="103" y="73"/>
              </a:cxn>
              <a:cxn ang="0">
                <a:pos x="4" y="77"/>
              </a:cxn>
              <a:cxn ang="0">
                <a:pos x="67" y="254"/>
              </a:cxn>
              <a:cxn ang="0">
                <a:pos x="241" y="392"/>
              </a:cxn>
              <a:cxn ang="0">
                <a:pos x="271" y="444"/>
              </a:cxn>
              <a:cxn ang="0">
                <a:pos x="292" y="590"/>
              </a:cxn>
              <a:cxn ang="0">
                <a:pos x="254" y="594"/>
              </a:cxn>
              <a:cxn ang="0">
                <a:pos x="204" y="629"/>
              </a:cxn>
              <a:cxn ang="0">
                <a:pos x="213" y="662"/>
              </a:cxn>
              <a:cxn ang="0">
                <a:pos x="479" y="654"/>
              </a:cxn>
              <a:cxn ang="0">
                <a:pos x="472" y="617"/>
              </a:cxn>
              <a:cxn ang="0">
                <a:pos x="414" y="590"/>
              </a:cxn>
              <a:cxn ang="0">
                <a:pos x="416" y="455"/>
              </a:cxn>
              <a:cxn ang="0">
                <a:pos x="406" y="437"/>
              </a:cxn>
              <a:cxn ang="0">
                <a:pos x="431" y="397"/>
              </a:cxn>
              <a:cxn ang="0">
                <a:pos x="455" y="357"/>
              </a:cxn>
              <a:cxn ang="0">
                <a:pos x="683" y="85"/>
              </a:cxn>
              <a:cxn ang="0">
                <a:pos x="146" y="288"/>
              </a:cxn>
              <a:cxn ang="0">
                <a:pos x="95" y="244"/>
              </a:cxn>
              <a:cxn ang="0">
                <a:pos x="81" y="229"/>
              </a:cxn>
              <a:cxn ang="0">
                <a:pos x="78" y="224"/>
              </a:cxn>
              <a:cxn ang="0">
                <a:pos x="43" y="166"/>
              </a:cxn>
              <a:cxn ang="0">
                <a:pos x="41" y="161"/>
              </a:cxn>
              <a:cxn ang="0">
                <a:pos x="30" y="130"/>
              </a:cxn>
              <a:cxn ang="0">
                <a:pos x="23" y="97"/>
              </a:cxn>
              <a:cxn ang="0">
                <a:pos x="180" y="307"/>
              </a:cxn>
              <a:cxn ang="0">
                <a:pos x="453" y="141"/>
              </a:cxn>
              <a:cxn ang="0">
                <a:pos x="413" y="266"/>
              </a:cxn>
              <a:cxn ang="0">
                <a:pos x="342" y="222"/>
              </a:cxn>
              <a:cxn ang="0">
                <a:pos x="271" y="266"/>
              </a:cxn>
              <a:cxn ang="0">
                <a:pos x="230" y="141"/>
              </a:cxn>
              <a:cxn ang="0">
                <a:pos x="314" y="135"/>
              </a:cxn>
              <a:cxn ang="0">
                <a:pos x="345" y="57"/>
              </a:cxn>
              <a:cxn ang="0">
                <a:pos x="452" y="135"/>
              </a:cxn>
              <a:cxn ang="0">
                <a:pos x="653" y="103"/>
              </a:cxn>
              <a:cxn ang="0">
                <a:pos x="638" y="156"/>
              </a:cxn>
              <a:cxn ang="0">
                <a:pos x="635" y="163"/>
              </a:cxn>
              <a:cxn ang="0">
                <a:pos x="627" y="179"/>
              </a:cxn>
              <a:cxn ang="0">
                <a:pos x="598" y="226"/>
              </a:cxn>
              <a:cxn ang="0">
                <a:pos x="591" y="234"/>
              </a:cxn>
              <a:cxn ang="0">
                <a:pos x="563" y="263"/>
              </a:cxn>
              <a:cxn ang="0">
                <a:pos x="497" y="307"/>
              </a:cxn>
              <a:cxn ang="0">
                <a:pos x="654" y="97"/>
              </a:cxn>
              <a:cxn ang="0">
                <a:pos x="653" y="103"/>
              </a:cxn>
            </a:cxnLst>
            <a:rect l="0" t="0" r="r" b="b"/>
            <a:pathLst>
              <a:path w="683" h="662">
                <a:moveTo>
                  <a:pt x="680" y="78"/>
                </a:moveTo>
                <a:cubicBezTo>
                  <a:pt x="678" y="75"/>
                  <a:pt x="675" y="73"/>
                  <a:pt x="671" y="73"/>
                </a:cubicBezTo>
                <a:cubicBezTo>
                  <a:pt x="580" y="73"/>
                  <a:pt x="580" y="73"/>
                  <a:pt x="580" y="73"/>
                </a:cubicBezTo>
                <a:cubicBezTo>
                  <a:pt x="577" y="49"/>
                  <a:pt x="571" y="32"/>
                  <a:pt x="569" y="25"/>
                </a:cubicBezTo>
                <a:cubicBezTo>
                  <a:pt x="572" y="23"/>
                  <a:pt x="574" y="20"/>
                  <a:pt x="576" y="18"/>
                </a:cubicBezTo>
                <a:cubicBezTo>
                  <a:pt x="580" y="14"/>
                  <a:pt x="580" y="8"/>
                  <a:pt x="576" y="4"/>
                </a:cubicBezTo>
                <a:cubicBezTo>
                  <a:pt x="575" y="3"/>
                  <a:pt x="574" y="2"/>
                  <a:pt x="572" y="1"/>
                </a:cubicBezTo>
                <a:cubicBezTo>
                  <a:pt x="571" y="1"/>
                  <a:pt x="569" y="0"/>
                  <a:pt x="567" y="0"/>
                </a:cubicBezTo>
                <a:cubicBezTo>
                  <a:pt x="116" y="0"/>
                  <a:pt x="116" y="0"/>
                  <a:pt x="116" y="0"/>
                </a:cubicBezTo>
                <a:cubicBezTo>
                  <a:pt x="114" y="0"/>
                  <a:pt x="112" y="1"/>
                  <a:pt x="111" y="1"/>
                </a:cubicBezTo>
                <a:cubicBezTo>
                  <a:pt x="109" y="2"/>
                  <a:pt x="108" y="3"/>
                  <a:pt x="107" y="4"/>
                </a:cubicBezTo>
                <a:cubicBezTo>
                  <a:pt x="103" y="8"/>
                  <a:pt x="103" y="14"/>
                  <a:pt x="107" y="18"/>
                </a:cubicBezTo>
                <a:cubicBezTo>
                  <a:pt x="109" y="20"/>
                  <a:pt x="111" y="23"/>
                  <a:pt x="114" y="25"/>
                </a:cubicBezTo>
                <a:cubicBezTo>
                  <a:pt x="112" y="32"/>
                  <a:pt x="107" y="49"/>
                  <a:pt x="103" y="73"/>
                </a:cubicBezTo>
                <a:cubicBezTo>
                  <a:pt x="13" y="73"/>
                  <a:pt x="13" y="73"/>
                  <a:pt x="13" y="73"/>
                </a:cubicBezTo>
                <a:cubicBezTo>
                  <a:pt x="8" y="73"/>
                  <a:pt x="6" y="75"/>
                  <a:pt x="4" y="77"/>
                </a:cubicBezTo>
                <a:cubicBezTo>
                  <a:pt x="1" y="79"/>
                  <a:pt x="0" y="82"/>
                  <a:pt x="0" y="85"/>
                </a:cubicBezTo>
                <a:cubicBezTo>
                  <a:pt x="5" y="147"/>
                  <a:pt x="28" y="206"/>
                  <a:pt x="67" y="254"/>
                </a:cubicBezTo>
                <a:cubicBezTo>
                  <a:pt x="108" y="304"/>
                  <a:pt x="165" y="341"/>
                  <a:pt x="228" y="357"/>
                </a:cubicBezTo>
                <a:cubicBezTo>
                  <a:pt x="225" y="368"/>
                  <a:pt x="224" y="385"/>
                  <a:pt x="241" y="392"/>
                </a:cubicBezTo>
                <a:cubicBezTo>
                  <a:pt x="253" y="397"/>
                  <a:pt x="266" y="403"/>
                  <a:pt x="275" y="413"/>
                </a:cubicBezTo>
                <a:cubicBezTo>
                  <a:pt x="284" y="423"/>
                  <a:pt x="281" y="435"/>
                  <a:pt x="271" y="444"/>
                </a:cubicBezTo>
                <a:cubicBezTo>
                  <a:pt x="268" y="447"/>
                  <a:pt x="267" y="450"/>
                  <a:pt x="268" y="455"/>
                </a:cubicBezTo>
                <a:cubicBezTo>
                  <a:pt x="292" y="590"/>
                  <a:pt x="292" y="590"/>
                  <a:pt x="292" y="590"/>
                </a:cubicBezTo>
                <a:cubicBezTo>
                  <a:pt x="269" y="590"/>
                  <a:pt x="269" y="590"/>
                  <a:pt x="269" y="590"/>
                </a:cubicBezTo>
                <a:cubicBezTo>
                  <a:pt x="264" y="590"/>
                  <a:pt x="258" y="591"/>
                  <a:pt x="254" y="594"/>
                </a:cubicBezTo>
                <a:cubicBezTo>
                  <a:pt x="212" y="617"/>
                  <a:pt x="212" y="617"/>
                  <a:pt x="212" y="617"/>
                </a:cubicBezTo>
                <a:cubicBezTo>
                  <a:pt x="208" y="619"/>
                  <a:pt x="204" y="624"/>
                  <a:pt x="204" y="629"/>
                </a:cubicBezTo>
                <a:cubicBezTo>
                  <a:pt x="204" y="654"/>
                  <a:pt x="204" y="654"/>
                  <a:pt x="204" y="654"/>
                </a:cubicBezTo>
                <a:cubicBezTo>
                  <a:pt x="204" y="659"/>
                  <a:pt x="208" y="662"/>
                  <a:pt x="213" y="662"/>
                </a:cubicBezTo>
                <a:cubicBezTo>
                  <a:pt x="471" y="662"/>
                  <a:pt x="471" y="662"/>
                  <a:pt x="471" y="662"/>
                </a:cubicBezTo>
                <a:cubicBezTo>
                  <a:pt x="475" y="662"/>
                  <a:pt x="479" y="659"/>
                  <a:pt x="479" y="654"/>
                </a:cubicBezTo>
                <a:cubicBezTo>
                  <a:pt x="479" y="628"/>
                  <a:pt x="479" y="628"/>
                  <a:pt x="479" y="628"/>
                </a:cubicBezTo>
                <a:cubicBezTo>
                  <a:pt x="479" y="624"/>
                  <a:pt x="476" y="619"/>
                  <a:pt x="472" y="617"/>
                </a:cubicBezTo>
                <a:cubicBezTo>
                  <a:pt x="461" y="611"/>
                  <a:pt x="440" y="600"/>
                  <a:pt x="429" y="594"/>
                </a:cubicBezTo>
                <a:cubicBezTo>
                  <a:pt x="426" y="591"/>
                  <a:pt x="419" y="590"/>
                  <a:pt x="414" y="590"/>
                </a:cubicBezTo>
                <a:cubicBezTo>
                  <a:pt x="392" y="590"/>
                  <a:pt x="392" y="590"/>
                  <a:pt x="392" y="590"/>
                </a:cubicBezTo>
                <a:cubicBezTo>
                  <a:pt x="392" y="590"/>
                  <a:pt x="415" y="456"/>
                  <a:pt x="416" y="455"/>
                </a:cubicBezTo>
                <a:cubicBezTo>
                  <a:pt x="416" y="452"/>
                  <a:pt x="416" y="448"/>
                  <a:pt x="414" y="446"/>
                </a:cubicBezTo>
                <a:cubicBezTo>
                  <a:pt x="411" y="443"/>
                  <a:pt x="408" y="440"/>
                  <a:pt x="406" y="437"/>
                </a:cubicBezTo>
                <a:cubicBezTo>
                  <a:pt x="403" y="432"/>
                  <a:pt x="402" y="427"/>
                  <a:pt x="403" y="421"/>
                </a:cubicBezTo>
                <a:cubicBezTo>
                  <a:pt x="407" y="409"/>
                  <a:pt x="421" y="402"/>
                  <a:pt x="431" y="397"/>
                </a:cubicBezTo>
                <a:cubicBezTo>
                  <a:pt x="435" y="395"/>
                  <a:pt x="438" y="394"/>
                  <a:pt x="442" y="392"/>
                </a:cubicBezTo>
                <a:cubicBezTo>
                  <a:pt x="460" y="385"/>
                  <a:pt x="458" y="368"/>
                  <a:pt x="455" y="357"/>
                </a:cubicBezTo>
                <a:cubicBezTo>
                  <a:pt x="518" y="340"/>
                  <a:pt x="575" y="304"/>
                  <a:pt x="616" y="254"/>
                </a:cubicBezTo>
                <a:cubicBezTo>
                  <a:pt x="655" y="206"/>
                  <a:pt x="679" y="147"/>
                  <a:pt x="683" y="85"/>
                </a:cubicBezTo>
                <a:cubicBezTo>
                  <a:pt x="683" y="83"/>
                  <a:pt x="682" y="80"/>
                  <a:pt x="680" y="78"/>
                </a:cubicBezTo>
                <a:close/>
                <a:moveTo>
                  <a:pt x="146" y="288"/>
                </a:moveTo>
                <a:cubicBezTo>
                  <a:pt x="133" y="279"/>
                  <a:pt x="125" y="273"/>
                  <a:pt x="114" y="263"/>
                </a:cubicBezTo>
                <a:cubicBezTo>
                  <a:pt x="108" y="257"/>
                  <a:pt x="101" y="251"/>
                  <a:pt x="95" y="244"/>
                </a:cubicBezTo>
                <a:cubicBezTo>
                  <a:pt x="91" y="241"/>
                  <a:pt x="88" y="237"/>
                  <a:pt x="85" y="234"/>
                </a:cubicBezTo>
                <a:cubicBezTo>
                  <a:pt x="84" y="232"/>
                  <a:pt x="82" y="230"/>
                  <a:pt x="81" y="229"/>
                </a:cubicBezTo>
                <a:cubicBezTo>
                  <a:pt x="80" y="228"/>
                  <a:pt x="80" y="227"/>
                  <a:pt x="79" y="226"/>
                </a:cubicBezTo>
                <a:cubicBezTo>
                  <a:pt x="79" y="226"/>
                  <a:pt x="78" y="225"/>
                  <a:pt x="78" y="224"/>
                </a:cubicBezTo>
                <a:cubicBezTo>
                  <a:pt x="67" y="210"/>
                  <a:pt x="57" y="195"/>
                  <a:pt x="49" y="179"/>
                </a:cubicBezTo>
                <a:cubicBezTo>
                  <a:pt x="47" y="175"/>
                  <a:pt x="45" y="171"/>
                  <a:pt x="43" y="166"/>
                </a:cubicBezTo>
                <a:cubicBezTo>
                  <a:pt x="42" y="163"/>
                  <a:pt x="42" y="163"/>
                  <a:pt x="42" y="163"/>
                </a:cubicBezTo>
                <a:cubicBezTo>
                  <a:pt x="42" y="163"/>
                  <a:pt x="41" y="161"/>
                  <a:pt x="41" y="161"/>
                </a:cubicBezTo>
                <a:cubicBezTo>
                  <a:pt x="40" y="159"/>
                  <a:pt x="40" y="158"/>
                  <a:pt x="39" y="156"/>
                </a:cubicBezTo>
                <a:cubicBezTo>
                  <a:pt x="36" y="147"/>
                  <a:pt x="33" y="139"/>
                  <a:pt x="30" y="130"/>
                </a:cubicBezTo>
                <a:cubicBezTo>
                  <a:pt x="28" y="121"/>
                  <a:pt x="26" y="112"/>
                  <a:pt x="24" y="103"/>
                </a:cubicBezTo>
                <a:cubicBezTo>
                  <a:pt x="24" y="101"/>
                  <a:pt x="23" y="99"/>
                  <a:pt x="23" y="97"/>
                </a:cubicBezTo>
                <a:cubicBezTo>
                  <a:pt x="97" y="97"/>
                  <a:pt x="97" y="97"/>
                  <a:pt x="97" y="97"/>
                </a:cubicBezTo>
                <a:cubicBezTo>
                  <a:pt x="93" y="159"/>
                  <a:pt x="105" y="244"/>
                  <a:pt x="180" y="307"/>
                </a:cubicBezTo>
                <a:cubicBezTo>
                  <a:pt x="168" y="301"/>
                  <a:pt x="156" y="295"/>
                  <a:pt x="146" y="288"/>
                </a:cubicBezTo>
                <a:close/>
                <a:moveTo>
                  <a:pt x="453" y="141"/>
                </a:moveTo>
                <a:cubicBezTo>
                  <a:pt x="388" y="188"/>
                  <a:pt x="388" y="188"/>
                  <a:pt x="388" y="188"/>
                </a:cubicBezTo>
                <a:cubicBezTo>
                  <a:pt x="413" y="266"/>
                  <a:pt x="413" y="266"/>
                  <a:pt x="413" y="266"/>
                </a:cubicBezTo>
                <a:cubicBezTo>
                  <a:pt x="415" y="271"/>
                  <a:pt x="412" y="273"/>
                  <a:pt x="408" y="270"/>
                </a:cubicBezTo>
                <a:cubicBezTo>
                  <a:pt x="342" y="222"/>
                  <a:pt x="342" y="222"/>
                  <a:pt x="342" y="222"/>
                </a:cubicBezTo>
                <a:cubicBezTo>
                  <a:pt x="276" y="270"/>
                  <a:pt x="276" y="270"/>
                  <a:pt x="276" y="270"/>
                </a:cubicBezTo>
                <a:cubicBezTo>
                  <a:pt x="271" y="273"/>
                  <a:pt x="269" y="271"/>
                  <a:pt x="271" y="266"/>
                </a:cubicBezTo>
                <a:cubicBezTo>
                  <a:pt x="296" y="188"/>
                  <a:pt x="296" y="188"/>
                  <a:pt x="296" y="188"/>
                </a:cubicBezTo>
                <a:cubicBezTo>
                  <a:pt x="230" y="141"/>
                  <a:pt x="230" y="141"/>
                  <a:pt x="230" y="141"/>
                </a:cubicBezTo>
                <a:cubicBezTo>
                  <a:pt x="225" y="137"/>
                  <a:pt x="226" y="135"/>
                  <a:pt x="232" y="135"/>
                </a:cubicBezTo>
                <a:cubicBezTo>
                  <a:pt x="314" y="135"/>
                  <a:pt x="314" y="135"/>
                  <a:pt x="314" y="135"/>
                </a:cubicBezTo>
                <a:cubicBezTo>
                  <a:pt x="339" y="57"/>
                  <a:pt x="339" y="57"/>
                  <a:pt x="339" y="57"/>
                </a:cubicBezTo>
                <a:cubicBezTo>
                  <a:pt x="340" y="52"/>
                  <a:pt x="343" y="52"/>
                  <a:pt x="345" y="57"/>
                </a:cubicBezTo>
                <a:cubicBezTo>
                  <a:pt x="370" y="135"/>
                  <a:pt x="370" y="135"/>
                  <a:pt x="370" y="135"/>
                </a:cubicBezTo>
                <a:cubicBezTo>
                  <a:pt x="452" y="135"/>
                  <a:pt x="452" y="135"/>
                  <a:pt x="452" y="135"/>
                </a:cubicBezTo>
                <a:cubicBezTo>
                  <a:pt x="457" y="134"/>
                  <a:pt x="458" y="137"/>
                  <a:pt x="453" y="141"/>
                </a:cubicBezTo>
                <a:close/>
                <a:moveTo>
                  <a:pt x="653" y="103"/>
                </a:moveTo>
                <a:cubicBezTo>
                  <a:pt x="651" y="112"/>
                  <a:pt x="649" y="121"/>
                  <a:pt x="647" y="130"/>
                </a:cubicBezTo>
                <a:cubicBezTo>
                  <a:pt x="644" y="139"/>
                  <a:pt x="641" y="147"/>
                  <a:pt x="638" y="156"/>
                </a:cubicBezTo>
                <a:cubicBezTo>
                  <a:pt x="637" y="158"/>
                  <a:pt x="636" y="159"/>
                  <a:pt x="636" y="161"/>
                </a:cubicBezTo>
                <a:cubicBezTo>
                  <a:pt x="636" y="161"/>
                  <a:pt x="635" y="163"/>
                  <a:pt x="635" y="163"/>
                </a:cubicBezTo>
                <a:cubicBezTo>
                  <a:pt x="634" y="166"/>
                  <a:pt x="634" y="166"/>
                  <a:pt x="634" y="166"/>
                </a:cubicBezTo>
                <a:cubicBezTo>
                  <a:pt x="632" y="171"/>
                  <a:pt x="630" y="175"/>
                  <a:pt x="627" y="179"/>
                </a:cubicBezTo>
                <a:cubicBezTo>
                  <a:pt x="619" y="195"/>
                  <a:pt x="610" y="210"/>
                  <a:pt x="599" y="224"/>
                </a:cubicBezTo>
                <a:cubicBezTo>
                  <a:pt x="599" y="225"/>
                  <a:pt x="598" y="226"/>
                  <a:pt x="598" y="226"/>
                </a:cubicBezTo>
                <a:cubicBezTo>
                  <a:pt x="597" y="227"/>
                  <a:pt x="596" y="228"/>
                  <a:pt x="596" y="229"/>
                </a:cubicBezTo>
                <a:cubicBezTo>
                  <a:pt x="594" y="230"/>
                  <a:pt x="593" y="232"/>
                  <a:pt x="591" y="234"/>
                </a:cubicBezTo>
                <a:cubicBezTo>
                  <a:pt x="588" y="237"/>
                  <a:pt x="585" y="241"/>
                  <a:pt x="582" y="244"/>
                </a:cubicBezTo>
                <a:cubicBezTo>
                  <a:pt x="576" y="251"/>
                  <a:pt x="569" y="257"/>
                  <a:pt x="563" y="263"/>
                </a:cubicBezTo>
                <a:cubicBezTo>
                  <a:pt x="551" y="273"/>
                  <a:pt x="544" y="279"/>
                  <a:pt x="531" y="288"/>
                </a:cubicBezTo>
                <a:cubicBezTo>
                  <a:pt x="520" y="295"/>
                  <a:pt x="509" y="301"/>
                  <a:pt x="497" y="307"/>
                </a:cubicBezTo>
                <a:cubicBezTo>
                  <a:pt x="571" y="244"/>
                  <a:pt x="584" y="159"/>
                  <a:pt x="580" y="97"/>
                </a:cubicBezTo>
                <a:cubicBezTo>
                  <a:pt x="654" y="97"/>
                  <a:pt x="654" y="97"/>
                  <a:pt x="654" y="97"/>
                </a:cubicBezTo>
                <a:cubicBezTo>
                  <a:pt x="653" y="99"/>
                  <a:pt x="653" y="101"/>
                  <a:pt x="653" y="103"/>
                </a:cubicBezTo>
                <a:close/>
                <a:moveTo>
                  <a:pt x="653" y="103"/>
                </a:moveTo>
                <a:cubicBezTo>
                  <a:pt x="653" y="103"/>
                  <a:pt x="653" y="103"/>
                  <a:pt x="653" y="103"/>
                </a:cubicBezTo>
              </a:path>
            </a:pathLst>
          </a:custGeom>
          <a:solidFill>
            <a:sysClr val="window" lastClr="FFFFFF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defTabSz="1217295">
              <a:defRPr/>
            </a:pPr>
            <a:endParaRPr lang="en-US" sz="3190" kern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Freeform 45"/>
          <p:cNvSpPr>
            <a:spLocks noEditPoints="1"/>
          </p:cNvSpPr>
          <p:nvPr/>
        </p:nvSpPr>
        <p:spPr bwMode="auto">
          <a:xfrm>
            <a:off x="6553075" y="4534929"/>
            <a:ext cx="491054" cy="532181"/>
          </a:xfrm>
          <a:custGeom>
            <a:avLst/>
            <a:gdLst/>
            <a:ahLst/>
            <a:cxnLst>
              <a:cxn ang="0">
                <a:pos x="783" y="812"/>
              </a:cxn>
              <a:cxn ang="0">
                <a:pos x="684" y="703"/>
              </a:cxn>
              <a:cxn ang="0">
                <a:pos x="698" y="592"/>
              </a:cxn>
              <a:cxn ang="0">
                <a:pos x="674" y="483"/>
              </a:cxn>
              <a:cxn ang="0">
                <a:pos x="617" y="387"/>
              </a:cxn>
              <a:cxn ang="0">
                <a:pos x="532" y="315"/>
              </a:cxn>
              <a:cxn ang="0">
                <a:pos x="428" y="275"/>
              </a:cxn>
              <a:cxn ang="0">
                <a:pos x="316" y="270"/>
              </a:cxn>
              <a:cxn ang="0">
                <a:pos x="209" y="303"/>
              </a:cxn>
              <a:cxn ang="0">
                <a:pos x="119" y="367"/>
              </a:cxn>
              <a:cxn ang="0">
                <a:pos x="54" y="458"/>
              </a:cxn>
              <a:cxn ang="0">
                <a:pos x="22" y="565"/>
              </a:cxn>
              <a:cxn ang="0">
                <a:pos x="27" y="677"/>
              </a:cxn>
              <a:cxn ang="0">
                <a:pos x="68" y="781"/>
              </a:cxn>
              <a:cxn ang="0">
                <a:pos x="140" y="866"/>
              </a:cxn>
              <a:cxn ang="0">
                <a:pos x="236" y="923"/>
              </a:cxn>
              <a:cxn ang="0">
                <a:pos x="345" y="945"/>
              </a:cxn>
              <a:cxn ang="0">
                <a:pos x="456" y="931"/>
              </a:cxn>
              <a:cxn ang="0">
                <a:pos x="556" y="882"/>
              </a:cxn>
              <a:cxn ang="0">
                <a:pos x="605" y="817"/>
              </a:cxn>
              <a:cxn ang="0">
                <a:pos x="769" y="943"/>
              </a:cxn>
              <a:cxn ang="0">
                <a:pos x="843" y="818"/>
              </a:cxn>
              <a:cxn ang="0">
                <a:pos x="456" y="618"/>
              </a:cxn>
              <a:cxn ang="0">
                <a:pos x="317" y="545"/>
              </a:cxn>
              <a:cxn ang="0">
                <a:pos x="381" y="630"/>
              </a:cxn>
              <a:cxn ang="0">
                <a:pos x="276" y="614"/>
              </a:cxn>
              <a:cxn ang="0">
                <a:pos x="407" y="700"/>
              </a:cxn>
              <a:cxn ang="0">
                <a:pos x="408" y="804"/>
              </a:cxn>
              <a:cxn ang="0">
                <a:pos x="307" y="409"/>
              </a:cxn>
              <a:cxn ang="0">
                <a:pos x="550" y="674"/>
              </a:cxn>
              <a:cxn ang="0">
                <a:pos x="576" y="689"/>
              </a:cxn>
              <a:cxn ang="0">
                <a:pos x="299" y="379"/>
              </a:cxn>
              <a:cxn ang="0">
                <a:pos x="415" y="833"/>
              </a:cxn>
              <a:cxn ang="0">
                <a:pos x="544" y="781"/>
              </a:cxn>
              <a:cxn ang="0">
                <a:pos x="109" y="670"/>
              </a:cxn>
              <a:cxn ang="0">
                <a:pos x="605" y="543"/>
              </a:cxn>
              <a:cxn ang="0">
                <a:pos x="839" y="900"/>
              </a:cxn>
              <a:cxn ang="0">
                <a:pos x="773" y="900"/>
              </a:cxn>
              <a:cxn ang="0">
                <a:pos x="807" y="842"/>
              </a:cxn>
              <a:cxn ang="0">
                <a:pos x="839" y="900"/>
              </a:cxn>
              <a:cxn ang="0">
                <a:pos x="543" y="226"/>
              </a:cxn>
              <a:cxn ang="0">
                <a:pos x="570" y="293"/>
              </a:cxn>
              <a:cxn ang="0">
                <a:pos x="620" y="312"/>
              </a:cxn>
              <a:cxn ang="0">
                <a:pos x="687" y="340"/>
              </a:cxn>
              <a:cxn ang="0">
                <a:pos x="736" y="318"/>
              </a:cxn>
              <a:cxn ang="0">
                <a:pos x="802" y="290"/>
              </a:cxn>
              <a:cxn ang="0">
                <a:pos x="821" y="240"/>
              </a:cxn>
              <a:cxn ang="0">
                <a:pos x="849" y="173"/>
              </a:cxn>
              <a:cxn ang="0">
                <a:pos x="827" y="124"/>
              </a:cxn>
              <a:cxn ang="0">
                <a:pos x="800" y="58"/>
              </a:cxn>
              <a:cxn ang="0">
                <a:pos x="749" y="39"/>
              </a:cxn>
              <a:cxn ang="0">
                <a:pos x="683" y="11"/>
              </a:cxn>
              <a:cxn ang="0">
                <a:pos x="634" y="33"/>
              </a:cxn>
              <a:cxn ang="0">
                <a:pos x="567" y="60"/>
              </a:cxn>
              <a:cxn ang="0">
                <a:pos x="548" y="111"/>
              </a:cxn>
              <a:cxn ang="0">
                <a:pos x="521" y="177"/>
              </a:cxn>
              <a:cxn ang="0">
                <a:pos x="685" y="93"/>
              </a:cxn>
              <a:cxn ang="0">
                <a:pos x="685" y="258"/>
              </a:cxn>
              <a:cxn ang="0">
                <a:pos x="685" y="93"/>
              </a:cxn>
              <a:cxn ang="0">
                <a:pos x="685" y="93"/>
              </a:cxn>
            </a:cxnLst>
            <a:rect l="0" t="0" r="r" b="b"/>
            <a:pathLst>
              <a:path w="889" h="965">
                <a:moveTo>
                  <a:pt x="843" y="818"/>
                </a:moveTo>
                <a:cubicBezTo>
                  <a:pt x="824" y="807"/>
                  <a:pt x="803" y="806"/>
                  <a:pt x="783" y="812"/>
                </a:cubicBezTo>
                <a:cubicBezTo>
                  <a:pt x="657" y="737"/>
                  <a:pt x="657" y="737"/>
                  <a:pt x="657" y="737"/>
                </a:cubicBezTo>
                <a:cubicBezTo>
                  <a:pt x="659" y="722"/>
                  <a:pt x="669" y="709"/>
                  <a:pt x="684" y="703"/>
                </a:cubicBezTo>
                <a:cubicBezTo>
                  <a:pt x="707" y="694"/>
                  <a:pt x="712" y="672"/>
                  <a:pt x="694" y="654"/>
                </a:cubicBezTo>
                <a:cubicBezTo>
                  <a:pt x="677" y="636"/>
                  <a:pt x="679" y="608"/>
                  <a:pt x="698" y="592"/>
                </a:cubicBezTo>
                <a:cubicBezTo>
                  <a:pt x="716" y="576"/>
                  <a:pt x="714" y="554"/>
                  <a:pt x="691" y="542"/>
                </a:cubicBezTo>
                <a:cubicBezTo>
                  <a:pt x="670" y="531"/>
                  <a:pt x="662" y="504"/>
                  <a:pt x="674" y="483"/>
                </a:cubicBezTo>
                <a:cubicBezTo>
                  <a:pt x="687" y="462"/>
                  <a:pt x="677" y="441"/>
                  <a:pt x="653" y="438"/>
                </a:cubicBezTo>
                <a:cubicBezTo>
                  <a:pt x="628" y="434"/>
                  <a:pt x="612" y="412"/>
                  <a:pt x="617" y="387"/>
                </a:cubicBezTo>
                <a:cubicBezTo>
                  <a:pt x="622" y="363"/>
                  <a:pt x="606" y="347"/>
                  <a:pt x="582" y="352"/>
                </a:cubicBezTo>
                <a:cubicBezTo>
                  <a:pt x="557" y="356"/>
                  <a:pt x="535" y="340"/>
                  <a:pt x="532" y="315"/>
                </a:cubicBezTo>
                <a:cubicBezTo>
                  <a:pt x="529" y="291"/>
                  <a:pt x="508" y="281"/>
                  <a:pt x="487" y="293"/>
                </a:cubicBezTo>
                <a:cubicBezTo>
                  <a:pt x="465" y="305"/>
                  <a:pt x="439" y="297"/>
                  <a:pt x="428" y="275"/>
                </a:cubicBezTo>
                <a:cubicBezTo>
                  <a:pt x="417" y="253"/>
                  <a:pt x="395" y="250"/>
                  <a:pt x="378" y="268"/>
                </a:cubicBezTo>
                <a:cubicBezTo>
                  <a:pt x="362" y="287"/>
                  <a:pt x="334" y="288"/>
                  <a:pt x="316" y="270"/>
                </a:cubicBezTo>
                <a:cubicBezTo>
                  <a:pt x="299" y="253"/>
                  <a:pt x="277" y="258"/>
                  <a:pt x="267" y="280"/>
                </a:cubicBezTo>
                <a:cubicBezTo>
                  <a:pt x="258" y="303"/>
                  <a:pt x="232" y="313"/>
                  <a:pt x="209" y="303"/>
                </a:cubicBezTo>
                <a:cubicBezTo>
                  <a:pt x="187" y="292"/>
                  <a:pt x="168" y="303"/>
                  <a:pt x="166" y="328"/>
                </a:cubicBezTo>
                <a:cubicBezTo>
                  <a:pt x="165" y="353"/>
                  <a:pt x="143" y="370"/>
                  <a:pt x="119" y="367"/>
                </a:cubicBezTo>
                <a:cubicBezTo>
                  <a:pt x="94" y="365"/>
                  <a:pt x="80" y="382"/>
                  <a:pt x="86" y="405"/>
                </a:cubicBezTo>
                <a:cubicBezTo>
                  <a:pt x="93" y="429"/>
                  <a:pt x="78" y="453"/>
                  <a:pt x="54" y="458"/>
                </a:cubicBezTo>
                <a:cubicBezTo>
                  <a:pt x="30" y="464"/>
                  <a:pt x="21" y="485"/>
                  <a:pt x="35" y="505"/>
                </a:cubicBezTo>
                <a:cubicBezTo>
                  <a:pt x="50" y="525"/>
                  <a:pt x="44" y="553"/>
                  <a:pt x="22" y="565"/>
                </a:cubicBezTo>
                <a:cubicBezTo>
                  <a:pt x="1" y="578"/>
                  <a:pt x="0" y="601"/>
                  <a:pt x="20" y="616"/>
                </a:cubicBezTo>
                <a:cubicBezTo>
                  <a:pt x="40" y="630"/>
                  <a:pt x="43" y="658"/>
                  <a:pt x="27" y="677"/>
                </a:cubicBezTo>
                <a:cubicBezTo>
                  <a:pt x="11" y="696"/>
                  <a:pt x="18" y="718"/>
                  <a:pt x="41" y="725"/>
                </a:cubicBezTo>
                <a:cubicBezTo>
                  <a:pt x="65" y="733"/>
                  <a:pt x="77" y="758"/>
                  <a:pt x="68" y="781"/>
                </a:cubicBezTo>
                <a:cubicBezTo>
                  <a:pt x="59" y="804"/>
                  <a:pt x="72" y="822"/>
                  <a:pt x="97" y="822"/>
                </a:cubicBezTo>
                <a:cubicBezTo>
                  <a:pt x="122" y="821"/>
                  <a:pt x="141" y="841"/>
                  <a:pt x="140" y="866"/>
                </a:cubicBezTo>
                <a:cubicBezTo>
                  <a:pt x="139" y="891"/>
                  <a:pt x="158" y="904"/>
                  <a:pt x="181" y="895"/>
                </a:cubicBezTo>
                <a:cubicBezTo>
                  <a:pt x="204" y="887"/>
                  <a:pt x="229" y="899"/>
                  <a:pt x="236" y="923"/>
                </a:cubicBezTo>
                <a:cubicBezTo>
                  <a:pt x="243" y="946"/>
                  <a:pt x="265" y="953"/>
                  <a:pt x="284" y="937"/>
                </a:cubicBezTo>
                <a:cubicBezTo>
                  <a:pt x="303" y="922"/>
                  <a:pt x="331" y="925"/>
                  <a:pt x="345" y="945"/>
                </a:cubicBezTo>
                <a:cubicBezTo>
                  <a:pt x="360" y="965"/>
                  <a:pt x="383" y="965"/>
                  <a:pt x="395" y="944"/>
                </a:cubicBezTo>
                <a:cubicBezTo>
                  <a:pt x="409" y="923"/>
                  <a:pt x="436" y="917"/>
                  <a:pt x="456" y="931"/>
                </a:cubicBezTo>
                <a:cubicBezTo>
                  <a:pt x="476" y="946"/>
                  <a:pt x="497" y="938"/>
                  <a:pt x="503" y="914"/>
                </a:cubicBezTo>
                <a:cubicBezTo>
                  <a:pt x="509" y="889"/>
                  <a:pt x="533" y="875"/>
                  <a:pt x="556" y="882"/>
                </a:cubicBezTo>
                <a:cubicBezTo>
                  <a:pt x="580" y="889"/>
                  <a:pt x="597" y="875"/>
                  <a:pt x="595" y="850"/>
                </a:cubicBezTo>
                <a:cubicBezTo>
                  <a:pt x="593" y="838"/>
                  <a:pt x="598" y="826"/>
                  <a:pt x="605" y="817"/>
                </a:cubicBezTo>
                <a:cubicBezTo>
                  <a:pt x="735" y="894"/>
                  <a:pt x="735" y="894"/>
                  <a:pt x="735" y="894"/>
                </a:cubicBezTo>
                <a:cubicBezTo>
                  <a:pt x="739" y="914"/>
                  <a:pt x="750" y="932"/>
                  <a:pt x="769" y="943"/>
                </a:cubicBezTo>
                <a:cubicBezTo>
                  <a:pt x="804" y="964"/>
                  <a:pt x="848" y="952"/>
                  <a:pt x="869" y="918"/>
                </a:cubicBezTo>
                <a:cubicBezTo>
                  <a:pt x="889" y="883"/>
                  <a:pt x="878" y="839"/>
                  <a:pt x="843" y="818"/>
                </a:cubicBezTo>
                <a:close/>
                <a:moveTo>
                  <a:pt x="550" y="674"/>
                </a:moveTo>
                <a:cubicBezTo>
                  <a:pt x="456" y="618"/>
                  <a:pt x="456" y="618"/>
                  <a:pt x="456" y="618"/>
                </a:cubicBezTo>
                <a:cubicBezTo>
                  <a:pt x="455" y="588"/>
                  <a:pt x="440" y="559"/>
                  <a:pt x="412" y="543"/>
                </a:cubicBezTo>
                <a:cubicBezTo>
                  <a:pt x="381" y="525"/>
                  <a:pt x="345" y="527"/>
                  <a:pt x="317" y="545"/>
                </a:cubicBezTo>
                <a:cubicBezTo>
                  <a:pt x="368" y="575"/>
                  <a:pt x="368" y="575"/>
                  <a:pt x="368" y="575"/>
                </a:cubicBezTo>
                <a:cubicBezTo>
                  <a:pt x="387" y="586"/>
                  <a:pt x="392" y="610"/>
                  <a:pt x="381" y="630"/>
                </a:cubicBezTo>
                <a:cubicBezTo>
                  <a:pt x="370" y="649"/>
                  <a:pt x="346" y="655"/>
                  <a:pt x="328" y="644"/>
                </a:cubicBezTo>
                <a:cubicBezTo>
                  <a:pt x="276" y="614"/>
                  <a:pt x="276" y="614"/>
                  <a:pt x="276" y="614"/>
                </a:cubicBezTo>
                <a:cubicBezTo>
                  <a:pt x="273" y="647"/>
                  <a:pt x="289" y="680"/>
                  <a:pt x="320" y="698"/>
                </a:cubicBezTo>
                <a:cubicBezTo>
                  <a:pt x="348" y="715"/>
                  <a:pt x="380" y="714"/>
                  <a:pt x="407" y="700"/>
                </a:cubicBezTo>
                <a:cubicBezTo>
                  <a:pt x="498" y="754"/>
                  <a:pt x="498" y="754"/>
                  <a:pt x="498" y="754"/>
                </a:cubicBezTo>
                <a:cubicBezTo>
                  <a:pt x="473" y="777"/>
                  <a:pt x="443" y="795"/>
                  <a:pt x="408" y="804"/>
                </a:cubicBezTo>
                <a:cubicBezTo>
                  <a:pt x="299" y="832"/>
                  <a:pt x="188" y="766"/>
                  <a:pt x="160" y="657"/>
                </a:cubicBezTo>
                <a:cubicBezTo>
                  <a:pt x="132" y="548"/>
                  <a:pt x="198" y="437"/>
                  <a:pt x="307" y="409"/>
                </a:cubicBezTo>
                <a:cubicBezTo>
                  <a:pt x="415" y="381"/>
                  <a:pt x="527" y="447"/>
                  <a:pt x="555" y="556"/>
                </a:cubicBezTo>
                <a:cubicBezTo>
                  <a:pt x="565" y="596"/>
                  <a:pt x="562" y="637"/>
                  <a:pt x="550" y="674"/>
                </a:cubicBezTo>
                <a:close/>
                <a:moveTo>
                  <a:pt x="595" y="700"/>
                </a:moveTo>
                <a:cubicBezTo>
                  <a:pt x="576" y="689"/>
                  <a:pt x="576" y="689"/>
                  <a:pt x="576" y="689"/>
                </a:cubicBezTo>
                <a:cubicBezTo>
                  <a:pt x="592" y="646"/>
                  <a:pt x="597" y="597"/>
                  <a:pt x="584" y="548"/>
                </a:cubicBezTo>
                <a:cubicBezTo>
                  <a:pt x="552" y="423"/>
                  <a:pt x="424" y="347"/>
                  <a:pt x="299" y="379"/>
                </a:cubicBezTo>
                <a:cubicBezTo>
                  <a:pt x="174" y="412"/>
                  <a:pt x="98" y="539"/>
                  <a:pt x="130" y="665"/>
                </a:cubicBezTo>
                <a:cubicBezTo>
                  <a:pt x="163" y="790"/>
                  <a:pt x="290" y="865"/>
                  <a:pt x="415" y="833"/>
                </a:cubicBezTo>
                <a:cubicBezTo>
                  <a:pt x="459" y="822"/>
                  <a:pt x="496" y="799"/>
                  <a:pt x="524" y="770"/>
                </a:cubicBezTo>
                <a:cubicBezTo>
                  <a:pt x="544" y="781"/>
                  <a:pt x="544" y="781"/>
                  <a:pt x="544" y="781"/>
                </a:cubicBezTo>
                <a:cubicBezTo>
                  <a:pt x="512" y="815"/>
                  <a:pt x="470" y="841"/>
                  <a:pt x="421" y="854"/>
                </a:cubicBezTo>
                <a:cubicBezTo>
                  <a:pt x="284" y="889"/>
                  <a:pt x="145" y="807"/>
                  <a:pt x="109" y="670"/>
                </a:cubicBezTo>
                <a:cubicBezTo>
                  <a:pt x="74" y="533"/>
                  <a:pt x="157" y="394"/>
                  <a:pt x="294" y="359"/>
                </a:cubicBezTo>
                <a:cubicBezTo>
                  <a:pt x="430" y="323"/>
                  <a:pt x="570" y="406"/>
                  <a:pt x="605" y="543"/>
                </a:cubicBezTo>
                <a:cubicBezTo>
                  <a:pt x="619" y="597"/>
                  <a:pt x="614" y="652"/>
                  <a:pt x="595" y="700"/>
                </a:cubicBezTo>
                <a:close/>
                <a:moveTo>
                  <a:pt x="839" y="900"/>
                </a:moveTo>
                <a:cubicBezTo>
                  <a:pt x="806" y="919"/>
                  <a:pt x="806" y="919"/>
                  <a:pt x="806" y="919"/>
                </a:cubicBezTo>
                <a:cubicBezTo>
                  <a:pt x="773" y="900"/>
                  <a:pt x="773" y="900"/>
                  <a:pt x="773" y="900"/>
                </a:cubicBezTo>
                <a:cubicBezTo>
                  <a:pt x="773" y="861"/>
                  <a:pt x="773" y="861"/>
                  <a:pt x="773" y="861"/>
                </a:cubicBezTo>
                <a:cubicBezTo>
                  <a:pt x="807" y="842"/>
                  <a:pt x="807" y="842"/>
                  <a:pt x="807" y="842"/>
                </a:cubicBezTo>
                <a:cubicBezTo>
                  <a:pt x="840" y="862"/>
                  <a:pt x="840" y="862"/>
                  <a:pt x="840" y="862"/>
                </a:cubicBezTo>
                <a:lnTo>
                  <a:pt x="839" y="900"/>
                </a:lnTo>
                <a:close/>
                <a:moveTo>
                  <a:pt x="526" y="216"/>
                </a:moveTo>
                <a:cubicBezTo>
                  <a:pt x="543" y="226"/>
                  <a:pt x="543" y="226"/>
                  <a:pt x="543" y="226"/>
                </a:cubicBezTo>
                <a:cubicBezTo>
                  <a:pt x="557" y="235"/>
                  <a:pt x="569" y="256"/>
                  <a:pt x="569" y="273"/>
                </a:cubicBezTo>
                <a:cubicBezTo>
                  <a:pt x="570" y="293"/>
                  <a:pt x="570" y="293"/>
                  <a:pt x="570" y="293"/>
                </a:cubicBezTo>
                <a:cubicBezTo>
                  <a:pt x="571" y="309"/>
                  <a:pt x="585" y="320"/>
                  <a:pt x="601" y="316"/>
                </a:cubicBezTo>
                <a:cubicBezTo>
                  <a:pt x="620" y="312"/>
                  <a:pt x="620" y="312"/>
                  <a:pt x="620" y="312"/>
                </a:cubicBezTo>
                <a:cubicBezTo>
                  <a:pt x="637" y="308"/>
                  <a:pt x="660" y="315"/>
                  <a:pt x="672" y="326"/>
                </a:cubicBezTo>
                <a:cubicBezTo>
                  <a:pt x="687" y="340"/>
                  <a:pt x="687" y="340"/>
                  <a:pt x="687" y="340"/>
                </a:cubicBezTo>
                <a:cubicBezTo>
                  <a:pt x="699" y="351"/>
                  <a:pt x="716" y="349"/>
                  <a:pt x="725" y="335"/>
                </a:cubicBezTo>
                <a:cubicBezTo>
                  <a:pt x="736" y="318"/>
                  <a:pt x="736" y="318"/>
                  <a:pt x="736" y="318"/>
                </a:cubicBezTo>
                <a:cubicBezTo>
                  <a:pt x="745" y="304"/>
                  <a:pt x="766" y="291"/>
                  <a:pt x="782" y="291"/>
                </a:cubicBezTo>
                <a:cubicBezTo>
                  <a:pt x="802" y="290"/>
                  <a:pt x="802" y="290"/>
                  <a:pt x="802" y="290"/>
                </a:cubicBezTo>
                <a:cubicBezTo>
                  <a:pt x="819" y="290"/>
                  <a:pt x="830" y="276"/>
                  <a:pt x="826" y="259"/>
                </a:cubicBezTo>
                <a:cubicBezTo>
                  <a:pt x="821" y="240"/>
                  <a:pt x="821" y="240"/>
                  <a:pt x="821" y="240"/>
                </a:cubicBezTo>
                <a:cubicBezTo>
                  <a:pt x="818" y="224"/>
                  <a:pt x="824" y="200"/>
                  <a:pt x="835" y="188"/>
                </a:cubicBezTo>
                <a:cubicBezTo>
                  <a:pt x="849" y="173"/>
                  <a:pt x="849" y="173"/>
                  <a:pt x="849" y="173"/>
                </a:cubicBezTo>
                <a:cubicBezTo>
                  <a:pt x="860" y="161"/>
                  <a:pt x="858" y="144"/>
                  <a:pt x="844" y="135"/>
                </a:cubicBezTo>
                <a:cubicBezTo>
                  <a:pt x="827" y="124"/>
                  <a:pt x="827" y="124"/>
                  <a:pt x="827" y="124"/>
                </a:cubicBezTo>
                <a:cubicBezTo>
                  <a:pt x="813" y="115"/>
                  <a:pt x="801" y="95"/>
                  <a:pt x="800" y="78"/>
                </a:cubicBezTo>
                <a:cubicBezTo>
                  <a:pt x="800" y="58"/>
                  <a:pt x="800" y="58"/>
                  <a:pt x="800" y="58"/>
                </a:cubicBezTo>
                <a:cubicBezTo>
                  <a:pt x="799" y="41"/>
                  <a:pt x="785" y="31"/>
                  <a:pt x="769" y="34"/>
                </a:cubicBezTo>
                <a:cubicBezTo>
                  <a:pt x="749" y="39"/>
                  <a:pt x="749" y="39"/>
                  <a:pt x="749" y="39"/>
                </a:cubicBezTo>
                <a:cubicBezTo>
                  <a:pt x="733" y="42"/>
                  <a:pt x="710" y="36"/>
                  <a:pt x="698" y="25"/>
                </a:cubicBezTo>
                <a:cubicBezTo>
                  <a:pt x="683" y="11"/>
                  <a:pt x="683" y="11"/>
                  <a:pt x="683" y="11"/>
                </a:cubicBezTo>
                <a:cubicBezTo>
                  <a:pt x="671" y="0"/>
                  <a:pt x="653" y="2"/>
                  <a:pt x="645" y="16"/>
                </a:cubicBezTo>
                <a:cubicBezTo>
                  <a:pt x="634" y="33"/>
                  <a:pt x="634" y="33"/>
                  <a:pt x="634" y="33"/>
                </a:cubicBezTo>
                <a:cubicBezTo>
                  <a:pt x="625" y="47"/>
                  <a:pt x="604" y="59"/>
                  <a:pt x="587" y="60"/>
                </a:cubicBezTo>
                <a:cubicBezTo>
                  <a:pt x="567" y="60"/>
                  <a:pt x="567" y="60"/>
                  <a:pt x="567" y="60"/>
                </a:cubicBezTo>
                <a:cubicBezTo>
                  <a:pt x="551" y="61"/>
                  <a:pt x="540" y="75"/>
                  <a:pt x="544" y="91"/>
                </a:cubicBezTo>
                <a:cubicBezTo>
                  <a:pt x="548" y="111"/>
                  <a:pt x="548" y="111"/>
                  <a:pt x="548" y="111"/>
                </a:cubicBezTo>
                <a:cubicBezTo>
                  <a:pt x="552" y="127"/>
                  <a:pt x="546" y="150"/>
                  <a:pt x="534" y="163"/>
                </a:cubicBezTo>
                <a:cubicBezTo>
                  <a:pt x="521" y="177"/>
                  <a:pt x="521" y="177"/>
                  <a:pt x="521" y="177"/>
                </a:cubicBezTo>
                <a:cubicBezTo>
                  <a:pt x="509" y="189"/>
                  <a:pt x="512" y="207"/>
                  <a:pt x="526" y="216"/>
                </a:cubicBezTo>
                <a:close/>
                <a:moveTo>
                  <a:pt x="685" y="93"/>
                </a:moveTo>
                <a:cubicBezTo>
                  <a:pt x="730" y="93"/>
                  <a:pt x="767" y="130"/>
                  <a:pt x="767" y="175"/>
                </a:cubicBezTo>
                <a:cubicBezTo>
                  <a:pt x="767" y="221"/>
                  <a:pt x="730" y="258"/>
                  <a:pt x="685" y="258"/>
                </a:cubicBezTo>
                <a:cubicBezTo>
                  <a:pt x="639" y="258"/>
                  <a:pt x="603" y="221"/>
                  <a:pt x="603" y="175"/>
                </a:cubicBezTo>
                <a:cubicBezTo>
                  <a:pt x="603" y="130"/>
                  <a:pt x="639" y="93"/>
                  <a:pt x="685" y="93"/>
                </a:cubicBezTo>
                <a:close/>
                <a:moveTo>
                  <a:pt x="685" y="93"/>
                </a:moveTo>
                <a:cubicBezTo>
                  <a:pt x="685" y="93"/>
                  <a:pt x="685" y="93"/>
                  <a:pt x="685" y="93"/>
                </a:cubicBezTo>
              </a:path>
            </a:pathLst>
          </a:custGeom>
          <a:solidFill>
            <a:sysClr val="window" lastClr="FFFFFF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defTabSz="1217295">
              <a:defRPr/>
            </a:pPr>
            <a:endParaRPr lang="en-US" sz="3190" kern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Freeform 177"/>
          <p:cNvSpPr>
            <a:spLocks noEditPoints="1"/>
          </p:cNvSpPr>
          <p:nvPr/>
        </p:nvSpPr>
        <p:spPr bwMode="auto">
          <a:xfrm>
            <a:off x="4867277" y="3314925"/>
            <a:ext cx="440113" cy="462629"/>
          </a:xfrm>
          <a:custGeom>
            <a:avLst/>
            <a:gdLst/>
            <a:ahLst/>
            <a:cxnLst>
              <a:cxn ang="0">
                <a:pos x="350" y="180"/>
              </a:cxn>
              <a:cxn ang="0">
                <a:pos x="10" y="180"/>
              </a:cxn>
              <a:cxn ang="0">
                <a:pos x="5" y="171"/>
              </a:cxn>
              <a:cxn ang="0">
                <a:pos x="170" y="8"/>
              </a:cxn>
              <a:cxn ang="0">
                <a:pos x="189" y="9"/>
              </a:cxn>
              <a:cxn ang="0">
                <a:pos x="250" y="69"/>
              </a:cxn>
              <a:cxn ang="0">
                <a:pos x="250" y="45"/>
              </a:cxn>
              <a:cxn ang="0">
                <a:pos x="281" y="45"/>
              </a:cxn>
              <a:cxn ang="0">
                <a:pos x="281" y="100"/>
              </a:cxn>
              <a:cxn ang="0">
                <a:pos x="353" y="171"/>
              </a:cxn>
              <a:cxn ang="0">
                <a:pos x="350" y="180"/>
              </a:cxn>
              <a:cxn ang="0">
                <a:pos x="314" y="367"/>
              </a:cxn>
              <a:cxn ang="0">
                <a:pos x="300" y="380"/>
              </a:cxn>
              <a:cxn ang="0">
                <a:pos x="194" y="380"/>
              </a:cxn>
              <a:cxn ang="0">
                <a:pos x="194" y="302"/>
              </a:cxn>
              <a:cxn ang="0">
                <a:pos x="146" y="302"/>
              </a:cxn>
              <a:cxn ang="0">
                <a:pos x="146" y="380"/>
              </a:cxn>
              <a:cxn ang="0">
                <a:pos x="58" y="380"/>
              </a:cxn>
              <a:cxn ang="0">
                <a:pos x="44" y="366"/>
              </a:cxn>
              <a:cxn ang="0">
                <a:pos x="44" y="188"/>
              </a:cxn>
              <a:cxn ang="0">
                <a:pos x="314" y="188"/>
              </a:cxn>
              <a:cxn ang="0">
                <a:pos x="314" y="367"/>
              </a:cxn>
              <a:cxn ang="0">
                <a:pos x="273" y="242"/>
              </a:cxn>
              <a:cxn ang="0">
                <a:pos x="225" y="242"/>
              </a:cxn>
              <a:cxn ang="0">
                <a:pos x="225" y="282"/>
              </a:cxn>
              <a:cxn ang="0">
                <a:pos x="273" y="282"/>
              </a:cxn>
              <a:cxn ang="0">
                <a:pos x="273" y="242"/>
              </a:cxn>
            </a:cxnLst>
            <a:rect l="0" t="0" r="r" b="b"/>
            <a:pathLst>
              <a:path w="360" h="380">
                <a:moveTo>
                  <a:pt x="350" y="180"/>
                </a:moveTo>
                <a:cubicBezTo>
                  <a:pt x="295" y="180"/>
                  <a:pt x="68" y="180"/>
                  <a:pt x="10" y="180"/>
                </a:cubicBezTo>
                <a:cubicBezTo>
                  <a:pt x="0" y="180"/>
                  <a:pt x="0" y="176"/>
                  <a:pt x="5" y="171"/>
                </a:cubicBezTo>
                <a:cubicBezTo>
                  <a:pt x="36" y="140"/>
                  <a:pt x="138" y="40"/>
                  <a:pt x="170" y="8"/>
                </a:cubicBezTo>
                <a:cubicBezTo>
                  <a:pt x="178" y="0"/>
                  <a:pt x="180" y="0"/>
                  <a:pt x="189" y="9"/>
                </a:cubicBezTo>
                <a:cubicBezTo>
                  <a:pt x="201" y="21"/>
                  <a:pt x="225" y="44"/>
                  <a:pt x="250" y="69"/>
                </a:cubicBezTo>
                <a:cubicBezTo>
                  <a:pt x="250" y="45"/>
                  <a:pt x="250" y="45"/>
                  <a:pt x="250" y="45"/>
                </a:cubicBezTo>
                <a:cubicBezTo>
                  <a:pt x="281" y="45"/>
                  <a:pt x="281" y="45"/>
                  <a:pt x="281" y="45"/>
                </a:cubicBezTo>
                <a:cubicBezTo>
                  <a:pt x="281" y="100"/>
                  <a:pt x="281" y="100"/>
                  <a:pt x="281" y="100"/>
                </a:cubicBezTo>
                <a:cubicBezTo>
                  <a:pt x="311" y="129"/>
                  <a:pt x="339" y="158"/>
                  <a:pt x="353" y="171"/>
                </a:cubicBezTo>
                <a:cubicBezTo>
                  <a:pt x="358" y="176"/>
                  <a:pt x="360" y="180"/>
                  <a:pt x="350" y="180"/>
                </a:cubicBezTo>
                <a:close/>
                <a:moveTo>
                  <a:pt x="314" y="367"/>
                </a:moveTo>
                <a:cubicBezTo>
                  <a:pt x="314" y="376"/>
                  <a:pt x="310" y="380"/>
                  <a:pt x="300" y="380"/>
                </a:cubicBezTo>
                <a:cubicBezTo>
                  <a:pt x="269" y="380"/>
                  <a:pt x="194" y="380"/>
                  <a:pt x="194" y="380"/>
                </a:cubicBezTo>
                <a:cubicBezTo>
                  <a:pt x="194" y="302"/>
                  <a:pt x="194" y="302"/>
                  <a:pt x="194" y="302"/>
                </a:cubicBezTo>
                <a:cubicBezTo>
                  <a:pt x="146" y="302"/>
                  <a:pt x="146" y="302"/>
                  <a:pt x="146" y="302"/>
                </a:cubicBezTo>
                <a:cubicBezTo>
                  <a:pt x="146" y="380"/>
                  <a:pt x="146" y="380"/>
                  <a:pt x="146" y="380"/>
                </a:cubicBezTo>
                <a:cubicBezTo>
                  <a:pt x="146" y="380"/>
                  <a:pt x="86" y="380"/>
                  <a:pt x="58" y="380"/>
                </a:cubicBezTo>
                <a:cubicBezTo>
                  <a:pt x="49" y="380"/>
                  <a:pt x="44" y="375"/>
                  <a:pt x="44" y="366"/>
                </a:cubicBezTo>
                <a:cubicBezTo>
                  <a:pt x="44" y="322"/>
                  <a:pt x="44" y="188"/>
                  <a:pt x="44" y="188"/>
                </a:cubicBezTo>
                <a:cubicBezTo>
                  <a:pt x="314" y="188"/>
                  <a:pt x="314" y="188"/>
                  <a:pt x="314" y="188"/>
                </a:cubicBezTo>
                <a:cubicBezTo>
                  <a:pt x="314" y="188"/>
                  <a:pt x="314" y="323"/>
                  <a:pt x="314" y="367"/>
                </a:cubicBezTo>
                <a:close/>
                <a:moveTo>
                  <a:pt x="273" y="242"/>
                </a:moveTo>
                <a:cubicBezTo>
                  <a:pt x="225" y="242"/>
                  <a:pt x="225" y="242"/>
                  <a:pt x="225" y="242"/>
                </a:cubicBezTo>
                <a:cubicBezTo>
                  <a:pt x="225" y="282"/>
                  <a:pt x="225" y="282"/>
                  <a:pt x="225" y="282"/>
                </a:cubicBezTo>
                <a:cubicBezTo>
                  <a:pt x="273" y="282"/>
                  <a:pt x="273" y="282"/>
                  <a:pt x="273" y="282"/>
                </a:cubicBezTo>
                <a:cubicBezTo>
                  <a:pt x="273" y="242"/>
                  <a:pt x="273" y="242"/>
                  <a:pt x="273" y="242"/>
                </a:cubicBezTo>
                <a:close/>
              </a:path>
            </a:pathLst>
          </a:custGeom>
          <a:solidFill>
            <a:sysClr val="window" lastClr="FFFFFF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defTabSz="1217295">
              <a:defRPr/>
            </a:pPr>
            <a:endParaRPr lang="en-US" sz="3190" kern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56745" y="1478578"/>
            <a:ext cx="30112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A. Vì muốn động viên En – ri – cô cố gắng học tập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387257" y="1604720"/>
            <a:ext cx="31598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B. Vì muốn trò chuyện tâm tình về tương lai của con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3329" y="4351315"/>
            <a:ext cx="34999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C. Để cảnh cáo con về hành động thiếu lễ độ với mẹ trước mặt cô giáo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418792" y="4269092"/>
            <a:ext cx="31531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D. Nhằm phê bình nghiêm khắc về sự lười học của con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4" grpId="0"/>
      <p:bldP spid="25" grpId="0"/>
      <p:bldP spid="26" grpId="0"/>
      <p:bldP spid="26" grpId="1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41894" y="126609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i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Câu</a:t>
            </a:r>
            <a:r>
              <a:rPr lang="en-US" altLang="zh-CN" sz="4800" b="1" i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2: </a:t>
            </a:r>
            <a:r>
              <a:rPr lang="nl-NL" sz="48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Mẹ của En – ri – cô là người thế nào?</a:t>
            </a:r>
            <a:endParaRPr lang="zh-CN" altLang="en-US" sz="4800" b="1" i="1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" y="1478578"/>
            <a:ext cx="40044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A. Sẵn sàng bỏ hết một năm hạnh phúc để tránh cho con một giờ đau đớn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387257" y="1604720"/>
            <a:ext cx="31598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B. Có thể đi xin ăn để nuôi con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1532" y="4351315"/>
            <a:ext cx="408327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lang="nl-NL" sz="6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nl-NL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 thể hi sinh tính mạng để cứu sống con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418792" y="4537114"/>
            <a:ext cx="31531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D. Tất cả những phẩm chất trên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ardrop 12"/>
          <p:cNvSpPr/>
          <p:nvPr/>
        </p:nvSpPr>
        <p:spPr>
          <a:xfrm rot="16200000">
            <a:off x="6010432" y="3806997"/>
            <a:ext cx="1609518" cy="1644833"/>
          </a:xfrm>
          <a:prstGeom prst="teardrop">
            <a:avLst/>
          </a:prstGeom>
          <a:solidFill>
            <a:srgbClr val="729CBB"/>
          </a:soli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Teardrop 13"/>
          <p:cNvSpPr/>
          <p:nvPr/>
        </p:nvSpPr>
        <p:spPr>
          <a:xfrm rot="10800000">
            <a:off x="5992773" y="2135560"/>
            <a:ext cx="1644833" cy="1609518"/>
          </a:xfrm>
          <a:prstGeom prst="teardrop">
            <a:avLst/>
          </a:prstGeom>
          <a:solidFill>
            <a:srgbClr val="729CBB"/>
          </a:soli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Teardrop 14"/>
          <p:cNvSpPr/>
          <p:nvPr/>
        </p:nvSpPr>
        <p:spPr>
          <a:xfrm>
            <a:off x="4247450" y="3824656"/>
            <a:ext cx="1644833" cy="1609518"/>
          </a:xfrm>
          <a:prstGeom prst="teardrop">
            <a:avLst/>
          </a:prstGeom>
          <a:solidFill>
            <a:srgbClr val="729CBB"/>
          </a:soli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Teardrop 17"/>
          <p:cNvSpPr/>
          <p:nvPr/>
        </p:nvSpPr>
        <p:spPr>
          <a:xfrm rot="5400000">
            <a:off x="4261628" y="2117902"/>
            <a:ext cx="1609518" cy="1644833"/>
          </a:xfrm>
          <a:prstGeom prst="teardrop">
            <a:avLst/>
          </a:prstGeom>
          <a:solidFill>
            <a:srgbClr val="729CBB"/>
          </a:soli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AutoShape 8"/>
          <p:cNvSpPr/>
          <p:nvPr/>
        </p:nvSpPr>
        <p:spPr bwMode="auto">
          <a:xfrm>
            <a:off x="4719470" y="2510753"/>
            <a:ext cx="766930" cy="721178"/>
          </a:xfrm>
          <a:custGeom>
            <a:avLst/>
            <a:gdLst>
              <a:gd name="T0" fmla="*/ 0 w 21600"/>
              <a:gd name="T1" fmla="*/ 17264004 h 21600"/>
              <a:gd name="T2" fmla="*/ 35037639 w 21600"/>
              <a:gd name="T3" fmla="*/ 17264004 h 21600"/>
              <a:gd name="T4" fmla="*/ 24234350 w 21600"/>
              <a:gd name="T5" fmla="*/ 6905601 h 21600"/>
              <a:gd name="T6" fmla="*/ 25110301 w 21600"/>
              <a:gd name="T7" fmla="*/ 4028254 h 21600"/>
              <a:gd name="T8" fmla="*/ 25110301 w 21600"/>
              <a:gd name="T9" fmla="*/ 8056548 h 21600"/>
              <a:gd name="T10" fmla="*/ 13723058 w 21600"/>
              <a:gd name="T11" fmla="*/ 22155458 h 21600"/>
              <a:gd name="T12" fmla="*/ 11971197 w 21600"/>
              <a:gd name="T13" fmla="*/ 25320552 h 21600"/>
              <a:gd name="T14" fmla="*/ 11095246 w 21600"/>
              <a:gd name="T15" fmla="*/ 27334659 h 21600"/>
              <a:gd name="T16" fmla="*/ 10803289 w 21600"/>
              <a:gd name="T17" fmla="*/ 31650660 h 21600"/>
              <a:gd name="T18" fmla="*/ 9051387 w 21600"/>
              <a:gd name="T19" fmla="*/ 28485606 h 21600"/>
              <a:gd name="T20" fmla="*/ 7591482 w 21600"/>
              <a:gd name="T21" fmla="*/ 25608259 h 21600"/>
              <a:gd name="T22" fmla="*/ 4963669 w 21600"/>
              <a:gd name="T23" fmla="*/ 23594152 h 21600"/>
              <a:gd name="T24" fmla="*/ 4671672 w 21600"/>
              <a:gd name="T25" fmla="*/ 19565858 h 21600"/>
              <a:gd name="T26" fmla="*/ 4379715 w 21600"/>
              <a:gd name="T27" fmla="*/ 17264004 h 21600"/>
              <a:gd name="T28" fmla="*/ 2919810 w 21600"/>
              <a:gd name="T29" fmla="*/ 15537603 h 21600"/>
              <a:gd name="T30" fmla="*/ 2919810 w 21600"/>
              <a:gd name="T31" fmla="*/ 12948003 h 21600"/>
              <a:gd name="T32" fmla="*/ 11095246 w 21600"/>
              <a:gd name="T33" fmla="*/ 5754655 h 21600"/>
              <a:gd name="T34" fmla="*/ 9051387 w 21600"/>
              <a:gd name="T35" fmla="*/ 5754655 h 21600"/>
              <a:gd name="T36" fmla="*/ 8175436 w 21600"/>
              <a:gd name="T37" fmla="*/ 7481055 h 21600"/>
              <a:gd name="T38" fmla="*/ 9343384 w 21600"/>
              <a:gd name="T39" fmla="*/ 8056548 h 21600"/>
              <a:gd name="T40" fmla="*/ 9051387 w 21600"/>
              <a:gd name="T41" fmla="*/ 6905601 h 21600"/>
              <a:gd name="T42" fmla="*/ 13723058 w 21600"/>
              <a:gd name="T43" fmla="*/ 8632002 h 21600"/>
              <a:gd name="T44" fmla="*/ 11971197 w 21600"/>
              <a:gd name="T45" fmla="*/ 9782949 h 21600"/>
              <a:gd name="T46" fmla="*/ 10803289 w 21600"/>
              <a:gd name="T47" fmla="*/ 10358402 h 21600"/>
              <a:gd name="T48" fmla="*/ 11095246 w 21600"/>
              <a:gd name="T49" fmla="*/ 12372549 h 21600"/>
              <a:gd name="T50" fmla="*/ 9635341 w 21600"/>
              <a:gd name="T51" fmla="*/ 14098950 h 21600"/>
              <a:gd name="T52" fmla="*/ 8467433 w 21600"/>
              <a:gd name="T53" fmla="*/ 14674403 h 21600"/>
              <a:gd name="T54" fmla="*/ 6131577 w 21600"/>
              <a:gd name="T55" fmla="*/ 14098950 h 21600"/>
              <a:gd name="T56" fmla="*/ 4379715 w 21600"/>
              <a:gd name="T57" fmla="*/ 15537603 h 21600"/>
              <a:gd name="T58" fmla="*/ 4671672 w 21600"/>
              <a:gd name="T59" fmla="*/ 16688550 h 21600"/>
              <a:gd name="T60" fmla="*/ 7883479 w 21600"/>
              <a:gd name="T61" fmla="*/ 17839457 h 21600"/>
              <a:gd name="T62" fmla="*/ 11971197 w 21600"/>
              <a:gd name="T63" fmla="*/ 18990404 h 21600"/>
              <a:gd name="T64" fmla="*/ 13723058 w 21600"/>
              <a:gd name="T65" fmla="*/ 22155458 h 21600"/>
              <a:gd name="T66" fmla="*/ 16058915 w 21600"/>
              <a:gd name="T67" fmla="*/ 6042401 h 21600"/>
              <a:gd name="T68" fmla="*/ 12847148 w 21600"/>
              <a:gd name="T69" fmla="*/ 4316001 h 21600"/>
              <a:gd name="T70" fmla="*/ 18394771 w 21600"/>
              <a:gd name="T71" fmla="*/ 2877347 h 21600"/>
              <a:gd name="T72" fmla="*/ 31241878 w 21600"/>
              <a:gd name="T73" fmla="*/ 17839457 h 21600"/>
              <a:gd name="T74" fmla="*/ 26862203 w 21600"/>
              <a:gd name="T75" fmla="*/ 29348806 h 21600"/>
              <a:gd name="T76" fmla="*/ 26570206 w 21600"/>
              <a:gd name="T77" fmla="*/ 26471459 h 21600"/>
              <a:gd name="T78" fmla="*/ 24526347 w 21600"/>
              <a:gd name="T79" fmla="*/ 23306405 h 21600"/>
              <a:gd name="T80" fmla="*/ 19270722 w 21600"/>
              <a:gd name="T81" fmla="*/ 19278151 h 21600"/>
              <a:gd name="T82" fmla="*/ 28322108 w 21600"/>
              <a:gd name="T83" fmla="*/ 16113057 h 21600"/>
              <a:gd name="T84" fmla="*/ 30657924 w 21600"/>
              <a:gd name="T85" fmla="*/ 14098950 h 21600"/>
              <a:gd name="T86" fmla="*/ 27154160 w 21600"/>
              <a:gd name="T87" fmla="*/ 11221602 h 21600"/>
              <a:gd name="T88" fmla="*/ 26570206 w 21600"/>
              <a:gd name="T89" fmla="*/ 14962150 h 21600"/>
              <a:gd name="T90" fmla="*/ 23066442 w 21600"/>
              <a:gd name="T91" fmla="*/ 14098950 h 21600"/>
              <a:gd name="T92" fmla="*/ 21314581 w 21600"/>
              <a:gd name="T93" fmla="*/ 12660256 h 21600"/>
              <a:gd name="T94" fmla="*/ 22190491 w 21600"/>
              <a:gd name="T95" fmla="*/ 10070656 h 21600"/>
              <a:gd name="T96" fmla="*/ 26278249 w 21600"/>
              <a:gd name="T97" fmla="*/ 10358402 h 21600"/>
              <a:gd name="T98" fmla="*/ 29198019 w 21600"/>
              <a:gd name="T99" fmla="*/ 10358402 h 21600"/>
              <a:gd name="T100" fmla="*/ 30657924 w 21600"/>
              <a:gd name="T101" fmla="*/ 9207455 h 21600"/>
              <a:gd name="T102" fmla="*/ 32117829 w 21600"/>
              <a:gd name="T103" fmla="*/ 16400804 h 21600"/>
              <a:gd name="T104" fmla="*/ 31241878 w 21600"/>
              <a:gd name="T105" fmla="*/ 17839457 h 2160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60" y="0"/>
                  <a:pt x="0" y="4860"/>
                  <a:pt x="0" y="10800"/>
                </a:cubicBezTo>
                <a:cubicBezTo>
                  <a:pt x="0" y="16740"/>
                  <a:pt x="4860" y="21600"/>
                  <a:pt x="10800" y="21600"/>
                </a:cubicBezTo>
                <a:cubicBezTo>
                  <a:pt x="16740" y="21600"/>
                  <a:pt x="21600" y="16740"/>
                  <a:pt x="21600" y="10800"/>
                </a:cubicBezTo>
                <a:cubicBezTo>
                  <a:pt x="21600" y="4860"/>
                  <a:pt x="16740" y="0"/>
                  <a:pt x="10800" y="0"/>
                </a:cubicBezTo>
                <a:close/>
                <a:moveTo>
                  <a:pt x="14940" y="4320"/>
                </a:moveTo>
                <a:cubicBezTo>
                  <a:pt x="15660" y="3780"/>
                  <a:pt x="15660" y="3780"/>
                  <a:pt x="15660" y="3780"/>
                </a:cubicBezTo>
                <a:cubicBezTo>
                  <a:pt x="15660" y="3780"/>
                  <a:pt x="15300" y="3060"/>
                  <a:pt x="15480" y="2520"/>
                </a:cubicBezTo>
                <a:cubicBezTo>
                  <a:pt x="15660" y="2520"/>
                  <a:pt x="16380" y="2880"/>
                  <a:pt x="16920" y="3600"/>
                </a:cubicBezTo>
                <a:cubicBezTo>
                  <a:pt x="16560" y="5220"/>
                  <a:pt x="15480" y="5040"/>
                  <a:pt x="15480" y="5040"/>
                </a:cubicBezTo>
                <a:cubicBezTo>
                  <a:pt x="15480" y="5040"/>
                  <a:pt x="14760" y="5040"/>
                  <a:pt x="14940" y="4320"/>
                </a:cubicBezTo>
                <a:close/>
                <a:moveTo>
                  <a:pt x="8460" y="13860"/>
                </a:moveTo>
                <a:cubicBezTo>
                  <a:pt x="8280" y="14040"/>
                  <a:pt x="8100" y="14580"/>
                  <a:pt x="7920" y="15120"/>
                </a:cubicBezTo>
                <a:cubicBezTo>
                  <a:pt x="7740" y="15480"/>
                  <a:pt x="7560" y="15660"/>
                  <a:pt x="7380" y="15840"/>
                </a:cubicBezTo>
                <a:cubicBezTo>
                  <a:pt x="7020" y="16020"/>
                  <a:pt x="7020" y="16380"/>
                  <a:pt x="7020" y="16380"/>
                </a:cubicBezTo>
                <a:cubicBezTo>
                  <a:pt x="6840" y="17100"/>
                  <a:pt x="6840" y="17100"/>
                  <a:pt x="6840" y="17100"/>
                </a:cubicBezTo>
                <a:cubicBezTo>
                  <a:pt x="6840" y="17100"/>
                  <a:pt x="7020" y="17820"/>
                  <a:pt x="7200" y="18000"/>
                </a:cubicBezTo>
                <a:cubicBezTo>
                  <a:pt x="7200" y="18360"/>
                  <a:pt x="6660" y="19800"/>
                  <a:pt x="6660" y="19800"/>
                </a:cubicBezTo>
                <a:cubicBezTo>
                  <a:pt x="6120" y="19620"/>
                  <a:pt x="5940" y="19080"/>
                  <a:pt x="5760" y="18720"/>
                </a:cubicBezTo>
                <a:cubicBezTo>
                  <a:pt x="5760" y="18360"/>
                  <a:pt x="5400" y="18180"/>
                  <a:pt x="5580" y="17820"/>
                </a:cubicBezTo>
                <a:cubicBezTo>
                  <a:pt x="5580" y="17280"/>
                  <a:pt x="5220" y="17100"/>
                  <a:pt x="5040" y="16920"/>
                </a:cubicBezTo>
                <a:cubicBezTo>
                  <a:pt x="4860" y="16560"/>
                  <a:pt x="4680" y="16200"/>
                  <a:pt x="4680" y="16020"/>
                </a:cubicBezTo>
                <a:cubicBezTo>
                  <a:pt x="4680" y="15840"/>
                  <a:pt x="4140" y="15480"/>
                  <a:pt x="4140" y="15480"/>
                </a:cubicBezTo>
                <a:cubicBezTo>
                  <a:pt x="4140" y="15480"/>
                  <a:pt x="3240" y="14940"/>
                  <a:pt x="3060" y="14760"/>
                </a:cubicBezTo>
                <a:cubicBezTo>
                  <a:pt x="2880" y="14580"/>
                  <a:pt x="2700" y="13860"/>
                  <a:pt x="2700" y="13500"/>
                </a:cubicBezTo>
                <a:cubicBezTo>
                  <a:pt x="2700" y="13140"/>
                  <a:pt x="2880" y="12240"/>
                  <a:pt x="2880" y="12240"/>
                </a:cubicBezTo>
                <a:cubicBezTo>
                  <a:pt x="2880" y="12240"/>
                  <a:pt x="3240" y="11880"/>
                  <a:pt x="3060" y="11700"/>
                </a:cubicBezTo>
                <a:cubicBezTo>
                  <a:pt x="2700" y="11520"/>
                  <a:pt x="2700" y="10800"/>
                  <a:pt x="2700" y="10800"/>
                </a:cubicBezTo>
                <a:cubicBezTo>
                  <a:pt x="2340" y="10440"/>
                  <a:pt x="2340" y="10440"/>
                  <a:pt x="2340" y="10440"/>
                </a:cubicBezTo>
                <a:cubicBezTo>
                  <a:pt x="2340" y="10440"/>
                  <a:pt x="1980" y="9900"/>
                  <a:pt x="1800" y="9720"/>
                </a:cubicBezTo>
                <a:cubicBezTo>
                  <a:pt x="1800" y="9360"/>
                  <a:pt x="1800" y="9180"/>
                  <a:pt x="1980" y="9000"/>
                </a:cubicBezTo>
                <a:cubicBezTo>
                  <a:pt x="1980" y="8820"/>
                  <a:pt x="1800" y="8280"/>
                  <a:pt x="1800" y="8100"/>
                </a:cubicBezTo>
                <a:cubicBezTo>
                  <a:pt x="3600" y="3600"/>
                  <a:pt x="6660" y="2700"/>
                  <a:pt x="6660" y="2700"/>
                </a:cubicBezTo>
                <a:cubicBezTo>
                  <a:pt x="6840" y="3600"/>
                  <a:pt x="6840" y="3600"/>
                  <a:pt x="6840" y="3600"/>
                </a:cubicBezTo>
                <a:cubicBezTo>
                  <a:pt x="6840" y="3600"/>
                  <a:pt x="6300" y="3780"/>
                  <a:pt x="6120" y="3780"/>
                </a:cubicBezTo>
                <a:cubicBezTo>
                  <a:pt x="5760" y="3600"/>
                  <a:pt x="5580" y="3600"/>
                  <a:pt x="5580" y="3600"/>
                </a:cubicBezTo>
                <a:cubicBezTo>
                  <a:pt x="5220" y="4140"/>
                  <a:pt x="5220" y="4140"/>
                  <a:pt x="5220" y="4140"/>
                </a:cubicBezTo>
                <a:cubicBezTo>
                  <a:pt x="5220" y="4140"/>
                  <a:pt x="5040" y="4500"/>
                  <a:pt x="5040" y="4680"/>
                </a:cubicBezTo>
                <a:cubicBezTo>
                  <a:pt x="5040" y="4860"/>
                  <a:pt x="5220" y="5220"/>
                  <a:pt x="5220" y="5220"/>
                </a:cubicBezTo>
                <a:cubicBezTo>
                  <a:pt x="5220" y="5220"/>
                  <a:pt x="5760" y="5220"/>
                  <a:pt x="5760" y="5040"/>
                </a:cubicBezTo>
                <a:cubicBezTo>
                  <a:pt x="5760" y="4860"/>
                  <a:pt x="5760" y="4680"/>
                  <a:pt x="5760" y="4680"/>
                </a:cubicBezTo>
                <a:cubicBezTo>
                  <a:pt x="5580" y="4320"/>
                  <a:pt x="5580" y="4320"/>
                  <a:pt x="5580" y="4320"/>
                </a:cubicBezTo>
                <a:cubicBezTo>
                  <a:pt x="5580" y="4320"/>
                  <a:pt x="6120" y="4140"/>
                  <a:pt x="7200" y="4320"/>
                </a:cubicBezTo>
                <a:cubicBezTo>
                  <a:pt x="8460" y="4320"/>
                  <a:pt x="7920" y="5220"/>
                  <a:pt x="8460" y="5400"/>
                </a:cubicBezTo>
                <a:cubicBezTo>
                  <a:pt x="9000" y="5580"/>
                  <a:pt x="8100" y="6300"/>
                  <a:pt x="7920" y="6660"/>
                </a:cubicBezTo>
                <a:cubicBezTo>
                  <a:pt x="7740" y="7020"/>
                  <a:pt x="7380" y="6120"/>
                  <a:pt x="7380" y="6120"/>
                </a:cubicBezTo>
                <a:cubicBezTo>
                  <a:pt x="7380" y="6120"/>
                  <a:pt x="7740" y="5760"/>
                  <a:pt x="7200" y="5760"/>
                </a:cubicBezTo>
                <a:cubicBezTo>
                  <a:pt x="6660" y="5580"/>
                  <a:pt x="6300" y="6480"/>
                  <a:pt x="6660" y="6480"/>
                </a:cubicBezTo>
                <a:cubicBezTo>
                  <a:pt x="6840" y="6480"/>
                  <a:pt x="7200" y="6840"/>
                  <a:pt x="7020" y="7020"/>
                </a:cubicBezTo>
                <a:cubicBezTo>
                  <a:pt x="7020" y="7200"/>
                  <a:pt x="7020" y="7200"/>
                  <a:pt x="6840" y="7740"/>
                </a:cubicBezTo>
                <a:cubicBezTo>
                  <a:pt x="6480" y="8280"/>
                  <a:pt x="6120" y="8640"/>
                  <a:pt x="6120" y="8640"/>
                </a:cubicBezTo>
                <a:cubicBezTo>
                  <a:pt x="6120" y="8640"/>
                  <a:pt x="5760" y="8460"/>
                  <a:pt x="5940" y="8820"/>
                </a:cubicBezTo>
                <a:cubicBezTo>
                  <a:pt x="6120" y="9180"/>
                  <a:pt x="5940" y="9720"/>
                  <a:pt x="5940" y="9900"/>
                </a:cubicBezTo>
                <a:cubicBezTo>
                  <a:pt x="5940" y="10260"/>
                  <a:pt x="5220" y="9720"/>
                  <a:pt x="5220" y="9180"/>
                </a:cubicBezTo>
                <a:cubicBezTo>
                  <a:pt x="5040" y="8640"/>
                  <a:pt x="4500" y="9180"/>
                  <a:pt x="4320" y="9180"/>
                </a:cubicBezTo>
                <a:cubicBezTo>
                  <a:pt x="4140" y="9180"/>
                  <a:pt x="3780" y="9000"/>
                  <a:pt x="3780" y="8820"/>
                </a:cubicBezTo>
                <a:cubicBezTo>
                  <a:pt x="3600" y="8640"/>
                  <a:pt x="2700" y="9360"/>
                  <a:pt x="2520" y="9360"/>
                </a:cubicBezTo>
                <a:cubicBezTo>
                  <a:pt x="2340" y="9540"/>
                  <a:pt x="2340" y="9900"/>
                  <a:pt x="2700" y="9720"/>
                </a:cubicBezTo>
                <a:cubicBezTo>
                  <a:pt x="3060" y="9540"/>
                  <a:pt x="3420" y="9720"/>
                  <a:pt x="3420" y="10080"/>
                </a:cubicBezTo>
                <a:cubicBezTo>
                  <a:pt x="3240" y="10440"/>
                  <a:pt x="2880" y="10260"/>
                  <a:pt x="2880" y="10440"/>
                </a:cubicBezTo>
                <a:cubicBezTo>
                  <a:pt x="3060" y="10800"/>
                  <a:pt x="3420" y="10980"/>
                  <a:pt x="3420" y="11340"/>
                </a:cubicBezTo>
                <a:cubicBezTo>
                  <a:pt x="3600" y="11700"/>
                  <a:pt x="4500" y="11340"/>
                  <a:pt x="4860" y="11160"/>
                </a:cubicBezTo>
                <a:cubicBezTo>
                  <a:pt x="5040" y="11160"/>
                  <a:pt x="5940" y="10980"/>
                  <a:pt x="5940" y="11340"/>
                </a:cubicBezTo>
                <a:cubicBezTo>
                  <a:pt x="6120" y="11700"/>
                  <a:pt x="7020" y="11880"/>
                  <a:pt x="7380" y="11880"/>
                </a:cubicBezTo>
                <a:cubicBezTo>
                  <a:pt x="7740" y="12060"/>
                  <a:pt x="8280" y="12060"/>
                  <a:pt x="8820" y="12420"/>
                </a:cubicBezTo>
                <a:cubicBezTo>
                  <a:pt x="9180" y="12960"/>
                  <a:pt x="8460" y="13680"/>
                  <a:pt x="8460" y="13860"/>
                </a:cubicBezTo>
                <a:close/>
                <a:moveTo>
                  <a:pt x="10620" y="2520"/>
                </a:moveTo>
                <a:cubicBezTo>
                  <a:pt x="10440" y="3060"/>
                  <a:pt x="9720" y="3600"/>
                  <a:pt x="9900" y="3780"/>
                </a:cubicBezTo>
                <a:cubicBezTo>
                  <a:pt x="9900" y="3960"/>
                  <a:pt x="9900" y="4860"/>
                  <a:pt x="9180" y="4140"/>
                </a:cubicBezTo>
                <a:cubicBezTo>
                  <a:pt x="8460" y="3420"/>
                  <a:pt x="7740" y="3240"/>
                  <a:pt x="7920" y="2700"/>
                </a:cubicBezTo>
                <a:cubicBezTo>
                  <a:pt x="7920" y="2520"/>
                  <a:pt x="8640" y="2520"/>
                  <a:pt x="8640" y="2340"/>
                </a:cubicBezTo>
                <a:cubicBezTo>
                  <a:pt x="9540" y="1260"/>
                  <a:pt x="11160" y="1440"/>
                  <a:pt x="11340" y="1800"/>
                </a:cubicBezTo>
                <a:cubicBezTo>
                  <a:pt x="10980" y="2160"/>
                  <a:pt x="10620" y="1980"/>
                  <a:pt x="10620" y="2520"/>
                </a:cubicBezTo>
                <a:close/>
                <a:moveTo>
                  <a:pt x="19260" y="11160"/>
                </a:moveTo>
                <a:cubicBezTo>
                  <a:pt x="19260" y="11160"/>
                  <a:pt x="19620" y="11700"/>
                  <a:pt x="20160" y="11700"/>
                </a:cubicBezTo>
                <a:cubicBezTo>
                  <a:pt x="19800" y="15660"/>
                  <a:pt x="16560" y="18360"/>
                  <a:pt x="16560" y="18360"/>
                </a:cubicBezTo>
                <a:cubicBezTo>
                  <a:pt x="16020" y="17820"/>
                  <a:pt x="16200" y="17280"/>
                  <a:pt x="16200" y="17280"/>
                </a:cubicBezTo>
                <a:cubicBezTo>
                  <a:pt x="16380" y="16560"/>
                  <a:pt x="16380" y="16560"/>
                  <a:pt x="16380" y="16560"/>
                </a:cubicBezTo>
                <a:cubicBezTo>
                  <a:pt x="16380" y="15300"/>
                  <a:pt x="16380" y="15300"/>
                  <a:pt x="16380" y="15300"/>
                </a:cubicBezTo>
                <a:cubicBezTo>
                  <a:pt x="16380" y="15300"/>
                  <a:pt x="16380" y="13860"/>
                  <a:pt x="15120" y="14580"/>
                </a:cubicBezTo>
                <a:cubicBezTo>
                  <a:pt x="13860" y="14940"/>
                  <a:pt x="14400" y="14940"/>
                  <a:pt x="12960" y="14940"/>
                </a:cubicBezTo>
                <a:cubicBezTo>
                  <a:pt x="11520" y="15120"/>
                  <a:pt x="11880" y="12060"/>
                  <a:pt x="11880" y="12060"/>
                </a:cubicBezTo>
                <a:cubicBezTo>
                  <a:pt x="11880" y="7740"/>
                  <a:pt x="15120" y="10980"/>
                  <a:pt x="15120" y="10980"/>
                </a:cubicBezTo>
                <a:cubicBezTo>
                  <a:pt x="17100" y="12420"/>
                  <a:pt x="17460" y="10080"/>
                  <a:pt x="17460" y="10080"/>
                </a:cubicBezTo>
                <a:cubicBezTo>
                  <a:pt x="18720" y="9540"/>
                  <a:pt x="18720" y="9540"/>
                  <a:pt x="18720" y="9540"/>
                </a:cubicBezTo>
                <a:cubicBezTo>
                  <a:pt x="18900" y="8820"/>
                  <a:pt x="18900" y="8820"/>
                  <a:pt x="18900" y="8820"/>
                </a:cubicBezTo>
                <a:cubicBezTo>
                  <a:pt x="18720" y="7920"/>
                  <a:pt x="18720" y="7920"/>
                  <a:pt x="18720" y="7920"/>
                </a:cubicBezTo>
                <a:cubicBezTo>
                  <a:pt x="16740" y="7020"/>
                  <a:pt x="16740" y="7020"/>
                  <a:pt x="16740" y="7020"/>
                </a:cubicBezTo>
                <a:cubicBezTo>
                  <a:pt x="16740" y="7020"/>
                  <a:pt x="16380" y="7740"/>
                  <a:pt x="16920" y="8640"/>
                </a:cubicBezTo>
                <a:cubicBezTo>
                  <a:pt x="16920" y="8640"/>
                  <a:pt x="16740" y="9540"/>
                  <a:pt x="16380" y="9360"/>
                </a:cubicBezTo>
                <a:cubicBezTo>
                  <a:pt x="15120" y="8640"/>
                  <a:pt x="15120" y="8640"/>
                  <a:pt x="15120" y="8640"/>
                </a:cubicBezTo>
                <a:cubicBezTo>
                  <a:pt x="15120" y="8640"/>
                  <a:pt x="14760" y="8460"/>
                  <a:pt x="14220" y="8820"/>
                </a:cubicBezTo>
                <a:cubicBezTo>
                  <a:pt x="13500" y="9360"/>
                  <a:pt x="12420" y="8820"/>
                  <a:pt x="12420" y="8820"/>
                </a:cubicBezTo>
                <a:cubicBezTo>
                  <a:pt x="12420" y="8820"/>
                  <a:pt x="12420" y="8280"/>
                  <a:pt x="13140" y="7920"/>
                </a:cubicBezTo>
                <a:cubicBezTo>
                  <a:pt x="13680" y="7560"/>
                  <a:pt x="13680" y="7560"/>
                  <a:pt x="13680" y="7560"/>
                </a:cubicBezTo>
                <a:cubicBezTo>
                  <a:pt x="13680" y="7560"/>
                  <a:pt x="13500" y="6840"/>
                  <a:pt x="13680" y="6300"/>
                </a:cubicBezTo>
                <a:cubicBezTo>
                  <a:pt x="13860" y="5760"/>
                  <a:pt x="14040" y="6300"/>
                  <a:pt x="14580" y="5940"/>
                </a:cubicBezTo>
                <a:cubicBezTo>
                  <a:pt x="15120" y="5580"/>
                  <a:pt x="15480" y="6660"/>
                  <a:pt x="16200" y="6480"/>
                </a:cubicBezTo>
                <a:cubicBezTo>
                  <a:pt x="16920" y="6480"/>
                  <a:pt x="16560" y="6300"/>
                  <a:pt x="17100" y="5940"/>
                </a:cubicBezTo>
                <a:cubicBezTo>
                  <a:pt x="17640" y="5760"/>
                  <a:pt x="18000" y="6480"/>
                  <a:pt x="18000" y="6480"/>
                </a:cubicBezTo>
                <a:cubicBezTo>
                  <a:pt x="19080" y="6660"/>
                  <a:pt x="19080" y="6660"/>
                  <a:pt x="19080" y="6660"/>
                </a:cubicBezTo>
                <a:cubicBezTo>
                  <a:pt x="19080" y="6660"/>
                  <a:pt x="18900" y="5400"/>
                  <a:pt x="18900" y="5760"/>
                </a:cubicBezTo>
                <a:cubicBezTo>
                  <a:pt x="19620" y="6840"/>
                  <a:pt x="20520" y="9900"/>
                  <a:pt x="20160" y="10440"/>
                </a:cubicBezTo>
                <a:cubicBezTo>
                  <a:pt x="19980" y="10260"/>
                  <a:pt x="19800" y="10260"/>
                  <a:pt x="19800" y="10260"/>
                </a:cubicBezTo>
                <a:cubicBezTo>
                  <a:pt x="18540" y="10260"/>
                  <a:pt x="18540" y="10260"/>
                  <a:pt x="18540" y="10260"/>
                </a:cubicBezTo>
                <a:lnTo>
                  <a:pt x="19260" y="11160"/>
                </a:lnTo>
                <a:close/>
                <a:moveTo>
                  <a:pt x="19260" y="11160"/>
                </a:moveTo>
              </a:path>
            </a:pathLst>
          </a:custGeom>
          <a:solidFill>
            <a:srgbClr val="FFFEFE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45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AutoShape 12"/>
          <p:cNvSpPr/>
          <p:nvPr/>
        </p:nvSpPr>
        <p:spPr bwMode="auto">
          <a:xfrm>
            <a:off x="6432329" y="2499623"/>
            <a:ext cx="587837" cy="669256"/>
          </a:xfrm>
          <a:custGeom>
            <a:avLst/>
            <a:gdLst>
              <a:gd name="T0" fmla="*/ 23626465 w 21600"/>
              <a:gd name="T1" fmla="*/ 7147248 h 21579"/>
              <a:gd name="T2" fmla="*/ 23208622 w 21600"/>
              <a:gd name="T3" fmla="*/ 8141200 h 21579"/>
              <a:gd name="T4" fmla="*/ 22164047 w 21600"/>
              <a:gd name="T5" fmla="*/ 8697558 h 21579"/>
              <a:gd name="T6" fmla="*/ 22164047 w 21600"/>
              <a:gd name="T7" fmla="*/ 12642193 h 21579"/>
              <a:gd name="T8" fmla="*/ 21581037 w 21600"/>
              <a:gd name="T9" fmla="*/ 13796733 h 21579"/>
              <a:gd name="T10" fmla="*/ 20190784 w 21600"/>
              <a:gd name="T11" fmla="*/ 14276977 h 21579"/>
              <a:gd name="T12" fmla="*/ 18088471 w 21600"/>
              <a:gd name="T13" fmla="*/ 12865184 h 21579"/>
              <a:gd name="T14" fmla="*/ 15440323 w 21600"/>
              <a:gd name="T15" fmla="*/ 11610170 h 21579"/>
              <a:gd name="T16" fmla="*/ 12524217 w 21600"/>
              <a:gd name="T17" fmla="*/ 10631446 h 21579"/>
              <a:gd name="T18" fmla="*/ 9613569 w 21600"/>
              <a:gd name="T19" fmla="*/ 10097930 h 21579"/>
              <a:gd name="T20" fmla="*/ 8716632 w 21600"/>
              <a:gd name="T21" fmla="*/ 10524876 h 21579"/>
              <a:gd name="T22" fmla="*/ 8241903 w 21600"/>
              <a:gd name="T23" fmla="*/ 11192357 h 21579"/>
              <a:gd name="T24" fmla="*/ 8215676 w 21600"/>
              <a:gd name="T25" fmla="*/ 11947345 h 21579"/>
              <a:gd name="T26" fmla="*/ 8692555 w 21600"/>
              <a:gd name="T27" fmla="*/ 12642193 h 21579"/>
              <a:gd name="T28" fmla="*/ 8397247 w 21600"/>
              <a:gd name="T29" fmla="*/ 13450454 h 21579"/>
              <a:gd name="T30" fmla="*/ 8659746 w 21600"/>
              <a:gd name="T31" fmla="*/ 14160530 h 21579"/>
              <a:gd name="T32" fmla="*/ 9295276 w 21600"/>
              <a:gd name="T33" fmla="*/ 14817335 h 21579"/>
              <a:gd name="T34" fmla="*/ 10140785 w 21600"/>
              <a:gd name="T35" fmla="*/ 15442938 h 21579"/>
              <a:gd name="T36" fmla="*/ 9249337 w 21600"/>
              <a:gd name="T37" fmla="*/ 16144655 h 21579"/>
              <a:gd name="T38" fmla="*/ 7888618 w 21600"/>
              <a:gd name="T39" fmla="*/ 16417110 h 21579"/>
              <a:gd name="T40" fmla="*/ 6472105 w 21600"/>
              <a:gd name="T41" fmla="*/ 16305242 h 21579"/>
              <a:gd name="T42" fmla="*/ 5384866 w 21600"/>
              <a:gd name="T43" fmla="*/ 15838709 h 21579"/>
              <a:gd name="T44" fmla="*/ 4870781 w 21600"/>
              <a:gd name="T45" fmla="*/ 14503030 h 21579"/>
              <a:gd name="T46" fmla="*/ 4410273 w 21600"/>
              <a:gd name="T47" fmla="*/ 13108727 h 21579"/>
              <a:gd name="T48" fmla="*/ 4230886 w 21600"/>
              <a:gd name="T49" fmla="*/ 11629978 h 21579"/>
              <a:gd name="T50" fmla="*/ 4539357 w 21600"/>
              <a:gd name="T51" fmla="*/ 10011168 h 21579"/>
              <a:gd name="T52" fmla="*/ 1973262 w 21600"/>
              <a:gd name="T53" fmla="*/ 10011168 h 21579"/>
              <a:gd name="T54" fmla="*/ 584101 w 21600"/>
              <a:gd name="T55" fmla="*/ 9530923 h 21579"/>
              <a:gd name="T56" fmla="*/ 0 w 21600"/>
              <a:gd name="T57" fmla="*/ 8364963 h 21579"/>
              <a:gd name="T58" fmla="*/ 0 w 21600"/>
              <a:gd name="T59" fmla="*/ 5916594 h 21579"/>
              <a:gd name="T60" fmla="*/ 575336 w 21600"/>
              <a:gd name="T61" fmla="*/ 4752896 h 21579"/>
              <a:gd name="T62" fmla="*/ 1973262 w 21600"/>
              <a:gd name="T63" fmla="*/ 4265810 h 21579"/>
              <a:gd name="T64" fmla="*/ 8370987 w 21600"/>
              <a:gd name="T65" fmla="*/ 4265810 h 21579"/>
              <a:gd name="T66" fmla="*/ 11512418 w 21600"/>
              <a:gd name="T67" fmla="*/ 3908882 h 21579"/>
              <a:gd name="T68" fmla="*/ 14778567 w 21600"/>
              <a:gd name="T69" fmla="*/ 2948393 h 21579"/>
              <a:gd name="T70" fmla="*/ 17799711 w 21600"/>
              <a:gd name="T71" fmla="*/ 1576933 h 21579"/>
              <a:gd name="T72" fmla="*/ 20190784 w 21600"/>
              <a:gd name="T73" fmla="*/ 0 h 21579"/>
              <a:gd name="T74" fmla="*/ 21581037 w 21600"/>
              <a:gd name="T75" fmla="*/ 482534 h 21579"/>
              <a:gd name="T76" fmla="*/ 22164047 w 21600"/>
              <a:gd name="T77" fmla="*/ 1648495 h 21579"/>
              <a:gd name="T78" fmla="*/ 22164047 w 21600"/>
              <a:gd name="T79" fmla="*/ 5581709 h 21579"/>
              <a:gd name="T80" fmla="*/ 23208622 w 21600"/>
              <a:gd name="T81" fmla="*/ 6142619 h 21579"/>
              <a:gd name="T82" fmla="*/ 23626465 w 21600"/>
              <a:gd name="T83" fmla="*/ 7147248 h 21579"/>
              <a:gd name="T84" fmla="*/ 20190784 w 21600"/>
              <a:gd name="T85" fmla="*/ 2172852 h 21579"/>
              <a:gd name="T86" fmla="*/ 18062211 w 21600"/>
              <a:gd name="T87" fmla="*/ 3388304 h 21579"/>
              <a:gd name="T88" fmla="*/ 15619710 w 21600"/>
              <a:gd name="T89" fmla="*/ 4440108 h 21579"/>
              <a:gd name="T90" fmla="*/ 12992365 w 21600"/>
              <a:gd name="T91" fmla="*/ 5268921 h 21579"/>
              <a:gd name="T92" fmla="*/ 10344249 w 21600"/>
              <a:gd name="T93" fmla="*/ 5787208 h 21579"/>
              <a:gd name="T94" fmla="*/ 10344249 w 21600"/>
              <a:gd name="T95" fmla="*/ 8503480 h 21579"/>
              <a:gd name="T96" fmla="*/ 12992365 w 21600"/>
              <a:gd name="T97" fmla="*/ 9027864 h 21579"/>
              <a:gd name="T98" fmla="*/ 15619710 w 21600"/>
              <a:gd name="T99" fmla="*/ 9861229 h 21579"/>
              <a:gd name="T100" fmla="*/ 18075341 w 21600"/>
              <a:gd name="T101" fmla="*/ 10919874 h 21579"/>
              <a:gd name="T102" fmla="*/ 20190784 w 21600"/>
              <a:gd name="T103" fmla="*/ 12117064 h 21579"/>
              <a:gd name="T104" fmla="*/ 20190784 w 21600"/>
              <a:gd name="T105" fmla="*/ 2172852 h 21579"/>
              <a:gd name="T106" fmla="*/ 20190784 w 21600"/>
              <a:gd name="T107" fmla="*/ 2172852 h 2157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1600" h="21579">
                <a:moveTo>
                  <a:pt x="21600" y="9391"/>
                </a:moveTo>
                <a:cubicBezTo>
                  <a:pt x="21600" y="9887"/>
                  <a:pt x="21473" y="10321"/>
                  <a:pt x="21218" y="10697"/>
                </a:cubicBezTo>
                <a:cubicBezTo>
                  <a:pt x="20963" y="11073"/>
                  <a:pt x="20648" y="11313"/>
                  <a:pt x="20263" y="11428"/>
                </a:cubicBezTo>
                <a:lnTo>
                  <a:pt x="20263" y="16611"/>
                </a:lnTo>
                <a:cubicBezTo>
                  <a:pt x="20263" y="17201"/>
                  <a:pt x="20087" y="17708"/>
                  <a:pt x="19730" y="18128"/>
                </a:cubicBezTo>
                <a:cubicBezTo>
                  <a:pt x="19375" y="18551"/>
                  <a:pt x="18951" y="18759"/>
                  <a:pt x="18459" y="18759"/>
                </a:cubicBezTo>
                <a:cubicBezTo>
                  <a:pt x="17928" y="18122"/>
                  <a:pt x="17286" y="17506"/>
                  <a:pt x="16537" y="16904"/>
                </a:cubicBezTo>
                <a:cubicBezTo>
                  <a:pt x="15786" y="16306"/>
                  <a:pt x="14980" y="15757"/>
                  <a:pt x="14116" y="15255"/>
                </a:cubicBezTo>
                <a:cubicBezTo>
                  <a:pt x="13254" y="14756"/>
                  <a:pt x="12363" y="14325"/>
                  <a:pt x="11450" y="13969"/>
                </a:cubicBezTo>
                <a:cubicBezTo>
                  <a:pt x="10537" y="13614"/>
                  <a:pt x="9648" y="13380"/>
                  <a:pt x="8789" y="13268"/>
                </a:cubicBezTo>
                <a:cubicBezTo>
                  <a:pt x="8453" y="13379"/>
                  <a:pt x="8179" y="13564"/>
                  <a:pt x="7969" y="13829"/>
                </a:cubicBezTo>
                <a:cubicBezTo>
                  <a:pt x="7758" y="14093"/>
                  <a:pt x="7614" y="14386"/>
                  <a:pt x="7535" y="14706"/>
                </a:cubicBezTo>
                <a:cubicBezTo>
                  <a:pt x="7457" y="15029"/>
                  <a:pt x="7450" y="15361"/>
                  <a:pt x="7511" y="15698"/>
                </a:cubicBezTo>
                <a:cubicBezTo>
                  <a:pt x="7575" y="16036"/>
                  <a:pt x="7719" y="16341"/>
                  <a:pt x="7947" y="16611"/>
                </a:cubicBezTo>
                <a:cubicBezTo>
                  <a:pt x="7751" y="16992"/>
                  <a:pt x="7660" y="17347"/>
                  <a:pt x="7677" y="17673"/>
                </a:cubicBezTo>
                <a:cubicBezTo>
                  <a:pt x="7692" y="17993"/>
                  <a:pt x="7773" y="18307"/>
                  <a:pt x="7917" y="18606"/>
                </a:cubicBezTo>
                <a:cubicBezTo>
                  <a:pt x="8059" y="18909"/>
                  <a:pt x="8255" y="19193"/>
                  <a:pt x="8498" y="19469"/>
                </a:cubicBezTo>
                <a:cubicBezTo>
                  <a:pt x="8737" y="19745"/>
                  <a:pt x="8997" y="20021"/>
                  <a:pt x="9271" y="20291"/>
                </a:cubicBezTo>
                <a:cubicBezTo>
                  <a:pt x="9114" y="20696"/>
                  <a:pt x="8843" y="21001"/>
                  <a:pt x="8456" y="21213"/>
                </a:cubicBezTo>
                <a:cubicBezTo>
                  <a:pt x="8069" y="21424"/>
                  <a:pt x="7655" y="21541"/>
                  <a:pt x="7212" y="21571"/>
                </a:cubicBezTo>
                <a:cubicBezTo>
                  <a:pt x="6772" y="21600"/>
                  <a:pt x="6341" y="21550"/>
                  <a:pt x="5917" y="21424"/>
                </a:cubicBezTo>
                <a:cubicBezTo>
                  <a:pt x="5496" y="21295"/>
                  <a:pt x="5163" y="21092"/>
                  <a:pt x="4923" y="20811"/>
                </a:cubicBezTo>
                <a:cubicBezTo>
                  <a:pt x="4781" y="20241"/>
                  <a:pt x="4625" y="19657"/>
                  <a:pt x="4453" y="19056"/>
                </a:cubicBezTo>
                <a:cubicBezTo>
                  <a:pt x="4282" y="18454"/>
                  <a:pt x="4140" y="17843"/>
                  <a:pt x="4032" y="17224"/>
                </a:cubicBezTo>
                <a:cubicBezTo>
                  <a:pt x="3922" y="16599"/>
                  <a:pt x="3868" y="15953"/>
                  <a:pt x="3868" y="15281"/>
                </a:cubicBezTo>
                <a:cubicBezTo>
                  <a:pt x="3868" y="14615"/>
                  <a:pt x="3961" y="13905"/>
                  <a:pt x="4150" y="13154"/>
                </a:cubicBezTo>
                <a:lnTo>
                  <a:pt x="1804" y="13154"/>
                </a:lnTo>
                <a:cubicBezTo>
                  <a:pt x="1312" y="13154"/>
                  <a:pt x="889" y="12945"/>
                  <a:pt x="534" y="12523"/>
                </a:cubicBezTo>
                <a:cubicBezTo>
                  <a:pt x="176" y="12100"/>
                  <a:pt x="0" y="11592"/>
                  <a:pt x="0" y="10991"/>
                </a:cubicBezTo>
                <a:lnTo>
                  <a:pt x="0" y="7774"/>
                </a:lnTo>
                <a:cubicBezTo>
                  <a:pt x="0" y="7184"/>
                  <a:pt x="176" y="6677"/>
                  <a:pt x="526" y="6245"/>
                </a:cubicBezTo>
                <a:cubicBezTo>
                  <a:pt x="879" y="5820"/>
                  <a:pt x="1305" y="5605"/>
                  <a:pt x="1804" y="5605"/>
                </a:cubicBezTo>
                <a:lnTo>
                  <a:pt x="7653" y="5605"/>
                </a:lnTo>
                <a:cubicBezTo>
                  <a:pt x="8551" y="5605"/>
                  <a:pt x="9509" y="5450"/>
                  <a:pt x="10525" y="5136"/>
                </a:cubicBezTo>
                <a:cubicBezTo>
                  <a:pt x="11541" y="4822"/>
                  <a:pt x="12537" y="4399"/>
                  <a:pt x="13511" y="3874"/>
                </a:cubicBezTo>
                <a:cubicBezTo>
                  <a:pt x="14488" y="3343"/>
                  <a:pt x="15409" y="2744"/>
                  <a:pt x="16273" y="2072"/>
                </a:cubicBezTo>
                <a:cubicBezTo>
                  <a:pt x="17135" y="1406"/>
                  <a:pt x="17864" y="713"/>
                  <a:pt x="18459" y="0"/>
                </a:cubicBezTo>
                <a:cubicBezTo>
                  <a:pt x="18951" y="0"/>
                  <a:pt x="19375" y="214"/>
                  <a:pt x="19730" y="634"/>
                </a:cubicBezTo>
                <a:cubicBezTo>
                  <a:pt x="20087" y="1057"/>
                  <a:pt x="20263" y="1567"/>
                  <a:pt x="20263" y="2166"/>
                </a:cubicBezTo>
                <a:lnTo>
                  <a:pt x="20263" y="7334"/>
                </a:lnTo>
                <a:cubicBezTo>
                  <a:pt x="20648" y="7446"/>
                  <a:pt x="20963" y="7692"/>
                  <a:pt x="21218" y="8071"/>
                </a:cubicBezTo>
                <a:cubicBezTo>
                  <a:pt x="21473" y="8455"/>
                  <a:pt x="21600" y="8895"/>
                  <a:pt x="21600" y="9391"/>
                </a:cubicBezTo>
                <a:moveTo>
                  <a:pt x="18459" y="2855"/>
                </a:moveTo>
                <a:cubicBezTo>
                  <a:pt x="17864" y="3407"/>
                  <a:pt x="17215" y="3941"/>
                  <a:pt x="16513" y="4452"/>
                </a:cubicBezTo>
                <a:cubicBezTo>
                  <a:pt x="15810" y="4963"/>
                  <a:pt x="15066" y="5423"/>
                  <a:pt x="14280" y="5834"/>
                </a:cubicBezTo>
                <a:cubicBezTo>
                  <a:pt x="13494" y="6245"/>
                  <a:pt x="12694" y="6609"/>
                  <a:pt x="11878" y="6923"/>
                </a:cubicBezTo>
                <a:cubicBezTo>
                  <a:pt x="11061" y="7237"/>
                  <a:pt x="10255" y="7463"/>
                  <a:pt x="9457" y="7604"/>
                </a:cubicBezTo>
                <a:lnTo>
                  <a:pt x="9457" y="11173"/>
                </a:lnTo>
                <a:cubicBezTo>
                  <a:pt x="10255" y="11325"/>
                  <a:pt x="11061" y="11554"/>
                  <a:pt x="11878" y="11862"/>
                </a:cubicBezTo>
                <a:cubicBezTo>
                  <a:pt x="12694" y="12170"/>
                  <a:pt x="13494" y="12537"/>
                  <a:pt x="14280" y="12957"/>
                </a:cubicBezTo>
                <a:cubicBezTo>
                  <a:pt x="15066" y="13379"/>
                  <a:pt x="15813" y="13843"/>
                  <a:pt x="16525" y="14348"/>
                </a:cubicBezTo>
                <a:cubicBezTo>
                  <a:pt x="17235" y="14856"/>
                  <a:pt x="17881" y="15381"/>
                  <a:pt x="18459" y="15921"/>
                </a:cubicBezTo>
                <a:lnTo>
                  <a:pt x="18459" y="2855"/>
                </a:lnTo>
                <a:close/>
                <a:moveTo>
                  <a:pt x="18459" y="2855"/>
                </a:move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45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AutoShape 5"/>
          <p:cNvSpPr/>
          <p:nvPr/>
        </p:nvSpPr>
        <p:spPr bwMode="auto">
          <a:xfrm>
            <a:off x="6416564" y="4303980"/>
            <a:ext cx="661436" cy="674837"/>
          </a:xfrm>
          <a:custGeom>
            <a:avLst/>
            <a:gdLst>
              <a:gd name="T0" fmla="*/ 27662239 w 21104"/>
              <a:gd name="T1" fmla="*/ 32097254 h 21600"/>
              <a:gd name="T2" fmla="*/ 42842497 w 21104"/>
              <a:gd name="T3" fmla="*/ 9070780 h 21600"/>
              <a:gd name="T4" fmla="*/ 42842497 w 21104"/>
              <a:gd name="T5" fmla="*/ 7326324 h 21600"/>
              <a:gd name="T6" fmla="*/ 39468210 w 21104"/>
              <a:gd name="T7" fmla="*/ 3488912 h 21600"/>
              <a:gd name="T8" fmla="*/ 37444052 w 21104"/>
              <a:gd name="T9" fmla="*/ 3488912 h 21600"/>
              <a:gd name="T10" fmla="*/ 35756887 w 21104"/>
              <a:gd name="T11" fmla="*/ 5233414 h 21600"/>
              <a:gd name="T12" fmla="*/ 33734757 w 21104"/>
              <a:gd name="T13" fmla="*/ 5581868 h 21600"/>
              <a:gd name="T14" fmla="*/ 34071793 w 21104"/>
              <a:gd name="T15" fmla="*/ 0 h 21600"/>
              <a:gd name="T16" fmla="*/ 9107740 w 21104"/>
              <a:gd name="T17" fmla="*/ 0 h 21600"/>
              <a:gd name="T18" fmla="*/ 9107740 w 21104"/>
              <a:gd name="T19" fmla="*/ 5581868 h 21600"/>
              <a:gd name="T20" fmla="*/ 7422602 w 21104"/>
              <a:gd name="T21" fmla="*/ 5233414 h 21600"/>
              <a:gd name="T22" fmla="*/ 5735481 w 21104"/>
              <a:gd name="T23" fmla="*/ 3488912 h 21600"/>
              <a:gd name="T24" fmla="*/ 3711323 w 21104"/>
              <a:gd name="T25" fmla="*/ 3488912 h 21600"/>
              <a:gd name="T26" fmla="*/ 0 w 21104"/>
              <a:gd name="T27" fmla="*/ 7326324 h 21600"/>
              <a:gd name="T28" fmla="*/ 0 w 21104"/>
              <a:gd name="T29" fmla="*/ 9070780 h 21600"/>
              <a:gd name="T30" fmla="*/ 15517249 w 21104"/>
              <a:gd name="T31" fmla="*/ 32097254 h 21600"/>
              <a:gd name="T32" fmla="*/ 19565609 w 21104"/>
              <a:gd name="T33" fmla="*/ 33841756 h 21600"/>
              <a:gd name="T34" fmla="*/ 19565609 w 21104"/>
              <a:gd name="T35" fmla="*/ 35934666 h 21600"/>
              <a:gd name="T36" fmla="*/ 17878443 w 21104"/>
              <a:gd name="T37" fmla="*/ 36631574 h 21600"/>
              <a:gd name="T38" fmla="*/ 19565609 w 21104"/>
              <a:gd name="T39" fmla="*/ 37679122 h 21600"/>
              <a:gd name="T40" fmla="*/ 19565609 w 21104"/>
              <a:gd name="T41" fmla="*/ 39772032 h 21600"/>
              <a:gd name="T42" fmla="*/ 18215480 w 21104"/>
              <a:gd name="T43" fmla="*/ 41516488 h 21600"/>
              <a:gd name="T44" fmla="*/ 16193350 w 21104"/>
              <a:gd name="T45" fmla="*/ 43260990 h 21600"/>
              <a:gd name="T46" fmla="*/ 14506184 w 21104"/>
              <a:gd name="T47" fmla="*/ 45005446 h 21600"/>
              <a:gd name="T48" fmla="*/ 16193350 w 21104"/>
              <a:gd name="T49" fmla="*/ 46749902 h 21600"/>
              <a:gd name="T50" fmla="*/ 26649147 w 21104"/>
              <a:gd name="T51" fmla="*/ 46749902 h 21600"/>
              <a:gd name="T52" fmla="*/ 28673304 w 21104"/>
              <a:gd name="T53" fmla="*/ 45005446 h 21600"/>
              <a:gd name="T54" fmla="*/ 26649147 w 21104"/>
              <a:gd name="T55" fmla="*/ 43260990 h 21600"/>
              <a:gd name="T56" fmla="*/ 24964053 w 21104"/>
              <a:gd name="T57" fmla="*/ 41168034 h 21600"/>
              <a:gd name="T58" fmla="*/ 23276887 w 21104"/>
              <a:gd name="T59" fmla="*/ 39772032 h 21600"/>
              <a:gd name="T60" fmla="*/ 23276887 w 21104"/>
              <a:gd name="T61" fmla="*/ 37679122 h 21600"/>
              <a:gd name="T62" fmla="*/ 24964053 w 21104"/>
              <a:gd name="T63" fmla="*/ 36631574 h 21600"/>
              <a:gd name="T64" fmla="*/ 23276887 w 21104"/>
              <a:gd name="T65" fmla="*/ 35934666 h 21600"/>
              <a:gd name="T66" fmla="*/ 23276887 w 21104"/>
              <a:gd name="T67" fmla="*/ 33841756 h 21600"/>
              <a:gd name="T68" fmla="*/ 27662239 w 21104"/>
              <a:gd name="T69" fmla="*/ 32097254 h 21600"/>
              <a:gd name="T70" fmla="*/ 34071793 w 21104"/>
              <a:gd name="T71" fmla="*/ 7326324 h 21600"/>
              <a:gd name="T72" fmla="*/ 35756887 w 21104"/>
              <a:gd name="T73" fmla="*/ 7326324 h 21600"/>
              <a:gd name="T74" fmla="*/ 37781044 w 21104"/>
              <a:gd name="T75" fmla="*/ 5581868 h 21600"/>
              <a:gd name="T76" fmla="*/ 39468210 w 21104"/>
              <a:gd name="T77" fmla="*/ 7326324 h 21600"/>
              <a:gd name="T78" fmla="*/ 39468210 w 21104"/>
              <a:gd name="T79" fmla="*/ 9070780 h 21600"/>
              <a:gd name="T80" fmla="*/ 30360470 w 21104"/>
              <a:gd name="T81" fmla="*/ 24770976 h 21600"/>
              <a:gd name="T82" fmla="*/ 34071793 w 21104"/>
              <a:gd name="T83" fmla="*/ 7326324 h 21600"/>
              <a:gd name="T84" fmla="*/ 12144990 w 21104"/>
              <a:gd name="T85" fmla="*/ 25119430 h 21600"/>
              <a:gd name="T86" fmla="*/ 3037250 w 21104"/>
              <a:gd name="T87" fmla="*/ 9419234 h 21600"/>
              <a:gd name="T88" fmla="*/ 3037250 w 21104"/>
              <a:gd name="T89" fmla="*/ 7674778 h 21600"/>
              <a:gd name="T90" fmla="*/ 4722388 w 21104"/>
              <a:gd name="T91" fmla="*/ 5581868 h 21600"/>
              <a:gd name="T92" fmla="*/ 6746546 w 21104"/>
              <a:gd name="T93" fmla="*/ 7674778 h 21600"/>
              <a:gd name="T94" fmla="*/ 8433712 w 21104"/>
              <a:gd name="T95" fmla="*/ 7674778 h 21600"/>
              <a:gd name="T96" fmla="*/ 12144990 w 21104"/>
              <a:gd name="T97" fmla="*/ 25119430 h 21600"/>
              <a:gd name="T98" fmla="*/ 12144990 w 21104"/>
              <a:gd name="T99" fmla="*/ 25119430 h 2160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21104" h="21600">
                <a:moveTo>
                  <a:pt x="13625" y="14830"/>
                </a:moveTo>
                <a:cubicBezTo>
                  <a:pt x="21434" y="10155"/>
                  <a:pt x="21102" y="4191"/>
                  <a:pt x="21102" y="4191"/>
                </a:cubicBezTo>
                <a:cubicBezTo>
                  <a:pt x="21102" y="3385"/>
                  <a:pt x="21102" y="3385"/>
                  <a:pt x="21102" y="3385"/>
                </a:cubicBezTo>
                <a:cubicBezTo>
                  <a:pt x="21102" y="3385"/>
                  <a:pt x="21102" y="1612"/>
                  <a:pt x="19440" y="1612"/>
                </a:cubicBezTo>
                <a:cubicBezTo>
                  <a:pt x="18942" y="1612"/>
                  <a:pt x="18443" y="1612"/>
                  <a:pt x="18443" y="1612"/>
                </a:cubicBezTo>
                <a:cubicBezTo>
                  <a:pt x="17612" y="1612"/>
                  <a:pt x="17612" y="2418"/>
                  <a:pt x="17612" y="2418"/>
                </a:cubicBezTo>
                <a:cubicBezTo>
                  <a:pt x="17612" y="2418"/>
                  <a:pt x="17280" y="2579"/>
                  <a:pt x="16616" y="2579"/>
                </a:cubicBezTo>
                <a:cubicBezTo>
                  <a:pt x="16616" y="1934"/>
                  <a:pt x="16782" y="0"/>
                  <a:pt x="16782" y="0"/>
                </a:cubicBezTo>
                <a:cubicBezTo>
                  <a:pt x="9139" y="967"/>
                  <a:pt x="4486" y="0"/>
                  <a:pt x="4486" y="0"/>
                </a:cubicBezTo>
                <a:cubicBezTo>
                  <a:pt x="4486" y="2579"/>
                  <a:pt x="4486" y="2579"/>
                  <a:pt x="4486" y="2579"/>
                </a:cubicBezTo>
                <a:cubicBezTo>
                  <a:pt x="3822" y="2579"/>
                  <a:pt x="3656" y="2418"/>
                  <a:pt x="3656" y="2418"/>
                </a:cubicBezTo>
                <a:cubicBezTo>
                  <a:pt x="3656" y="2418"/>
                  <a:pt x="3489" y="1612"/>
                  <a:pt x="2825" y="1612"/>
                </a:cubicBezTo>
                <a:cubicBezTo>
                  <a:pt x="2825" y="1612"/>
                  <a:pt x="2326" y="1612"/>
                  <a:pt x="1828" y="1612"/>
                </a:cubicBezTo>
                <a:cubicBezTo>
                  <a:pt x="166" y="1612"/>
                  <a:pt x="0" y="3385"/>
                  <a:pt x="0" y="3385"/>
                </a:cubicBezTo>
                <a:cubicBezTo>
                  <a:pt x="0" y="4191"/>
                  <a:pt x="0" y="4191"/>
                  <a:pt x="0" y="4191"/>
                </a:cubicBezTo>
                <a:cubicBezTo>
                  <a:pt x="0" y="4191"/>
                  <a:pt x="-166" y="10155"/>
                  <a:pt x="7643" y="14830"/>
                </a:cubicBezTo>
                <a:cubicBezTo>
                  <a:pt x="7643" y="14830"/>
                  <a:pt x="8474" y="15636"/>
                  <a:pt x="9637" y="15636"/>
                </a:cubicBezTo>
                <a:cubicBezTo>
                  <a:pt x="9637" y="16603"/>
                  <a:pt x="9637" y="16603"/>
                  <a:pt x="9637" y="16603"/>
                </a:cubicBezTo>
                <a:cubicBezTo>
                  <a:pt x="9637" y="16603"/>
                  <a:pt x="8806" y="16442"/>
                  <a:pt x="8806" y="16925"/>
                </a:cubicBezTo>
                <a:cubicBezTo>
                  <a:pt x="8806" y="17570"/>
                  <a:pt x="9637" y="17409"/>
                  <a:pt x="9637" y="17409"/>
                </a:cubicBezTo>
                <a:cubicBezTo>
                  <a:pt x="9637" y="18376"/>
                  <a:pt x="9637" y="18376"/>
                  <a:pt x="9637" y="18376"/>
                </a:cubicBezTo>
                <a:cubicBezTo>
                  <a:pt x="9637" y="18376"/>
                  <a:pt x="9471" y="19182"/>
                  <a:pt x="8972" y="19182"/>
                </a:cubicBezTo>
                <a:cubicBezTo>
                  <a:pt x="8972" y="19988"/>
                  <a:pt x="7976" y="19988"/>
                  <a:pt x="7976" y="19988"/>
                </a:cubicBezTo>
                <a:cubicBezTo>
                  <a:pt x="7976" y="19988"/>
                  <a:pt x="7145" y="20149"/>
                  <a:pt x="7145" y="20794"/>
                </a:cubicBezTo>
                <a:cubicBezTo>
                  <a:pt x="7145" y="20794"/>
                  <a:pt x="6979" y="21600"/>
                  <a:pt x="7976" y="21600"/>
                </a:cubicBezTo>
                <a:cubicBezTo>
                  <a:pt x="9305" y="21600"/>
                  <a:pt x="13126" y="21600"/>
                  <a:pt x="13126" y="21600"/>
                </a:cubicBezTo>
                <a:cubicBezTo>
                  <a:pt x="13957" y="21600"/>
                  <a:pt x="14123" y="20794"/>
                  <a:pt x="14123" y="20794"/>
                </a:cubicBezTo>
                <a:cubicBezTo>
                  <a:pt x="14123" y="20794"/>
                  <a:pt x="14123" y="19988"/>
                  <a:pt x="13126" y="19988"/>
                </a:cubicBezTo>
                <a:cubicBezTo>
                  <a:pt x="12296" y="19988"/>
                  <a:pt x="12296" y="19021"/>
                  <a:pt x="12296" y="19021"/>
                </a:cubicBezTo>
                <a:cubicBezTo>
                  <a:pt x="12296" y="19021"/>
                  <a:pt x="11465" y="19182"/>
                  <a:pt x="11465" y="18376"/>
                </a:cubicBezTo>
                <a:cubicBezTo>
                  <a:pt x="11465" y="17409"/>
                  <a:pt x="11465" y="17409"/>
                  <a:pt x="11465" y="17409"/>
                </a:cubicBezTo>
                <a:cubicBezTo>
                  <a:pt x="11465" y="17409"/>
                  <a:pt x="12296" y="17570"/>
                  <a:pt x="12296" y="16925"/>
                </a:cubicBezTo>
                <a:cubicBezTo>
                  <a:pt x="12296" y="16442"/>
                  <a:pt x="11465" y="16603"/>
                  <a:pt x="11465" y="16603"/>
                </a:cubicBezTo>
                <a:cubicBezTo>
                  <a:pt x="11465" y="15636"/>
                  <a:pt x="11465" y="15636"/>
                  <a:pt x="11465" y="15636"/>
                </a:cubicBezTo>
                <a:cubicBezTo>
                  <a:pt x="12296" y="15636"/>
                  <a:pt x="12960" y="15313"/>
                  <a:pt x="13625" y="14830"/>
                </a:cubicBezTo>
                <a:close/>
                <a:moveTo>
                  <a:pt x="16782" y="3385"/>
                </a:moveTo>
                <a:cubicBezTo>
                  <a:pt x="16948" y="3385"/>
                  <a:pt x="17612" y="3385"/>
                  <a:pt x="17612" y="3385"/>
                </a:cubicBezTo>
                <a:cubicBezTo>
                  <a:pt x="18443" y="3385"/>
                  <a:pt x="18609" y="2579"/>
                  <a:pt x="18609" y="2579"/>
                </a:cubicBezTo>
                <a:cubicBezTo>
                  <a:pt x="19440" y="2579"/>
                  <a:pt x="19440" y="3385"/>
                  <a:pt x="19440" y="3385"/>
                </a:cubicBezTo>
                <a:cubicBezTo>
                  <a:pt x="19440" y="4191"/>
                  <a:pt x="19440" y="4191"/>
                  <a:pt x="19440" y="4191"/>
                </a:cubicBezTo>
                <a:cubicBezTo>
                  <a:pt x="19440" y="4191"/>
                  <a:pt x="19108" y="7576"/>
                  <a:pt x="14954" y="11445"/>
                </a:cubicBezTo>
                <a:cubicBezTo>
                  <a:pt x="15951" y="9833"/>
                  <a:pt x="16782" y="6125"/>
                  <a:pt x="16782" y="3385"/>
                </a:cubicBezTo>
                <a:close/>
                <a:moveTo>
                  <a:pt x="5982" y="11606"/>
                </a:moveTo>
                <a:cubicBezTo>
                  <a:pt x="1662" y="7737"/>
                  <a:pt x="1496" y="4352"/>
                  <a:pt x="1496" y="4352"/>
                </a:cubicBezTo>
                <a:cubicBezTo>
                  <a:pt x="1496" y="3546"/>
                  <a:pt x="1496" y="3546"/>
                  <a:pt x="1496" y="3546"/>
                </a:cubicBezTo>
                <a:cubicBezTo>
                  <a:pt x="1496" y="3546"/>
                  <a:pt x="1496" y="2579"/>
                  <a:pt x="2326" y="2579"/>
                </a:cubicBezTo>
                <a:cubicBezTo>
                  <a:pt x="2326" y="2579"/>
                  <a:pt x="2326" y="3546"/>
                  <a:pt x="3323" y="3546"/>
                </a:cubicBezTo>
                <a:cubicBezTo>
                  <a:pt x="3323" y="3546"/>
                  <a:pt x="3988" y="3546"/>
                  <a:pt x="4154" y="3546"/>
                </a:cubicBezTo>
                <a:cubicBezTo>
                  <a:pt x="4154" y="6287"/>
                  <a:pt x="4985" y="9994"/>
                  <a:pt x="5982" y="11606"/>
                </a:cubicBezTo>
                <a:close/>
                <a:moveTo>
                  <a:pt x="5982" y="11606"/>
                </a:moveTo>
              </a:path>
            </a:pathLst>
          </a:custGeom>
          <a:solidFill>
            <a:srgbClr val="FFFEFE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45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8" name="AutoShape 11"/>
          <p:cNvSpPr/>
          <p:nvPr/>
        </p:nvSpPr>
        <p:spPr bwMode="auto">
          <a:xfrm>
            <a:off x="4709900" y="4231132"/>
            <a:ext cx="681918" cy="514311"/>
          </a:xfrm>
          <a:custGeom>
            <a:avLst/>
            <a:gdLst>
              <a:gd name="T0" fmla="*/ 22164047 w 21600"/>
              <a:gd name="T1" fmla="*/ 2448170 h 21600"/>
              <a:gd name="T2" fmla="*/ 23197674 w 21600"/>
              <a:gd name="T3" fmla="*/ 2821150 h 21600"/>
              <a:gd name="T4" fmla="*/ 23626465 w 21600"/>
              <a:gd name="T5" fmla="*/ 3695433 h 21600"/>
              <a:gd name="T6" fmla="*/ 23626465 w 21600"/>
              <a:gd name="T7" fmla="*/ 15179792 h 21600"/>
              <a:gd name="T8" fmla="*/ 23197674 w 21600"/>
              <a:gd name="T9" fmla="*/ 16043437 h 21600"/>
              <a:gd name="T10" fmla="*/ 22164047 w 21600"/>
              <a:gd name="T11" fmla="*/ 16407295 h 21600"/>
              <a:gd name="T12" fmla="*/ 1475548 w 21600"/>
              <a:gd name="T13" fmla="*/ 16407295 h 21600"/>
              <a:gd name="T14" fmla="*/ 436430 w 21600"/>
              <a:gd name="T15" fmla="*/ 16043437 h 21600"/>
              <a:gd name="T16" fmla="*/ 0 w 21600"/>
              <a:gd name="T17" fmla="*/ 15179792 h 21600"/>
              <a:gd name="T18" fmla="*/ 0 w 21600"/>
              <a:gd name="T19" fmla="*/ 3695433 h 21600"/>
              <a:gd name="T20" fmla="*/ 436430 w 21600"/>
              <a:gd name="T21" fmla="*/ 2821150 h 21600"/>
              <a:gd name="T22" fmla="*/ 1475548 w 21600"/>
              <a:gd name="T23" fmla="*/ 2448170 h 21600"/>
              <a:gd name="T24" fmla="*/ 6166941 w 21600"/>
              <a:gd name="T25" fmla="*/ 2448170 h 21600"/>
              <a:gd name="T26" fmla="*/ 6911843 w 21600"/>
              <a:gd name="T27" fmla="*/ 1109019 h 21600"/>
              <a:gd name="T28" fmla="*/ 7755169 w 21600"/>
              <a:gd name="T29" fmla="*/ 323591 h 21600"/>
              <a:gd name="T30" fmla="*/ 8973674 w 21600"/>
              <a:gd name="T31" fmla="*/ 0 h 21600"/>
              <a:gd name="T32" fmla="*/ 14652790 w 21600"/>
              <a:gd name="T33" fmla="*/ 0 h 21600"/>
              <a:gd name="T34" fmla="*/ 15871296 w 21600"/>
              <a:gd name="T35" fmla="*/ 323591 h 21600"/>
              <a:gd name="T36" fmla="*/ 16728843 w 21600"/>
              <a:gd name="T37" fmla="*/ 1109019 h 21600"/>
              <a:gd name="T38" fmla="*/ 17459523 w 21600"/>
              <a:gd name="T39" fmla="*/ 2448170 h 21600"/>
              <a:gd name="T40" fmla="*/ 22164047 w 21600"/>
              <a:gd name="T41" fmla="*/ 2448170 h 21600"/>
              <a:gd name="T42" fmla="*/ 11819797 w 21600"/>
              <a:gd name="T43" fmla="*/ 14572876 h 21600"/>
              <a:gd name="T44" fmla="*/ 14205413 w 21600"/>
              <a:gd name="T45" fmla="*/ 14166493 h 21600"/>
              <a:gd name="T46" fmla="*/ 16161147 w 21600"/>
              <a:gd name="T47" fmla="*/ 13062022 h 21600"/>
              <a:gd name="T48" fmla="*/ 17472653 w 21600"/>
              <a:gd name="T49" fmla="*/ 11430423 h 21600"/>
              <a:gd name="T50" fmla="*/ 17960479 w 21600"/>
              <a:gd name="T51" fmla="*/ 9435711 h 21600"/>
              <a:gd name="T52" fmla="*/ 17472653 w 21600"/>
              <a:gd name="T53" fmla="*/ 7440255 h 21600"/>
              <a:gd name="T54" fmla="*/ 16161147 w 21600"/>
              <a:gd name="T55" fmla="*/ 5807113 h 21600"/>
              <a:gd name="T56" fmla="*/ 14205413 w 21600"/>
              <a:gd name="T57" fmla="*/ 4708733 h 21600"/>
              <a:gd name="T58" fmla="*/ 11819797 w 21600"/>
              <a:gd name="T59" fmla="*/ 4304637 h 21600"/>
              <a:gd name="T60" fmla="*/ 9428725 w 21600"/>
              <a:gd name="T61" fmla="*/ 4708733 h 21600"/>
              <a:gd name="T62" fmla="*/ 7468592 w 21600"/>
              <a:gd name="T63" fmla="*/ 5807113 h 21600"/>
              <a:gd name="T64" fmla="*/ 6153811 w 21600"/>
              <a:gd name="T65" fmla="*/ 7435707 h 21600"/>
              <a:gd name="T66" fmla="*/ 5665986 w 21600"/>
              <a:gd name="T67" fmla="*/ 9435711 h 21600"/>
              <a:gd name="T68" fmla="*/ 6153811 w 21600"/>
              <a:gd name="T69" fmla="*/ 11430423 h 21600"/>
              <a:gd name="T70" fmla="*/ 7468592 w 21600"/>
              <a:gd name="T71" fmla="*/ 13062022 h 21600"/>
              <a:gd name="T72" fmla="*/ 9428725 w 21600"/>
              <a:gd name="T73" fmla="*/ 14166493 h 21600"/>
              <a:gd name="T74" fmla="*/ 11819797 w 21600"/>
              <a:gd name="T75" fmla="*/ 14572876 h 21600"/>
              <a:gd name="T76" fmla="*/ 11819797 w 21600"/>
              <a:gd name="T77" fmla="*/ 5949933 h 21600"/>
              <a:gd name="T78" fmla="*/ 13448506 w 21600"/>
              <a:gd name="T79" fmla="*/ 6221848 h 21600"/>
              <a:gd name="T80" fmla="*/ 14768744 w 21600"/>
              <a:gd name="T81" fmla="*/ 6964749 h 21600"/>
              <a:gd name="T82" fmla="*/ 15660191 w 21600"/>
              <a:gd name="T83" fmla="*/ 8069964 h 21600"/>
              <a:gd name="T84" fmla="*/ 15986158 w 21600"/>
              <a:gd name="T85" fmla="*/ 9435711 h 21600"/>
              <a:gd name="T86" fmla="*/ 15660191 w 21600"/>
              <a:gd name="T87" fmla="*/ 10790076 h 21600"/>
              <a:gd name="T88" fmla="*/ 14768744 w 21600"/>
              <a:gd name="T89" fmla="*/ 11901354 h 21600"/>
              <a:gd name="T90" fmla="*/ 13443016 w 21600"/>
              <a:gd name="T91" fmla="*/ 12655638 h 21600"/>
              <a:gd name="T92" fmla="*/ 11819797 w 21600"/>
              <a:gd name="T93" fmla="*/ 12926064 h 21600"/>
              <a:gd name="T94" fmla="*/ 10186723 w 21600"/>
              <a:gd name="T95" fmla="*/ 12655638 h 21600"/>
              <a:gd name="T96" fmla="*/ 8861028 w 21600"/>
              <a:gd name="T97" fmla="*/ 11901354 h 21600"/>
              <a:gd name="T98" fmla="*/ 7969548 w 21600"/>
              <a:gd name="T99" fmla="*/ 10785528 h 21600"/>
              <a:gd name="T100" fmla="*/ 7640307 w 21600"/>
              <a:gd name="T101" fmla="*/ 9435711 h 21600"/>
              <a:gd name="T102" fmla="*/ 7969548 w 21600"/>
              <a:gd name="T103" fmla="*/ 8069964 h 21600"/>
              <a:gd name="T104" fmla="*/ 8861028 w 21600"/>
              <a:gd name="T105" fmla="*/ 6964749 h 21600"/>
              <a:gd name="T106" fmla="*/ 10186723 w 21600"/>
              <a:gd name="T107" fmla="*/ 6221848 h 21600"/>
              <a:gd name="T108" fmla="*/ 11819797 w 21600"/>
              <a:gd name="T109" fmla="*/ 5949933 h 2160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1600" h="21600">
                <a:moveTo>
                  <a:pt x="20263" y="3223"/>
                </a:moveTo>
                <a:cubicBezTo>
                  <a:pt x="20633" y="3223"/>
                  <a:pt x="20946" y="3385"/>
                  <a:pt x="21208" y="3714"/>
                </a:cubicBezTo>
                <a:cubicBezTo>
                  <a:pt x="21470" y="4043"/>
                  <a:pt x="21600" y="4428"/>
                  <a:pt x="21600" y="4865"/>
                </a:cubicBezTo>
                <a:lnTo>
                  <a:pt x="21600" y="19984"/>
                </a:lnTo>
                <a:cubicBezTo>
                  <a:pt x="21600" y="20422"/>
                  <a:pt x="21470" y="20804"/>
                  <a:pt x="21208" y="21121"/>
                </a:cubicBezTo>
                <a:cubicBezTo>
                  <a:pt x="20946" y="21441"/>
                  <a:pt x="20633" y="21600"/>
                  <a:pt x="20263" y="21600"/>
                </a:cubicBezTo>
                <a:lnTo>
                  <a:pt x="1349" y="21600"/>
                </a:lnTo>
                <a:cubicBezTo>
                  <a:pt x="982" y="21600"/>
                  <a:pt x="663" y="21441"/>
                  <a:pt x="399" y="21121"/>
                </a:cubicBezTo>
                <a:cubicBezTo>
                  <a:pt x="135" y="20804"/>
                  <a:pt x="0" y="20422"/>
                  <a:pt x="0" y="19984"/>
                </a:cubicBezTo>
                <a:lnTo>
                  <a:pt x="0" y="4865"/>
                </a:lnTo>
                <a:cubicBezTo>
                  <a:pt x="0" y="4428"/>
                  <a:pt x="135" y="4043"/>
                  <a:pt x="399" y="3714"/>
                </a:cubicBezTo>
                <a:cubicBezTo>
                  <a:pt x="663" y="3385"/>
                  <a:pt x="982" y="3223"/>
                  <a:pt x="1349" y="3223"/>
                </a:cubicBezTo>
                <a:lnTo>
                  <a:pt x="5638" y="3223"/>
                </a:lnTo>
                <a:lnTo>
                  <a:pt x="6319" y="1460"/>
                </a:lnTo>
                <a:cubicBezTo>
                  <a:pt x="6458" y="1058"/>
                  <a:pt x="6718" y="714"/>
                  <a:pt x="7090" y="426"/>
                </a:cubicBezTo>
                <a:cubicBezTo>
                  <a:pt x="7467" y="144"/>
                  <a:pt x="7839" y="0"/>
                  <a:pt x="8204" y="0"/>
                </a:cubicBezTo>
                <a:lnTo>
                  <a:pt x="13396" y="0"/>
                </a:lnTo>
                <a:cubicBezTo>
                  <a:pt x="13763" y="0"/>
                  <a:pt x="14136" y="144"/>
                  <a:pt x="14510" y="426"/>
                </a:cubicBezTo>
                <a:cubicBezTo>
                  <a:pt x="14885" y="714"/>
                  <a:pt x="15147" y="1058"/>
                  <a:pt x="15294" y="1460"/>
                </a:cubicBezTo>
                <a:lnTo>
                  <a:pt x="15962" y="3223"/>
                </a:lnTo>
                <a:lnTo>
                  <a:pt x="20263" y="3223"/>
                </a:lnTo>
                <a:close/>
                <a:moveTo>
                  <a:pt x="10806" y="19185"/>
                </a:moveTo>
                <a:cubicBezTo>
                  <a:pt x="11572" y="19185"/>
                  <a:pt x="12299" y="19003"/>
                  <a:pt x="12987" y="18650"/>
                </a:cubicBezTo>
                <a:cubicBezTo>
                  <a:pt x="13673" y="18295"/>
                  <a:pt x="14270" y="17810"/>
                  <a:pt x="14775" y="17196"/>
                </a:cubicBezTo>
                <a:cubicBezTo>
                  <a:pt x="15279" y="16582"/>
                  <a:pt x="15678" y="15862"/>
                  <a:pt x="15974" y="15048"/>
                </a:cubicBezTo>
                <a:cubicBezTo>
                  <a:pt x="16270" y="14235"/>
                  <a:pt x="16420" y="13356"/>
                  <a:pt x="16420" y="12422"/>
                </a:cubicBezTo>
                <a:cubicBezTo>
                  <a:pt x="16420" y="11499"/>
                  <a:pt x="16270" y="10624"/>
                  <a:pt x="15974" y="9795"/>
                </a:cubicBezTo>
                <a:cubicBezTo>
                  <a:pt x="15678" y="8967"/>
                  <a:pt x="15279" y="8250"/>
                  <a:pt x="14775" y="7645"/>
                </a:cubicBezTo>
                <a:cubicBezTo>
                  <a:pt x="14270" y="7036"/>
                  <a:pt x="13673" y="6558"/>
                  <a:pt x="12987" y="6199"/>
                </a:cubicBezTo>
                <a:cubicBezTo>
                  <a:pt x="12299" y="5844"/>
                  <a:pt x="11572" y="5667"/>
                  <a:pt x="10806" y="5667"/>
                </a:cubicBezTo>
                <a:cubicBezTo>
                  <a:pt x="10040" y="5667"/>
                  <a:pt x="9313" y="5847"/>
                  <a:pt x="8620" y="6199"/>
                </a:cubicBezTo>
                <a:cubicBezTo>
                  <a:pt x="7930" y="6558"/>
                  <a:pt x="7332" y="7036"/>
                  <a:pt x="6828" y="7645"/>
                </a:cubicBezTo>
                <a:cubicBezTo>
                  <a:pt x="6324" y="8250"/>
                  <a:pt x="5922" y="8964"/>
                  <a:pt x="5626" y="9789"/>
                </a:cubicBezTo>
                <a:cubicBezTo>
                  <a:pt x="5330" y="10612"/>
                  <a:pt x="5180" y="11491"/>
                  <a:pt x="5180" y="12422"/>
                </a:cubicBezTo>
                <a:cubicBezTo>
                  <a:pt x="5180" y="13356"/>
                  <a:pt x="5330" y="14235"/>
                  <a:pt x="5626" y="15048"/>
                </a:cubicBezTo>
                <a:cubicBezTo>
                  <a:pt x="5922" y="15862"/>
                  <a:pt x="6324" y="16582"/>
                  <a:pt x="6828" y="17196"/>
                </a:cubicBezTo>
                <a:cubicBezTo>
                  <a:pt x="7332" y="17810"/>
                  <a:pt x="7930" y="18295"/>
                  <a:pt x="8620" y="18650"/>
                </a:cubicBezTo>
                <a:cubicBezTo>
                  <a:pt x="9313" y="19006"/>
                  <a:pt x="10040" y="19185"/>
                  <a:pt x="10806" y="19185"/>
                </a:cubicBezTo>
                <a:moveTo>
                  <a:pt x="10806" y="7833"/>
                </a:moveTo>
                <a:cubicBezTo>
                  <a:pt x="11337" y="7833"/>
                  <a:pt x="11834" y="7953"/>
                  <a:pt x="12295" y="8191"/>
                </a:cubicBezTo>
                <a:cubicBezTo>
                  <a:pt x="12755" y="8432"/>
                  <a:pt x="13159" y="8755"/>
                  <a:pt x="13502" y="9169"/>
                </a:cubicBezTo>
                <a:cubicBezTo>
                  <a:pt x="13847" y="9584"/>
                  <a:pt x="14118" y="10069"/>
                  <a:pt x="14317" y="10624"/>
                </a:cubicBezTo>
                <a:cubicBezTo>
                  <a:pt x="14515" y="11185"/>
                  <a:pt x="14615" y="11781"/>
                  <a:pt x="14615" y="12422"/>
                </a:cubicBezTo>
                <a:cubicBezTo>
                  <a:pt x="14615" y="13056"/>
                  <a:pt x="14515" y="13650"/>
                  <a:pt x="14317" y="14205"/>
                </a:cubicBezTo>
                <a:cubicBezTo>
                  <a:pt x="14118" y="14757"/>
                  <a:pt x="13847" y="15245"/>
                  <a:pt x="13502" y="15668"/>
                </a:cubicBezTo>
                <a:cubicBezTo>
                  <a:pt x="13159" y="16091"/>
                  <a:pt x="12752" y="16420"/>
                  <a:pt x="12290" y="16661"/>
                </a:cubicBezTo>
                <a:cubicBezTo>
                  <a:pt x="11825" y="16899"/>
                  <a:pt x="11330" y="17017"/>
                  <a:pt x="10806" y="17017"/>
                </a:cubicBezTo>
                <a:cubicBezTo>
                  <a:pt x="10275" y="17017"/>
                  <a:pt x="9778" y="16899"/>
                  <a:pt x="9313" y="16661"/>
                </a:cubicBezTo>
                <a:cubicBezTo>
                  <a:pt x="8848" y="16420"/>
                  <a:pt x="8444" y="16091"/>
                  <a:pt x="8101" y="15668"/>
                </a:cubicBezTo>
                <a:cubicBezTo>
                  <a:pt x="7756" y="15245"/>
                  <a:pt x="7484" y="14755"/>
                  <a:pt x="7286" y="14199"/>
                </a:cubicBezTo>
                <a:cubicBezTo>
                  <a:pt x="7085" y="13641"/>
                  <a:pt x="6985" y="13045"/>
                  <a:pt x="6985" y="12422"/>
                </a:cubicBezTo>
                <a:cubicBezTo>
                  <a:pt x="6985" y="11781"/>
                  <a:pt x="7085" y="11185"/>
                  <a:pt x="7286" y="10624"/>
                </a:cubicBezTo>
                <a:cubicBezTo>
                  <a:pt x="7484" y="10068"/>
                  <a:pt x="7756" y="9584"/>
                  <a:pt x="8101" y="9169"/>
                </a:cubicBezTo>
                <a:cubicBezTo>
                  <a:pt x="8444" y="8755"/>
                  <a:pt x="8848" y="8432"/>
                  <a:pt x="9313" y="8191"/>
                </a:cubicBezTo>
                <a:cubicBezTo>
                  <a:pt x="9778" y="7953"/>
                  <a:pt x="10275" y="7833"/>
                  <a:pt x="10806" y="7833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45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0"/>
      <p:bldP spid="25" grpId="0"/>
      <p:bldP spid="26" grpId="0"/>
      <p:bldP spid="27" grpId="0"/>
      <p:bldP spid="27" grpId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41894" y="126609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i="1" dirty="0" err="1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Câu</a:t>
            </a:r>
            <a:r>
              <a:rPr lang="en-US" altLang="zh-CN" sz="4800" b="1" i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3: </a:t>
            </a:r>
            <a:r>
              <a:rPr lang="nl-NL" sz="48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Tác giả Ét- môn- đô đơ A- mi-xi là người nước nào?</a:t>
            </a:r>
            <a:endParaRPr lang="zh-CN" altLang="en-US" sz="4800" b="1" i="1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51339" y="2739819"/>
            <a:ext cx="40044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A. Nga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993108" y="2597948"/>
            <a:ext cx="31598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B. Ý </a:t>
            </a:r>
            <a:endParaRPr lang="en-US" sz="4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-252247" y="4430143"/>
            <a:ext cx="40832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lang="nl-NL" sz="72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nl-NL" sz="4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Pháp 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960066" y="4726301"/>
            <a:ext cx="31531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D. Anh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6"/>
          <p:cNvGrpSpPr/>
          <p:nvPr/>
        </p:nvGrpSpPr>
        <p:grpSpPr>
          <a:xfrm>
            <a:off x="4559306" y="2387007"/>
            <a:ext cx="1316724" cy="1462095"/>
            <a:chOff x="1044013" y="942906"/>
            <a:chExt cx="1316724" cy="1462095"/>
          </a:xfrm>
          <a:solidFill>
            <a:srgbClr val="729CBB"/>
          </a:solidFill>
        </p:grpSpPr>
        <p:sp>
          <p:nvSpPr>
            <p:cNvPr id="16" name="Freeform 1"/>
            <p:cNvSpPr>
              <a:spLocks noChangeArrowheads="1"/>
            </p:cNvSpPr>
            <p:nvPr/>
          </p:nvSpPr>
          <p:spPr bwMode="auto">
            <a:xfrm>
              <a:off x="1235045" y="942906"/>
              <a:ext cx="872225" cy="944911"/>
            </a:xfrm>
            <a:custGeom>
              <a:avLst/>
              <a:gdLst>
                <a:gd name="T0" fmla="*/ 1038 w 4126"/>
                <a:gd name="T1" fmla="*/ 4471 h 4472"/>
                <a:gd name="T2" fmla="*/ 1038 w 4126"/>
                <a:gd name="T3" fmla="*/ 4471 h 4472"/>
                <a:gd name="T4" fmla="*/ 532 w 4126"/>
                <a:gd name="T5" fmla="*/ 3593 h 4472"/>
                <a:gd name="T6" fmla="*/ 319 w 4126"/>
                <a:gd name="T7" fmla="*/ 3699 h 4472"/>
                <a:gd name="T8" fmla="*/ 26 w 4126"/>
                <a:gd name="T9" fmla="*/ 3486 h 4472"/>
                <a:gd name="T10" fmla="*/ 452 w 4126"/>
                <a:gd name="T11" fmla="*/ 265 h 4472"/>
                <a:gd name="T12" fmla="*/ 798 w 4126"/>
                <a:gd name="T13" fmla="*/ 52 h 4472"/>
                <a:gd name="T14" fmla="*/ 3779 w 4126"/>
                <a:gd name="T15" fmla="*/ 1303 h 4472"/>
                <a:gd name="T16" fmla="*/ 3832 w 4126"/>
                <a:gd name="T17" fmla="*/ 1677 h 4472"/>
                <a:gd name="T18" fmla="*/ 3619 w 4126"/>
                <a:gd name="T19" fmla="*/ 1809 h 4472"/>
                <a:gd name="T20" fmla="*/ 4125 w 4126"/>
                <a:gd name="T21" fmla="*/ 2687 h 4472"/>
                <a:gd name="T22" fmla="*/ 1038 w 4126"/>
                <a:gd name="T23" fmla="*/ 4471 h 4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6" h="4472">
                  <a:moveTo>
                    <a:pt x="1038" y="4471"/>
                  </a:moveTo>
                  <a:lnTo>
                    <a:pt x="1038" y="4471"/>
                  </a:lnTo>
                  <a:cubicBezTo>
                    <a:pt x="532" y="3593"/>
                    <a:pt x="532" y="3593"/>
                    <a:pt x="532" y="3593"/>
                  </a:cubicBezTo>
                  <a:cubicBezTo>
                    <a:pt x="319" y="3699"/>
                    <a:pt x="319" y="3699"/>
                    <a:pt x="319" y="3699"/>
                  </a:cubicBezTo>
                  <a:cubicBezTo>
                    <a:pt x="159" y="3806"/>
                    <a:pt x="0" y="3672"/>
                    <a:pt x="26" y="3486"/>
                  </a:cubicBezTo>
                  <a:cubicBezTo>
                    <a:pt x="452" y="265"/>
                    <a:pt x="452" y="265"/>
                    <a:pt x="452" y="265"/>
                  </a:cubicBezTo>
                  <a:cubicBezTo>
                    <a:pt x="478" y="80"/>
                    <a:pt x="611" y="0"/>
                    <a:pt x="798" y="52"/>
                  </a:cubicBezTo>
                  <a:cubicBezTo>
                    <a:pt x="3779" y="1303"/>
                    <a:pt x="3779" y="1303"/>
                    <a:pt x="3779" y="1303"/>
                  </a:cubicBezTo>
                  <a:cubicBezTo>
                    <a:pt x="3965" y="1384"/>
                    <a:pt x="3991" y="1596"/>
                    <a:pt x="3832" y="1677"/>
                  </a:cubicBezTo>
                  <a:cubicBezTo>
                    <a:pt x="3619" y="1809"/>
                    <a:pt x="3619" y="1809"/>
                    <a:pt x="3619" y="1809"/>
                  </a:cubicBezTo>
                  <a:cubicBezTo>
                    <a:pt x="4125" y="2687"/>
                    <a:pt x="4125" y="2687"/>
                    <a:pt x="4125" y="2687"/>
                  </a:cubicBezTo>
                  <a:cubicBezTo>
                    <a:pt x="3087" y="3273"/>
                    <a:pt x="2075" y="3858"/>
                    <a:pt x="1038" y="4471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Freeform 7"/>
            <p:cNvSpPr>
              <a:spLocks noChangeArrowheads="1"/>
            </p:cNvSpPr>
            <p:nvPr/>
          </p:nvSpPr>
          <p:spPr bwMode="auto">
            <a:xfrm>
              <a:off x="1044013" y="1184259"/>
              <a:ext cx="1316724" cy="1220742"/>
            </a:xfrm>
            <a:custGeom>
              <a:avLst/>
              <a:gdLst>
                <a:gd name="T0" fmla="*/ 0 w 6230"/>
                <a:gd name="T1" fmla="*/ 3593 h 5776"/>
                <a:gd name="T2" fmla="*/ 6229 w 6230"/>
                <a:gd name="T3" fmla="*/ 0 h 5776"/>
                <a:gd name="T4" fmla="*/ 6229 w 6230"/>
                <a:gd name="T5" fmla="*/ 4338 h 5776"/>
                <a:gd name="T6" fmla="*/ 3780 w 6230"/>
                <a:gd name="T7" fmla="*/ 5775 h 5776"/>
                <a:gd name="T8" fmla="*/ 0 w 6230"/>
                <a:gd name="T9" fmla="*/ 3593 h 5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30" h="5776">
                  <a:moveTo>
                    <a:pt x="0" y="3593"/>
                  </a:moveTo>
                  <a:lnTo>
                    <a:pt x="6229" y="0"/>
                  </a:lnTo>
                  <a:lnTo>
                    <a:pt x="6229" y="4338"/>
                  </a:lnTo>
                  <a:lnTo>
                    <a:pt x="3780" y="5775"/>
                  </a:lnTo>
                  <a:lnTo>
                    <a:pt x="0" y="3593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Group 9"/>
          <p:cNvGrpSpPr/>
          <p:nvPr/>
        </p:nvGrpSpPr>
        <p:grpSpPr>
          <a:xfrm>
            <a:off x="3827792" y="3432559"/>
            <a:ext cx="1502165" cy="1518939"/>
            <a:chOff x="312499" y="1988458"/>
            <a:chExt cx="1502165" cy="1518939"/>
          </a:xfrm>
          <a:solidFill>
            <a:srgbClr val="729CBB"/>
          </a:solidFill>
        </p:grpSpPr>
        <p:sp>
          <p:nvSpPr>
            <p:cNvPr id="31" name="Freeform 2"/>
            <p:cNvSpPr>
              <a:spLocks noChangeArrowheads="1"/>
            </p:cNvSpPr>
            <p:nvPr/>
          </p:nvSpPr>
          <p:spPr bwMode="auto">
            <a:xfrm>
              <a:off x="312499" y="2264290"/>
              <a:ext cx="861043" cy="967275"/>
            </a:xfrm>
            <a:custGeom>
              <a:avLst/>
              <a:gdLst>
                <a:gd name="T0" fmla="*/ 4072 w 4073"/>
                <a:gd name="T1" fmla="*/ 4071 h 4578"/>
                <a:gd name="T2" fmla="*/ 4072 w 4073"/>
                <a:gd name="T3" fmla="*/ 4071 h 4578"/>
                <a:gd name="T4" fmla="*/ 3061 w 4073"/>
                <a:gd name="T5" fmla="*/ 4071 h 4578"/>
                <a:gd name="T6" fmla="*/ 3061 w 4073"/>
                <a:gd name="T7" fmla="*/ 4310 h 4578"/>
                <a:gd name="T8" fmla="*/ 2714 w 4073"/>
                <a:gd name="T9" fmla="*/ 4470 h 4578"/>
                <a:gd name="T10" fmla="*/ 159 w 4073"/>
                <a:gd name="T11" fmla="*/ 2500 h 4578"/>
                <a:gd name="T12" fmla="*/ 159 w 4073"/>
                <a:gd name="T13" fmla="*/ 2076 h 4578"/>
                <a:gd name="T14" fmla="*/ 2714 w 4073"/>
                <a:gd name="T15" fmla="*/ 107 h 4578"/>
                <a:gd name="T16" fmla="*/ 3061 w 4073"/>
                <a:gd name="T17" fmla="*/ 266 h 4578"/>
                <a:gd name="T18" fmla="*/ 3061 w 4073"/>
                <a:gd name="T19" fmla="*/ 505 h 4578"/>
                <a:gd name="T20" fmla="*/ 4072 w 4073"/>
                <a:gd name="T21" fmla="*/ 505 h 4578"/>
                <a:gd name="T22" fmla="*/ 4072 w 4073"/>
                <a:gd name="T23" fmla="*/ 4071 h 4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73" h="4578">
                  <a:moveTo>
                    <a:pt x="4072" y="4071"/>
                  </a:moveTo>
                  <a:lnTo>
                    <a:pt x="4072" y="4071"/>
                  </a:lnTo>
                  <a:cubicBezTo>
                    <a:pt x="3061" y="4071"/>
                    <a:pt x="3061" y="4071"/>
                    <a:pt x="3061" y="4071"/>
                  </a:cubicBezTo>
                  <a:cubicBezTo>
                    <a:pt x="3061" y="4310"/>
                    <a:pt x="3061" y="4310"/>
                    <a:pt x="3061" y="4310"/>
                  </a:cubicBezTo>
                  <a:cubicBezTo>
                    <a:pt x="3061" y="4497"/>
                    <a:pt x="2874" y="4577"/>
                    <a:pt x="2714" y="4470"/>
                  </a:cubicBezTo>
                  <a:cubicBezTo>
                    <a:pt x="159" y="2500"/>
                    <a:pt x="159" y="2500"/>
                    <a:pt x="159" y="2500"/>
                  </a:cubicBezTo>
                  <a:cubicBezTo>
                    <a:pt x="0" y="2368"/>
                    <a:pt x="0" y="2209"/>
                    <a:pt x="159" y="2076"/>
                  </a:cubicBezTo>
                  <a:cubicBezTo>
                    <a:pt x="2714" y="107"/>
                    <a:pt x="2714" y="107"/>
                    <a:pt x="2714" y="107"/>
                  </a:cubicBezTo>
                  <a:cubicBezTo>
                    <a:pt x="2874" y="0"/>
                    <a:pt x="3061" y="79"/>
                    <a:pt x="3061" y="266"/>
                  </a:cubicBezTo>
                  <a:cubicBezTo>
                    <a:pt x="3061" y="505"/>
                    <a:pt x="3061" y="505"/>
                    <a:pt x="3061" y="505"/>
                  </a:cubicBezTo>
                  <a:cubicBezTo>
                    <a:pt x="4072" y="505"/>
                    <a:pt x="4072" y="505"/>
                    <a:pt x="4072" y="505"/>
                  </a:cubicBezTo>
                  <a:cubicBezTo>
                    <a:pt x="4072" y="1703"/>
                    <a:pt x="4072" y="2874"/>
                    <a:pt x="4072" y="4071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2" name="Freeform 8"/>
            <p:cNvSpPr>
              <a:spLocks noChangeArrowheads="1"/>
            </p:cNvSpPr>
            <p:nvPr/>
          </p:nvSpPr>
          <p:spPr bwMode="auto">
            <a:xfrm>
              <a:off x="1021648" y="1988458"/>
              <a:ext cx="793016" cy="1518939"/>
            </a:xfrm>
            <a:custGeom>
              <a:avLst/>
              <a:gdLst>
                <a:gd name="T0" fmla="*/ 0 w 3754"/>
                <a:gd name="T1" fmla="*/ 7186 h 7187"/>
                <a:gd name="T2" fmla="*/ 0 w 3754"/>
                <a:gd name="T3" fmla="*/ 0 h 7187"/>
                <a:gd name="T4" fmla="*/ 3753 w 3754"/>
                <a:gd name="T5" fmla="*/ 2183 h 7187"/>
                <a:gd name="T6" fmla="*/ 3753 w 3754"/>
                <a:gd name="T7" fmla="*/ 5003 h 7187"/>
                <a:gd name="T8" fmla="*/ 0 w 3754"/>
                <a:gd name="T9" fmla="*/ 7186 h 7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4" h="7187">
                  <a:moveTo>
                    <a:pt x="0" y="7186"/>
                  </a:moveTo>
                  <a:lnTo>
                    <a:pt x="0" y="0"/>
                  </a:lnTo>
                  <a:lnTo>
                    <a:pt x="3753" y="2183"/>
                  </a:lnTo>
                  <a:lnTo>
                    <a:pt x="3753" y="5003"/>
                  </a:lnTo>
                  <a:lnTo>
                    <a:pt x="0" y="7186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3" name="Group 12"/>
          <p:cNvGrpSpPr/>
          <p:nvPr/>
        </p:nvGrpSpPr>
        <p:grpSpPr>
          <a:xfrm>
            <a:off x="4559306" y="4534954"/>
            <a:ext cx="1316724" cy="1462096"/>
            <a:chOff x="1044013" y="3090853"/>
            <a:chExt cx="1316724" cy="1462096"/>
          </a:xfrm>
          <a:solidFill>
            <a:srgbClr val="729CBB"/>
          </a:solidFill>
        </p:grpSpPr>
        <p:sp>
          <p:nvSpPr>
            <p:cNvPr id="34" name="Freeform 3"/>
            <p:cNvSpPr>
              <a:spLocks noChangeArrowheads="1"/>
            </p:cNvSpPr>
            <p:nvPr/>
          </p:nvSpPr>
          <p:spPr bwMode="auto">
            <a:xfrm>
              <a:off x="1235045" y="3608038"/>
              <a:ext cx="872225" cy="944911"/>
            </a:xfrm>
            <a:custGeom>
              <a:avLst/>
              <a:gdLst>
                <a:gd name="T0" fmla="*/ 4125 w 4126"/>
                <a:gd name="T1" fmla="*/ 1784 h 4473"/>
                <a:gd name="T2" fmla="*/ 4125 w 4126"/>
                <a:gd name="T3" fmla="*/ 1784 h 4473"/>
                <a:gd name="T4" fmla="*/ 3619 w 4126"/>
                <a:gd name="T5" fmla="*/ 2662 h 4473"/>
                <a:gd name="T6" fmla="*/ 3832 w 4126"/>
                <a:gd name="T7" fmla="*/ 2795 h 4473"/>
                <a:gd name="T8" fmla="*/ 3779 w 4126"/>
                <a:gd name="T9" fmla="*/ 3168 h 4473"/>
                <a:gd name="T10" fmla="*/ 798 w 4126"/>
                <a:gd name="T11" fmla="*/ 4419 h 4473"/>
                <a:gd name="T12" fmla="*/ 452 w 4126"/>
                <a:gd name="T13" fmla="*/ 4206 h 4473"/>
                <a:gd name="T14" fmla="*/ 26 w 4126"/>
                <a:gd name="T15" fmla="*/ 986 h 4473"/>
                <a:gd name="T16" fmla="*/ 319 w 4126"/>
                <a:gd name="T17" fmla="*/ 773 h 4473"/>
                <a:gd name="T18" fmla="*/ 532 w 4126"/>
                <a:gd name="T19" fmla="*/ 879 h 4473"/>
                <a:gd name="T20" fmla="*/ 1038 w 4126"/>
                <a:gd name="T21" fmla="*/ 0 h 4473"/>
                <a:gd name="T22" fmla="*/ 4125 w 4126"/>
                <a:gd name="T23" fmla="*/ 1784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6" h="4473">
                  <a:moveTo>
                    <a:pt x="4125" y="1784"/>
                  </a:moveTo>
                  <a:lnTo>
                    <a:pt x="4125" y="1784"/>
                  </a:lnTo>
                  <a:cubicBezTo>
                    <a:pt x="3619" y="2662"/>
                    <a:pt x="3619" y="2662"/>
                    <a:pt x="3619" y="2662"/>
                  </a:cubicBezTo>
                  <a:cubicBezTo>
                    <a:pt x="3832" y="2795"/>
                    <a:pt x="3832" y="2795"/>
                    <a:pt x="3832" y="2795"/>
                  </a:cubicBezTo>
                  <a:cubicBezTo>
                    <a:pt x="3991" y="2875"/>
                    <a:pt x="3965" y="3088"/>
                    <a:pt x="3779" y="3168"/>
                  </a:cubicBezTo>
                  <a:cubicBezTo>
                    <a:pt x="798" y="4419"/>
                    <a:pt x="798" y="4419"/>
                    <a:pt x="798" y="4419"/>
                  </a:cubicBezTo>
                  <a:cubicBezTo>
                    <a:pt x="611" y="4472"/>
                    <a:pt x="478" y="4392"/>
                    <a:pt x="452" y="4206"/>
                  </a:cubicBezTo>
                  <a:cubicBezTo>
                    <a:pt x="26" y="986"/>
                    <a:pt x="26" y="986"/>
                    <a:pt x="26" y="986"/>
                  </a:cubicBezTo>
                  <a:cubicBezTo>
                    <a:pt x="0" y="799"/>
                    <a:pt x="159" y="666"/>
                    <a:pt x="319" y="773"/>
                  </a:cubicBezTo>
                  <a:cubicBezTo>
                    <a:pt x="532" y="879"/>
                    <a:pt x="532" y="879"/>
                    <a:pt x="532" y="879"/>
                  </a:cubicBezTo>
                  <a:cubicBezTo>
                    <a:pt x="1038" y="0"/>
                    <a:pt x="1038" y="0"/>
                    <a:pt x="1038" y="0"/>
                  </a:cubicBezTo>
                  <a:cubicBezTo>
                    <a:pt x="2075" y="613"/>
                    <a:pt x="3087" y="1199"/>
                    <a:pt x="4125" y="178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5" name="Freeform 9"/>
            <p:cNvSpPr>
              <a:spLocks noChangeArrowheads="1"/>
            </p:cNvSpPr>
            <p:nvPr/>
          </p:nvSpPr>
          <p:spPr bwMode="auto">
            <a:xfrm>
              <a:off x="1044013" y="3090853"/>
              <a:ext cx="1316724" cy="1220742"/>
            </a:xfrm>
            <a:custGeom>
              <a:avLst/>
              <a:gdLst>
                <a:gd name="T0" fmla="*/ 6229 w 6230"/>
                <a:gd name="T1" fmla="*/ 5776 h 5777"/>
                <a:gd name="T2" fmla="*/ 0 w 6230"/>
                <a:gd name="T3" fmla="*/ 2183 h 5777"/>
                <a:gd name="T4" fmla="*/ 3780 w 6230"/>
                <a:gd name="T5" fmla="*/ 0 h 5777"/>
                <a:gd name="T6" fmla="*/ 6229 w 6230"/>
                <a:gd name="T7" fmla="*/ 1437 h 5777"/>
                <a:gd name="T8" fmla="*/ 6229 w 6230"/>
                <a:gd name="T9" fmla="*/ 5776 h 5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30" h="5777">
                  <a:moveTo>
                    <a:pt x="6229" y="5776"/>
                  </a:moveTo>
                  <a:lnTo>
                    <a:pt x="0" y="2183"/>
                  </a:lnTo>
                  <a:lnTo>
                    <a:pt x="3780" y="0"/>
                  </a:lnTo>
                  <a:lnTo>
                    <a:pt x="6229" y="1437"/>
                  </a:lnTo>
                  <a:lnTo>
                    <a:pt x="6229" y="5776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6" name="Group 15"/>
          <p:cNvGrpSpPr/>
          <p:nvPr/>
        </p:nvGrpSpPr>
        <p:grpSpPr>
          <a:xfrm>
            <a:off x="5931011" y="4534954"/>
            <a:ext cx="1316724" cy="1462096"/>
            <a:chOff x="2415718" y="3090853"/>
            <a:chExt cx="1316724" cy="1462096"/>
          </a:xfrm>
          <a:solidFill>
            <a:srgbClr val="729CBB"/>
          </a:solidFill>
        </p:grpSpPr>
        <p:sp>
          <p:nvSpPr>
            <p:cNvPr id="37" name="Freeform 4"/>
            <p:cNvSpPr>
              <a:spLocks noChangeArrowheads="1"/>
            </p:cNvSpPr>
            <p:nvPr/>
          </p:nvSpPr>
          <p:spPr bwMode="auto">
            <a:xfrm>
              <a:off x="2669185" y="3608038"/>
              <a:ext cx="872225" cy="944911"/>
            </a:xfrm>
            <a:custGeom>
              <a:avLst/>
              <a:gdLst>
                <a:gd name="T0" fmla="*/ 3087 w 4126"/>
                <a:gd name="T1" fmla="*/ 0 h 4473"/>
                <a:gd name="T2" fmla="*/ 3087 w 4126"/>
                <a:gd name="T3" fmla="*/ 0 h 4473"/>
                <a:gd name="T4" fmla="*/ 3592 w 4126"/>
                <a:gd name="T5" fmla="*/ 879 h 4473"/>
                <a:gd name="T6" fmla="*/ 3805 w 4126"/>
                <a:gd name="T7" fmla="*/ 773 h 4473"/>
                <a:gd name="T8" fmla="*/ 4098 w 4126"/>
                <a:gd name="T9" fmla="*/ 986 h 4473"/>
                <a:gd name="T10" fmla="*/ 3672 w 4126"/>
                <a:gd name="T11" fmla="*/ 4206 h 4473"/>
                <a:gd name="T12" fmla="*/ 3327 w 4126"/>
                <a:gd name="T13" fmla="*/ 4419 h 4473"/>
                <a:gd name="T14" fmla="*/ 346 w 4126"/>
                <a:gd name="T15" fmla="*/ 3168 h 4473"/>
                <a:gd name="T16" fmla="*/ 292 w 4126"/>
                <a:gd name="T17" fmla="*/ 2795 h 4473"/>
                <a:gd name="T18" fmla="*/ 505 w 4126"/>
                <a:gd name="T19" fmla="*/ 2662 h 4473"/>
                <a:gd name="T20" fmla="*/ 0 w 4126"/>
                <a:gd name="T21" fmla="*/ 1784 h 4473"/>
                <a:gd name="T22" fmla="*/ 3087 w 4126"/>
                <a:gd name="T23" fmla="*/ 0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6" h="4473">
                  <a:moveTo>
                    <a:pt x="3087" y="0"/>
                  </a:moveTo>
                  <a:lnTo>
                    <a:pt x="3087" y="0"/>
                  </a:lnTo>
                  <a:cubicBezTo>
                    <a:pt x="3592" y="879"/>
                    <a:pt x="3592" y="879"/>
                    <a:pt x="3592" y="879"/>
                  </a:cubicBezTo>
                  <a:cubicBezTo>
                    <a:pt x="3805" y="773"/>
                    <a:pt x="3805" y="773"/>
                    <a:pt x="3805" y="773"/>
                  </a:cubicBezTo>
                  <a:cubicBezTo>
                    <a:pt x="3965" y="666"/>
                    <a:pt x="4125" y="799"/>
                    <a:pt x="4098" y="986"/>
                  </a:cubicBezTo>
                  <a:cubicBezTo>
                    <a:pt x="3672" y="4206"/>
                    <a:pt x="3672" y="4206"/>
                    <a:pt x="3672" y="4206"/>
                  </a:cubicBezTo>
                  <a:cubicBezTo>
                    <a:pt x="3646" y="4392"/>
                    <a:pt x="3513" y="4472"/>
                    <a:pt x="3327" y="4419"/>
                  </a:cubicBezTo>
                  <a:cubicBezTo>
                    <a:pt x="346" y="3168"/>
                    <a:pt x="346" y="3168"/>
                    <a:pt x="346" y="3168"/>
                  </a:cubicBezTo>
                  <a:cubicBezTo>
                    <a:pt x="159" y="3088"/>
                    <a:pt x="133" y="2875"/>
                    <a:pt x="292" y="2795"/>
                  </a:cubicBezTo>
                  <a:cubicBezTo>
                    <a:pt x="505" y="2662"/>
                    <a:pt x="505" y="2662"/>
                    <a:pt x="505" y="2662"/>
                  </a:cubicBezTo>
                  <a:cubicBezTo>
                    <a:pt x="0" y="1784"/>
                    <a:pt x="0" y="1784"/>
                    <a:pt x="0" y="1784"/>
                  </a:cubicBezTo>
                  <a:cubicBezTo>
                    <a:pt x="1011" y="1199"/>
                    <a:pt x="2049" y="613"/>
                    <a:pt x="3087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8" name="Freeform 10"/>
            <p:cNvSpPr>
              <a:spLocks noChangeArrowheads="1"/>
            </p:cNvSpPr>
            <p:nvPr/>
          </p:nvSpPr>
          <p:spPr bwMode="auto">
            <a:xfrm>
              <a:off x="2415718" y="3090853"/>
              <a:ext cx="1316724" cy="1220742"/>
            </a:xfrm>
            <a:custGeom>
              <a:avLst/>
              <a:gdLst>
                <a:gd name="T0" fmla="*/ 6229 w 6230"/>
                <a:gd name="T1" fmla="*/ 2183 h 5777"/>
                <a:gd name="T2" fmla="*/ 0 w 6230"/>
                <a:gd name="T3" fmla="*/ 5776 h 5777"/>
                <a:gd name="T4" fmla="*/ 0 w 6230"/>
                <a:gd name="T5" fmla="*/ 1437 h 5777"/>
                <a:gd name="T6" fmla="*/ 2449 w 6230"/>
                <a:gd name="T7" fmla="*/ 0 h 5777"/>
                <a:gd name="T8" fmla="*/ 6229 w 6230"/>
                <a:gd name="T9" fmla="*/ 2183 h 5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30" h="5777">
                  <a:moveTo>
                    <a:pt x="6229" y="2183"/>
                  </a:moveTo>
                  <a:lnTo>
                    <a:pt x="0" y="5776"/>
                  </a:lnTo>
                  <a:lnTo>
                    <a:pt x="0" y="1437"/>
                  </a:lnTo>
                  <a:lnTo>
                    <a:pt x="2449" y="0"/>
                  </a:lnTo>
                  <a:lnTo>
                    <a:pt x="6229" y="2183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9" name="Group 18"/>
          <p:cNvGrpSpPr/>
          <p:nvPr/>
        </p:nvGrpSpPr>
        <p:grpSpPr>
          <a:xfrm>
            <a:off x="6477083" y="3432559"/>
            <a:ext cx="1502166" cy="1518939"/>
            <a:chOff x="2961790" y="1988458"/>
            <a:chExt cx="1502166" cy="1518939"/>
          </a:xfrm>
          <a:solidFill>
            <a:srgbClr val="729CBB"/>
          </a:solidFill>
        </p:grpSpPr>
        <p:sp>
          <p:nvSpPr>
            <p:cNvPr id="40" name="Freeform 5"/>
            <p:cNvSpPr>
              <a:spLocks noChangeArrowheads="1"/>
            </p:cNvSpPr>
            <p:nvPr/>
          </p:nvSpPr>
          <p:spPr bwMode="auto">
            <a:xfrm>
              <a:off x="3602913" y="2264290"/>
              <a:ext cx="861043" cy="967275"/>
            </a:xfrm>
            <a:custGeom>
              <a:avLst/>
              <a:gdLst>
                <a:gd name="T0" fmla="*/ 0 w 4073"/>
                <a:gd name="T1" fmla="*/ 505 h 4578"/>
                <a:gd name="T2" fmla="*/ 0 w 4073"/>
                <a:gd name="T3" fmla="*/ 505 h 4578"/>
                <a:gd name="T4" fmla="*/ 1011 w 4073"/>
                <a:gd name="T5" fmla="*/ 505 h 4578"/>
                <a:gd name="T6" fmla="*/ 1011 w 4073"/>
                <a:gd name="T7" fmla="*/ 266 h 4578"/>
                <a:gd name="T8" fmla="*/ 1357 w 4073"/>
                <a:gd name="T9" fmla="*/ 107 h 4578"/>
                <a:gd name="T10" fmla="*/ 3912 w 4073"/>
                <a:gd name="T11" fmla="*/ 2076 h 4578"/>
                <a:gd name="T12" fmla="*/ 3912 w 4073"/>
                <a:gd name="T13" fmla="*/ 2500 h 4578"/>
                <a:gd name="T14" fmla="*/ 1357 w 4073"/>
                <a:gd name="T15" fmla="*/ 4470 h 4578"/>
                <a:gd name="T16" fmla="*/ 1011 w 4073"/>
                <a:gd name="T17" fmla="*/ 4310 h 4578"/>
                <a:gd name="T18" fmla="*/ 1011 w 4073"/>
                <a:gd name="T19" fmla="*/ 4071 h 4578"/>
                <a:gd name="T20" fmla="*/ 0 w 4073"/>
                <a:gd name="T21" fmla="*/ 4071 h 4578"/>
                <a:gd name="T22" fmla="*/ 0 w 4073"/>
                <a:gd name="T23" fmla="*/ 505 h 4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73" h="4578">
                  <a:moveTo>
                    <a:pt x="0" y="505"/>
                  </a:moveTo>
                  <a:lnTo>
                    <a:pt x="0" y="505"/>
                  </a:lnTo>
                  <a:cubicBezTo>
                    <a:pt x="1011" y="505"/>
                    <a:pt x="1011" y="505"/>
                    <a:pt x="1011" y="505"/>
                  </a:cubicBezTo>
                  <a:cubicBezTo>
                    <a:pt x="1011" y="266"/>
                    <a:pt x="1011" y="266"/>
                    <a:pt x="1011" y="266"/>
                  </a:cubicBezTo>
                  <a:cubicBezTo>
                    <a:pt x="1011" y="79"/>
                    <a:pt x="1197" y="0"/>
                    <a:pt x="1357" y="107"/>
                  </a:cubicBezTo>
                  <a:cubicBezTo>
                    <a:pt x="3912" y="2076"/>
                    <a:pt x="3912" y="2076"/>
                    <a:pt x="3912" y="2076"/>
                  </a:cubicBezTo>
                  <a:cubicBezTo>
                    <a:pt x="4072" y="2209"/>
                    <a:pt x="4072" y="2368"/>
                    <a:pt x="3912" y="2500"/>
                  </a:cubicBezTo>
                  <a:cubicBezTo>
                    <a:pt x="1357" y="4470"/>
                    <a:pt x="1357" y="4470"/>
                    <a:pt x="1357" y="4470"/>
                  </a:cubicBezTo>
                  <a:cubicBezTo>
                    <a:pt x="1197" y="4577"/>
                    <a:pt x="1011" y="4497"/>
                    <a:pt x="1011" y="4310"/>
                  </a:cubicBezTo>
                  <a:cubicBezTo>
                    <a:pt x="1011" y="4071"/>
                    <a:pt x="1011" y="4071"/>
                    <a:pt x="1011" y="4071"/>
                  </a:cubicBezTo>
                  <a:cubicBezTo>
                    <a:pt x="0" y="4071"/>
                    <a:pt x="0" y="4071"/>
                    <a:pt x="0" y="4071"/>
                  </a:cubicBezTo>
                  <a:cubicBezTo>
                    <a:pt x="0" y="2874"/>
                    <a:pt x="0" y="1703"/>
                    <a:pt x="0" y="50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1" name="Freeform 11"/>
            <p:cNvSpPr>
              <a:spLocks noChangeArrowheads="1"/>
            </p:cNvSpPr>
            <p:nvPr/>
          </p:nvSpPr>
          <p:spPr bwMode="auto">
            <a:xfrm>
              <a:off x="2961790" y="1988458"/>
              <a:ext cx="793016" cy="1518939"/>
            </a:xfrm>
            <a:custGeom>
              <a:avLst/>
              <a:gdLst>
                <a:gd name="T0" fmla="*/ 3752 w 3753"/>
                <a:gd name="T1" fmla="*/ 0 h 7187"/>
                <a:gd name="T2" fmla="*/ 3752 w 3753"/>
                <a:gd name="T3" fmla="*/ 7186 h 7187"/>
                <a:gd name="T4" fmla="*/ 0 w 3753"/>
                <a:gd name="T5" fmla="*/ 5003 h 7187"/>
                <a:gd name="T6" fmla="*/ 0 w 3753"/>
                <a:gd name="T7" fmla="*/ 2183 h 7187"/>
                <a:gd name="T8" fmla="*/ 3752 w 3753"/>
                <a:gd name="T9" fmla="*/ 0 h 7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3" h="7187">
                  <a:moveTo>
                    <a:pt x="3752" y="0"/>
                  </a:moveTo>
                  <a:lnTo>
                    <a:pt x="3752" y="7186"/>
                  </a:lnTo>
                  <a:lnTo>
                    <a:pt x="0" y="5003"/>
                  </a:lnTo>
                  <a:lnTo>
                    <a:pt x="0" y="2183"/>
                  </a:lnTo>
                  <a:lnTo>
                    <a:pt x="3752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2" name="Group 21"/>
          <p:cNvGrpSpPr/>
          <p:nvPr/>
        </p:nvGrpSpPr>
        <p:grpSpPr>
          <a:xfrm>
            <a:off x="5931011" y="2387007"/>
            <a:ext cx="1316724" cy="1462095"/>
            <a:chOff x="2415718" y="942906"/>
            <a:chExt cx="1316724" cy="1462095"/>
          </a:xfrm>
          <a:solidFill>
            <a:srgbClr val="729CBB"/>
          </a:solidFill>
        </p:grpSpPr>
        <p:sp>
          <p:nvSpPr>
            <p:cNvPr id="43" name="Freeform 6"/>
            <p:cNvSpPr>
              <a:spLocks noChangeArrowheads="1"/>
            </p:cNvSpPr>
            <p:nvPr/>
          </p:nvSpPr>
          <p:spPr bwMode="auto">
            <a:xfrm>
              <a:off x="2669185" y="942906"/>
              <a:ext cx="872225" cy="944911"/>
            </a:xfrm>
            <a:custGeom>
              <a:avLst/>
              <a:gdLst>
                <a:gd name="T0" fmla="*/ 0 w 4126"/>
                <a:gd name="T1" fmla="*/ 2687 h 4472"/>
                <a:gd name="T2" fmla="*/ 0 w 4126"/>
                <a:gd name="T3" fmla="*/ 2687 h 4472"/>
                <a:gd name="T4" fmla="*/ 505 w 4126"/>
                <a:gd name="T5" fmla="*/ 1809 h 4472"/>
                <a:gd name="T6" fmla="*/ 292 w 4126"/>
                <a:gd name="T7" fmla="*/ 1677 h 4472"/>
                <a:gd name="T8" fmla="*/ 346 w 4126"/>
                <a:gd name="T9" fmla="*/ 1303 h 4472"/>
                <a:gd name="T10" fmla="*/ 3327 w 4126"/>
                <a:gd name="T11" fmla="*/ 52 h 4472"/>
                <a:gd name="T12" fmla="*/ 3672 w 4126"/>
                <a:gd name="T13" fmla="*/ 265 h 4472"/>
                <a:gd name="T14" fmla="*/ 4098 w 4126"/>
                <a:gd name="T15" fmla="*/ 3486 h 4472"/>
                <a:gd name="T16" fmla="*/ 3805 w 4126"/>
                <a:gd name="T17" fmla="*/ 3699 h 4472"/>
                <a:gd name="T18" fmla="*/ 3592 w 4126"/>
                <a:gd name="T19" fmla="*/ 3593 h 4472"/>
                <a:gd name="T20" fmla="*/ 3087 w 4126"/>
                <a:gd name="T21" fmla="*/ 4471 h 4472"/>
                <a:gd name="T22" fmla="*/ 0 w 4126"/>
                <a:gd name="T23" fmla="*/ 2687 h 4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6" h="4472">
                  <a:moveTo>
                    <a:pt x="0" y="2687"/>
                  </a:moveTo>
                  <a:lnTo>
                    <a:pt x="0" y="2687"/>
                  </a:lnTo>
                  <a:cubicBezTo>
                    <a:pt x="505" y="1809"/>
                    <a:pt x="505" y="1809"/>
                    <a:pt x="505" y="1809"/>
                  </a:cubicBezTo>
                  <a:cubicBezTo>
                    <a:pt x="292" y="1677"/>
                    <a:pt x="292" y="1677"/>
                    <a:pt x="292" y="1677"/>
                  </a:cubicBezTo>
                  <a:cubicBezTo>
                    <a:pt x="133" y="1596"/>
                    <a:pt x="159" y="1384"/>
                    <a:pt x="346" y="1303"/>
                  </a:cubicBezTo>
                  <a:cubicBezTo>
                    <a:pt x="3327" y="52"/>
                    <a:pt x="3327" y="52"/>
                    <a:pt x="3327" y="52"/>
                  </a:cubicBezTo>
                  <a:cubicBezTo>
                    <a:pt x="3513" y="0"/>
                    <a:pt x="3646" y="80"/>
                    <a:pt x="3672" y="265"/>
                  </a:cubicBezTo>
                  <a:cubicBezTo>
                    <a:pt x="4098" y="3486"/>
                    <a:pt x="4098" y="3486"/>
                    <a:pt x="4098" y="3486"/>
                  </a:cubicBezTo>
                  <a:cubicBezTo>
                    <a:pt x="4125" y="3672"/>
                    <a:pt x="3965" y="3806"/>
                    <a:pt x="3805" y="3699"/>
                  </a:cubicBezTo>
                  <a:cubicBezTo>
                    <a:pt x="3592" y="3593"/>
                    <a:pt x="3592" y="3593"/>
                    <a:pt x="3592" y="3593"/>
                  </a:cubicBezTo>
                  <a:cubicBezTo>
                    <a:pt x="3087" y="4471"/>
                    <a:pt x="3087" y="4471"/>
                    <a:pt x="3087" y="4471"/>
                  </a:cubicBezTo>
                  <a:cubicBezTo>
                    <a:pt x="2049" y="3858"/>
                    <a:pt x="1037" y="3273"/>
                    <a:pt x="0" y="2687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4" name="Freeform 12"/>
            <p:cNvSpPr>
              <a:spLocks noChangeArrowheads="1"/>
            </p:cNvSpPr>
            <p:nvPr/>
          </p:nvSpPr>
          <p:spPr bwMode="auto">
            <a:xfrm>
              <a:off x="2415718" y="1184259"/>
              <a:ext cx="1316724" cy="1220742"/>
            </a:xfrm>
            <a:custGeom>
              <a:avLst/>
              <a:gdLst>
                <a:gd name="T0" fmla="*/ 0 w 6230"/>
                <a:gd name="T1" fmla="*/ 0 h 5776"/>
                <a:gd name="T2" fmla="*/ 6229 w 6230"/>
                <a:gd name="T3" fmla="*/ 3593 h 5776"/>
                <a:gd name="T4" fmla="*/ 2449 w 6230"/>
                <a:gd name="T5" fmla="*/ 5775 h 5776"/>
                <a:gd name="T6" fmla="*/ 0 w 6230"/>
                <a:gd name="T7" fmla="*/ 4338 h 5776"/>
                <a:gd name="T8" fmla="*/ 0 w 6230"/>
                <a:gd name="T9" fmla="*/ 0 h 5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30" h="5776">
                  <a:moveTo>
                    <a:pt x="0" y="0"/>
                  </a:moveTo>
                  <a:lnTo>
                    <a:pt x="6229" y="3593"/>
                  </a:lnTo>
                  <a:lnTo>
                    <a:pt x="2449" y="5775"/>
                  </a:lnTo>
                  <a:lnTo>
                    <a:pt x="0" y="4338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5" name="Freeform 219"/>
          <p:cNvSpPr>
            <a:spLocks noEditPoints="1"/>
          </p:cNvSpPr>
          <p:nvPr/>
        </p:nvSpPr>
        <p:spPr bwMode="auto">
          <a:xfrm>
            <a:off x="6303403" y="3039894"/>
            <a:ext cx="300999" cy="421872"/>
          </a:xfrm>
          <a:custGeom>
            <a:avLst/>
            <a:gdLst>
              <a:gd name="T0" fmla="*/ 205 w 211"/>
              <a:gd name="T1" fmla="*/ 64 h 295"/>
              <a:gd name="T2" fmla="*/ 61 w 211"/>
              <a:gd name="T3" fmla="*/ 11 h 295"/>
              <a:gd name="T4" fmla="*/ 11 w 211"/>
              <a:gd name="T5" fmla="*/ 19 h 295"/>
              <a:gd name="T6" fmla="*/ 0 w 211"/>
              <a:gd name="T7" fmla="*/ 45 h 295"/>
              <a:gd name="T8" fmla="*/ 1 w 211"/>
              <a:gd name="T9" fmla="*/ 50 h 295"/>
              <a:gd name="T10" fmla="*/ 1 w 211"/>
              <a:gd name="T11" fmla="*/ 228 h 295"/>
              <a:gd name="T12" fmla="*/ 7 w 211"/>
              <a:gd name="T13" fmla="*/ 237 h 295"/>
              <a:gd name="T14" fmla="*/ 153 w 211"/>
              <a:gd name="T15" fmla="*/ 295 h 295"/>
              <a:gd name="T16" fmla="*/ 157 w 211"/>
              <a:gd name="T17" fmla="*/ 295 h 295"/>
              <a:gd name="T18" fmla="*/ 162 w 211"/>
              <a:gd name="T19" fmla="*/ 294 h 295"/>
              <a:gd name="T20" fmla="*/ 166 w 211"/>
              <a:gd name="T21" fmla="*/ 286 h 295"/>
              <a:gd name="T22" fmla="*/ 166 w 211"/>
              <a:gd name="T23" fmla="*/ 276 h 295"/>
              <a:gd name="T24" fmla="*/ 193 w 211"/>
              <a:gd name="T25" fmla="*/ 251 h 295"/>
              <a:gd name="T26" fmla="*/ 201 w 211"/>
              <a:gd name="T27" fmla="*/ 256 h 295"/>
              <a:gd name="T28" fmla="*/ 211 w 211"/>
              <a:gd name="T29" fmla="*/ 246 h 295"/>
              <a:gd name="T30" fmla="*/ 211 w 211"/>
              <a:gd name="T31" fmla="*/ 73 h 295"/>
              <a:gd name="T32" fmla="*/ 205 w 211"/>
              <a:gd name="T33" fmla="*/ 64 h 295"/>
              <a:gd name="T34" fmla="*/ 21 w 211"/>
              <a:gd name="T35" fmla="*/ 49 h 295"/>
              <a:gd name="T36" fmla="*/ 19 w 211"/>
              <a:gd name="T37" fmla="*/ 44 h 295"/>
              <a:gd name="T38" fmla="*/ 24 w 211"/>
              <a:gd name="T39" fmla="*/ 33 h 295"/>
              <a:gd name="T40" fmla="*/ 54 w 211"/>
              <a:gd name="T41" fmla="*/ 28 h 295"/>
              <a:gd name="T42" fmla="*/ 55 w 211"/>
              <a:gd name="T43" fmla="*/ 29 h 295"/>
              <a:gd name="T44" fmla="*/ 190 w 211"/>
              <a:gd name="T45" fmla="*/ 79 h 295"/>
              <a:gd name="T46" fmla="*/ 161 w 211"/>
              <a:gd name="T47" fmla="*/ 106 h 295"/>
              <a:gd name="T48" fmla="*/ 160 w 211"/>
              <a:gd name="T49" fmla="*/ 106 h 295"/>
              <a:gd name="T50" fmla="*/ 21 w 211"/>
              <a:gd name="T51" fmla="*/ 49 h 295"/>
              <a:gd name="T52" fmla="*/ 166 w 211"/>
              <a:gd name="T53" fmla="*/ 111 h 295"/>
              <a:gd name="T54" fmla="*/ 192 w 211"/>
              <a:gd name="T55" fmla="*/ 86 h 295"/>
              <a:gd name="T56" fmla="*/ 192 w 211"/>
              <a:gd name="T57" fmla="*/ 244 h 295"/>
              <a:gd name="T58" fmla="*/ 166 w 211"/>
              <a:gd name="T59" fmla="*/ 268 h 295"/>
              <a:gd name="T60" fmla="*/ 166 w 211"/>
              <a:gd name="T61" fmla="*/ 115 h 295"/>
              <a:gd name="T62" fmla="*/ 166 w 211"/>
              <a:gd name="T63" fmla="*/ 111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11" h="295">
                <a:moveTo>
                  <a:pt x="205" y="64"/>
                </a:moveTo>
                <a:cubicBezTo>
                  <a:pt x="61" y="11"/>
                  <a:pt x="61" y="11"/>
                  <a:pt x="61" y="11"/>
                </a:cubicBezTo>
                <a:cubicBezTo>
                  <a:pt x="58" y="10"/>
                  <a:pt x="32" y="0"/>
                  <a:pt x="11" y="19"/>
                </a:cubicBezTo>
                <a:cubicBezTo>
                  <a:pt x="4" y="26"/>
                  <a:pt x="0" y="35"/>
                  <a:pt x="0" y="45"/>
                </a:cubicBezTo>
                <a:cubicBezTo>
                  <a:pt x="0" y="47"/>
                  <a:pt x="1" y="48"/>
                  <a:pt x="1" y="50"/>
                </a:cubicBezTo>
                <a:cubicBezTo>
                  <a:pt x="1" y="228"/>
                  <a:pt x="1" y="228"/>
                  <a:pt x="1" y="228"/>
                </a:cubicBezTo>
                <a:cubicBezTo>
                  <a:pt x="1" y="232"/>
                  <a:pt x="3" y="236"/>
                  <a:pt x="7" y="237"/>
                </a:cubicBezTo>
                <a:cubicBezTo>
                  <a:pt x="153" y="295"/>
                  <a:pt x="153" y="295"/>
                  <a:pt x="153" y="295"/>
                </a:cubicBezTo>
                <a:cubicBezTo>
                  <a:pt x="154" y="295"/>
                  <a:pt x="156" y="295"/>
                  <a:pt x="157" y="295"/>
                </a:cubicBezTo>
                <a:cubicBezTo>
                  <a:pt x="159" y="295"/>
                  <a:pt x="161" y="295"/>
                  <a:pt x="162" y="294"/>
                </a:cubicBezTo>
                <a:cubicBezTo>
                  <a:pt x="165" y="292"/>
                  <a:pt x="166" y="289"/>
                  <a:pt x="166" y="286"/>
                </a:cubicBezTo>
                <a:cubicBezTo>
                  <a:pt x="166" y="276"/>
                  <a:pt x="166" y="276"/>
                  <a:pt x="166" y="276"/>
                </a:cubicBezTo>
                <a:cubicBezTo>
                  <a:pt x="193" y="251"/>
                  <a:pt x="193" y="251"/>
                  <a:pt x="193" y="251"/>
                </a:cubicBezTo>
                <a:cubicBezTo>
                  <a:pt x="195" y="254"/>
                  <a:pt x="198" y="256"/>
                  <a:pt x="201" y="256"/>
                </a:cubicBezTo>
                <a:cubicBezTo>
                  <a:pt x="207" y="256"/>
                  <a:pt x="211" y="251"/>
                  <a:pt x="211" y="246"/>
                </a:cubicBezTo>
                <a:cubicBezTo>
                  <a:pt x="211" y="73"/>
                  <a:pt x="211" y="73"/>
                  <a:pt x="211" y="73"/>
                </a:cubicBezTo>
                <a:cubicBezTo>
                  <a:pt x="211" y="69"/>
                  <a:pt x="208" y="66"/>
                  <a:pt x="205" y="64"/>
                </a:cubicBezTo>
                <a:close/>
                <a:moveTo>
                  <a:pt x="21" y="49"/>
                </a:moveTo>
                <a:cubicBezTo>
                  <a:pt x="20" y="48"/>
                  <a:pt x="19" y="46"/>
                  <a:pt x="19" y="44"/>
                </a:cubicBezTo>
                <a:cubicBezTo>
                  <a:pt x="19" y="40"/>
                  <a:pt x="21" y="36"/>
                  <a:pt x="24" y="33"/>
                </a:cubicBezTo>
                <a:cubicBezTo>
                  <a:pt x="36" y="22"/>
                  <a:pt x="54" y="28"/>
                  <a:pt x="54" y="28"/>
                </a:cubicBezTo>
                <a:cubicBezTo>
                  <a:pt x="54" y="28"/>
                  <a:pt x="54" y="29"/>
                  <a:pt x="55" y="29"/>
                </a:cubicBezTo>
                <a:cubicBezTo>
                  <a:pt x="190" y="79"/>
                  <a:pt x="190" y="79"/>
                  <a:pt x="190" y="79"/>
                </a:cubicBezTo>
                <a:cubicBezTo>
                  <a:pt x="161" y="106"/>
                  <a:pt x="161" y="106"/>
                  <a:pt x="161" y="106"/>
                </a:cubicBezTo>
                <a:cubicBezTo>
                  <a:pt x="161" y="106"/>
                  <a:pt x="161" y="106"/>
                  <a:pt x="160" y="106"/>
                </a:cubicBezTo>
                <a:lnTo>
                  <a:pt x="21" y="49"/>
                </a:lnTo>
                <a:close/>
                <a:moveTo>
                  <a:pt x="166" y="111"/>
                </a:moveTo>
                <a:cubicBezTo>
                  <a:pt x="192" y="86"/>
                  <a:pt x="192" y="86"/>
                  <a:pt x="192" y="86"/>
                </a:cubicBezTo>
                <a:cubicBezTo>
                  <a:pt x="192" y="244"/>
                  <a:pt x="192" y="244"/>
                  <a:pt x="192" y="244"/>
                </a:cubicBezTo>
                <a:cubicBezTo>
                  <a:pt x="166" y="268"/>
                  <a:pt x="166" y="268"/>
                  <a:pt x="166" y="268"/>
                </a:cubicBezTo>
                <a:cubicBezTo>
                  <a:pt x="166" y="115"/>
                  <a:pt x="166" y="115"/>
                  <a:pt x="166" y="115"/>
                </a:cubicBezTo>
                <a:cubicBezTo>
                  <a:pt x="166" y="114"/>
                  <a:pt x="166" y="112"/>
                  <a:pt x="166" y="11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46" name="组合 32"/>
          <p:cNvGrpSpPr/>
          <p:nvPr/>
        </p:nvGrpSpPr>
        <p:grpSpPr>
          <a:xfrm>
            <a:off x="6255757" y="5006273"/>
            <a:ext cx="412393" cy="410021"/>
            <a:chOff x="344488" y="363538"/>
            <a:chExt cx="276226" cy="274637"/>
          </a:xfrm>
          <a:solidFill>
            <a:schemeClr val="bg1"/>
          </a:solidFill>
        </p:grpSpPr>
        <p:sp>
          <p:nvSpPr>
            <p:cNvPr id="47" name="Freeform 223"/>
            <p:cNvSpPr>
              <a:spLocks noEditPoints="1"/>
            </p:cNvSpPr>
            <p:nvPr/>
          </p:nvSpPr>
          <p:spPr bwMode="auto">
            <a:xfrm>
              <a:off x="344488" y="363538"/>
              <a:ext cx="68263" cy="68262"/>
            </a:xfrm>
            <a:custGeom>
              <a:avLst/>
              <a:gdLst>
                <a:gd name="T0" fmla="*/ 0 w 43"/>
                <a:gd name="T1" fmla="*/ 43 h 43"/>
                <a:gd name="T2" fmla="*/ 43 w 43"/>
                <a:gd name="T3" fmla="*/ 43 h 43"/>
                <a:gd name="T4" fmla="*/ 43 w 43"/>
                <a:gd name="T5" fmla="*/ 0 h 43"/>
                <a:gd name="T6" fmla="*/ 0 w 43"/>
                <a:gd name="T7" fmla="*/ 0 h 43"/>
                <a:gd name="T8" fmla="*/ 0 w 43"/>
                <a:gd name="T9" fmla="*/ 43 h 43"/>
                <a:gd name="T10" fmla="*/ 10 w 43"/>
                <a:gd name="T11" fmla="*/ 9 h 43"/>
                <a:gd name="T12" fmla="*/ 34 w 43"/>
                <a:gd name="T13" fmla="*/ 9 h 43"/>
                <a:gd name="T14" fmla="*/ 34 w 43"/>
                <a:gd name="T15" fmla="*/ 33 h 43"/>
                <a:gd name="T16" fmla="*/ 10 w 43"/>
                <a:gd name="T17" fmla="*/ 33 h 43"/>
                <a:gd name="T18" fmla="*/ 10 w 43"/>
                <a:gd name="T19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3">
                  <a:moveTo>
                    <a:pt x="0" y="43"/>
                  </a:moveTo>
                  <a:lnTo>
                    <a:pt x="43" y="43"/>
                  </a:lnTo>
                  <a:lnTo>
                    <a:pt x="43" y="0"/>
                  </a:lnTo>
                  <a:lnTo>
                    <a:pt x="0" y="0"/>
                  </a:lnTo>
                  <a:lnTo>
                    <a:pt x="0" y="43"/>
                  </a:lnTo>
                  <a:close/>
                  <a:moveTo>
                    <a:pt x="10" y="9"/>
                  </a:moveTo>
                  <a:lnTo>
                    <a:pt x="34" y="9"/>
                  </a:lnTo>
                  <a:lnTo>
                    <a:pt x="34" y="33"/>
                  </a:lnTo>
                  <a:lnTo>
                    <a:pt x="10" y="33"/>
                  </a:lnTo>
                  <a:lnTo>
                    <a:pt x="1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8" name="Freeform 224"/>
            <p:cNvSpPr>
              <a:spLocks noEditPoints="1"/>
            </p:cNvSpPr>
            <p:nvPr/>
          </p:nvSpPr>
          <p:spPr bwMode="auto">
            <a:xfrm>
              <a:off x="344488" y="465138"/>
              <a:ext cx="68263" cy="68262"/>
            </a:xfrm>
            <a:custGeom>
              <a:avLst/>
              <a:gdLst>
                <a:gd name="T0" fmla="*/ 0 w 43"/>
                <a:gd name="T1" fmla="*/ 43 h 43"/>
                <a:gd name="T2" fmla="*/ 43 w 43"/>
                <a:gd name="T3" fmla="*/ 43 h 43"/>
                <a:gd name="T4" fmla="*/ 43 w 43"/>
                <a:gd name="T5" fmla="*/ 0 h 43"/>
                <a:gd name="T6" fmla="*/ 0 w 43"/>
                <a:gd name="T7" fmla="*/ 0 h 43"/>
                <a:gd name="T8" fmla="*/ 0 w 43"/>
                <a:gd name="T9" fmla="*/ 43 h 43"/>
                <a:gd name="T10" fmla="*/ 10 w 43"/>
                <a:gd name="T11" fmla="*/ 10 h 43"/>
                <a:gd name="T12" fmla="*/ 34 w 43"/>
                <a:gd name="T13" fmla="*/ 10 h 43"/>
                <a:gd name="T14" fmla="*/ 34 w 43"/>
                <a:gd name="T15" fmla="*/ 34 h 43"/>
                <a:gd name="T16" fmla="*/ 10 w 43"/>
                <a:gd name="T17" fmla="*/ 34 h 43"/>
                <a:gd name="T18" fmla="*/ 10 w 43"/>
                <a:gd name="T19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3">
                  <a:moveTo>
                    <a:pt x="0" y="43"/>
                  </a:moveTo>
                  <a:lnTo>
                    <a:pt x="43" y="43"/>
                  </a:lnTo>
                  <a:lnTo>
                    <a:pt x="43" y="0"/>
                  </a:lnTo>
                  <a:lnTo>
                    <a:pt x="0" y="0"/>
                  </a:lnTo>
                  <a:lnTo>
                    <a:pt x="0" y="43"/>
                  </a:lnTo>
                  <a:close/>
                  <a:moveTo>
                    <a:pt x="10" y="10"/>
                  </a:moveTo>
                  <a:lnTo>
                    <a:pt x="34" y="10"/>
                  </a:lnTo>
                  <a:lnTo>
                    <a:pt x="34" y="34"/>
                  </a:lnTo>
                  <a:lnTo>
                    <a:pt x="10" y="34"/>
                  </a:lnTo>
                  <a:lnTo>
                    <a:pt x="1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9" name="Rectangle 225"/>
            <p:cNvSpPr>
              <a:spLocks noChangeArrowheads="1"/>
            </p:cNvSpPr>
            <p:nvPr/>
          </p:nvSpPr>
          <p:spPr bwMode="auto">
            <a:xfrm>
              <a:off x="447676" y="377825"/>
              <a:ext cx="173038" cy="381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0" name="Rectangle 226"/>
            <p:cNvSpPr>
              <a:spLocks noChangeArrowheads="1"/>
            </p:cNvSpPr>
            <p:nvPr/>
          </p:nvSpPr>
          <p:spPr bwMode="auto">
            <a:xfrm>
              <a:off x="447676" y="481013"/>
              <a:ext cx="173038" cy="381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" name="Freeform 227"/>
            <p:cNvSpPr>
              <a:spLocks noEditPoints="1"/>
            </p:cNvSpPr>
            <p:nvPr/>
          </p:nvSpPr>
          <p:spPr bwMode="auto">
            <a:xfrm>
              <a:off x="344488" y="568325"/>
              <a:ext cx="68263" cy="69850"/>
            </a:xfrm>
            <a:custGeom>
              <a:avLst/>
              <a:gdLst>
                <a:gd name="T0" fmla="*/ 0 w 43"/>
                <a:gd name="T1" fmla="*/ 44 h 44"/>
                <a:gd name="T2" fmla="*/ 43 w 43"/>
                <a:gd name="T3" fmla="*/ 44 h 44"/>
                <a:gd name="T4" fmla="*/ 43 w 43"/>
                <a:gd name="T5" fmla="*/ 0 h 44"/>
                <a:gd name="T6" fmla="*/ 0 w 43"/>
                <a:gd name="T7" fmla="*/ 0 h 44"/>
                <a:gd name="T8" fmla="*/ 0 w 43"/>
                <a:gd name="T9" fmla="*/ 44 h 44"/>
                <a:gd name="T10" fmla="*/ 10 w 43"/>
                <a:gd name="T11" fmla="*/ 10 h 44"/>
                <a:gd name="T12" fmla="*/ 34 w 43"/>
                <a:gd name="T13" fmla="*/ 10 h 44"/>
                <a:gd name="T14" fmla="*/ 34 w 43"/>
                <a:gd name="T15" fmla="*/ 34 h 44"/>
                <a:gd name="T16" fmla="*/ 10 w 43"/>
                <a:gd name="T17" fmla="*/ 34 h 44"/>
                <a:gd name="T18" fmla="*/ 10 w 43"/>
                <a:gd name="T19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4">
                  <a:moveTo>
                    <a:pt x="0" y="44"/>
                  </a:moveTo>
                  <a:lnTo>
                    <a:pt x="43" y="44"/>
                  </a:lnTo>
                  <a:lnTo>
                    <a:pt x="43" y="0"/>
                  </a:lnTo>
                  <a:lnTo>
                    <a:pt x="0" y="0"/>
                  </a:lnTo>
                  <a:lnTo>
                    <a:pt x="0" y="44"/>
                  </a:lnTo>
                  <a:close/>
                  <a:moveTo>
                    <a:pt x="10" y="10"/>
                  </a:moveTo>
                  <a:lnTo>
                    <a:pt x="34" y="10"/>
                  </a:lnTo>
                  <a:lnTo>
                    <a:pt x="34" y="34"/>
                  </a:lnTo>
                  <a:lnTo>
                    <a:pt x="10" y="34"/>
                  </a:lnTo>
                  <a:lnTo>
                    <a:pt x="1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" name="Rectangle 228"/>
            <p:cNvSpPr>
              <a:spLocks noChangeArrowheads="1"/>
            </p:cNvSpPr>
            <p:nvPr/>
          </p:nvSpPr>
          <p:spPr bwMode="auto">
            <a:xfrm>
              <a:off x="447676" y="584200"/>
              <a:ext cx="173038" cy="381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3" name="组合 39"/>
          <p:cNvGrpSpPr/>
          <p:nvPr/>
        </p:nvGrpSpPr>
        <p:grpSpPr>
          <a:xfrm>
            <a:off x="6789677" y="4025632"/>
            <a:ext cx="298628" cy="412391"/>
            <a:chOff x="1485901" y="361950"/>
            <a:chExt cx="200025" cy="276225"/>
          </a:xfrm>
          <a:solidFill>
            <a:schemeClr val="bg1"/>
          </a:solidFill>
        </p:grpSpPr>
        <p:sp>
          <p:nvSpPr>
            <p:cNvPr id="54" name="Freeform 229"/>
            <p:cNvSpPr>
              <a:spLocks noEditPoints="1"/>
            </p:cNvSpPr>
            <p:nvPr/>
          </p:nvSpPr>
          <p:spPr bwMode="auto">
            <a:xfrm>
              <a:off x="1528763" y="461963"/>
              <a:ext cx="33338" cy="33337"/>
            </a:xfrm>
            <a:custGeom>
              <a:avLst/>
              <a:gdLst>
                <a:gd name="T0" fmla="*/ 0 w 21"/>
                <a:gd name="T1" fmla="*/ 21 h 21"/>
                <a:gd name="T2" fmla="*/ 21 w 21"/>
                <a:gd name="T3" fmla="*/ 21 h 21"/>
                <a:gd name="T4" fmla="*/ 21 w 21"/>
                <a:gd name="T5" fmla="*/ 0 h 21"/>
                <a:gd name="T6" fmla="*/ 0 w 21"/>
                <a:gd name="T7" fmla="*/ 0 h 21"/>
                <a:gd name="T8" fmla="*/ 0 w 21"/>
                <a:gd name="T9" fmla="*/ 21 h 21"/>
                <a:gd name="T10" fmla="*/ 5 w 21"/>
                <a:gd name="T11" fmla="*/ 4 h 21"/>
                <a:gd name="T12" fmla="*/ 17 w 21"/>
                <a:gd name="T13" fmla="*/ 4 h 21"/>
                <a:gd name="T14" fmla="*/ 17 w 21"/>
                <a:gd name="T15" fmla="*/ 16 h 21"/>
                <a:gd name="T16" fmla="*/ 5 w 21"/>
                <a:gd name="T17" fmla="*/ 16 h 21"/>
                <a:gd name="T18" fmla="*/ 5 w 21"/>
                <a:gd name="T19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1">
                  <a:moveTo>
                    <a:pt x="0" y="21"/>
                  </a:moveTo>
                  <a:lnTo>
                    <a:pt x="21" y="21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21"/>
                  </a:lnTo>
                  <a:close/>
                  <a:moveTo>
                    <a:pt x="5" y="4"/>
                  </a:moveTo>
                  <a:lnTo>
                    <a:pt x="17" y="4"/>
                  </a:lnTo>
                  <a:lnTo>
                    <a:pt x="17" y="16"/>
                  </a:lnTo>
                  <a:lnTo>
                    <a:pt x="5" y="16"/>
                  </a:lnTo>
                  <a:lnTo>
                    <a:pt x="5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5" name="Freeform 230"/>
            <p:cNvSpPr>
              <a:spLocks noEditPoints="1"/>
            </p:cNvSpPr>
            <p:nvPr/>
          </p:nvSpPr>
          <p:spPr bwMode="auto">
            <a:xfrm>
              <a:off x="1528763" y="512763"/>
              <a:ext cx="33338" cy="33337"/>
            </a:xfrm>
            <a:custGeom>
              <a:avLst/>
              <a:gdLst>
                <a:gd name="T0" fmla="*/ 0 w 21"/>
                <a:gd name="T1" fmla="*/ 21 h 21"/>
                <a:gd name="T2" fmla="*/ 21 w 21"/>
                <a:gd name="T3" fmla="*/ 21 h 21"/>
                <a:gd name="T4" fmla="*/ 21 w 21"/>
                <a:gd name="T5" fmla="*/ 0 h 21"/>
                <a:gd name="T6" fmla="*/ 0 w 21"/>
                <a:gd name="T7" fmla="*/ 0 h 21"/>
                <a:gd name="T8" fmla="*/ 0 w 21"/>
                <a:gd name="T9" fmla="*/ 21 h 21"/>
                <a:gd name="T10" fmla="*/ 5 w 21"/>
                <a:gd name="T11" fmla="*/ 4 h 21"/>
                <a:gd name="T12" fmla="*/ 17 w 21"/>
                <a:gd name="T13" fmla="*/ 4 h 21"/>
                <a:gd name="T14" fmla="*/ 17 w 21"/>
                <a:gd name="T15" fmla="*/ 16 h 21"/>
                <a:gd name="T16" fmla="*/ 5 w 21"/>
                <a:gd name="T17" fmla="*/ 16 h 21"/>
                <a:gd name="T18" fmla="*/ 5 w 21"/>
                <a:gd name="T19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1">
                  <a:moveTo>
                    <a:pt x="0" y="21"/>
                  </a:moveTo>
                  <a:lnTo>
                    <a:pt x="21" y="21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21"/>
                  </a:lnTo>
                  <a:close/>
                  <a:moveTo>
                    <a:pt x="5" y="4"/>
                  </a:moveTo>
                  <a:lnTo>
                    <a:pt x="17" y="4"/>
                  </a:lnTo>
                  <a:lnTo>
                    <a:pt x="17" y="16"/>
                  </a:lnTo>
                  <a:lnTo>
                    <a:pt x="5" y="16"/>
                  </a:lnTo>
                  <a:lnTo>
                    <a:pt x="5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6" name="Rectangle 231"/>
            <p:cNvSpPr>
              <a:spLocks noChangeArrowheads="1"/>
            </p:cNvSpPr>
            <p:nvPr/>
          </p:nvSpPr>
          <p:spPr bwMode="auto">
            <a:xfrm>
              <a:off x="1579563" y="468313"/>
              <a:ext cx="60325" cy="19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7" name="Rectangle 232"/>
            <p:cNvSpPr>
              <a:spLocks noChangeArrowheads="1"/>
            </p:cNvSpPr>
            <p:nvPr/>
          </p:nvSpPr>
          <p:spPr bwMode="auto">
            <a:xfrm>
              <a:off x="1579563" y="519113"/>
              <a:ext cx="60325" cy="19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8" name="Freeform 233"/>
            <p:cNvSpPr>
              <a:spLocks noEditPoints="1"/>
            </p:cNvSpPr>
            <p:nvPr/>
          </p:nvSpPr>
          <p:spPr bwMode="auto">
            <a:xfrm>
              <a:off x="1528763" y="561975"/>
              <a:ext cx="33338" cy="34925"/>
            </a:xfrm>
            <a:custGeom>
              <a:avLst/>
              <a:gdLst>
                <a:gd name="T0" fmla="*/ 0 w 21"/>
                <a:gd name="T1" fmla="*/ 22 h 22"/>
                <a:gd name="T2" fmla="*/ 21 w 21"/>
                <a:gd name="T3" fmla="*/ 22 h 22"/>
                <a:gd name="T4" fmla="*/ 21 w 21"/>
                <a:gd name="T5" fmla="*/ 0 h 22"/>
                <a:gd name="T6" fmla="*/ 0 w 21"/>
                <a:gd name="T7" fmla="*/ 0 h 22"/>
                <a:gd name="T8" fmla="*/ 0 w 21"/>
                <a:gd name="T9" fmla="*/ 22 h 22"/>
                <a:gd name="T10" fmla="*/ 5 w 21"/>
                <a:gd name="T11" fmla="*/ 5 h 22"/>
                <a:gd name="T12" fmla="*/ 17 w 21"/>
                <a:gd name="T13" fmla="*/ 5 h 22"/>
                <a:gd name="T14" fmla="*/ 17 w 21"/>
                <a:gd name="T15" fmla="*/ 17 h 22"/>
                <a:gd name="T16" fmla="*/ 5 w 21"/>
                <a:gd name="T17" fmla="*/ 17 h 22"/>
                <a:gd name="T18" fmla="*/ 5 w 21"/>
                <a:gd name="T19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2">
                  <a:moveTo>
                    <a:pt x="0" y="22"/>
                  </a:moveTo>
                  <a:lnTo>
                    <a:pt x="21" y="22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22"/>
                  </a:lnTo>
                  <a:close/>
                  <a:moveTo>
                    <a:pt x="5" y="5"/>
                  </a:moveTo>
                  <a:lnTo>
                    <a:pt x="17" y="5"/>
                  </a:lnTo>
                  <a:lnTo>
                    <a:pt x="17" y="17"/>
                  </a:lnTo>
                  <a:lnTo>
                    <a:pt x="5" y="17"/>
                  </a:ln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9" name="Rectangle 234"/>
            <p:cNvSpPr>
              <a:spLocks noChangeArrowheads="1"/>
            </p:cNvSpPr>
            <p:nvPr/>
          </p:nvSpPr>
          <p:spPr bwMode="auto">
            <a:xfrm>
              <a:off x="1579563" y="569913"/>
              <a:ext cx="60325" cy="19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0" name="Freeform 235"/>
            <p:cNvSpPr>
              <a:spLocks noEditPoints="1"/>
            </p:cNvSpPr>
            <p:nvPr/>
          </p:nvSpPr>
          <p:spPr bwMode="auto">
            <a:xfrm>
              <a:off x="1485901" y="361950"/>
              <a:ext cx="200025" cy="276225"/>
            </a:xfrm>
            <a:custGeom>
              <a:avLst/>
              <a:gdLst>
                <a:gd name="T0" fmla="*/ 36 w 126"/>
                <a:gd name="T1" fmla="*/ 0 h 174"/>
                <a:gd name="T2" fmla="*/ 36 w 126"/>
                <a:gd name="T3" fmla="*/ 0 h 174"/>
                <a:gd name="T4" fmla="*/ 0 w 126"/>
                <a:gd name="T5" fmla="*/ 36 h 174"/>
                <a:gd name="T6" fmla="*/ 0 w 126"/>
                <a:gd name="T7" fmla="*/ 174 h 174"/>
                <a:gd name="T8" fmla="*/ 126 w 126"/>
                <a:gd name="T9" fmla="*/ 174 h 174"/>
                <a:gd name="T10" fmla="*/ 126 w 126"/>
                <a:gd name="T11" fmla="*/ 0 h 174"/>
                <a:gd name="T12" fmla="*/ 36 w 126"/>
                <a:gd name="T13" fmla="*/ 0 h 174"/>
                <a:gd name="T14" fmla="*/ 111 w 126"/>
                <a:gd name="T15" fmla="*/ 159 h 174"/>
                <a:gd name="T16" fmla="*/ 14 w 126"/>
                <a:gd name="T17" fmla="*/ 159 h 174"/>
                <a:gd name="T18" fmla="*/ 14 w 126"/>
                <a:gd name="T19" fmla="*/ 51 h 174"/>
                <a:gd name="T20" fmla="*/ 50 w 126"/>
                <a:gd name="T21" fmla="*/ 51 h 174"/>
                <a:gd name="T22" fmla="*/ 50 w 126"/>
                <a:gd name="T23" fmla="*/ 14 h 174"/>
                <a:gd name="T24" fmla="*/ 111 w 126"/>
                <a:gd name="T25" fmla="*/ 14 h 174"/>
                <a:gd name="T26" fmla="*/ 111 w 126"/>
                <a:gd name="T27" fmla="*/ 159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6" h="174">
                  <a:moveTo>
                    <a:pt x="36" y="0"/>
                  </a:moveTo>
                  <a:lnTo>
                    <a:pt x="36" y="0"/>
                  </a:lnTo>
                  <a:lnTo>
                    <a:pt x="0" y="36"/>
                  </a:lnTo>
                  <a:lnTo>
                    <a:pt x="0" y="174"/>
                  </a:lnTo>
                  <a:lnTo>
                    <a:pt x="126" y="174"/>
                  </a:lnTo>
                  <a:lnTo>
                    <a:pt x="126" y="0"/>
                  </a:lnTo>
                  <a:lnTo>
                    <a:pt x="36" y="0"/>
                  </a:lnTo>
                  <a:close/>
                  <a:moveTo>
                    <a:pt x="111" y="159"/>
                  </a:moveTo>
                  <a:lnTo>
                    <a:pt x="14" y="159"/>
                  </a:lnTo>
                  <a:lnTo>
                    <a:pt x="14" y="51"/>
                  </a:lnTo>
                  <a:lnTo>
                    <a:pt x="50" y="51"/>
                  </a:lnTo>
                  <a:lnTo>
                    <a:pt x="50" y="14"/>
                  </a:lnTo>
                  <a:lnTo>
                    <a:pt x="111" y="14"/>
                  </a:lnTo>
                  <a:lnTo>
                    <a:pt x="111" y="1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1" name="组合 47"/>
          <p:cNvGrpSpPr/>
          <p:nvPr/>
        </p:nvGrpSpPr>
        <p:grpSpPr>
          <a:xfrm>
            <a:off x="5145230" y="5006273"/>
            <a:ext cx="336549" cy="412391"/>
            <a:chOff x="920751" y="361950"/>
            <a:chExt cx="225425" cy="276225"/>
          </a:xfrm>
          <a:solidFill>
            <a:schemeClr val="bg1"/>
          </a:solidFill>
        </p:grpSpPr>
        <p:sp>
          <p:nvSpPr>
            <p:cNvPr id="62" name="Freeform 236"/>
            <p:cNvSpPr>
              <a:spLocks noEditPoints="1"/>
            </p:cNvSpPr>
            <p:nvPr/>
          </p:nvSpPr>
          <p:spPr bwMode="auto">
            <a:xfrm>
              <a:off x="969963" y="449263"/>
              <a:ext cx="33338" cy="33337"/>
            </a:xfrm>
            <a:custGeom>
              <a:avLst/>
              <a:gdLst>
                <a:gd name="T0" fmla="*/ 0 w 21"/>
                <a:gd name="T1" fmla="*/ 21 h 21"/>
                <a:gd name="T2" fmla="*/ 21 w 21"/>
                <a:gd name="T3" fmla="*/ 21 h 21"/>
                <a:gd name="T4" fmla="*/ 21 w 21"/>
                <a:gd name="T5" fmla="*/ 0 h 21"/>
                <a:gd name="T6" fmla="*/ 0 w 21"/>
                <a:gd name="T7" fmla="*/ 0 h 21"/>
                <a:gd name="T8" fmla="*/ 0 w 21"/>
                <a:gd name="T9" fmla="*/ 21 h 21"/>
                <a:gd name="T10" fmla="*/ 5 w 21"/>
                <a:gd name="T11" fmla="*/ 5 h 21"/>
                <a:gd name="T12" fmla="*/ 17 w 21"/>
                <a:gd name="T13" fmla="*/ 5 h 21"/>
                <a:gd name="T14" fmla="*/ 17 w 21"/>
                <a:gd name="T15" fmla="*/ 17 h 21"/>
                <a:gd name="T16" fmla="*/ 5 w 21"/>
                <a:gd name="T17" fmla="*/ 17 h 21"/>
                <a:gd name="T18" fmla="*/ 5 w 21"/>
                <a:gd name="T19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1">
                  <a:moveTo>
                    <a:pt x="0" y="21"/>
                  </a:moveTo>
                  <a:lnTo>
                    <a:pt x="21" y="21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21"/>
                  </a:lnTo>
                  <a:close/>
                  <a:moveTo>
                    <a:pt x="5" y="5"/>
                  </a:moveTo>
                  <a:lnTo>
                    <a:pt x="17" y="5"/>
                  </a:lnTo>
                  <a:lnTo>
                    <a:pt x="17" y="17"/>
                  </a:lnTo>
                  <a:lnTo>
                    <a:pt x="5" y="17"/>
                  </a:ln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3" name="Freeform 237"/>
            <p:cNvSpPr>
              <a:spLocks noEditPoints="1"/>
            </p:cNvSpPr>
            <p:nvPr/>
          </p:nvSpPr>
          <p:spPr bwMode="auto">
            <a:xfrm>
              <a:off x="969963" y="500063"/>
              <a:ext cx="33338" cy="33337"/>
            </a:xfrm>
            <a:custGeom>
              <a:avLst/>
              <a:gdLst>
                <a:gd name="T0" fmla="*/ 0 w 21"/>
                <a:gd name="T1" fmla="*/ 21 h 21"/>
                <a:gd name="T2" fmla="*/ 21 w 21"/>
                <a:gd name="T3" fmla="*/ 21 h 21"/>
                <a:gd name="T4" fmla="*/ 21 w 21"/>
                <a:gd name="T5" fmla="*/ 0 h 21"/>
                <a:gd name="T6" fmla="*/ 0 w 21"/>
                <a:gd name="T7" fmla="*/ 0 h 21"/>
                <a:gd name="T8" fmla="*/ 0 w 21"/>
                <a:gd name="T9" fmla="*/ 21 h 21"/>
                <a:gd name="T10" fmla="*/ 5 w 21"/>
                <a:gd name="T11" fmla="*/ 5 h 21"/>
                <a:gd name="T12" fmla="*/ 17 w 21"/>
                <a:gd name="T13" fmla="*/ 5 h 21"/>
                <a:gd name="T14" fmla="*/ 17 w 21"/>
                <a:gd name="T15" fmla="*/ 17 h 21"/>
                <a:gd name="T16" fmla="*/ 5 w 21"/>
                <a:gd name="T17" fmla="*/ 17 h 21"/>
                <a:gd name="T18" fmla="*/ 5 w 21"/>
                <a:gd name="T19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1">
                  <a:moveTo>
                    <a:pt x="0" y="21"/>
                  </a:moveTo>
                  <a:lnTo>
                    <a:pt x="21" y="21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21"/>
                  </a:lnTo>
                  <a:close/>
                  <a:moveTo>
                    <a:pt x="5" y="5"/>
                  </a:moveTo>
                  <a:lnTo>
                    <a:pt x="17" y="5"/>
                  </a:lnTo>
                  <a:lnTo>
                    <a:pt x="17" y="17"/>
                  </a:lnTo>
                  <a:lnTo>
                    <a:pt x="5" y="17"/>
                  </a:ln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4" name="Rectangle 238"/>
            <p:cNvSpPr>
              <a:spLocks noChangeArrowheads="1"/>
            </p:cNvSpPr>
            <p:nvPr/>
          </p:nvSpPr>
          <p:spPr bwMode="auto">
            <a:xfrm>
              <a:off x="1020763" y="457200"/>
              <a:ext cx="76200" cy="19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5" name="Rectangle 239"/>
            <p:cNvSpPr>
              <a:spLocks noChangeArrowheads="1"/>
            </p:cNvSpPr>
            <p:nvPr/>
          </p:nvSpPr>
          <p:spPr bwMode="auto">
            <a:xfrm>
              <a:off x="1020763" y="508000"/>
              <a:ext cx="76200" cy="19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6" name="Freeform 240"/>
            <p:cNvSpPr>
              <a:spLocks noEditPoints="1"/>
            </p:cNvSpPr>
            <p:nvPr/>
          </p:nvSpPr>
          <p:spPr bwMode="auto">
            <a:xfrm>
              <a:off x="969963" y="550863"/>
              <a:ext cx="33338" cy="33337"/>
            </a:xfrm>
            <a:custGeom>
              <a:avLst/>
              <a:gdLst>
                <a:gd name="T0" fmla="*/ 0 w 21"/>
                <a:gd name="T1" fmla="*/ 21 h 21"/>
                <a:gd name="T2" fmla="*/ 21 w 21"/>
                <a:gd name="T3" fmla="*/ 21 h 21"/>
                <a:gd name="T4" fmla="*/ 21 w 21"/>
                <a:gd name="T5" fmla="*/ 0 h 21"/>
                <a:gd name="T6" fmla="*/ 0 w 21"/>
                <a:gd name="T7" fmla="*/ 0 h 21"/>
                <a:gd name="T8" fmla="*/ 0 w 21"/>
                <a:gd name="T9" fmla="*/ 21 h 21"/>
                <a:gd name="T10" fmla="*/ 5 w 21"/>
                <a:gd name="T11" fmla="*/ 5 h 21"/>
                <a:gd name="T12" fmla="*/ 17 w 21"/>
                <a:gd name="T13" fmla="*/ 5 h 21"/>
                <a:gd name="T14" fmla="*/ 17 w 21"/>
                <a:gd name="T15" fmla="*/ 17 h 21"/>
                <a:gd name="T16" fmla="*/ 5 w 21"/>
                <a:gd name="T17" fmla="*/ 17 h 21"/>
                <a:gd name="T18" fmla="*/ 5 w 21"/>
                <a:gd name="T19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1">
                  <a:moveTo>
                    <a:pt x="0" y="21"/>
                  </a:moveTo>
                  <a:lnTo>
                    <a:pt x="21" y="21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21"/>
                  </a:lnTo>
                  <a:close/>
                  <a:moveTo>
                    <a:pt x="5" y="5"/>
                  </a:moveTo>
                  <a:lnTo>
                    <a:pt x="17" y="5"/>
                  </a:lnTo>
                  <a:lnTo>
                    <a:pt x="17" y="17"/>
                  </a:lnTo>
                  <a:lnTo>
                    <a:pt x="5" y="17"/>
                  </a:ln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7" name="Rectangle 241"/>
            <p:cNvSpPr>
              <a:spLocks noChangeArrowheads="1"/>
            </p:cNvSpPr>
            <p:nvPr/>
          </p:nvSpPr>
          <p:spPr bwMode="auto">
            <a:xfrm>
              <a:off x="1020763" y="558800"/>
              <a:ext cx="76200" cy="19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8" name="Freeform 242"/>
            <p:cNvSpPr>
              <a:spLocks noEditPoints="1"/>
            </p:cNvSpPr>
            <p:nvPr/>
          </p:nvSpPr>
          <p:spPr bwMode="auto">
            <a:xfrm>
              <a:off x="920751" y="361950"/>
              <a:ext cx="225425" cy="276225"/>
            </a:xfrm>
            <a:custGeom>
              <a:avLst/>
              <a:gdLst>
                <a:gd name="T0" fmla="*/ 211 w 236"/>
                <a:gd name="T1" fmla="*/ 22 h 288"/>
                <a:gd name="T2" fmla="*/ 196 w 236"/>
                <a:gd name="T3" fmla="*/ 22 h 288"/>
                <a:gd name="T4" fmla="*/ 196 w 236"/>
                <a:gd name="T5" fmla="*/ 12 h 288"/>
                <a:gd name="T6" fmla="*/ 184 w 236"/>
                <a:gd name="T7" fmla="*/ 0 h 288"/>
                <a:gd name="T8" fmla="*/ 172 w 236"/>
                <a:gd name="T9" fmla="*/ 12 h 288"/>
                <a:gd name="T10" fmla="*/ 172 w 236"/>
                <a:gd name="T11" fmla="*/ 22 h 288"/>
                <a:gd name="T12" fmla="*/ 130 w 236"/>
                <a:gd name="T13" fmla="*/ 22 h 288"/>
                <a:gd name="T14" fmla="*/ 130 w 236"/>
                <a:gd name="T15" fmla="*/ 12 h 288"/>
                <a:gd name="T16" fmla="*/ 118 w 236"/>
                <a:gd name="T17" fmla="*/ 0 h 288"/>
                <a:gd name="T18" fmla="*/ 106 w 236"/>
                <a:gd name="T19" fmla="*/ 12 h 288"/>
                <a:gd name="T20" fmla="*/ 106 w 236"/>
                <a:gd name="T21" fmla="*/ 22 h 288"/>
                <a:gd name="T22" fmla="*/ 65 w 236"/>
                <a:gd name="T23" fmla="*/ 22 h 288"/>
                <a:gd name="T24" fmla="*/ 65 w 236"/>
                <a:gd name="T25" fmla="*/ 12 h 288"/>
                <a:gd name="T26" fmla="*/ 52 w 236"/>
                <a:gd name="T27" fmla="*/ 0 h 288"/>
                <a:gd name="T28" fmla="*/ 40 w 236"/>
                <a:gd name="T29" fmla="*/ 12 h 288"/>
                <a:gd name="T30" fmla="*/ 40 w 236"/>
                <a:gd name="T31" fmla="*/ 22 h 288"/>
                <a:gd name="T32" fmla="*/ 26 w 236"/>
                <a:gd name="T33" fmla="*/ 22 h 288"/>
                <a:gd name="T34" fmla="*/ 0 w 236"/>
                <a:gd name="T35" fmla="*/ 47 h 288"/>
                <a:gd name="T36" fmla="*/ 0 w 236"/>
                <a:gd name="T37" fmla="*/ 262 h 288"/>
                <a:gd name="T38" fmla="*/ 26 w 236"/>
                <a:gd name="T39" fmla="*/ 288 h 288"/>
                <a:gd name="T40" fmla="*/ 211 w 236"/>
                <a:gd name="T41" fmla="*/ 288 h 288"/>
                <a:gd name="T42" fmla="*/ 236 w 236"/>
                <a:gd name="T43" fmla="*/ 262 h 288"/>
                <a:gd name="T44" fmla="*/ 236 w 236"/>
                <a:gd name="T45" fmla="*/ 47 h 288"/>
                <a:gd name="T46" fmla="*/ 211 w 236"/>
                <a:gd name="T47" fmla="*/ 22 h 288"/>
                <a:gd name="T48" fmla="*/ 211 w 236"/>
                <a:gd name="T49" fmla="*/ 260 h 288"/>
                <a:gd name="T50" fmla="*/ 26 w 236"/>
                <a:gd name="T51" fmla="*/ 260 h 288"/>
                <a:gd name="T52" fmla="*/ 26 w 236"/>
                <a:gd name="T53" fmla="*/ 49 h 288"/>
                <a:gd name="T54" fmla="*/ 40 w 236"/>
                <a:gd name="T55" fmla="*/ 49 h 288"/>
                <a:gd name="T56" fmla="*/ 40 w 236"/>
                <a:gd name="T57" fmla="*/ 58 h 288"/>
                <a:gd name="T58" fmla="*/ 52 w 236"/>
                <a:gd name="T59" fmla="*/ 70 h 288"/>
                <a:gd name="T60" fmla="*/ 65 w 236"/>
                <a:gd name="T61" fmla="*/ 58 h 288"/>
                <a:gd name="T62" fmla="*/ 65 w 236"/>
                <a:gd name="T63" fmla="*/ 49 h 288"/>
                <a:gd name="T64" fmla="*/ 106 w 236"/>
                <a:gd name="T65" fmla="*/ 49 h 288"/>
                <a:gd name="T66" fmla="*/ 106 w 236"/>
                <a:gd name="T67" fmla="*/ 58 h 288"/>
                <a:gd name="T68" fmla="*/ 118 w 236"/>
                <a:gd name="T69" fmla="*/ 70 h 288"/>
                <a:gd name="T70" fmla="*/ 130 w 236"/>
                <a:gd name="T71" fmla="*/ 58 h 288"/>
                <a:gd name="T72" fmla="*/ 130 w 236"/>
                <a:gd name="T73" fmla="*/ 49 h 288"/>
                <a:gd name="T74" fmla="*/ 172 w 236"/>
                <a:gd name="T75" fmla="*/ 49 h 288"/>
                <a:gd name="T76" fmla="*/ 172 w 236"/>
                <a:gd name="T77" fmla="*/ 58 h 288"/>
                <a:gd name="T78" fmla="*/ 184 w 236"/>
                <a:gd name="T79" fmla="*/ 70 h 288"/>
                <a:gd name="T80" fmla="*/ 196 w 236"/>
                <a:gd name="T81" fmla="*/ 58 h 288"/>
                <a:gd name="T82" fmla="*/ 196 w 236"/>
                <a:gd name="T83" fmla="*/ 49 h 288"/>
                <a:gd name="T84" fmla="*/ 211 w 236"/>
                <a:gd name="T85" fmla="*/ 49 h 288"/>
                <a:gd name="T86" fmla="*/ 211 w 236"/>
                <a:gd name="T87" fmla="*/ 26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6" h="288">
                  <a:moveTo>
                    <a:pt x="211" y="22"/>
                  </a:moveTo>
                  <a:cubicBezTo>
                    <a:pt x="196" y="22"/>
                    <a:pt x="196" y="22"/>
                    <a:pt x="196" y="22"/>
                  </a:cubicBezTo>
                  <a:cubicBezTo>
                    <a:pt x="196" y="12"/>
                    <a:pt x="196" y="12"/>
                    <a:pt x="196" y="12"/>
                  </a:cubicBezTo>
                  <a:cubicBezTo>
                    <a:pt x="196" y="6"/>
                    <a:pt x="191" y="0"/>
                    <a:pt x="184" y="0"/>
                  </a:cubicBezTo>
                  <a:cubicBezTo>
                    <a:pt x="177" y="0"/>
                    <a:pt x="172" y="6"/>
                    <a:pt x="172" y="12"/>
                  </a:cubicBezTo>
                  <a:cubicBezTo>
                    <a:pt x="172" y="22"/>
                    <a:pt x="172" y="22"/>
                    <a:pt x="172" y="22"/>
                  </a:cubicBezTo>
                  <a:cubicBezTo>
                    <a:pt x="130" y="22"/>
                    <a:pt x="130" y="22"/>
                    <a:pt x="130" y="22"/>
                  </a:cubicBezTo>
                  <a:cubicBezTo>
                    <a:pt x="130" y="12"/>
                    <a:pt x="130" y="12"/>
                    <a:pt x="130" y="12"/>
                  </a:cubicBezTo>
                  <a:cubicBezTo>
                    <a:pt x="130" y="6"/>
                    <a:pt x="125" y="0"/>
                    <a:pt x="118" y="0"/>
                  </a:cubicBezTo>
                  <a:cubicBezTo>
                    <a:pt x="111" y="0"/>
                    <a:pt x="106" y="6"/>
                    <a:pt x="106" y="12"/>
                  </a:cubicBezTo>
                  <a:cubicBezTo>
                    <a:pt x="106" y="22"/>
                    <a:pt x="106" y="22"/>
                    <a:pt x="106" y="22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65" y="6"/>
                    <a:pt x="59" y="0"/>
                    <a:pt x="52" y="0"/>
                  </a:cubicBezTo>
                  <a:cubicBezTo>
                    <a:pt x="46" y="0"/>
                    <a:pt x="40" y="6"/>
                    <a:pt x="40" y="12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12" y="22"/>
                    <a:pt x="0" y="33"/>
                    <a:pt x="0" y="47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0" y="277"/>
                    <a:pt x="12" y="288"/>
                    <a:pt x="26" y="288"/>
                  </a:cubicBezTo>
                  <a:cubicBezTo>
                    <a:pt x="211" y="288"/>
                    <a:pt x="211" y="288"/>
                    <a:pt x="211" y="288"/>
                  </a:cubicBezTo>
                  <a:cubicBezTo>
                    <a:pt x="225" y="288"/>
                    <a:pt x="236" y="277"/>
                    <a:pt x="236" y="262"/>
                  </a:cubicBezTo>
                  <a:cubicBezTo>
                    <a:pt x="236" y="47"/>
                    <a:pt x="236" y="47"/>
                    <a:pt x="236" y="47"/>
                  </a:cubicBezTo>
                  <a:cubicBezTo>
                    <a:pt x="236" y="33"/>
                    <a:pt x="225" y="22"/>
                    <a:pt x="211" y="22"/>
                  </a:cubicBezTo>
                  <a:close/>
                  <a:moveTo>
                    <a:pt x="211" y="260"/>
                  </a:moveTo>
                  <a:cubicBezTo>
                    <a:pt x="26" y="260"/>
                    <a:pt x="26" y="260"/>
                    <a:pt x="26" y="260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0" y="58"/>
                    <a:pt x="40" y="58"/>
                    <a:pt x="40" y="58"/>
                  </a:cubicBezTo>
                  <a:cubicBezTo>
                    <a:pt x="40" y="65"/>
                    <a:pt x="46" y="70"/>
                    <a:pt x="52" y="70"/>
                  </a:cubicBezTo>
                  <a:cubicBezTo>
                    <a:pt x="59" y="70"/>
                    <a:pt x="65" y="65"/>
                    <a:pt x="65" y="58"/>
                  </a:cubicBezTo>
                  <a:cubicBezTo>
                    <a:pt x="65" y="49"/>
                    <a:pt x="65" y="49"/>
                    <a:pt x="65" y="49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6" y="58"/>
                    <a:pt x="106" y="58"/>
                    <a:pt x="106" y="58"/>
                  </a:cubicBezTo>
                  <a:cubicBezTo>
                    <a:pt x="106" y="65"/>
                    <a:pt x="111" y="70"/>
                    <a:pt x="118" y="70"/>
                  </a:cubicBezTo>
                  <a:cubicBezTo>
                    <a:pt x="125" y="70"/>
                    <a:pt x="130" y="65"/>
                    <a:pt x="130" y="58"/>
                  </a:cubicBezTo>
                  <a:cubicBezTo>
                    <a:pt x="130" y="49"/>
                    <a:pt x="130" y="49"/>
                    <a:pt x="130" y="49"/>
                  </a:cubicBezTo>
                  <a:cubicBezTo>
                    <a:pt x="172" y="49"/>
                    <a:pt x="172" y="49"/>
                    <a:pt x="172" y="49"/>
                  </a:cubicBezTo>
                  <a:cubicBezTo>
                    <a:pt x="172" y="58"/>
                    <a:pt x="172" y="58"/>
                    <a:pt x="172" y="58"/>
                  </a:cubicBezTo>
                  <a:cubicBezTo>
                    <a:pt x="172" y="65"/>
                    <a:pt x="177" y="70"/>
                    <a:pt x="184" y="70"/>
                  </a:cubicBezTo>
                  <a:cubicBezTo>
                    <a:pt x="191" y="70"/>
                    <a:pt x="196" y="65"/>
                    <a:pt x="196" y="58"/>
                  </a:cubicBezTo>
                  <a:cubicBezTo>
                    <a:pt x="196" y="49"/>
                    <a:pt x="196" y="49"/>
                    <a:pt x="196" y="49"/>
                  </a:cubicBezTo>
                  <a:cubicBezTo>
                    <a:pt x="211" y="49"/>
                    <a:pt x="211" y="49"/>
                    <a:pt x="211" y="49"/>
                  </a:cubicBezTo>
                  <a:lnTo>
                    <a:pt x="211" y="2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9" name="组合 55"/>
          <p:cNvGrpSpPr/>
          <p:nvPr/>
        </p:nvGrpSpPr>
        <p:grpSpPr>
          <a:xfrm>
            <a:off x="5166657" y="3062567"/>
            <a:ext cx="381581" cy="412391"/>
            <a:chOff x="2008188" y="361950"/>
            <a:chExt cx="255588" cy="276225"/>
          </a:xfrm>
          <a:solidFill>
            <a:schemeClr val="bg1"/>
          </a:solidFill>
        </p:grpSpPr>
        <p:sp>
          <p:nvSpPr>
            <p:cNvPr id="70" name="Freeform 281"/>
            <p:cNvSpPr>
              <a:spLocks noEditPoints="1"/>
            </p:cNvSpPr>
            <p:nvPr/>
          </p:nvSpPr>
          <p:spPr bwMode="auto">
            <a:xfrm>
              <a:off x="2008188" y="361950"/>
              <a:ext cx="255588" cy="276225"/>
            </a:xfrm>
            <a:custGeom>
              <a:avLst/>
              <a:gdLst>
                <a:gd name="T0" fmla="*/ 237 w 266"/>
                <a:gd name="T1" fmla="*/ 24 h 288"/>
                <a:gd name="T2" fmla="*/ 221 w 266"/>
                <a:gd name="T3" fmla="*/ 24 h 288"/>
                <a:gd name="T4" fmla="*/ 221 w 266"/>
                <a:gd name="T5" fmla="*/ 14 h 288"/>
                <a:gd name="T6" fmla="*/ 207 w 266"/>
                <a:gd name="T7" fmla="*/ 0 h 288"/>
                <a:gd name="T8" fmla="*/ 193 w 266"/>
                <a:gd name="T9" fmla="*/ 14 h 288"/>
                <a:gd name="T10" fmla="*/ 193 w 266"/>
                <a:gd name="T11" fmla="*/ 24 h 288"/>
                <a:gd name="T12" fmla="*/ 146 w 266"/>
                <a:gd name="T13" fmla="*/ 24 h 288"/>
                <a:gd name="T14" fmla="*/ 146 w 266"/>
                <a:gd name="T15" fmla="*/ 14 h 288"/>
                <a:gd name="T16" fmla="*/ 133 w 266"/>
                <a:gd name="T17" fmla="*/ 0 h 288"/>
                <a:gd name="T18" fmla="*/ 119 w 266"/>
                <a:gd name="T19" fmla="*/ 14 h 288"/>
                <a:gd name="T20" fmla="*/ 119 w 266"/>
                <a:gd name="T21" fmla="*/ 24 h 288"/>
                <a:gd name="T22" fmla="*/ 73 w 266"/>
                <a:gd name="T23" fmla="*/ 24 h 288"/>
                <a:gd name="T24" fmla="*/ 73 w 266"/>
                <a:gd name="T25" fmla="*/ 14 h 288"/>
                <a:gd name="T26" fmla="*/ 59 w 266"/>
                <a:gd name="T27" fmla="*/ 0 h 288"/>
                <a:gd name="T28" fmla="*/ 45 w 266"/>
                <a:gd name="T29" fmla="*/ 14 h 288"/>
                <a:gd name="T30" fmla="*/ 45 w 266"/>
                <a:gd name="T31" fmla="*/ 24 h 288"/>
                <a:gd name="T32" fmla="*/ 29 w 266"/>
                <a:gd name="T33" fmla="*/ 24 h 288"/>
                <a:gd name="T34" fmla="*/ 0 w 266"/>
                <a:gd name="T35" fmla="*/ 53 h 288"/>
                <a:gd name="T36" fmla="*/ 0 w 266"/>
                <a:gd name="T37" fmla="*/ 259 h 288"/>
                <a:gd name="T38" fmla="*/ 29 w 266"/>
                <a:gd name="T39" fmla="*/ 288 h 288"/>
                <a:gd name="T40" fmla="*/ 237 w 266"/>
                <a:gd name="T41" fmla="*/ 288 h 288"/>
                <a:gd name="T42" fmla="*/ 266 w 266"/>
                <a:gd name="T43" fmla="*/ 259 h 288"/>
                <a:gd name="T44" fmla="*/ 266 w 266"/>
                <a:gd name="T45" fmla="*/ 53 h 288"/>
                <a:gd name="T46" fmla="*/ 237 w 266"/>
                <a:gd name="T47" fmla="*/ 24 h 288"/>
                <a:gd name="T48" fmla="*/ 237 w 266"/>
                <a:gd name="T49" fmla="*/ 257 h 288"/>
                <a:gd name="T50" fmla="*/ 29 w 266"/>
                <a:gd name="T51" fmla="*/ 257 h 288"/>
                <a:gd name="T52" fmla="*/ 29 w 266"/>
                <a:gd name="T53" fmla="*/ 55 h 288"/>
                <a:gd name="T54" fmla="*/ 45 w 266"/>
                <a:gd name="T55" fmla="*/ 55 h 288"/>
                <a:gd name="T56" fmla="*/ 45 w 266"/>
                <a:gd name="T57" fmla="*/ 65 h 288"/>
                <a:gd name="T58" fmla="*/ 59 w 266"/>
                <a:gd name="T59" fmla="*/ 79 h 288"/>
                <a:gd name="T60" fmla="*/ 73 w 266"/>
                <a:gd name="T61" fmla="*/ 65 h 288"/>
                <a:gd name="T62" fmla="*/ 73 w 266"/>
                <a:gd name="T63" fmla="*/ 55 h 288"/>
                <a:gd name="T64" fmla="*/ 119 w 266"/>
                <a:gd name="T65" fmla="*/ 55 h 288"/>
                <a:gd name="T66" fmla="*/ 119 w 266"/>
                <a:gd name="T67" fmla="*/ 65 h 288"/>
                <a:gd name="T68" fmla="*/ 133 w 266"/>
                <a:gd name="T69" fmla="*/ 79 h 288"/>
                <a:gd name="T70" fmla="*/ 146 w 266"/>
                <a:gd name="T71" fmla="*/ 65 h 288"/>
                <a:gd name="T72" fmla="*/ 146 w 266"/>
                <a:gd name="T73" fmla="*/ 55 h 288"/>
                <a:gd name="T74" fmla="*/ 193 w 266"/>
                <a:gd name="T75" fmla="*/ 55 h 288"/>
                <a:gd name="T76" fmla="*/ 193 w 266"/>
                <a:gd name="T77" fmla="*/ 65 h 288"/>
                <a:gd name="T78" fmla="*/ 207 w 266"/>
                <a:gd name="T79" fmla="*/ 79 h 288"/>
                <a:gd name="T80" fmla="*/ 221 w 266"/>
                <a:gd name="T81" fmla="*/ 65 h 288"/>
                <a:gd name="T82" fmla="*/ 221 w 266"/>
                <a:gd name="T83" fmla="*/ 55 h 288"/>
                <a:gd name="T84" fmla="*/ 237 w 266"/>
                <a:gd name="T85" fmla="*/ 55 h 288"/>
                <a:gd name="T86" fmla="*/ 237 w 266"/>
                <a:gd name="T87" fmla="*/ 257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66" h="288">
                  <a:moveTo>
                    <a:pt x="237" y="24"/>
                  </a:moveTo>
                  <a:cubicBezTo>
                    <a:pt x="221" y="24"/>
                    <a:pt x="221" y="24"/>
                    <a:pt x="221" y="24"/>
                  </a:cubicBezTo>
                  <a:cubicBezTo>
                    <a:pt x="221" y="14"/>
                    <a:pt x="221" y="14"/>
                    <a:pt x="221" y="14"/>
                  </a:cubicBezTo>
                  <a:cubicBezTo>
                    <a:pt x="221" y="6"/>
                    <a:pt x="214" y="0"/>
                    <a:pt x="207" y="0"/>
                  </a:cubicBezTo>
                  <a:cubicBezTo>
                    <a:pt x="199" y="0"/>
                    <a:pt x="193" y="6"/>
                    <a:pt x="193" y="14"/>
                  </a:cubicBezTo>
                  <a:cubicBezTo>
                    <a:pt x="193" y="24"/>
                    <a:pt x="193" y="24"/>
                    <a:pt x="193" y="24"/>
                  </a:cubicBezTo>
                  <a:cubicBezTo>
                    <a:pt x="146" y="24"/>
                    <a:pt x="146" y="24"/>
                    <a:pt x="146" y="24"/>
                  </a:cubicBezTo>
                  <a:cubicBezTo>
                    <a:pt x="146" y="14"/>
                    <a:pt x="146" y="14"/>
                    <a:pt x="146" y="14"/>
                  </a:cubicBezTo>
                  <a:cubicBezTo>
                    <a:pt x="146" y="6"/>
                    <a:pt x="140" y="0"/>
                    <a:pt x="133" y="0"/>
                  </a:cubicBezTo>
                  <a:cubicBezTo>
                    <a:pt x="125" y="0"/>
                    <a:pt x="119" y="6"/>
                    <a:pt x="119" y="14"/>
                  </a:cubicBezTo>
                  <a:cubicBezTo>
                    <a:pt x="119" y="24"/>
                    <a:pt x="119" y="24"/>
                    <a:pt x="119" y="24"/>
                  </a:cubicBezTo>
                  <a:cubicBezTo>
                    <a:pt x="73" y="24"/>
                    <a:pt x="73" y="24"/>
                    <a:pt x="73" y="2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3" y="6"/>
                    <a:pt x="66" y="0"/>
                    <a:pt x="59" y="0"/>
                  </a:cubicBezTo>
                  <a:cubicBezTo>
                    <a:pt x="51" y="0"/>
                    <a:pt x="45" y="6"/>
                    <a:pt x="45" y="1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13" y="24"/>
                    <a:pt x="0" y="37"/>
                    <a:pt x="0" y="53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0" y="275"/>
                    <a:pt x="13" y="288"/>
                    <a:pt x="29" y="288"/>
                  </a:cubicBezTo>
                  <a:cubicBezTo>
                    <a:pt x="237" y="288"/>
                    <a:pt x="237" y="288"/>
                    <a:pt x="237" y="288"/>
                  </a:cubicBezTo>
                  <a:cubicBezTo>
                    <a:pt x="253" y="288"/>
                    <a:pt x="266" y="275"/>
                    <a:pt x="266" y="259"/>
                  </a:cubicBezTo>
                  <a:cubicBezTo>
                    <a:pt x="266" y="53"/>
                    <a:pt x="266" y="53"/>
                    <a:pt x="266" y="53"/>
                  </a:cubicBezTo>
                  <a:cubicBezTo>
                    <a:pt x="266" y="37"/>
                    <a:pt x="253" y="24"/>
                    <a:pt x="237" y="24"/>
                  </a:cubicBezTo>
                  <a:close/>
                  <a:moveTo>
                    <a:pt x="237" y="257"/>
                  </a:moveTo>
                  <a:cubicBezTo>
                    <a:pt x="29" y="257"/>
                    <a:pt x="29" y="257"/>
                    <a:pt x="29" y="257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5" y="73"/>
                    <a:pt x="51" y="79"/>
                    <a:pt x="59" y="79"/>
                  </a:cubicBezTo>
                  <a:cubicBezTo>
                    <a:pt x="66" y="79"/>
                    <a:pt x="73" y="73"/>
                    <a:pt x="73" y="65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119" y="55"/>
                    <a:pt x="119" y="55"/>
                    <a:pt x="119" y="55"/>
                  </a:cubicBezTo>
                  <a:cubicBezTo>
                    <a:pt x="119" y="65"/>
                    <a:pt x="119" y="65"/>
                    <a:pt x="119" y="65"/>
                  </a:cubicBezTo>
                  <a:cubicBezTo>
                    <a:pt x="119" y="73"/>
                    <a:pt x="125" y="79"/>
                    <a:pt x="133" y="79"/>
                  </a:cubicBezTo>
                  <a:cubicBezTo>
                    <a:pt x="140" y="79"/>
                    <a:pt x="146" y="73"/>
                    <a:pt x="146" y="65"/>
                  </a:cubicBezTo>
                  <a:cubicBezTo>
                    <a:pt x="146" y="55"/>
                    <a:pt x="146" y="55"/>
                    <a:pt x="146" y="55"/>
                  </a:cubicBezTo>
                  <a:cubicBezTo>
                    <a:pt x="193" y="55"/>
                    <a:pt x="193" y="55"/>
                    <a:pt x="193" y="55"/>
                  </a:cubicBezTo>
                  <a:cubicBezTo>
                    <a:pt x="193" y="65"/>
                    <a:pt x="193" y="65"/>
                    <a:pt x="193" y="65"/>
                  </a:cubicBezTo>
                  <a:cubicBezTo>
                    <a:pt x="193" y="73"/>
                    <a:pt x="199" y="79"/>
                    <a:pt x="207" y="79"/>
                  </a:cubicBezTo>
                  <a:cubicBezTo>
                    <a:pt x="214" y="79"/>
                    <a:pt x="221" y="73"/>
                    <a:pt x="221" y="65"/>
                  </a:cubicBezTo>
                  <a:cubicBezTo>
                    <a:pt x="221" y="55"/>
                    <a:pt x="221" y="55"/>
                    <a:pt x="221" y="55"/>
                  </a:cubicBezTo>
                  <a:cubicBezTo>
                    <a:pt x="237" y="55"/>
                    <a:pt x="237" y="55"/>
                    <a:pt x="237" y="55"/>
                  </a:cubicBezTo>
                  <a:lnTo>
                    <a:pt x="237" y="2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1" name="Freeform 282"/>
            <p:cNvSpPr/>
            <p:nvPr/>
          </p:nvSpPr>
          <p:spPr bwMode="auto">
            <a:xfrm>
              <a:off x="2063751" y="466725"/>
              <a:ext cx="144463" cy="106362"/>
            </a:xfrm>
            <a:custGeom>
              <a:avLst/>
              <a:gdLst>
                <a:gd name="T0" fmla="*/ 133 w 150"/>
                <a:gd name="T1" fmla="*/ 3 h 111"/>
                <a:gd name="T2" fmla="*/ 124 w 150"/>
                <a:gd name="T3" fmla="*/ 3 h 111"/>
                <a:gd name="T4" fmla="*/ 58 w 150"/>
                <a:gd name="T5" fmla="*/ 69 h 111"/>
                <a:gd name="T6" fmla="*/ 50 w 150"/>
                <a:gd name="T7" fmla="*/ 69 h 111"/>
                <a:gd name="T8" fmla="*/ 25 w 150"/>
                <a:gd name="T9" fmla="*/ 45 h 111"/>
                <a:gd name="T10" fmla="*/ 17 w 150"/>
                <a:gd name="T11" fmla="*/ 45 h 111"/>
                <a:gd name="T12" fmla="*/ 2 w 150"/>
                <a:gd name="T13" fmla="*/ 60 h 111"/>
                <a:gd name="T14" fmla="*/ 2 w 150"/>
                <a:gd name="T15" fmla="*/ 68 h 111"/>
                <a:gd name="T16" fmla="*/ 40 w 150"/>
                <a:gd name="T17" fmla="*/ 106 h 111"/>
                <a:gd name="T18" fmla="*/ 50 w 150"/>
                <a:gd name="T19" fmla="*/ 111 h 111"/>
                <a:gd name="T20" fmla="*/ 57 w 150"/>
                <a:gd name="T21" fmla="*/ 111 h 111"/>
                <a:gd name="T22" fmla="*/ 67 w 150"/>
                <a:gd name="T23" fmla="*/ 106 h 111"/>
                <a:gd name="T24" fmla="*/ 148 w 150"/>
                <a:gd name="T25" fmla="*/ 26 h 111"/>
                <a:gd name="T26" fmla="*/ 148 w 150"/>
                <a:gd name="T27" fmla="*/ 17 h 111"/>
                <a:gd name="T28" fmla="*/ 133 w 150"/>
                <a:gd name="T29" fmla="*/ 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0" h="111">
                  <a:moveTo>
                    <a:pt x="133" y="3"/>
                  </a:moveTo>
                  <a:cubicBezTo>
                    <a:pt x="131" y="0"/>
                    <a:pt x="127" y="0"/>
                    <a:pt x="124" y="3"/>
                  </a:cubicBezTo>
                  <a:cubicBezTo>
                    <a:pt x="58" y="69"/>
                    <a:pt x="58" y="69"/>
                    <a:pt x="58" y="69"/>
                  </a:cubicBezTo>
                  <a:cubicBezTo>
                    <a:pt x="56" y="71"/>
                    <a:pt x="52" y="71"/>
                    <a:pt x="50" y="69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23" y="43"/>
                    <a:pt x="19" y="43"/>
                    <a:pt x="17" y="45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0" y="62"/>
                    <a:pt x="0" y="66"/>
                    <a:pt x="2" y="68"/>
                  </a:cubicBezTo>
                  <a:cubicBezTo>
                    <a:pt x="40" y="106"/>
                    <a:pt x="40" y="106"/>
                    <a:pt x="40" y="106"/>
                  </a:cubicBezTo>
                  <a:cubicBezTo>
                    <a:pt x="42" y="109"/>
                    <a:pt x="47" y="111"/>
                    <a:pt x="50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60" y="111"/>
                    <a:pt x="65" y="109"/>
                    <a:pt x="67" y="106"/>
                  </a:cubicBezTo>
                  <a:cubicBezTo>
                    <a:pt x="148" y="26"/>
                    <a:pt x="148" y="26"/>
                    <a:pt x="148" y="26"/>
                  </a:cubicBezTo>
                  <a:cubicBezTo>
                    <a:pt x="150" y="23"/>
                    <a:pt x="150" y="20"/>
                    <a:pt x="148" y="17"/>
                  </a:cubicBezTo>
                  <a:lnTo>
                    <a:pt x="133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2" name="组合 58"/>
          <p:cNvGrpSpPr/>
          <p:nvPr/>
        </p:nvGrpSpPr>
        <p:grpSpPr>
          <a:xfrm>
            <a:off x="4649912" y="3973490"/>
            <a:ext cx="300999" cy="421872"/>
            <a:chOff x="2584451" y="355600"/>
            <a:chExt cx="201613" cy="282575"/>
          </a:xfrm>
          <a:solidFill>
            <a:schemeClr val="bg1"/>
          </a:solidFill>
        </p:grpSpPr>
        <p:sp>
          <p:nvSpPr>
            <p:cNvPr id="73" name="Freeform 318"/>
            <p:cNvSpPr>
              <a:spLocks noEditPoints="1"/>
            </p:cNvSpPr>
            <p:nvPr/>
          </p:nvSpPr>
          <p:spPr bwMode="auto">
            <a:xfrm>
              <a:off x="2584451" y="355600"/>
              <a:ext cx="201613" cy="282575"/>
            </a:xfrm>
            <a:custGeom>
              <a:avLst/>
              <a:gdLst>
                <a:gd name="T0" fmla="*/ 205 w 211"/>
                <a:gd name="T1" fmla="*/ 64 h 295"/>
                <a:gd name="T2" fmla="*/ 62 w 211"/>
                <a:gd name="T3" fmla="*/ 11 h 295"/>
                <a:gd name="T4" fmla="*/ 11 w 211"/>
                <a:gd name="T5" fmla="*/ 19 h 295"/>
                <a:gd name="T6" fmla="*/ 1 w 211"/>
                <a:gd name="T7" fmla="*/ 45 h 295"/>
                <a:gd name="T8" fmla="*/ 1 w 211"/>
                <a:gd name="T9" fmla="*/ 50 h 295"/>
                <a:gd name="T10" fmla="*/ 1 w 211"/>
                <a:gd name="T11" fmla="*/ 228 h 295"/>
                <a:gd name="T12" fmla="*/ 7 w 211"/>
                <a:gd name="T13" fmla="*/ 237 h 295"/>
                <a:gd name="T14" fmla="*/ 154 w 211"/>
                <a:gd name="T15" fmla="*/ 295 h 295"/>
                <a:gd name="T16" fmla="*/ 157 w 211"/>
                <a:gd name="T17" fmla="*/ 295 h 295"/>
                <a:gd name="T18" fmla="*/ 163 w 211"/>
                <a:gd name="T19" fmla="*/ 294 h 295"/>
                <a:gd name="T20" fmla="*/ 167 w 211"/>
                <a:gd name="T21" fmla="*/ 286 h 295"/>
                <a:gd name="T22" fmla="*/ 167 w 211"/>
                <a:gd name="T23" fmla="*/ 281 h 295"/>
                <a:gd name="T24" fmla="*/ 196 w 211"/>
                <a:gd name="T25" fmla="*/ 253 h 295"/>
                <a:gd name="T26" fmla="*/ 202 w 211"/>
                <a:gd name="T27" fmla="*/ 256 h 295"/>
                <a:gd name="T28" fmla="*/ 211 w 211"/>
                <a:gd name="T29" fmla="*/ 246 h 295"/>
                <a:gd name="T30" fmla="*/ 211 w 211"/>
                <a:gd name="T31" fmla="*/ 73 h 295"/>
                <a:gd name="T32" fmla="*/ 205 w 211"/>
                <a:gd name="T33" fmla="*/ 64 h 295"/>
                <a:gd name="T34" fmla="*/ 24 w 211"/>
                <a:gd name="T35" fmla="*/ 33 h 295"/>
                <a:gd name="T36" fmla="*/ 55 w 211"/>
                <a:gd name="T37" fmla="*/ 28 h 295"/>
                <a:gd name="T38" fmla="*/ 55 w 211"/>
                <a:gd name="T39" fmla="*/ 28 h 295"/>
                <a:gd name="T40" fmla="*/ 187 w 211"/>
                <a:gd name="T41" fmla="*/ 78 h 295"/>
                <a:gd name="T42" fmla="*/ 158 w 211"/>
                <a:gd name="T43" fmla="*/ 105 h 295"/>
                <a:gd name="T44" fmla="*/ 21 w 211"/>
                <a:gd name="T45" fmla="*/ 49 h 295"/>
                <a:gd name="T46" fmla="*/ 20 w 211"/>
                <a:gd name="T47" fmla="*/ 44 h 295"/>
                <a:gd name="T48" fmla="*/ 24 w 211"/>
                <a:gd name="T49" fmla="*/ 33 h 295"/>
                <a:gd name="T50" fmla="*/ 148 w 211"/>
                <a:gd name="T51" fmla="*/ 272 h 295"/>
                <a:gd name="T52" fmla="*/ 20 w 211"/>
                <a:gd name="T53" fmla="*/ 222 h 295"/>
                <a:gd name="T54" fmla="*/ 20 w 211"/>
                <a:gd name="T55" fmla="*/ 69 h 295"/>
                <a:gd name="T56" fmla="*/ 148 w 211"/>
                <a:gd name="T57" fmla="*/ 121 h 295"/>
                <a:gd name="T58" fmla="*/ 148 w 211"/>
                <a:gd name="T59" fmla="*/ 272 h 295"/>
                <a:gd name="T60" fmla="*/ 167 w 211"/>
                <a:gd name="T61" fmla="*/ 115 h 295"/>
                <a:gd name="T62" fmla="*/ 192 w 211"/>
                <a:gd name="T63" fmla="*/ 91 h 295"/>
                <a:gd name="T64" fmla="*/ 192 w 211"/>
                <a:gd name="T65" fmla="*/ 239 h 295"/>
                <a:gd name="T66" fmla="*/ 167 w 211"/>
                <a:gd name="T67" fmla="*/ 263 h 295"/>
                <a:gd name="T68" fmla="*/ 167 w 211"/>
                <a:gd name="T69" fmla="*/ 115 h 295"/>
                <a:gd name="T70" fmla="*/ 167 w 211"/>
                <a:gd name="T71" fmla="*/ 11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1" h="295">
                  <a:moveTo>
                    <a:pt x="205" y="64"/>
                  </a:moveTo>
                  <a:cubicBezTo>
                    <a:pt x="62" y="11"/>
                    <a:pt x="62" y="11"/>
                    <a:pt x="62" y="11"/>
                  </a:cubicBezTo>
                  <a:cubicBezTo>
                    <a:pt x="59" y="9"/>
                    <a:pt x="32" y="0"/>
                    <a:pt x="11" y="19"/>
                  </a:cubicBezTo>
                  <a:cubicBezTo>
                    <a:pt x="4" y="25"/>
                    <a:pt x="0" y="35"/>
                    <a:pt x="1" y="45"/>
                  </a:cubicBezTo>
                  <a:cubicBezTo>
                    <a:pt x="1" y="46"/>
                    <a:pt x="1" y="48"/>
                    <a:pt x="1" y="50"/>
                  </a:cubicBezTo>
                  <a:cubicBezTo>
                    <a:pt x="1" y="228"/>
                    <a:pt x="1" y="228"/>
                    <a:pt x="1" y="228"/>
                  </a:cubicBezTo>
                  <a:cubicBezTo>
                    <a:pt x="1" y="232"/>
                    <a:pt x="4" y="236"/>
                    <a:pt x="7" y="237"/>
                  </a:cubicBezTo>
                  <a:cubicBezTo>
                    <a:pt x="154" y="295"/>
                    <a:pt x="154" y="295"/>
                    <a:pt x="154" y="295"/>
                  </a:cubicBezTo>
                  <a:cubicBezTo>
                    <a:pt x="155" y="295"/>
                    <a:pt x="156" y="295"/>
                    <a:pt x="157" y="295"/>
                  </a:cubicBezTo>
                  <a:cubicBezTo>
                    <a:pt x="159" y="295"/>
                    <a:pt x="161" y="295"/>
                    <a:pt x="163" y="294"/>
                  </a:cubicBezTo>
                  <a:cubicBezTo>
                    <a:pt x="165" y="292"/>
                    <a:pt x="167" y="289"/>
                    <a:pt x="167" y="286"/>
                  </a:cubicBezTo>
                  <a:cubicBezTo>
                    <a:pt x="167" y="281"/>
                    <a:pt x="167" y="281"/>
                    <a:pt x="167" y="281"/>
                  </a:cubicBezTo>
                  <a:cubicBezTo>
                    <a:pt x="196" y="253"/>
                    <a:pt x="196" y="253"/>
                    <a:pt x="196" y="253"/>
                  </a:cubicBezTo>
                  <a:cubicBezTo>
                    <a:pt x="197" y="255"/>
                    <a:pt x="200" y="256"/>
                    <a:pt x="202" y="256"/>
                  </a:cubicBezTo>
                  <a:cubicBezTo>
                    <a:pt x="207" y="256"/>
                    <a:pt x="211" y="251"/>
                    <a:pt x="211" y="246"/>
                  </a:cubicBezTo>
                  <a:cubicBezTo>
                    <a:pt x="211" y="73"/>
                    <a:pt x="211" y="73"/>
                    <a:pt x="211" y="73"/>
                  </a:cubicBezTo>
                  <a:cubicBezTo>
                    <a:pt x="211" y="69"/>
                    <a:pt x="209" y="65"/>
                    <a:pt x="205" y="64"/>
                  </a:cubicBezTo>
                  <a:close/>
                  <a:moveTo>
                    <a:pt x="24" y="33"/>
                  </a:moveTo>
                  <a:cubicBezTo>
                    <a:pt x="37" y="21"/>
                    <a:pt x="54" y="28"/>
                    <a:pt x="55" y="28"/>
                  </a:cubicBezTo>
                  <a:cubicBezTo>
                    <a:pt x="55" y="28"/>
                    <a:pt x="55" y="28"/>
                    <a:pt x="55" y="28"/>
                  </a:cubicBezTo>
                  <a:cubicBezTo>
                    <a:pt x="187" y="78"/>
                    <a:pt x="187" y="78"/>
                    <a:pt x="187" y="78"/>
                  </a:cubicBezTo>
                  <a:cubicBezTo>
                    <a:pt x="158" y="105"/>
                    <a:pt x="158" y="105"/>
                    <a:pt x="158" y="105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0" y="48"/>
                    <a:pt x="20" y="46"/>
                    <a:pt x="20" y="44"/>
                  </a:cubicBezTo>
                  <a:cubicBezTo>
                    <a:pt x="20" y="40"/>
                    <a:pt x="21" y="36"/>
                    <a:pt x="24" y="33"/>
                  </a:cubicBezTo>
                  <a:close/>
                  <a:moveTo>
                    <a:pt x="148" y="272"/>
                  </a:moveTo>
                  <a:cubicBezTo>
                    <a:pt x="20" y="222"/>
                    <a:pt x="20" y="222"/>
                    <a:pt x="20" y="222"/>
                  </a:cubicBezTo>
                  <a:cubicBezTo>
                    <a:pt x="20" y="69"/>
                    <a:pt x="20" y="69"/>
                    <a:pt x="20" y="69"/>
                  </a:cubicBezTo>
                  <a:cubicBezTo>
                    <a:pt x="148" y="121"/>
                    <a:pt x="148" y="121"/>
                    <a:pt x="148" y="121"/>
                  </a:cubicBezTo>
                  <a:lnTo>
                    <a:pt x="148" y="272"/>
                  </a:lnTo>
                  <a:close/>
                  <a:moveTo>
                    <a:pt x="167" y="115"/>
                  </a:moveTo>
                  <a:cubicBezTo>
                    <a:pt x="192" y="91"/>
                    <a:pt x="192" y="91"/>
                    <a:pt x="192" y="91"/>
                  </a:cubicBezTo>
                  <a:cubicBezTo>
                    <a:pt x="192" y="239"/>
                    <a:pt x="192" y="239"/>
                    <a:pt x="192" y="239"/>
                  </a:cubicBezTo>
                  <a:cubicBezTo>
                    <a:pt x="167" y="263"/>
                    <a:pt x="167" y="263"/>
                    <a:pt x="167" y="263"/>
                  </a:cubicBezTo>
                  <a:cubicBezTo>
                    <a:pt x="167" y="115"/>
                    <a:pt x="167" y="115"/>
                    <a:pt x="167" y="115"/>
                  </a:cubicBezTo>
                  <a:cubicBezTo>
                    <a:pt x="167" y="115"/>
                    <a:pt x="167" y="115"/>
                    <a:pt x="167" y="1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4" name="Freeform 319"/>
            <p:cNvSpPr/>
            <p:nvPr/>
          </p:nvSpPr>
          <p:spPr bwMode="auto">
            <a:xfrm>
              <a:off x="2624138" y="468313"/>
              <a:ext cx="79375" cy="42862"/>
            </a:xfrm>
            <a:custGeom>
              <a:avLst/>
              <a:gdLst>
                <a:gd name="T0" fmla="*/ 7 w 83"/>
                <a:gd name="T1" fmla="*/ 19 h 45"/>
                <a:gd name="T2" fmla="*/ 69 w 83"/>
                <a:gd name="T3" fmla="*/ 44 h 45"/>
                <a:gd name="T4" fmla="*/ 72 w 83"/>
                <a:gd name="T5" fmla="*/ 45 h 45"/>
                <a:gd name="T6" fmla="*/ 81 w 83"/>
                <a:gd name="T7" fmla="*/ 39 h 45"/>
                <a:gd name="T8" fmla="*/ 76 w 83"/>
                <a:gd name="T9" fmla="*/ 27 h 45"/>
                <a:gd name="T10" fmla="*/ 14 w 83"/>
                <a:gd name="T11" fmla="*/ 1 h 45"/>
                <a:gd name="T12" fmla="*/ 2 w 83"/>
                <a:gd name="T13" fmla="*/ 7 h 45"/>
                <a:gd name="T14" fmla="*/ 7 w 83"/>
                <a:gd name="T15" fmla="*/ 1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45">
                  <a:moveTo>
                    <a:pt x="7" y="19"/>
                  </a:moveTo>
                  <a:cubicBezTo>
                    <a:pt x="69" y="44"/>
                    <a:pt x="69" y="44"/>
                    <a:pt x="69" y="44"/>
                  </a:cubicBezTo>
                  <a:cubicBezTo>
                    <a:pt x="70" y="45"/>
                    <a:pt x="71" y="45"/>
                    <a:pt x="72" y="45"/>
                  </a:cubicBezTo>
                  <a:cubicBezTo>
                    <a:pt x="76" y="45"/>
                    <a:pt x="79" y="43"/>
                    <a:pt x="81" y="39"/>
                  </a:cubicBezTo>
                  <a:cubicBezTo>
                    <a:pt x="83" y="34"/>
                    <a:pt x="81" y="29"/>
                    <a:pt x="76" y="27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0" y="0"/>
                    <a:pt x="4" y="2"/>
                    <a:pt x="2" y="7"/>
                  </a:cubicBezTo>
                  <a:cubicBezTo>
                    <a:pt x="0" y="12"/>
                    <a:pt x="2" y="17"/>
                    <a:pt x="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5" name="Freeform 320"/>
            <p:cNvSpPr/>
            <p:nvPr/>
          </p:nvSpPr>
          <p:spPr bwMode="auto">
            <a:xfrm>
              <a:off x="2624138" y="506413"/>
              <a:ext cx="79375" cy="44450"/>
            </a:xfrm>
            <a:custGeom>
              <a:avLst/>
              <a:gdLst>
                <a:gd name="T0" fmla="*/ 7 w 83"/>
                <a:gd name="T1" fmla="*/ 20 h 46"/>
                <a:gd name="T2" fmla="*/ 69 w 83"/>
                <a:gd name="T3" fmla="*/ 45 h 46"/>
                <a:gd name="T4" fmla="*/ 72 w 83"/>
                <a:gd name="T5" fmla="*/ 46 h 46"/>
                <a:gd name="T6" fmla="*/ 81 w 83"/>
                <a:gd name="T7" fmla="*/ 40 h 46"/>
                <a:gd name="T8" fmla="*/ 76 w 83"/>
                <a:gd name="T9" fmla="*/ 27 h 46"/>
                <a:gd name="T10" fmla="*/ 14 w 83"/>
                <a:gd name="T11" fmla="*/ 2 h 46"/>
                <a:gd name="T12" fmla="*/ 2 w 83"/>
                <a:gd name="T13" fmla="*/ 7 h 46"/>
                <a:gd name="T14" fmla="*/ 7 w 83"/>
                <a:gd name="T15" fmla="*/ 2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46">
                  <a:moveTo>
                    <a:pt x="7" y="20"/>
                  </a:moveTo>
                  <a:cubicBezTo>
                    <a:pt x="69" y="45"/>
                    <a:pt x="69" y="45"/>
                    <a:pt x="69" y="45"/>
                  </a:cubicBezTo>
                  <a:cubicBezTo>
                    <a:pt x="70" y="45"/>
                    <a:pt x="71" y="46"/>
                    <a:pt x="72" y="46"/>
                  </a:cubicBezTo>
                  <a:cubicBezTo>
                    <a:pt x="76" y="46"/>
                    <a:pt x="79" y="43"/>
                    <a:pt x="81" y="40"/>
                  </a:cubicBezTo>
                  <a:cubicBezTo>
                    <a:pt x="83" y="35"/>
                    <a:pt x="81" y="29"/>
                    <a:pt x="76" y="27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0" y="0"/>
                    <a:pt x="4" y="3"/>
                    <a:pt x="2" y="7"/>
                  </a:cubicBezTo>
                  <a:cubicBezTo>
                    <a:pt x="0" y="12"/>
                    <a:pt x="2" y="18"/>
                    <a:pt x="7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0"/>
      <p:bldP spid="25" grpId="0"/>
      <p:bldP spid="25" grpId="1"/>
      <p:bldP spid="26" grpId="0"/>
      <p:bldP spid="27" grpId="0"/>
      <p:bldP spid="4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3n58PIC49cJmj40j94458PIC_PIC2018.png"/>
          <p:cNvPicPr>
            <a:picLocks noChangeAspect="1"/>
          </p:cNvPicPr>
          <p:nvPr/>
        </p:nvPicPr>
        <p:blipFill>
          <a:blip r:embed="rId2" cstate="print"/>
          <a:srcRect l="4714" t="35641" r="49320" b="36778"/>
          <a:stretch>
            <a:fillRect/>
          </a:stretch>
        </p:blipFill>
        <p:spPr>
          <a:xfrm>
            <a:off x="0" y="614856"/>
            <a:ext cx="5915522" cy="47454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9444" y="2932384"/>
            <a:ext cx="43985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8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endParaRPr lang="en-US" sz="8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42690" y="2314159"/>
            <a:ext cx="463506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Tìm những câu ca dao, tục ngữ nói về người mẹ ?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6b6a58ffad4045378dd0adeedf499b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29303" cy="32293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5131" y="536056"/>
            <a:ext cx="1002686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“Nuôi con chẳng quản chi thân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Bên ướt mẹ nằm, bên ráo con lăn”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648ca0c5b095a7bc8cf2d8e51d0bc47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91752" y="2992821"/>
            <a:ext cx="3594538" cy="39886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20724" y="3743250"/>
            <a:ext cx="912823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“... Những ngôi sao thức ngoài kia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Chẳng bằng mẹ đã thức vì chúng con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Đêm nay con ngủ giấc tròn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Mẹ là ngọn gió của con suốt đời.”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>
            <a:spLocks noChangeArrowheads="1"/>
          </p:cNvSpPr>
          <p:nvPr/>
        </p:nvSpPr>
        <p:spPr bwMode="auto">
          <a:xfrm>
            <a:off x="3846786" y="677917"/>
            <a:ext cx="805618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“Mẹ già ở túp lều tranh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Sớm thăm tối viếng mới đành dạ con”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45e58PICSdfwYT151aFe58PIC_PIC20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42130" y="2727434"/>
            <a:ext cx="4130566" cy="41305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6740" y="4713923"/>
            <a:ext cx="83084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“Con dù lớn vẫn là con của mẹ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 hết đời, lòng mẹ vẫn theo con”</a:t>
            </a:r>
            <a:endParaRPr lang="nl-NL" sz="4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569797"/>
            <a:ext cx="930165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“Mẹ già như trái chín cây</a:t>
            </a:r>
            <a:endParaRPr lang="en-US" sz="24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Gió đưa mẹ rụng biết ngày nào đây?”</a:t>
            </a:r>
            <a:endParaRPr lang="en-US" sz="24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c2f1884921fb4.png"/>
          <p:cNvPicPr>
            <a:picLocks noChangeAspect="1"/>
          </p:cNvPicPr>
          <p:nvPr/>
        </p:nvPicPr>
        <p:blipFill>
          <a:blip r:embed="rId3" cstate="print"/>
          <a:srcRect b="11519"/>
          <a:stretch>
            <a:fillRect/>
          </a:stretch>
        </p:blipFill>
        <p:spPr>
          <a:xfrm>
            <a:off x="-478225" y="-218091"/>
            <a:ext cx="3899342" cy="2724808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6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1" grpId="0"/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7m58PICCe9522f7Ia52N_PIC20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91055" y="3013841"/>
            <a:ext cx="4254062" cy="4254062"/>
          </a:xfrm>
          <a:prstGeom prst="rect">
            <a:avLst/>
          </a:prstGeom>
        </p:spPr>
      </p:pic>
      <p:pic>
        <p:nvPicPr>
          <p:cNvPr id="3" name="Picture 2" descr="613aeed3a83b6413b99aa8a18243337f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12364" y="-567557"/>
            <a:ext cx="3569059" cy="4461640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119352" y="457199"/>
            <a:ext cx="805618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“Mẹ </a:t>
            </a:r>
            <a:r>
              <a:rPr lang="nl-NL" sz="4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 quảng gánh trên vai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Mẹ</a:t>
            </a:r>
            <a:r>
              <a:rPr kumimoji="0" lang="nl-NL" sz="4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về quảy cả tương lai con về.”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74271" y="4682392"/>
            <a:ext cx="83084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</a:t>
            </a:r>
            <a:r>
              <a:rPr lang="en-US" sz="40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Biển</a:t>
            </a:r>
            <a:r>
              <a:rPr lang="en-US" sz="4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đời</a:t>
            </a:r>
            <a:r>
              <a:rPr lang="en-US" sz="4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bão</a:t>
            </a:r>
            <a:r>
              <a:rPr lang="en-US" sz="4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tố</a:t>
            </a:r>
            <a:r>
              <a:rPr lang="en-US" sz="4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gian</a:t>
            </a:r>
            <a:r>
              <a:rPr lang="en-US" sz="4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nan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Mẹ là bến đỗ bình an con về.”</a:t>
            </a:r>
            <a:endParaRPr lang="nl-NL" sz="4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765" y="2459435"/>
            <a:ext cx="1010569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</a:t>
            </a:r>
            <a:r>
              <a:rPr lang="en-US" sz="4400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Dẫu</a:t>
            </a:r>
            <a:r>
              <a:rPr lang="en-US" sz="4400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 </a:t>
            </a:r>
            <a:r>
              <a:rPr lang="en-US" sz="4400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</a:t>
            </a:r>
            <a:r>
              <a:rPr lang="en-US" sz="4400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khắp</a:t>
            </a:r>
            <a:r>
              <a:rPr lang="en-US" sz="4400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muôn</a:t>
            </a:r>
            <a:r>
              <a:rPr lang="en-US" sz="4400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phương</a:t>
            </a:r>
            <a:endParaRPr lang="en-US" sz="24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400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Không gì sánh được tình thương mẹ hiền.”</a:t>
            </a:r>
            <a:endParaRPr lang="en-US" sz="24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21357" y="126609"/>
            <a:ext cx="3930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1. Tác giả:</a:t>
            </a:r>
            <a:endParaRPr lang="zh-CN" altLang="en-US" sz="5400" b="1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3" name="Oval 6"/>
          <p:cNvSpPr/>
          <p:nvPr/>
        </p:nvSpPr>
        <p:spPr>
          <a:xfrm>
            <a:off x="414523" y="4718837"/>
            <a:ext cx="998744" cy="998744"/>
          </a:xfrm>
          <a:prstGeom prst="ellipse">
            <a:avLst/>
          </a:prstGeom>
          <a:solidFill>
            <a:srgbClr val="729C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5" name="Group 18"/>
          <p:cNvGrpSpPr/>
          <p:nvPr/>
        </p:nvGrpSpPr>
        <p:grpSpPr>
          <a:xfrm>
            <a:off x="692342" y="4960664"/>
            <a:ext cx="456306" cy="487116"/>
            <a:chOff x="7009330" y="1298697"/>
            <a:chExt cx="342899" cy="366052"/>
          </a:xfrm>
          <a:solidFill>
            <a:sysClr val="window" lastClr="FFFFFF"/>
          </a:solidFill>
        </p:grpSpPr>
        <p:sp>
          <p:nvSpPr>
            <p:cNvPr id="6" name="AutoShape 78"/>
            <p:cNvSpPr/>
            <p:nvPr/>
          </p:nvSpPr>
          <p:spPr bwMode="auto">
            <a:xfrm>
              <a:off x="7009330" y="1298697"/>
              <a:ext cx="342899" cy="36605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160" y="18900"/>
                  </a:moveTo>
                  <a:cubicBezTo>
                    <a:pt x="20160" y="19643"/>
                    <a:pt x="19513" y="20249"/>
                    <a:pt x="18720" y="20249"/>
                  </a:cubicBezTo>
                  <a:lnTo>
                    <a:pt x="2880" y="20249"/>
                  </a:lnTo>
                  <a:cubicBezTo>
                    <a:pt x="2086" y="20249"/>
                    <a:pt x="1440" y="19643"/>
                    <a:pt x="1440" y="18900"/>
                  </a:cubicBezTo>
                  <a:lnTo>
                    <a:pt x="1440" y="2700"/>
                  </a:lnTo>
                  <a:cubicBezTo>
                    <a:pt x="1440" y="1955"/>
                    <a:pt x="2086" y="1350"/>
                    <a:pt x="2880" y="1350"/>
                  </a:cubicBezTo>
                  <a:lnTo>
                    <a:pt x="18720" y="1350"/>
                  </a:lnTo>
                  <a:cubicBezTo>
                    <a:pt x="19513" y="1350"/>
                    <a:pt x="20160" y="1955"/>
                    <a:pt x="20160" y="2700"/>
                  </a:cubicBezTo>
                  <a:cubicBezTo>
                    <a:pt x="20160" y="2700"/>
                    <a:pt x="20160" y="18900"/>
                    <a:pt x="20160" y="18900"/>
                  </a:cubicBezTo>
                  <a:close/>
                  <a:moveTo>
                    <a:pt x="18720" y="0"/>
                  </a:moveTo>
                  <a:lnTo>
                    <a:pt x="2880" y="0"/>
                  </a:lnTo>
                  <a:cubicBezTo>
                    <a:pt x="1289" y="0"/>
                    <a:pt x="0" y="1208"/>
                    <a:pt x="0" y="2700"/>
                  </a:cubicBezTo>
                  <a:lnTo>
                    <a:pt x="0" y="18900"/>
                  </a:lnTo>
                  <a:cubicBezTo>
                    <a:pt x="0" y="20391"/>
                    <a:pt x="1289" y="21599"/>
                    <a:pt x="2880" y="21599"/>
                  </a:cubicBezTo>
                  <a:lnTo>
                    <a:pt x="18720" y="21599"/>
                  </a:lnTo>
                  <a:cubicBezTo>
                    <a:pt x="20310" y="21599"/>
                    <a:pt x="21599" y="20391"/>
                    <a:pt x="21599" y="18900"/>
                  </a:cubicBezTo>
                  <a:lnTo>
                    <a:pt x="21599" y="2700"/>
                  </a:lnTo>
                  <a:cubicBezTo>
                    <a:pt x="21599" y="1208"/>
                    <a:pt x="20310" y="0"/>
                    <a:pt x="1872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701" tIns="50701" rIns="50701" bIns="50701" anchor="ctr"/>
            <a:lstStyle/>
            <a:p>
              <a:pPr marL="0" marR="0" lvl="0" indent="0" defTabSz="6083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9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AutoShape 79"/>
            <p:cNvSpPr/>
            <p:nvPr/>
          </p:nvSpPr>
          <p:spPr bwMode="auto">
            <a:xfrm>
              <a:off x="7055015" y="1344374"/>
              <a:ext cx="251544" cy="22901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7418" y="20519"/>
                  </a:moveTo>
                  <a:lnTo>
                    <a:pt x="14053" y="16248"/>
                  </a:lnTo>
                  <a:lnTo>
                    <a:pt x="16690" y="12959"/>
                  </a:lnTo>
                  <a:lnTo>
                    <a:pt x="20618" y="17689"/>
                  </a:lnTo>
                  <a:lnTo>
                    <a:pt x="20618" y="20519"/>
                  </a:lnTo>
                  <a:cubicBezTo>
                    <a:pt x="20618" y="20519"/>
                    <a:pt x="17418" y="20519"/>
                    <a:pt x="17418" y="20519"/>
                  </a:cubicBezTo>
                  <a:close/>
                  <a:moveTo>
                    <a:pt x="981" y="11446"/>
                  </a:moveTo>
                  <a:lnTo>
                    <a:pt x="4909" y="6479"/>
                  </a:lnTo>
                  <a:lnTo>
                    <a:pt x="12828" y="16353"/>
                  </a:lnTo>
                  <a:lnTo>
                    <a:pt x="13398" y="17064"/>
                  </a:lnTo>
                  <a:lnTo>
                    <a:pt x="16109" y="20519"/>
                  </a:lnTo>
                  <a:lnTo>
                    <a:pt x="981" y="20519"/>
                  </a:lnTo>
                  <a:cubicBezTo>
                    <a:pt x="981" y="20519"/>
                    <a:pt x="981" y="11446"/>
                    <a:pt x="981" y="11446"/>
                  </a:cubicBezTo>
                  <a:close/>
                  <a:moveTo>
                    <a:pt x="20618" y="1080"/>
                  </a:moveTo>
                  <a:lnTo>
                    <a:pt x="20618" y="16058"/>
                  </a:lnTo>
                  <a:lnTo>
                    <a:pt x="17427" y="12244"/>
                  </a:lnTo>
                  <a:cubicBezTo>
                    <a:pt x="17240" y="12012"/>
                    <a:pt x="16972" y="11879"/>
                    <a:pt x="16690" y="11879"/>
                  </a:cubicBezTo>
                  <a:cubicBezTo>
                    <a:pt x="16409" y="11879"/>
                    <a:pt x="16141" y="12012"/>
                    <a:pt x="15954" y="12244"/>
                  </a:cubicBezTo>
                  <a:lnTo>
                    <a:pt x="13399" y="15432"/>
                  </a:lnTo>
                  <a:lnTo>
                    <a:pt x="5645" y="5764"/>
                  </a:lnTo>
                  <a:cubicBezTo>
                    <a:pt x="5458" y="5532"/>
                    <a:pt x="5190" y="5400"/>
                    <a:pt x="4909" y="5400"/>
                  </a:cubicBezTo>
                  <a:cubicBezTo>
                    <a:pt x="4627" y="5400"/>
                    <a:pt x="4359" y="5532"/>
                    <a:pt x="4172" y="5764"/>
                  </a:cubicBezTo>
                  <a:lnTo>
                    <a:pt x="981" y="9812"/>
                  </a:lnTo>
                  <a:lnTo>
                    <a:pt x="981" y="1080"/>
                  </a:lnTo>
                  <a:cubicBezTo>
                    <a:pt x="981" y="1080"/>
                    <a:pt x="20618" y="1080"/>
                    <a:pt x="20618" y="1080"/>
                  </a:cubicBezTo>
                  <a:close/>
                  <a:moveTo>
                    <a:pt x="20618" y="0"/>
                  </a:moveTo>
                  <a:lnTo>
                    <a:pt x="981" y="0"/>
                  </a:lnTo>
                  <a:cubicBezTo>
                    <a:pt x="439" y="0"/>
                    <a:pt x="0" y="483"/>
                    <a:pt x="0" y="1080"/>
                  </a:cubicBezTo>
                  <a:lnTo>
                    <a:pt x="0" y="20519"/>
                  </a:lnTo>
                  <a:cubicBezTo>
                    <a:pt x="0" y="21116"/>
                    <a:pt x="439" y="21599"/>
                    <a:pt x="981" y="21599"/>
                  </a:cubicBezTo>
                  <a:lnTo>
                    <a:pt x="20618" y="21599"/>
                  </a:lnTo>
                  <a:cubicBezTo>
                    <a:pt x="21160" y="21599"/>
                    <a:pt x="21600" y="21116"/>
                    <a:pt x="21600" y="20519"/>
                  </a:cubicBezTo>
                  <a:lnTo>
                    <a:pt x="21600" y="1080"/>
                  </a:lnTo>
                  <a:cubicBezTo>
                    <a:pt x="21600" y="483"/>
                    <a:pt x="21160" y="0"/>
                    <a:pt x="2061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701" tIns="50701" rIns="50701" bIns="50701" anchor="ctr"/>
            <a:lstStyle/>
            <a:p>
              <a:pPr marL="0" marR="0" lvl="0" indent="0" defTabSz="6083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9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AutoShape 80"/>
            <p:cNvSpPr/>
            <p:nvPr/>
          </p:nvSpPr>
          <p:spPr bwMode="auto">
            <a:xfrm>
              <a:off x="7192036" y="1378787"/>
              <a:ext cx="68830" cy="6883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3600"/>
                  </a:moveTo>
                  <a:cubicBezTo>
                    <a:pt x="14769" y="3600"/>
                    <a:pt x="17999" y="6827"/>
                    <a:pt x="17999" y="10800"/>
                  </a:cubicBezTo>
                  <a:cubicBezTo>
                    <a:pt x="17999" y="14769"/>
                    <a:pt x="14769" y="18000"/>
                    <a:pt x="10800" y="18000"/>
                  </a:cubicBezTo>
                  <a:cubicBezTo>
                    <a:pt x="6830" y="18000"/>
                    <a:pt x="3600" y="14769"/>
                    <a:pt x="3600" y="10800"/>
                  </a:cubicBezTo>
                  <a:cubicBezTo>
                    <a:pt x="3600" y="6827"/>
                    <a:pt x="6830" y="3600"/>
                    <a:pt x="10800" y="3600"/>
                  </a:cubicBezTo>
                  <a:moveTo>
                    <a:pt x="10800" y="21599"/>
                  </a:moveTo>
                  <a:cubicBezTo>
                    <a:pt x="16766" y="21599"/>
                    <a:pt x="21600" y="16762"/>
                    <a:pt x="21600" y="10800"/>
                  </a:cubicBezTo>
                  <a:cubicBezTo>
                    <a:pt x="21600" y="4833"/>
                    <a:pt x="16766" y="0"/>
                    <a:pt x="10800" y="0"/>
                  </a:cubicBezTo>
                  <a:cubicBezTo>
                    <a:pt x="4833" y="0"/>
                    <a:pt x="0" y="4833"/>
                    <a:pt x="0" y="10800"/>
                  </a:cubicBezTo>
                  <a:cubicBezTo>
                    <a:pt x="0" y="16762"/>
                    <a:pt x="4833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701" tIns="50701" rIns="50701" bIns="50701" anchor="ctr"/>
            <a:lstStyle/>
            <a:p>
              <a:pPr marL="0" marR="0" lvl="0" indent="0" defTabSz="6083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9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9" name="Oval 5"/>
          <p:cNvSpPr/>
          <p:nvPr/>
        </p:nvSpPr>
        <p:spPr>
          <a:xfrm>
            <a:off x="414523" y="3096412"/>
            <a:ext cx="998744" cy="998744"/>
          </a:xfrm>
          <a:prstGeom prst="ellipse">
            <a:avLst/>
          </a:prstGeom>
          <a:solidFill>
            <a:srgbClr val="729C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AutoShape 112"/>
          <p:cNvSpPr/>
          <p:nvPr/>
        </p:nvSpPr>
        <p:spPr bwMode="auto">
          <a:xfrm>
            <a:off x="692337" y="3338237"/>
            <a:ext cx="487113" cy="487946"/>
          </a:xfrm>
          <a:custGeom>
            <a:avLst/>
            <a:gdLst>
              <a:gd name="T0" fmla="*/ 10510 w 21020"/>
              <a:gd name="T1" fmla="*/ 10800 h 21600"/>
              <a:gd name="T2" fmla="*/ 10510 w 21020"/>
              <a:gd name="T3" fmla="*/ 10800 h 21600"/>
              <a:gd name="T4" fmla="*/ 10510 w 21020"/>
              <a:gd name="T5" fmla="*/ 10800 h 21600"/>
              <a:gd name="T6" fmla="*/ 10510 w 2102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020" h="21600">
                <a:moveTo>
                  <a:pt x="18846" y="7946"/>
                </a:moveTo>
                <a:lnTo>
                  <a:pt x="17740" y="9091"/>
                </a:lnTo>
                <a:cubicBezTo>
                  <a:pt x="17740" y="8939"/>
                  <a:pt x="17758" y="8792"/>
                  <a:pt x="17744" y="8636"/>
                </a:cubicBezTo>
                <a:cubicBezTo>
                  <a:pt x="17629" y="7331"/>
                  <a:pt x="17036" y="6068"/>
                  <a:pt x="16074" y="5080"/>
                </a:cubicBezTo>
                <a:cubicBezTo>
                  <a:pt x="15004" y="3980"/>
                  <a:pt x="13585" y="3348"/>
                  <a:pt x="12180" y="3345"/>
                </a:cubicBezTo>
                <a:lnTo>
                  <a:pt x="13268" y="2218"/>
                </a:lnTo>
                <a:cubicBezTo>
                  <a:pt x="13812" y="1659"/>
                  <a:pt x="14572" y="1350"/>
                  <a:pt x="15403" y="1350"/>
                </a:cubicBezTo>
                <a:cubicBezTo>
                  <a:pt x="16460" y="1350"/>
                  <a:pt x="17546" y="1840"/>
                  <a:pt x="18381" y="2696"/>
                </a:cubicBezTo>
                <a:cubicBezTo>
                  <a:pt x="19165" y="3500"/>
                  <a:pt x="19631" y="4499"/>
                  <a:pt x="19698" y="5510"/>
                </a:cubicBezTo>
                <a:cubicBezTo>
                  <a:pt x="19760" y="6453"/>
                  <a:pt x="19457" y="7317"/>
                  <a:pt x="18846" y="7946"/>
                </a:cubicBezTo>
                <a:moveTo>
                  <a:pt x="5828" y="19329"/>
                </a:moveTo>
                <a:cubicBezTo>
                  <a:pt x="5813" y="18424"/>
                  <a:pt x="5454" y="17481"/>
                  <a:pt x="4730" y="16739"/>
                </a:cubicBezTo>
                <a:cubicBezTo>
                  <a:pt x="4046" y="16034"/>
                  <a:pt x="3150" y="15628"/>
                  <a:pt x="2257" y="15592"/>
                </a:cubicBezTo>
                <a:lnTo>
                  <a:pt x="2911" y="13157"/>
                </a:lnTo>
                <a:cubicBezTo>
                  <a:pt x="2959" y="12995"/>
                  <a:pt x="3052" y="12835"/>
                  <a:pt x="3168" y="12695"/>
                </a:cubicBezTo>
                <a:cubicBezTo>
                  <a:pt x="4485" y="11726"/>
                  <a:pt x="6512" y="12012"/>
                  <a:pt x="7920" y="13460"/>
                </a:cubicBezTo>
                <a:cubicBezTo>
                  <a:pt x="9409" y="14990"/>
                  <a:pt x="9639" y="17230"/>
                  <a:pt x="8492" y="18568"/>
                </a:cubicBezTo>
                <a:cubicBezTo>
                  <a:pt x="8416" y="18609"/>
                  <a:pt x="8339" y="18648"/>
                  <a:pt x="8256" y="18675"/>
                </a:cubicBezTo>
                <a:cubicBezTo>
                  <a:pt x="8256" y="18675"/>
                  <a:pt x="5828" y="19329"/>
                  <a:pt x="5828" y="19329"/>
                </a:cubicBezTo>
                <a:close/>
                <a:moveTo>
                  <a:pt x="2737" y="20164"/>
                </a:moveTo>
                <a:cubicBezTo>
                  <a:pt x="2665" y="20181"/>
                  <a:pt x="2443" y="20239"/>
                  <a:pt x="2291" y="20249"/>
                </a:cubicBezTo>
                <a:cubicBezTo>
                  <a:pt x="1751" y="20244"/>
                  <a:pt x="1313" y="19792"/>
                  <a:pt x="1313" y="19237"/>
                </a:cubicBezTo>
                <a:cubicBezTo>
                  <a:pt x="1321" y="19124"/>
                  <a:pt x="1365" y="18929"/>
                  <a:pt x="1380" y="18857"/>
                </a:cubicBezTo>
                <a:lnTo>
                  <a:pt x="2071" y="16283"/>
                </a:lnTo>
                <a:cubicBezTo>
                  <a:pt x="2822" y="16261"/>
                  <a:pt x="3630" y="16562"/>
                  <a:pt x="4265" y="17215"/>
                </a:cubicBezTo>
                <a:cubicBezTo>
                  <a:pt x="4911" y="17878"/>
                  <a:pt x="5214" y="18725"/>
                  <a:pt x="5181" y="19504"/>
                </a:cubicBezTo>
                <a:cubicBezTo>
                  <a:pt x="5181" y="19504"/>
                  <a:pt x="2737" y="20164"/>
                  <a:pt x="2737" y="20164"/>
                </a:cubicBezTo>
                <a:close/>
                <a:moveTo>
                  <a:pt x="6888" y="11179"/>
                </a:moveTo>
                <a:cubicBezTo>
                  <a:pt x="6280" y="10927"/>
                  <a:pt x="5642" y="10783"/>
                  <a:pt x="5004" y="10774"/>
                </a:cubicBezTo>
                <a:lnTo>
                  <a:pt x="10063" y="5536"/>
                </a:lnTo>
                <a:cubicBezTo>
                  <a:pt x="10838" y="4759"/>
                  <a:pt x="11966" y="4536"/>
                  <a:pt x="13077" y="4819"/>
                </a:cubicBezTo>
                <a:cubicBezTo>
                  <a:pt x="13077" y="4819"/>
                  <a:pt x="6888" y="11179"/>
                  <a:pt x="6888" y="11179"/>
                </a:cubicBezTo>
                <a:close/>
                <a:moveTo>
                  <a:pt x="9717" y="13672"/>
                </a:moveTo>
                <a:cubicBezTo>
                  <a:pt x="9473" y="13258"/>
                  <a:pt x="9194" y="12859"/>
                  <a:pt x="8848" y="12505"/>
                </a:cubicBezTo>
                <a:cubicBezTo>
                  <a:pt x="8447" y="12093"/>
                  <a:pt x="7986" y="11770"/>
                  <a:pt x="7507" y="11498"/>
                </a:cubicBezTo>
                <a:lnTo>
                  <a:pt x="13767" y="5064"/>
                </a:lnTo>
                <a:cubicBezTo>
                  <a:pt x="14259" y="5288"/>
                  <a:pt x="14729" y="5607"/>
                  <a:pt x="15145" y="6035"/>
                </a:cubicBezTo>
                <a:cubicBezTo>
                  <a:pt x="15500" y="6398"/>
                  <a:pt x="15775" y="6806"/>
                  <a:pt x="15987" y="7229"/>
                </a:cubicBezTo>
                <a:cubicBezTo>
                  <a:pt x="15987" y="7229"/>
                  <a:pt x="9717" y="13672"/>
                  <a:pt x="9717" y="13672"/>
                </a:cubicBezTo>
                <a:close/>
                <a:moveTo>
                  <a:pt x="10519" y="16061"/>
                </a:moveTo>
                <a:cubicBezTo>
                  <a:pt x="10465" y="15452"/>
                  <a:pt x="10298" y="14854"/>
                  <a:pt x="10047" y="14288"/>
                </a:cubicBezTo>
                <a:lnTo>
                  <a:pt x="16257" y="7906"/>
                </a:lnTo>
                <a:cubicBezTo>
                  <a:pt x="16637" y="9140"/>
                  <a:pt x="16442" y="10429"/>
                  <a:pt x="15610" y="11284"/>
                </a:cubicBezTo>
                <a:cubicBezTo>
                  <a:pt x="15604" y="11290"/>
                  <a:pt x="15598" y="11293"/>
                  <a:pt x="15593" y="11298"/>
                </a:cubicBezTo>
                <a:lnTo>
                  <a:pt x="15602" y="11306"/>
                </a:lnTo>
                <a:lnTo>
                  <a:pt x="10525" y="16565"/>
                </a:lnTo>
                <a:cubicBezTo>
                  <a:pt x="10527" y="16397"/>
                  <a:pt x="10534" y="16232"/>
                  <a:pt x="10519" y="16061"/>
                </a:cubicBezTo>
                <a:moveTo>
                  <a:pt x="19308" y="1741"/>
                </a:moveTo>
                <a:cubicBezTo>
                  <a:pt x="18228" y="632"/>
                  <a:pt x="16805" y="0"/>
                  <a:pt x="15403" y="0"/>
                </a:cubicBezTo>
                <a:cubicBezTo>
                  <a:pt x="14220" y="0"/>
                  <a:pt x="13131" y="450"/>
                  <a:pt x="12335" y="1266"/>
                </a:cubicBezTo>
                <a:lnTo>
                  <a:pt x="9138" y="4577"/>
                </a:lnTo>
                <a:cubicBezTo>
                  <a:pt x="9129" y="4585"/>
                  <a:pt x="9118" y="4592"/>
                  <a:pt x="9108" y="4602"/>
                </a:cubicBezTo>
                <a:cubicBezTo>
                  <a:pt x="9103" y="4608"/>
                  <a:pt x="9100" y="4614"/>
                  <a:pt x="9095" y="4620"/>
                </a:cubicBezTo>
                <a:lnTo>
                  <a:pt x="9096" y="4621"/>
                </a:lnTo>
                <a:lnTo>
                  <a:pt x="2310" y="11647"/>
                </a:lnTo>
                <a:cubicBezTo>
                  <a:pt x="1998" y="11966"/>
                  <a:pt x="1771" y="12364"/>
                  <a:pt x="1645" y="12797"/>
                </a:cubicBezTo>
                <a:lnTo>
                  <a:pt x="102" y="18541"/>
                </a:lnTo>
                <a:cubicBezTo>
                  <a:pt x="100" y="18557"/>
                  <a:pt x="0" y="19008"/>
                  <a:pt x="0" y="19237"/>
                </a:cubicBezTo>
                <a:cubicBezTo>
                  <a:pt x="0" y="20541"/>
                  <a:pt x="1030" y="21599"/>
                  <a:pt x="2302" y="21599"/>
                </a:cubicBezTo>
                <a:cubicBezTo>
                  <a:pt x="2554" y="21599"/>
                  <a:pt x="3044" y="21475"/>
                  <a:pt x="3062" y="21473"/>
                </a:cubicBezTo>
                <a:lnTo>
                  <a:pt x="8630" y="19969"/>
                </a:lnTo>
                <a:cubicBezTo>
                  <a:pt x="9054" y="19839"/>
                  <a:pt x="9439" y="19604"/>
                  <a:pt x="9750" y="19283"/>
                </a:cubicBezTo>
                <a:lnTo>
                  <a:pt x="19776" y="8899"/>
                </a:lnTo>
                <a:cubicBezTo>
                  <a:pt x="21600" y="7023"/>
                  <a:pt x="21394" y="3881"/>
                  <a:pt x="19308" y="1741"/>
                </a:cubicBezTo>
              </a:path>
            </a:pathLst>
          </a:cu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01" tIns="50701" rIns="50701" bIns="50701" anchor="ctr"/>
          <a:lstStyle/>
          <a:p>
            <a:pPr marL="0" marR="0" lvl="0" indent="0" defTabSz="6083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99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Oval 4"/>
          <p:cNvSpPr/>
          <p:nvPr/>
        </p:nvSpPr>
        <p:spPr>
          <a:xfrm>
            <a:off x="414523" y="1473988"/>
            <a:ext cx="998744" cy="998744"/>
          </a:xfrm>
          <a:prstGeom prst="ellipse">
            <a:avLst/>
          </a:prstGeom>
          <a:solidFill>
            <a:srgbClr val="729C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2" name="Group 27"/>
          <p:cNvGrpSpPr/>
          <p:nvPr/>
        </p:nvGrpSpPr>
        <p:grpSpPr>
          <a:xfrm>
            <a:off x="692339" y="1715813"/>
            <a:ext cx="487113" cy="487113"/>
            <a:chOff x="2556029" y="2035170"/>
            <a:chExt cx="366051" cy="366049"/>
          </a:xfrm>
          <a:solidFill>
            <a:sysClr val="window" lastClr="FFFFFF"/>
          </a:solidFill>
        </p:grpSpPr>
        <p:sp>
          <p:nvSpPr>
            <p:cNvPr id="13" name="AutoShape 126"/>
            <p:cNvSpPr/>
            <p:nvPr/>
          </p:nvSpPr>
          <p:spPr bwMode="auto">
            <a:xfrm>
              <a:off x="2556029" y="2035170"/>
              <a:ext cx="366051" cy="36604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499" y="14850"/>
                  </a:moveTo>
                  <a:cubicBezTo>
                    <a:pt x="9772" y="14850"/>
                    <a:pt x="6749" y="11827"/>
                    <a:pt x="6749" y="8100"/>
                  </a:cubicBezTo>
                  <a:cubicBezTo>
                    <a:pt x="6749" y="4372"/>
                    <a:pt x="9772" y="1350"/>
                    <a:pt x="13499" y="1350"/>
                  </a:cubicBezTo>
                  <a:cubicBezTo>
                    <a:pt x="17227" y="1350"/>
                    <a:pt x="20249" y="4372"/>
                    <a:pt x="20249" y="8100"/>
                  </a:cubicBezTo>
                  <a:cubicBezTo>
                    <a:pt x="20249" y="11827"/>
                    <a:pt x="17227" y="14850"/>
                    <a:pt x="13499" y="14850"/>
                  </a:cubicBezTo>
                  <a:moveTo>
                    <a:pt x="3236" y="20042"/>
                  </a:moveTo>
                  <a:cubicBezTo>
                    <a:pt x="3019" y="20266"/>
                    <a:pt x="2718" y="20408"/>
                    <a:pt x="2382" y="20408"/>
                  </a:cubicBezTo>
                  <a:cubicBezTo>
                    <a:pt x="1724" y="20408"/>
                    <a:pt x="1191" y="19875"/>
                    <a:pt x="1191" y="19218"/>
                  </a:cubicBezTo>
                  <a:cubicBezTo>
                    <a:pt x="1191" y="18881"/>
                    <a:pt x="1332" y="18580"/>
                    <a:pt x="1557" y="18363"/>
                  </a:cubicBezTo>
                  <a:lnTo>
                    <a:pt x="1551" y="18358"/>
                  </a:lnTo>
                  <a:lnTo>
                    <a:pt x="6996" y="12913"/>
                  </a:lnTo>
                  <a:cubicBezTo>
                    <a:pt x="7472" y="13555"/>
                    <a:pt x="8039" y="14122"/>
                    <a:pt x="8680" y="14599"/>
                  </a:cubicBezTo>
                  <a:cubicBezTo>
                    <a:pt x="8680" y="14599"/>
                    <a:pt x="3236" y="20042"/>
                    <a:pt x="3236" y="20042"/>
                  </a:cubicBezTo>
                  <a:close/>
                  <a:moveTo>
                    <a:pt x="13499" y="0"/>
                  </a:moveTo>
                  <a:cubicBezTo>
                    <a:pt x="9026" y="0"/>
                    <a:pt x="5399" y="3626"/>
                    <a:pt x="5399" y="8100"/>
                  </a:cubicBezTo>
                  <a:cubicBezTo>
                    <a:pt x="5399" y="9467"/>
                    <a:pt x="5742" y="10754"/>
                    <a:pt x="6341" y="11884"/>
                  </a:cubicBezTo>
                  <a:lnTo>
                    <a:pt x="709" y="17515"/>
                  </a:lnTo>
                  <a:lnTo>
                    <a:pt x="713" y="17520"/>
                  </a:lnTo>
                  <a:cubicBezTo>
                    <a:pt x="274" y="17953"/>
                    <a:pt x="0" y="18552"/>
                    <a:pt x="0" y="19218"/>
                  </a:cubicBezTo>
                  <a:cubicBezTo>
                    <a:pt x="0" y="20533"/>
                    <a:pt x="1066" y="21599"/>
                    <a:pt x="2382" y="21599"/>
                  </a:cubicBezTo>
                  <a:cubicBezTo>
                    <a:pt x="3047" y="21599"/>
                    <a:pt x="3647" y="21326"/>
                    <a:pt x="4079" y="20885"/>
                  </a:cubicBezTo>
                  <a:lnTo>
                    <a:pt x="4078" y="20884"/>
                  </a:lnTo>
                  <a:lnTo>
                    <a:pt x="9708" y="15255"/>
                  </a:lnTo>
                  <a:cubicBezTo>
                    <a:pt x="10839" y="15856"/>
                    <a:pt x="12128" y="16200"/>
                    <a:pt x="13499" y="16200"/>
                  </a:cubicBezTo>
                  <a:cubicBezTo>
                    <a:pt x="17973" y="16200"/>
                    <a:pt x="21600" y="12573"/>
                    <a:pt x="21600" y="8100"/>
                  </a:cubicBezTo>
                  <a:cubicBezTo>
                    <a:pt x="21600" y="3626"/>
                    <a:pt x="17973" y="0"/>
                    <a:pt x="1349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701" tIns="50701" rIns="50701" bIns="50701" anchor="ctr"/>
            <a:lstStyle/>
            <a:p>
              <a:pPr marL="0" marR="0" lvl="0" indent="0" defTabSz="6083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9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AutoShape 127"/>
            <p:cNvSpPr/>
            <p:nvPr/>
          </p:nvSpPr>
          <p:spPr bwMode="auto">
            <a:xfrm>
              <a:off x="2704317" y="2092118"/>
              <a:ext cx="86350" cy="857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160" y="0"/>
                  </a:moveTo>
                  <a:cubicBezTo>
                    <a:pt x="9025" y="0"/>
                    <a:pt x="0" y="9025"/>
                    <a:pt x="0" y="20160"/>
                  </a:cubicBezTo>
                  <a:cubicBezTo>
                    <a:pt x="0" y="20954"/>
                    <a:pt x="644" y="21600"/>
                    <a:pt x="1440" y="21600"/>
                  </a:cubicBezTo>
                  <a:cubicBezTo>
                    <a:pt x="2235" y="21600"/>
                    <a:pt x="2880" y="20954"/>
                    <a:pt x="2880" y="20160"/>
                  </a:cubicBezTo>
                  <a:cubicBezTo>
                    <a:pt x="2880" y="10618"/>
                    <a:pt x="10617" y="2880"/>
                    <a:pt x="20160" y="2880"/>
                  </a:cubicBezTo>
                  <a:cubicBezTo>
                    <a:pt x="20955" y="2880"/>
                    <a:pt x="21599" y="2234"/>
                    <a:pt x="21599" y="1440"/>
                  </a:cubicBezTo>
                  <a:cubicBezTo>
                    <a:pt x="21599" y="645"/>
                    <a:pt x="20955" y="0"/>
                    <a:pt x="201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701" tIns="50701" rIns="50701" bIns="50701" anchor="ctr"/>
            <a:lstStyle/>
            <a:p>
              <a:pPr marL="0" marR="0" lvl="0" indent="0" defTabSz="6083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9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1639612" y="1387360"/>
            <a:ext cx="501772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4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É</a:t>
            </a:r>
            <a:r>
              <a:rPr kumimoji="0" 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t-môn-đô đơ</a:t>
            </a:r>
            <a:r>
              <a:rPr lang="fr-FR" sz="4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A-mi-xi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(1846-1908)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1824603" y="3242438"/>
            <a:ext cx="296106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 nhà văn Ý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1723697" y="4698988"/>
            <a:ext cx="1019503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Thường viết về đề tài thiếu nhi và nhà trường, về những tấm lòng nhân hậu</a:t>
            </a:r>
            <a:endParaRPr kumimoji="0" lang="fr-FR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39" name="AutoShape 3" descr="Káº¿t quáº£ hÃ¬nh áº£nh cho Et-mÃ´n-ÄÃ´ ÄÆ¡-A-mi-xi\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9" name="Picture 38" descr="edmondo-de-amicis_300x20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193" y="-1"/>
            <a:ext cx="5391807" cy="420939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9" grpId="0" animBg="1"/>
      <p:bldP spid="10" grpId="0" animBg="1"/>
      <p:bldP spid="11" grpId="0" animBg="1"/>
      <p:bldP spid="39937" grpId="0"/>
      <p:bldP spid="36" grpId="0"/>
      <p:bldP spid="3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3" y="0"/>
            <a:ext cx="12198123" cy="6858000"/>
          </a:xfrm>
          <a:prstGeom prst="rect">
            <a:avLst/>
          </a:prstGeom>
        </p:spPr>
      </p:pic>
      <p:pic>
        <p:nvPicPr>
          <p:cNvPr id="3" name="图片 12">
            <a:extLst>
              <a:ext uri="{FF2B5EF4-FFF2-40B4-BE49-F238E27FC236}">
                <a16:creationId xmlns:a16="http://schemas.microsoft.com/office/drawing/2014/main" xmlns="" id="{446B253E-3ED3-46C9-8E91-1AB5E9959F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5"/>
            <a:ext cx="7397651" cy="5774343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F6D13CA4-F5B8-4FBB-BD35-741190C7C7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45" y="-608994"/>
            <a:ext cx="9148887" cy="7388930"/>
          </a:xfrm>
          <a:prstGeom prst="rect">
            <a:avLst/>
          </a:prstGeom>
        </p:spPr>
      </p:pic>
      <p:pic>
        <p:nvPicPr>
          <p:cNvPr id="6" name="图片 15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xmlns="" id="{EDC2C6C0-8CB9-4D60-8A65-02FDB29B3E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2630723" y="702257"/>
            <a:ext cx="3542059" cy="2537236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xmlns="" id="{2DDBB232-8298-41AA-8B24-30DDD942C3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319" y="5305141"/>
            <a:ext cx="1170434" cy="1170434"/>
          </a:xfrm>
          <a:prstGeom prst="rect">
            <a:avLst/>
          </a:prstGeom>
        </p:spPr>
      </p:pic>
      <p:sp>
        <p:nvSpPr>
          <p:cNvPr id="8" name="文本框 1">
            <a:extLst>
              <a:ext uri="{FF2B5EF4-FFF2-40B4-BE49-F238E27FC236}">
                <a16:creationId xmlns:a16="http://schemas.microsoft.com/office/drawing/2014/main" xmlns="" id="{36D8BB8C-13CD-4CE6-8FEE-7F26290361E8}"/>
              </a:ext>
            </a:extLst>
          </p:cNvPr>
          <p:cNvSpPr txBox="1"/>
          <p:nvPr/>
        </p:nvSpPr>
        <p:spPr>
          <a:xfrm rot="21332577">
            <a:off x="1999881" y="2624866"/>
            <a:ext cx="6908801" cy="537576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ctr"/>
            <a:r>
              <a:rPr lang="en-US" altLang="zh-CN" sz="2900" b="1" dirty="0">
                <a:solidFill>
                  <a:srgbClr val="FF0066"/>
                </a:solidFill>
                <a:latin typeface="UVN Phuong Tay" panose="04040805070802020D02" pitchFamily="82" charset="0"/>
                <a:ea typeface="黑体-繁" panose="02000500000000000000" pitchFamily="2" charset="-122"/>
                <a:cs typeface="黑体-繁" panose="02000500000000000000" pitchFamily="2" charset="-122"/>
                <a:sym typeface="+mn-lt"/>
              </a:rPr>
              <a:t>DẶN DÒ</a:t>
            </a:r>
            <a:endParaRPr lang="zh-CN" altLang="en-US" sz="2900" b="1" dirty="0">
              <a:solidFill>
                <a:srgbClr val="FF0066"/>
              </a:solidFill>
              <a:latin typeface="UVN Phuong Tay" panose="04040805070802020D02" pitchFamily="82" charset="0"/>
              <a:ea typeface="黑体-繁" panose="02000500000000000000" pitchFamily="2" charset="-122"/>
              <a:cs typeface="黑体-繁" panose="02000500000000000000" pitchFamily="2" charset="-122"/>
              <a:sym typeface="+mn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17D3C97-37D2-4FFA-A37A-2F3EF075E3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AF9CB3A8-3DE2-4E44-BADE-D69DFE24F7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171" y="2074010"/>
            <a:ext cx="1170434" cy="1170434"/>
          </a:xfrm>
          <a:prstGeom prst="rect">
            <a:avLst/>
          </a:prstGeom>
        </p:spPr>
      </p:pic>
      <p:pic>
        <p:nvPicPr>
          <p:cNvPr id="11" name="Cleopatra Stratan-Oare Cat">
            <a:hlinkClick r:id="" action="ppaction://media"/>
            <a:extLst>
              <a:ext uri="{FF2B5EF4-FFF2-40B4-BE49-F238E27FC236}">
                <a16:creationId xmlns:a16="http://schemas.microsoft.com/office/drawing/2014/main" xmlns="" id="{A534207E-724C-4FE0-821A-9B1B66642B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09003" y="-1218595"/>
            <a:ext cx="609600" cy="609600"/>
          </a:xfrm>
          <a:prstGeom prst="rect">
            <a:avLst/>
          </a:prstGeom>
        </p:spPr>
      </p:pic>
      <p:sp>
        <p:nvSpPr>
          <p:cNvPr id="12" name="文本框 1">
            <a:extLst>
              <a:ext uri="{FF2B5EF4-FFF2-40B4-BE49-F238E27FC236}">
                <a16:creationId xmlns:a16="http://schemas.microsoft.com/office/drawing/2014/main" xmlns="" id="{36D8BB8C-13CD-4CE6-8FEE-7F26290361E8}"/>
              </a:ext>
            </a:extLst>
          </p:cNvPr>
          <p:cNvSpPr txBox="1"/>
          <p:nvPr/>
        </p:nvSpPr>
        <p:spPr>
          <a:xfrm rot="21332577">
            <a:off x="2353135" y="3157583"/>
            <a:ext cx="6908801" cy="1431141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marL="345943" indent="-345943">
              <a:buFontTx/>
              <a:buChar char="-"/>
            </a:pPr>
            <a:r>
              <a:rPr lang="en-US" altLang="zh-CN" sz="2900" dirty="0">
                <a:solidFill>
                  <a:srgbClr val="FF0066"/>
                </a:solidFill>
                <a:latin typeface="Times New Roman" pitchFamily="18" charset="0"/>
                <a:ea typeface="黑体-繁" panose="02000500000000000000" pitchFamily="2" charset="-122"/>
                <a:cs typeface="Times New Roman" pitchFamily="18" charset="0"/>
                <a:sym typeface="+mn-lt"/>
              </a:rPr>
              <a:t>Học ghi nhớ (</a:t>
            </a:r>
            <a:r>
              <a:rPr lang="en-US" altLang="zh-CN" sz="2900" dirty="0" smtClean="0">
                <a:solidFill>
                  <a:srgbClr val="FF0066"/>
                </a:solidFill>
                <a:latin typeface="Times New Roman" pitchFamily="18" charset="0"/>
                <a:ea typeface="黑体-繁" panose="02000500000000000000" pitchFamily="2" charset="-122"/>
                <a:cs typeface="Times New Roman" pitchFamily="18" charset="0"/>
                <a:sym typeface="+mn-lt"/>
              </a:rPr>
              <a:t>SGK/12)</a:t>
            </a:r>
            <a:endParaRPr lang="en-US" altLang="zh-CN" sz="2900" dirty="0">
              <a:solidFill>
                <a:srgbClr val="FF0066"/>
              </a:solidFill>
              <a:latin typeface="Times New Roman" pitchFamily="18" charset="0"/>
              <a:ea typeface="黑体-繁" panose="02000500000000000000" pitchFamily="2" charset="-122"/>
              <a:cs typeface="Times New Roman" pitchFamily="18" charset="0"/>
              <a:sym typeface="+mn-lt"/>
            </a:endParaRPr>
          </a:p>
          <a:p>
            <a:pPr marL="345943" indent="-345943">
              <a:buFontTx/>
              <a:buChar char="-"/>
            </a:pPr>
            <a:r>
              <a:rPr lang="en-US" altLang="zh-CN" sz="2900" dirty="0">
                <a:solidFill>
                  <a:srgbClr val="FF0066"/>
                </a:solidFill>
                <a:latin typeface="Times New Roman" pitchFamily="18" charset="0"/>
                <a:ea typeface="黑体-繁" panose="02000500000000000000" pitchFamily="2" charset="-122"/>
                <a:cs typeface="Times New Roman" pitchFamily="18" charset="0"/>
                <a:sym typeface="+mn-lt"/>
              </a:rPr>
              <a:t>Viết đoạn văn </a:t>
            </a:r>
            <a:r>
              <a:rPr lang="en-US" altLang="zh-CN" sz="2900" dirty="0" smtClean="0">
                <a:solidFill>
                  <a:srgbClr val="FF0066"/>
                </a:solidFill>
                <a:latin typeface="Times New Roman" pitchFamily="18" charset="0"/>
                <a:ea typeface="黑体-繁" panose="02000500000000000000" pitchFamily="2" charset="-122"/>
                <a:cs typeface="Times New Roman" pitchFamily="18" charset="0"/>
                <a:sym typeface="+mn-lt"/>
              </a:rPr>
              <a:t>(10 </a:t>
            </a:r>
            <a:r>
              <a:rPr lang="en-US" altLang="zh-CN" sz="2900" dirty="0">
                <a:solidFill>
                  <a:srgbClr val="FF0066"/>
                </a:solidFill>
                <a:latin typeface="Times New Roman" pitchFamily="18" charset="0"/>
                <a:ea typeface="黑体-繁" panose="02000500000000000000" pitchFamily="2" charset="-122"/>
                <a:cs typeface="Times New Roman" pitchFamily="18" charset="0"/>
                <a:sym typeface="+mn-lt"/>
              </a:rPr>
              <a:t>câu) trình bày </a:t>
            </a:r>
            <a:r>
              <a:rPr lang="en-US" altLang="zh-CN" sz="2900" dirty="0" smtClean="0">
                <a:solidFill>
                  <a:srgbClr val="FF0066"/>
                </a:solidFill>
                <a:latin typeface="Times New Roman" pitchFamily="18" charset="0"/>
                <a:ea typeface="黑体-繁" panose="02000500000000000000" pitchFamily="2" charset="-122"/>
                <a:cs typeface="Times New Roman" pitchFamily="18" charset="0"/>
                <a:sym typeface="+mn-lt"/>
              </a:rPr>
              <a:t>cảm </a:t>
            </a:r>
            <a:r>
              <a:rPr lang="en-US" altLang="zh-CN" sz="2900" dirty="0" smtClean="0">
                <a:solidFill>
                  <a:srgbClr val="FF0066"/>
                </a:solidFill>
                <a:latin typeface="Times New Roman" pitchFamily="18" charset="0"/>
                <a:ea typeface="黑体-繁" panose="02000500000000000000" pitchFamily="2" charset="-122"/>
                <a:cs typeface="Times New Roman" pitchFamily="18" charset="0"/>
                <a:sym typeface="+mn-lt"/>
              </a:rPr>
              <a:t>nhận</a:t>
            </a:r>
            <a:r>
              <a:rPr lang="en-US" altLang="zh-CN" sz="2900" dirty="0" smtClean="0">
                <a:solidFill>
                  <a:srgbClr val="FF0066"/>
                </a:solidFill>
                <a:latin typeface="Times New Roman" pitchFamily="18" charset="0"/>
                <a:ea typeface="黑体-繁" panose="02000500000000000000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900" dirty="0" smtClean="0">
                <a:solidFill>
                  <a:srgbClr val="FF0066"/>
                </a:solidFill>
                <a:latin typeface="Times New Roman" pitchFamily="18" charset="0"/>
                <a:ea typeface="黑体-繁" panose="02000500000000000000" pitchFamily="2" charset="-122"/>
                <a:cs typeface="Times New Roman" pitchFamily="18" charset="0"/>
                <a:sym typeface="+mn-lt"/>
              </a:rPr>
              <a:t>của em về </a:t>
            </a:r>
            <a:r>
              <a:rPr lang="en-US" altLang="zh-CN" sz="2900" dirty="0" smtClean="0">
                <a:solidFill>
                  <a:srgbClr val="FF0066"/>
                </a:solidFill>
                <a:latin typeface="Times New Roman" pitchFamily="18" charset="0"/>
                <a:ea typeface="黑体-繁" panose="02000500000000000000" pitchFamily="2" charset="-122"/>
                <a:cs typeface="Times New Roman" pitchFamily="18" charset="0"/>
                <a:sym typeface="+mn-lt"/>
              </a:rPr>
              <a:t>tấm lòng người</a:t>
            </a:r>
            <a:r>
              <a:rPr lang="en-US" altLang="zh-CN" sz="2900" dirty="0" smtClean="0">
                <a:solidFill>
                  <a:srgbClr val="FF0066"/>
                </a:solidFill>
                <a:latin typeface="Times New Roman" pitchFamily="18" charset="0"/>
                <a:ea typeface="黑体-繁" panose="02000500000000000000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900" dirty="0" smtClean="0">
                <a:solidFill>
                  <a:srgbClr val="FF0066"/>
                </a:solidFill>
                <a:latin typeface="Times New Roman" pitchFamily="18" charset="0"/>
                <a:ea typeface="黑体-繁" panose="02000500000000000000" pitchFamily="2" charset="-122"/>
                <a:cs typeface="Times New Roman" pitchFamily="18" charset="0"/>
                <a:sym typeface="+mn-lt"/>
              </a:rPr>
              <a:t>mẹ.</a:t>
            </a:r>
            <a:endParaRPr lang="vi-VN" altLang="zh-CN" sz="2900" dirty="0">
              <a:solidFill>
                <a:srgbClr val="FF0066"/>
              </a:solidFill>
              <a:latin typeface="Times New Roman" pitchFamily="18" charset="0"/>
              <a:ea typeface="黑体-繁" panose="02000500000000000000" pitchFamily="2" charset="-122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557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926" y="-1"/>
            <a:ext cx="2232074" cy="34087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2849"/>
            <a:ext cx="1963662" cy="2525151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815151" y="1008107"/>
            <a:ext cx="904846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US" altLang="zh-CN" sz="3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Tự học: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zh-CN" sz="34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Văn bản “Cổng trường mở ra”: Ghi nhớ (SGK/9)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zh-CN" sz="34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Văn bản “Mẹ tôi”: Ghi nhớ (SGK/12)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3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Viết đoạn văn (chụp ảnh nộp </a:t>
            </a:r>
            <a:r>
              <a:rPr lang="en-US" altLang="zh-CN" sz="34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lên </a:t>
            </a:r>
            <a:r>
              <a:rPr lang="en-US" altLang="zh-CN" sz="3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Classroom):</a:t>
            </a:r>
            <a:endParaRPr lang="en-US" altLang="zh-CN" sz="3400" b="1" dirty="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zh-CN" sz="34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Suy nghĩ của em về “thế giới kì diệu”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zh-CN" sz="34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Cảm nhận của em về tấm lòng người mẹ</a:t>
            </a:r>
            <a:endParaRPr lang="en-US" altLang="zh-CN" sz="3400" dirty="0" smtClean="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39344" y="554243"/>
            <a:ext cx="3930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smtClean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2. Tác phẩm:</a:t>
            </a:r>
            <a:endParaRPr lang="zh-CN" altLang="en-US" sz="5400" b="1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15" name="Oval 9"/>
          <p:cNvSpPr/>
          <p:nvPr/>
        </p:nvSpPr>
        <p:spPr>
          <a:xfrm>
            <a:off x="226190" y="3193418"/>
            <a:ext cx="832322" cy="770043"/>
          </a:xfrm>
          <a:prstGeom prst="ellipse">
            <a:avLst/>
          </a:prstGeom>
          <a:solidFill>
            <a:srgbClr val="729C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AutoShape 29"/>
          <p:cNvSpPr/>
          <p:nvPr/>
        </p:nvSpPr>
        <p:spPr bwMode="auto">
          <a:xfrm>
            <a:off x="392378" y="3423342"/>
            <a:ext cx="405946" cy="340261"/>
          </a:xfrm>
          <a:custGeom>
            <a:avLst/>
            <a:gdLst>
              <a:gd name="T0" fmla="+- 0 10736 439"/>
              <a:gd name="T1" fmla="*/ T0 w 20595"/>
              <a:gd name="T2" fmla="+- 0 10869 621"/>
              <a:gd name="T3" fmla="*/ 10869 h 20497"/>
              <a:gd name="T4" fmla="+- 0 10736 439"/>
              <a:gd name="T5" fmla="*/ T4 w 20595"/>
              <a:gd name="T6" fmla="+- 0 10869 621"/>
              <a:gd name="T7" fmla="*/ 10869 h 20497"/>
              <a:gd name="T8" fmla="+- 0 10736 439"/>
              <a:gd name="T9" fmla="*/ T8 w 20595"/>
              <a:gd name="T10" fmla="+- 0 10869 621"/>
              <a:gd name="T11" fmla="*/ 10869 h 20497"/>
              <a:gd name="T12" fmla="+- 0 10736 439"/>
              <a:gd name="T13" fmla="*/ T12 w 20595"/>
              <a:gd name="T14" fmla="+- 0 10869 621"/>
              <a:gd name="T15" fmla="*/ 10869 h 20497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0595" h="20497">
                <a:moveTo>
                  <a:pt x="18898" y="1863"/>
                </a:moveTo>
                <a:cubicBezTo>
                  <a:pt x="16636" y="-621"/>
                  <a:pt x="12968" y="-621"/>
                  <a:pt x="10707" y="1863"/>
                </a:cubicBezTo>
                <a:lnTo>
                  <a:pt x="1317" y="12053"/>
                </a:lnTo>
                <a:cubicBezTo>
                  <a:pt x="-439" y="13982"/>
                  <a:pt x="-439" y="17121"/>
                  <a:pt x="1317" y="19050"/>
                </a:cubicBezTo>
                <a:cubicBezTo>
                  <a:pt x="3073" y="20979"/>
                  <a:pt x="5931" y="20979"/>
                  <a:pt x="7687" y="19050"/>
                </a:cubicBezTo>
                <a:lnTo>
                  <a:pt x="17078" y="8860"/>
                </a:lnTo>
                <a:cubicBezTo>
                  <a:pt x="18335" y="7479"/>
                  <a:pt x="18335" y="5242"/>
                  <a:pt x="17078" y="3862"/>
                </a:cubicBezTo>
                <a:cubicBezTo>
                  <a:pt x="15821" y="2482"/>
                  <a:pt x="13783" y="2482"/>
                  <a:pt x="12527" y="3862"/>
                </a:cubicBezTo>
                <a:lnTo>
                  <a:pt x="5467" y="11614"/>
                </a:lnTo>
                <a:cubicBezTo>
                  <a:pt x="5216" y="11891"/>
                  <a:pt x="5216" y="12337"/>
                  <a:pt x="5467" y="12614"/>
                </a:cubicBezTo>
                <a:cubicBezTo>
                  <a:pt x="5719" y="12890"/>
                  <a:pt x="6126" y="12890"/>
                  <a:pt x="6378" y="12614"/>
                </a:cubicBezTo>
                <a:lnTo>
                  <a:pt x="13437" y="4861"/>
                </a:lnTo>
                <a:cubicBezTo>
                  <a:pt x="14190" y="4035"/>
                  <a:pt x="15414" y="4035"/>
                  <a:pt x="16167" y="4861"/>
                </a:cubicBezTo>
                <a:cubicBezTo>
                  <a:pt x="16920" y="5688"/>
                  <a:pt x="16920" y="7034"/>
                  <a:pt x="16167" y="7860"/>
                </a:cubicBezTo>
                <a:lnTo>
                  <a:pt x="6777" y="18050"/>
                </a:lnTo>
                <a:cubicBezTo>
                  <a:pt x="5520" y="19430"/>
                  <a:pt x="3484" y="19430"/>
                  <a:pt x="2227" y="18050"/>
                </a:cubicBezTo>
                <a:cubicBezTo>
                  <a:pt x="970" y="16670"/>
                  <a:pt x="970" y="14433"/>
                  <a:pt x="2227" y="13053"/>
                </a:cubicBezTo>
                <a:lnTo>
                  <a:pt x="11525" y="2963"/>
                </a:lnTo>
                <a:cubicBezTo>
                  <a:pt x="13285" y="1030"/>
                  <a:pt x="16139" y="1030"/>
                  <a:pt x="17896" y="2963"/>
                </a:cubicBezTo>
                <a:cubicBezTo>
                  <a:pt x="19657" y="4896"/>
                  <a:pt x="19657" y="8027"/>
                  <a:pt x="17897" y="9959"/>
                </a:cubicBezTo>
                <a:lnTo>
                  <a:pt x="10929" y="17611"/>
                </a:lnTo>
                <a:cubicBezTo>
                  <a:pt x="10677" y="17888"/>
                  <a:pt x="10677" y="18334"/>
                  <a:pt x="10929" y="18610"/>
                </a:cubicBezTo>
                <a:cubicBezTo>
                  <a:pt x="11181" y="18887"/>
                  <a:pt x="11588" y="18887"/>
                  <a:pt x="11839" y="18610"/>
                </a:cubicBezTo>
                <a:lnTo>
                  <a:pt x="18898" y="10859"/>
                </a:lnTo>
                <a:cubicBezTo>
                  <a:pt x="21160" y="8375"/>
                  <a:pt x="21160" y="4347"/>
                  <a:pt x="18898" y="1863"/>
                </a:cubicBezTo>
              </a:path>
            </a:pathLst>
          </a:cu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01" tIns="50701" rIns="50701" bIns="50701" anchor="ctr"/>
          <a:lstStyle/>
          <a:p>
            <a:pPr marL="0" marR="0" lvl="0" indent="0" defTabSz="6083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99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Oval 8"/>
          <p:cNvSpPr/>
          <p:nvPr/>
        </p:nvSpPr>
        <p:spPr>
          <a:xfrm>
            <a:off x="226190" y="1850740"/>
            <a:ext cx="832322" cy="770043"/>
          </a:xfrm>
          <a:prstGeom prst="ellipse">
            <a:avLst/>
          </a:prstGeom>
          <a:solidFill>
            <a:srgbClr val="729C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2" name="Group 23"/>
          <p:cNvGrpSpPr/>
          <p:nvPr/>
        </p:nvGrpSpPr>
        <p:grpSpPr>
          <a:xfrm>
            <a:off x="392378" y="2077507"/>
            <a:ext cx="406639" cy="316507"/>
            <a:chOff x="4020223" y="2069590"/>
            <a:chExt cx="366676" cy="308484"/>
          </a:xfrm>
          <a:solidFill>
            <a:sysClr val="window" lastClr="FFFFFF"/>
          </a:solidFill>
        </p:grpSpPr>
        <p:sp>
          <p:nvSpPr>
            <p:cNvPr id="19" name="AutoShape 120"/>
            <p:cNvSpPr/>
            <p:nvPr/>
          </p:nvSpPr>
          <p:spPr bwMode="auto">
            <a:xfrm>
              <a:off x="4112204" y="2149685"/>
              <a:ext cx="182712" cy="1827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48" y="16070"/>
                  </a:moveTo>
                  <a:cubicBezTo>
                    <a:pt x="14037" y="19468"/>
                    <a:pt x="8925" y="19859"/>
                    <a:pt x="5529" y="16948"/>
                  </a:cubicBezTo>
                  <a:cubicBezTo>
                    <a:pt x="2130" y="14038"/>
                    <a:pt x="1740" y="8924"/>
                    <a:pt x="4651" y="5527"/>
                  </a:cubicBezTo>
                  <a:cubicBezTo>
                    <a:pt x="7559" y="2131"/>
                    <a:pt x="12674" y="1740"/>
                    <a:pt x="16070" y="4650"/>
                  </a:cubicBezTo>
                  <a:cubicBezTo>
                    <a:pt x="19466" y="7560"/>
                    <a:pt x="19859" y="12673"/>
                    <a:pt x="16948" y="16070"/>
                  </a:cubicBezTo>
                  <a:moveTo>
                    <a:pt x="10800" y="0"/>
                  </a:moveTo>
                  <a:cubicBezTo>
                    <a:pt x="4833" y="0"/>
                    <a:pt x="0" y="4834"/>
                    <a:pt x="0" y="10800"/>
                  </a:cubicBezTo>
                  <a:cubicBezTo>
                    <a:pt x="0" y="16765"/>
                    <a:pt x="4833" y="21599"/>
                    <a:pt x="10800" y="21599"/>
                  </a:cubicBezTo>
                  <a:cubicBezTo>
                    <a:pt x="16764" y="21599"/>
                    <a:pt x="21600" y="16765"/>
                    <a:pt x="21600" y="10800"/>
                  </a:cubicBezTo>
                  <a:cubicBezTo>
                    <a:pt x="21600" y="483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701" tIns="50701" rIns="50701" bIns="50701" anchor="ctr"/>
            <a:lstStyle/>
            <a:p>
              <a:pPr marL="0" marR="0" lvl="0" indent="0" defTabSz="6083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9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AutoShape 121"/>
            <p:cNvSpPr/>
            <p:nvPr/>
          </p:nvSpPr>
          <p:spPr bwMode="auto">
            <a:xfrm>
              <a:off x="4157883" y="2195362"/>
              <a:ext cx="51310" cy="5131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200" y="0"/>
                  </a:moveTo>
                  <a:cubicBezTo>
                    <a:pt x="8596" y="0"/>
                    <a:pt x="0" y="8596"/>
                    <a:pt x="0" y="19195"/>
                  </a:cubicBezTo>
                  <a:lnTo>
                    <a:pt x="0" y="19199"/>
                  </a:lnTo>
                  <a:cubicBezTo>
                    <a:pt x="0" y="20524"/>
                    <a:pt x="1068" y="21599"/>
                    <a:pt x="2400" y="21599"/>
                  </a:cubicBezTo>
                  <a:cubicBezTo>
                    <a:pt x="3721" y="21599"/>
                    <a:pt x="4800" y="20524"/>
                    <a:pt x="4800" y="19199"/>
                  </a:cubicBezTo>
                  <a:lnTo>
                    <a:pt x="4800" y="19195"/>
                  </a:lnTo>
                  <a:cubicBezTo>
                    <a:pt x="4800" y="11247"/>
                    <a:pt x="11240" y="4799"/>
                    <a:pt x="19200" y="4799"/>
                  </a:cubicBezTo>
                  <a:cubicBezTo>
                    <a:pt x="20521" y="4799"/>
                    <a:pt x="21600" y="3724"/>
                    <a:pt x="21600" y="2399"/>
                  </a:cubicBezTo>
                  <a:cubicBezTo>
                    <a:pt x="21600" y="1075"/>
                    <a:pt x="20521" y="0"/>
                    <a:pt x="192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701" tIns="50701" rIns="50701" bIns="50701" anchor="ctr"/>
            <a:lstStyle/>
            <a:p>
              <a:pPr marL="0" marR="0" lvl="0" indent="0" defTabSz="6083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9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AutoShape 122"/>
            <p:cNvSpPr/>
            <p:nvPr/>
          </p:nvSpPr>
          <p:spPr bwMode="auto">
            <a:xfrm>
              <a:off x="4020223" y="2069590"/>
              <a:ext cx="366676" cy="30848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9199"/>
                  </a:moveTo>
                  <a:cubicBezTo>
                    <a:pt x="20249" y="19642"/>
                    <a:pt x="19948" y="19999"/>
                    <a:pt x="19575" y="19999"/>
                  </a:cubicBezTo>
                  <a:lnTo>
                    <a:pt x="2024" y="19999"/>
                  </a:lnTo>
                  <a:cubicBezTo>
                    <a:pt x="1651" y="19999"/>
                    <a:pt x="1349" y="19642"/>
                    <a:pt x="1349" y="19199"/>
                  </a:cubicBezTo>
                  <a:lnTo>
                    <a:pt x="1349" y="7200"/>
                  </a:lnTo>
                  <a:cubicBezTo>
                    <a:pt x="1349" y="6809"/>
                    <a:pt x="1588" y="6475"/>
                    <a:pt x="1914" y="6411"/>
                  </a:cubicBezTo>
                  <a:lnTo>
                    <a:pt x="5588" y="5684"/>
                  </a:lnTo>
                  <a:lnTo>
                    <a:pt x="6797" y="2103"/>
                  </a:lnTo>
                  <a:cubicBezTo>
                    <a:pt x="6900" y="1799"/>
                    <a:pt x="7148" y="1600"/>
                    <a:pt x="7424" y="1600"/>
                  </a:cubicBezTo>
                  <a:lnTo>
                    <a:pt x="14174" y="1600"/>
                  </a:lnTo>
                  <a:cubicBezTo>
                    <a:pt x="14450" y="1600"/>
                    <a:pt x="14698" y="1799"/>
                    <a:pt x="14801" y="2103"/>
                  </a:cubicBezTo>
                  <a:lnTo>
                    <a:pt x="16010" y="5684"/>
                  </a:lnTo>
                  <a:lnTo>
                    <a:pt x="19685" y="6411"/>
                  </a:lnTo>
                  <a:cubicBezTo>
                    <a:pt x="20011" y="6475"/>
                    <a:pt x="20249" y="6809"/>
                    <a:pt x="20249" y="7200"/>
                  </a:cubicBezTo>
                  <a:cubicBezTo>
                    <a:pt x="20249" y="7200"/>
                    <a:pt x="20249" y="19199"/>
                    <a:pt x="20249" y="19199"/>
                  </a:cubicBezTo>
                  <a:close/>
                  <a:moveTo>
                    <a:pt x="19907" y="4832"/>
                  </a:moveTo>
                  <a:lnTo>
                    <a:pt x="16981" y="4254"/>
                  </a:lnTo>
                  <a:lnTo>
                    <a:pt x="16054" y="1507"/>
                  </a:lnTo>
                  <a:cubicBezTo>
                    <a:pt x="15745" y="591"/>
                    <a:pt x="15006" y="0"/>
                    <a:pt x="14174" y="0"/>
                  </a:cubicBezTo>
                  <a:lnTo>
                    <a:pt x="7424" y="0"/>
                  </a:lnTo>
                  <a:cubicBezTo>
                    <a:pt x="6593" y="0"/>
                    <a:pt x="5854" y="591"/>
                    <a:pt x="5543" y="1509"/>
                  </a:cubicBezTo>
                  <a:lnTo>
                    <a:pt x="4618" y="4254"/>
                  </a:lnTo>
                  <a:lnTo>
                    <a:pt x="1692" y="4832"/>
                  </a:lnTo>
                  <a:cubicBezTo>
                    <a:pt x="711" y="5025"/>
                    <a:pt x="0" y="6020"/>
                    <a:pt x="0" y="7200"/>
                  </a:cubicBezTo>
                  <a:lnTo>
                    <a:pt x="0" y="19199"/>
                  </a:lnTo>
                  <a:cubicBezTo>
                    <a:pt x="0" y="20523"/>
                    <a:pt x="908" y="21600"/>
                    <a:pt x="2024" y="21600"/>
                  </a:cubicBezTo>
                  <a:lnTo>
                    <a:pt x="19575" y="21600"/>
                  </a:lnTo>
                  <a:cubicBezTo>
                    <a:pt x="20691" y="21600"/>
                    <a:pt x="21600" y="20523"/>
                    <a:pt x="21600" y="19199"/>
                  </a:cubicBezTo>
                  <a:lnTo>
                    <a:pt x="21600" y="7200"/>
                  </a:lnTo>
                  <a:cubicBezTo>
                    <a:pt x="21600" y="6020"/>
                    <a:pt x="20888" y="5025"/>
                    <a:pt x="19907" y="483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701" tIns="50701" rIns="50701" bIns="50701" anchor="ctr"/>
            <a:lstStyle/>
            <a:p>
              <a:pPr marL="0" marR="0" lvl="0" indent="0" defTabSz="6083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9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1209226" y="1597474"/>
            <a:ext cx="99531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6038" algn="just" fontAlgn="base">
              <a:spcBef>
                <a:spcPct val="0"/>
              </a:spcBef>
              <a:spcAft>
                <a:spcPct val="0"/>
              </a:spcAft>
              <a:tabLst>
                <a:tab pos="4648200" algn="l"/>
              </a:tabLst>
            </a:pPr>
            <a:r>
              <a:rPr lang="nl-NL" sz="40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Xuất xứ: </a:t>
            </a:r>
            <a:r>
              <a:rPr lang="nl-NL" sz="4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</a:t>
            </a:r>
            <a:r>
              <a:rPr lang="fr-FR" sz="4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rích trong tác phẩm “Những tấm lòng cao cả” (1886)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209226" y="3239530"/>
            <a:ext cx="108108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Thể loại: </a:t>
            </a:r>
            <a:r>
              <a:rPr lang="fr-FR" sz="4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Văn bản nhật dụng</a:t>
            </a:r>
            <a:endParaRPr lang="en-US" sz="4000" dirty="0"/>
          </a:p>
        </p:txBody>
      </p:sp>
      <p:pic>
        <p:nvPicPr>
          <p:cNvPr id="57346" name="Picture 2" descr="Káº¿t quáº£ hÃ¬nh áº£nh cho nhá»¯ng táº¥m lÃ²ng cao cáº£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01700" y="0"/>
            <a:ext cx="4290300" cy="6818804"/>
          </a:xfrm>
          <a:prstGeom prst="rect">
            <a:avLst/>
          </a:prstGeom>
          <a:noFill/>
        </p:spPr>
      </p:pic>
      <p:sp>
        <p:nvSpPr>
          <p:cNvPr id="24" name="Oval 6"/>
          <p:cNvSpPr/>
          <p:nvPr/>
        </p:nvSpPr>
        <p:spPr>
          <a:xfrm>
            <a:off x="226190" y="4550352"/>
            <a:ext cx="846674" cy="784245"/>
          </a:xfrm>
          <a:prstGeom prst="ellipse">
            <a:avLst/>
          </a:prstGeom>
          <a:solidFill>
            <a:srgbClr val="729C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5" name="Group 18"/>
          <p:cNvGrpSpPr/>
          <p:nvPr/>
        </p:nvGrpSpPr>
        <p:grpSpPr>
          <a:xfrm>
            <a:off x="453154" y="4698916"/>
            <a:ext cx="456306" cy="487116"/>
            <a:chOff x="7009330" y="1298697"/>
            <a:chExt cx="342899" cy="366052"/>
          </a:xfrm>
          <a:solidFill>
            <a:sysClr val="window" lastClr="FFFFFF"/>
          </a:solidFill>
        </p:grpSpPr>
        <p:sp>
          <p:nvSpPr>
            <p:cNvPr id="26" name="AutoShape 78"/>
            <p:cNvSpPr/>
            <p:nvPr/>
          </p:nvSpPr>
          <p:spPr bwMode="auto">
            <a:xfrm>
              <a:off x="7009330" y="1298697"/>
              <a:ext cx="342899" cy="36605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160" y="18900"/>
                  </a:moveTo>
                  <a:cubicBezTo>
                    <a:pt x="20160" y="19643"/>
                    <a:pt x="19513" y="20249"/>
                    <a:pt x="18720" y="20249"/>
                  </a:cubicBezTo>
                  <a:lnTo>
                    <a:pt x="2880" y="20249"/>
                  </a:lnTo>
                  <a:cubicBezTo>
                    <a:pt x="2086" y="20249"/>
                    <a:pt x="1440" y="19643"/>
                    <a:pt x="1440" y="18900"/>
                  </a:cubicBezTo>
                  <a:lnTo>
                    <a:pt x="1440" y="2700"/>
                  </a:lnTo>
                  <a:cubicBezTo>
                    <a:pt x="1440" y="1955"/>
                    <a:pt x="2086" y="1350"/>
                    <a:pt x="2880" y="1350"/>
                  </a:cubicBezTo>
                  <a:lnTo>
                    <a:pt x="18720" y="1350"/>
                  </a:lnTo>
                  <a:cubicBezTo>
                    <a:pt x="19513" y="1350"/>
                    <a:pt x="20160" y="1955"/>
                    <a:pt x="20160" y="2700"/>
                  </a:cubicBezTo>
                  <a:cubicBezTo>
                    <a:pt x="20160" y="2700"/>
                    <a:pt x="20160" y="18900"/>
                    <a:pt x="20160" y="18900"/>
                  </a:cubicBezTo>
                  <a:close/>
                  <a:moveTo>
                    <a:pt x="18720" y="0"/>
                  </a:moveTo>
                  <a:lnTo>
                    <a:pt x="2880" y="0"/>
                  </a:lnTo>
                  <a:cubicBezTo>
                    <a:pt x="1289" y="0"/>
                    <a:pt x="0" y="1208"/>
                    <a:pt x="0" y="2700"/>
                  </a:cubicBezTo>
                  <a:lnTo>
                    <a:pt x="0" y="18900"/>
                  </a:lnTo>
                  <a:cubicBezTo>
                    <a:pt x="0" y="20391"/>
                    <a:pt x="1289" y="21599"/>
                    <a:pt x="2880" y="21599"/>
                  </a:cubicBezTo>
                  <a:lnTo>
                    <a:pt x="18720" y="21599"/>
                  </a:lnTo>
                  <a:cubicBezTo>
                    <a:pt x="20310" y="21599"/>
                    <a:pt x="21599" y="20391"/>
                    <a:pt x="21599" y="18900"/>
                  </a:cubicBezTo>
                  <a:lnTo>
                    <a:pt x="21599" y="2700"/>
                  </a:lnTo>
                  <a:cubicBezTo>
                    <a:pt x="21599" y="1208"/>
                    <a:pt x="20310" y="0"/>
                    <a:pt x="1872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701" tIns="50701" rIns="50701" bIns="50701" anchor="ctr"/>
            <a:lstStyle/>
            <a:p>
              <a:pPr marL="0" marR="0" lvl="0" indent="0" defTabSz="6083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9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6" name="AutoShape 79"/>
            <p:cNvSpPr/>
            <p:nvPr/>
          </p:nvSpPr>
          <p:spPr bwMode="auto">
            <a:xfrm>
              <a:off x="7055015" y="1344374"/>
              <a:ext cx="251544" cy="22901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7418" y="20519"/>
                  </a:moveTo>
                  <a:lnTo>
                    <a:pt x="14053" y="16248"/>
                  </a:lnTo>
                  <a:lnTo>
                    <a:pt x="16690" y="12959"/>
                  </a:lnTo>
                  <a:lnTo>
                    <a:pt x="20618" y="17689"/>
                  </a:lnTo>
                  <a:lnTo>
                    <a:pt x="20618" y="20519"/>
                  </a:lnTo>
                  <a:cubicBezTo>
                    <a:pt x="20618" y="20519"/>
                    <a:pt x="17418" y="20519"/>
                    <a:pt x="17418" y="20519"/>
                  </a:cubicBezTo>
                  <a:close/>
                  <a:moveTo>
                    <a:pt x="981" y="11446"/>
                  </a:moveTo>
                  <a:lnTo>
                    <a:pt x="4909" y="6479"/>
                  </a:lnTo>
                  <a:lnTo>
                    <a:pt x="12828" y="16353"/>
                  </a:lnTo>
                  <a:lnTo>
                    <a:pt x="13398" y="17064"/>
                  </a:lnTo>
                  <a:lnTo>
                    <a:pt x="16109" y="20519"/>
                  </a:lnTo>
                  <a:lnTo>
                    <a:pt x="981" y="20519"/>
                  </a:lnTo>
                  <a:cubicBezTo>
                    <a:pt x="981" y="20519"/>
                    <a:pt x="981" y="11446"/>
                    <a:pt x="981" y="11446"/>
                  </a:cubicBezTo>
                  <a:close/>
                  <a:moveTo>
                    <a:pt x="20618" y="1080"/>
                  </a:moveTo>
                  <a:lnTo>
                    <a:pt x="20618" y="16058"/>
                  </a:lnTo>
                  <a:lnTo>
                    <a:pt x="17427" y="12244"/>
                  </a:lnTo>
                  <a:cubicBezTo>
                    <a:pt x="17240" y="12012"/>
                    <a:pt x="16972" y="11879"/>
                    <a:pt x="16690" y="11879"/>
                  </a:cubicBezTo>
                  <a:cubicBezTo>
                    <a:pt x="16409" y="11879"/>
                    <a:pt x="16141" y="12012"/>
                    <a:pt x="15954" y="12244"/>
                  </a:cubicBezTo>
                  <a:lnTo>
                    <a:pt x="13399" y="15432"/>
                  </a:lnTo>
                  <a:lnTo>
                    <a:pt x="5645" y="5764"/>
                  </a:lnTo>
                  <a:cubicBezTo>
                    <a:pt x="5458" y="5532"/>
                    <a:pt x="5190" y="5400"/>
                    <a:pt x="4909" y="5400"/>
                  </a:cubicBezTo>
                  <a:cubicBezTo>
                    <a:pt x="4627" y="5400"/>
                    <a:pt x="4359" y="5532"/>
                    <a:pt x="4172" y="5764"/>
                  </a:cubicBezTo>
                  <a:lnTo>
                    <a:pt x="981" y="9812"/>
                  </a:lnTo>
                  <a:lnTo>
                    <a:pt x="981" y="1080"/>
                  </a:lnTo>
                  <a:cubicBezTo>
                    <a:pt x="981" y="1080"/>
                    <a:pt x="20618" y="1080"/>
                    <a:pt x="20618" y="1080"/>
                  </a:cubicBezTo>
                  <a:close/>
                  <a:moveTo>
                    <a:pt x="20618" y="0"/>
                  </a:moveTo>
                  <a:lnTo>
                    <a:pt x="981" y="0"/>
                  </a:lnTo>
                  <a:cubicBezTo>
                    <a:pt x="439" y="0"/>
                    <a:pt x="0" y="483"/>
                    <a:pt x="0" y="1080"/>
                  </a:cubicBezTo>
                  <a:lnTo>
                    <a:pt x="0" y="20519"/>
                  </a:lnTo>
                  <a:cubicBezTo>
                    <a:pt x="0" y="21116"/>
                    <a:pt x="439" y="21599"/>
                    <a:pt x="981" y="21599"/>
                  </a:cubicBezTo>
                  <a:lnTo>
                    <a:pt x="20618" y="21599"/>
                  </a:lnTo>
                  <a:cubicBezTo>
                    <a:pt x="21160" y="21599"/>
                    <a:pt x="21600" y="21116"/>
                    <a:pt x="21600" y="20519"/>
                  </a:cubicBezTo>
                  <a:lnTo>
                    <a:pt x="21600" y="1080"/>
                  </a:lnTo>
                  <a:cubicBezTo>
                    <a:pt x="21600" y="483"/>
                    <a:pt x="21160" y="0"/>
                    <a:pt x="2061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701" tIns="50701" rIns="50701" bIns="50701" anchor="ctr"/>
            <a:lstStyle/>
            <a:p>
              <a:pPr marL="0" marR="0" lvl="0" indent="0" defTabSz="6083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9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7" name="AutoShape 80"/>
            <p:cNvSpPr/>
            <p:nvPr/>
          </p:nvSpPr>
          <p:spPr bwMode="auto">
            <a:xfrm>
              <a:off x="7192036" y="1378787"/>
              <a:ext cx="68830" cy="6883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3600"/>
                  </a:moveTo>
                  <a:cubicBezTo>
                    <a:pt x="14769" y="3600"/>
                    <a:pt x="17999" y="6827"/>
                    <a:pt x="17999" y="10800"/>
                  </a:cubicBezTo>
                  <a:cubicBezTo>
                    <a:pt x="17999" y="14769"/>
                    <a:pt x="14769" y="18000"/>
                    <a:pt x="10800" y="18000"/>
                  </a:cubicBezTo>
                  <a:cubicBezTo>
                    <a:pt x="6830" y="18000"/>
                    <a:pt x="3600" y="14769"/>
                    <a:pt x="3600" y="10800"/>
                  </a:cubicBezTo>
                  <a:cubicBezTo>
                    <a:pt x="3600" y="6827"/>
                    <a:pt x="6830" y="3600"/>
                    <a:pt x="10800" y="3600"/>
                  </a:cubicBezTo>
                  <a:moveTo>
                    <a:pt x="10800" y="21599"/>
                  </a:moveTo>
                  <a:cubicBezTo>
                    <a:pt x="16766" y="21599"/>
                    <a:pt x="21600" y="16762"/>
                    <a:pt x="21600" y="10800"/>
                  </a:cubicBezTo>
                  <a:cubicBezTo>
                    <a:pt x="21600" y="4833"/>
                    <a:pt x="16766" y="0"/>
                    <a:pt x="10800" y="0"/>
                  </a:cubicBezTo>
                  <a:cubicBezTo>
                    <a:pt x="4833" y="0"/>
                    <a:pt x="0" y="4833"/>
                    <a:pt x="0" y="10800"/>
                  </a:cubicBezTo>
                  <a:cubicBezTo>
                    <a:pt x="0" y="16762"/>
                    <a:pt x="4833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701" tIns="50701" rIns="50701" bIns="50701" anchor="ctr"/>
            <a:lstStyle/>
            <a:p>
              <a:pPr marL="0" marR="0" lvl="0" indent="0" defTabSz="6083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9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1209226" y="4558136"/>
            <a:ext cx="62538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Bố cục:</a:t>
            </a:r>
            <a:endParaRPr lang="en-US" sz="4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16" grpId="0" animBg="1"/>
      <p:bldP spid="17" grpId="0" animBg="1"/>
      <p:bldP spid="28" grpId="0"/>
      <p:bldP spid="29" grpId="0"/>
      <p:bldP spid="24" grpId="0" animBg="1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8"/>
          <p:cNvSpPr/>
          <p:nvPr/>
        </p:nvSpPr>
        <p:spPr>
          <a:xfrm>
            <a:off x="208203" y="837148"/>
            <a:ext cx="832322" cy="770043"/>
          </a:xfrm>
          <a:prstGeom prst="ellipse">
            <a:avLst/>
          </a:prstGeom>
          <a:solidFill>
            <a:srgbClr val="729C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" name="Group 23"/>
          <p:cNvGrpSpPr/>
          <p:nvPr/>
        </p:nvGrpSpPr>
        <p:grpSpPr>
          <a:xfrm>
            <a:off x="425048" y="1058894"/>
            <a:ext cx="406639" cy="316507"/>
            <a:chOff x="4020223" y="2069590"/>
            <a:chExt cx="366676" cy="308484"/>
          </a:xfrm>
          <a:solidFill>
            <a:sysClr val="window" lastClr="FFFFFF"/>
          </a:solidFill>
        </p:grpSpPr>
        <p:sp>
          <p:nvSpPr>
            <p:cNvPr id="19" name="AutoShape 120"/>
            <p:cNvSpPr/>
            <p:nvPr/>
          </p:nvSpPr>
          <p:spPr bwMode="auto">
            <a:xfrm>
              <a:off x="4112204" y="2149685"/>
              <a:ext cx="182712" cy="1827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48" y="16070"/>
                  </a:moveTo>
                  <a:cubicBezTo>
                    <a:pt x="14037" y="19468"/>
                    <a:pt x="8925" y="19859"/>
                    <a:pt x="5529" y="16948"/>
                  </a:cubicBezTo>
                  <a:cubicBezTo>
                    <a:pt x="2130" y="14038"/>
                    <a:pt x="1740" y="8924"/>
                    <a:pt x="4651" y="5527"/>
                  </a:cubicBezTo>
                  <a:cubicBezTo>
                    <a:pt x="7559" y="2131"/>
                    <a:pt x="12674" y="1740"/>
                    <a:pt x="16070" y="4650"/>
                  </a:cubicBezTo>
                  <a:cubicBezTo>
                    <a:pt x="19466" y="7560"/>
                    <a:pt x="19859" y="12673"/>
                    <a:pt x="16948" y="16070"/>
                  </a:cubicBezTo>
                  <a:moveTo>
                    <a:pt x="10800" y="0"/>
                  </a:moveTo>
                  <a:cubicBezTo>
                    <a:pt x="4833" y="0"/>
                    <a:pt x="0" y="4834"/>
                    <a:pt x="0" y="10800"/>
                  </a:cubicBezTo>
                  <a:cubicBezTo>
                    <a:pt x="0" y="16765"/>
                    <a:pt x="4833" y="21599"/>
                    <a:pt x="10800" y="21599"/>
                  </a:cubicBezTo>
                  <a:cubicBezTo>
                    <a:pt x="16764" y="21599"/>
                    <a:pt x="21600" y="16765"/>
                    <a:pt x="21600" y="10800"/>
                  </a:cubicBezTo>
                  <a:cubicBezTo>
                    <a:pt x="21600" y="483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701" tIns="50701" rIns="50701" bIns="50701" anchor="ctr"/>
            <a:lstStyle/>
            <a:p>
              <a:pPr marL="0" marR="0" lvl="0" indent="0" defTabSz="6083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9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AutoShape 121"/>
            <p:cNvSpPr/>
            <p:nvPr/>
          </p:nvSpPr>
          <p:spPr bwMode="auto">
            <a:xfrm>
              <a:off x="4157883" y="2195362"/>
              <a:ext cx="51310" cy="5131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200" y="0"/>
                  </a:moveTo>
                  <a:cubicBezTo>
                    <a:pt x="8596" y="0"/>
                    <a:pt x="0" y="8596"/>
                    <a:pt x="0" y="19195"/>
                  </a:cubicBezTo>
                  <a:lnTo>
                    <a:pt x="0" y="19199"/>
                  </a:lnTo>
                  <a:cubicBezTo>
                    <a:pt x="0" y="20524"/>
                    <a:pt x="1068" y="21599"/>
                    <a:pt x="2400" y="21599"/>
                  </a:cubicBezTo>
                  <a:cubicBezTo>
                    <a:pt x="3721" y="21599"/>
                    <a:pt x="4800" y="20524"/>
                    <a:pt x="4800" y="19199"/>
                  </a:cubicBezTo>
                  <a:lnTo>
                    <a:pt x="4800" y="19195"/>
                  </a:lnTo>
                  <a:cubicBezTo>
                    <a:pt x="4800" y="11247"/>
                    <a:pt x="11240" y="4799"/>
                    <a:pt x="19200" y="4799"/>
                  </a:cubicBezTo>
                  <a:cubicBezTo>
                    <a:pt x="20521" y="4799"/>
                    <a:pt x="21600" y="3724"/>
                    <a:pt x="21600" y="2399"/>
                  </a:cubicBezTo>
                  <a:cubicBezTo>
                    <a:pt x="21600" y="1075"/>
                    <a:pt x="20521" y="0"/>
                    <a:pt x="192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701" tIns="50701" rIns="50701" bIns="50701" anchor="ctr"/>
            <a:lstStyle/>
            <a:p>
              <a:pPr marL="0" marR="0" lvl="0" indent="0" defTabSz="6083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9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AutoShape 122"/>
            <p:cNvSpPr/>
            <p:nvPr/>
          </p:nvSpPr>
          <p:spPr bwMode="auto">
            <a:xfrm>
              <a:off x="4020223" y="2069590"/>
              <a:ext cx="366676" cy="30848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9199"/>
                  </a:moveTo>
                  <a:cubicBezTo>
                    <a:pt x="20249" y="19642"/>
                    <a:pt x="19948" y="19999"/>
                    <a:pt x="19575" y="19999"/>
                  </a:cubicBezTo>
                  <a:lnTo>
                    <a:pt x="2024" y="19999"/>
                  </a:lnTo>
                  <a:cubicBezTo>
                    <a:pt x="1651" y="19999"/>
                    <a:pt x="1349" y="19642"/>
                    <a:pt x="1349" y="19199"/>
                  </a:cubicBezTo>
                  <a:lnTo>
                    <a:pt x="1349" y="7200"/>
                  </a:lnTo>
                  <a:cubicBezTo>
                    <a:pt x="1349" y="6809"/>
                    <a:pt x="1588" y="6475"/>
                    <a:pt x="1914" y="6411"/>
                  </a:cubicBezTo>
                  <a:lnTo>
                    <a:pt x="5588" y="5684"/>
                  </a:lnTo>
                  <a:lnTo>
                    <a:pt x="6797" y="2103"/>
                  </a:lnTo>
                  <a:cubicBezTo>
                    <a:pt x="6900" y="1799"/>
                    <a:pt x="7148" y="1600"/>
                    <a:pt x="7424" y="1600"/>
                  </a:cubicBezTo>
                  <a:lnTo>
                    <a:pt x="14174" y="1600"/>
                  </a:lnTo>
                  <a:cubicBezTo>
                    <a:pt x="14450" y="1600"/>
                    <a:pt x="14698" y="1799"/>
                    <a:pt x="14801" y="2103"/>
                  </a:cubicBezTo>
                  <a:lnTo>
                    <a:pt x="16010" y="5684"/>
                  </a:lnTo>
                  <a:lnTo>
                    <a:pt x="19685" y="6411"/>
                  </a:lnTo>
                  <a:cubicBezTo>
                    <a:pt x="20011" y="6475"/>
                    <a:pt x="20249" y="6809"/>
                    <a:pt x="20249" y="7200"/>
                  </a:cubicBezTo>
                  <a:cubicBezTo>
                    <a:pt x="20249" y="7200"/>
                    <a:pt x="20249" y="19199"/>
                    <a:pt x="20249" y="19199"/>
                  </a:cubicBezTo>
                  <a:close/>
                  <a:moveTo>
                    <a:pt x="19907" y="4832"/>
                  </a:moveTo>
                  <a:lnTo>
                    <a:pt x="16981" y="4254"/>
                  </a:lnTo>
                  <a:lnTo>
                    <a:pt x="16054" y="1507"/>
                  </a:lnTo>
                  <a:cubicBezTo>
                    <a:pt x="15745" y="591"/>
                    <a:pt x="15006" y="0"/>
                    <a:pt x="14174" y="0"/>
                  </a:cubicBezTo>
                  <a:lnTo>
                    <a:pt x="7424" y="0"/>
                  </a:lnTo>
                  <a:cubicBezTo>
                    <a:pt x="6593" y="0"/>
                    <a:pt x="5854" y="591"/>
                    <a:pt x="5543" y="1509"/>
                  </a:cubicBezTo>
                  <a:lnTo>
                    <a:pt x="4618" y="4254"/>
                  </a:lnTo>
                  <a:lnTo>
                    <a:pt x="1692" y="4832"/>
                  </a:lnTo>
                  <a:cubicBezTo>
                    <a:pt x="711" y="5025"/>
                    <a:pt x="0" y="6020"/>
                    <a:pt x="0" y="7200"/>
                  </a:cubicBezTo>
                  <a:lnTo>
                    <a:pt x="0" y="19199"/>
                  </a:lnTo>
                  <a:cubicBezTo>
                    <a:pt x="0" y="20523"/>
                    <a:pt x="908" y="21600"/>
                    <a:pt x="2024" y="21600"/>
                  </a:cubicBezTo>
                  <a:lnTo>
                    <a:pt x="19575" y="21600"/>
                  </a:lnTo>
                  <a:cubicBezTo>
                    <a:pt x="20691" y="21600"/>
                    <a:pt x="21600" y="20523"/>
                    <a:pt x="21600" y="19199"/>
                  </a:cubicBezTo>
                  <a:lnTo>
                    <a:pt x="21600" y="7200"/>
                  </a:lnTo>
                  <a:cubicBezTo>
                    <a:pt x="21600" y="6020"/>
                    <a:pt x="20888" y="5025"/>
                    <a:pt x="19907" y="483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701" tIns="50701" rIns="50701" bIns="50701" anchor="ctr"/>
            <a:lstStyle/>
            <a:p>
              <a:pPr marL="0" marR="0" lvl="0" indent="0" defTabSz="6083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99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1382307" y="740631"/>
            <a:ext cx="9953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6038" algn="just" fontAlgn="base">
              <a:spcBef>
                <a:spcPct val="0"/>
              </a:spcBef>
              <a:spcAft>
                <a:spcPct val="0"/>
              </a:spcAft>
              <a:tabLst>
                <a:tab pos="4648200" algn="l"/>
              </a:tabLst>
            </a:pPr>
            <a:r>
              <a:rPr lang="nl-NL" sz="40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Bố cục: </a:t>
            </a:r>
            <a:r>
              <a:rPr lang="nl-NL" sz="4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 phần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68527" y="4376299"/>
            <a:ext cx="101845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6038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648200" algn="l"/>
              </a:tabLst>
            </a:pPr>
            <a:r>
              <a:rPr lang="fr-FR" sz="40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Phần 3: </a:t>
            </a:r>
            <a:r>
              <a:rPr lang="fr-FR" sz="4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Lời khuyên của bố</a:t>
            </a:r>
            <a:endParaRPr lang="fr-FR" sz="4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25048" y="1702354"/>
            <a:ext cx="107054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6038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648200" algn="l"/>
              </a:tabLst>
            </a:pPr>
            <a:r>
              <a:rPr lang="fr-FR" sz="40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Phần 1: </a:t>
            </a:r>
            <a:r>
              <a:rPr lang="fr-FR" sz="4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Nêu lí do người bố viết thư cho En-ri-cô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8814" y="2695217"/>
            <a:ext cx="116649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6038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648200" algn="l"/>
              </a:tabLst>
            </a:pPr>
            <a:r>
              <a:rPr lang="fr-FR" sz="40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Phần 2: </a:t>
            </a:r>
            <a:r>
              <a:rPr lang="fr-FR" sz="4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Tình yêu thương của mẹ và thái độ của bố đối với En-ri-cô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8" grpId="0"/>
      <p:bldP spid="24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"/>
          <a:stretch/>
        </p:blipFill>
        <p:spPr>
          <a:xfrm>
            <a:off x="211320" y="3210187"/>
            <a:ext cx="5070127" cy="36478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8165" y="339546"/>
            <a:ext cx="28729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Thảo luận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5754414" y="867103"/>
            <a:ext cx="6038193" cy="3925614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Tại</a:t>
            </a:r>
            <a:r>
              <a:rPr lang="en-US" sz="3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sao</a:t>
            </a:r>
            <a:r>
              <a:rPr lang="en-US" sz="3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văn</a:t>
            </a:r>
            <a:r>
              <a:rPr lang="en-US" sz="3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bản</a:t>
            </a:r>
            <a:r>
              <a:rPr lang="en-US" sz="3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</a:t>
            </a:r>
            <a:r>
              <a:rPr lang="en-US" sz="3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một</a:t>
            </a:r>
            <a:r>
              <a:rPr lang="en-US" sz="3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bức</a:t>
            </a:r>
            <a:r>
              <a:rPr lang="en-US" sz="3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thư</a:t>
            </a:r>
            <a:r>
              <a:rPr lang="en-US" sz="3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lang="en-US" sz="3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bố</a:t>
            </a:r>
            <a:r>
              <a:rPr lang="en-US" sz="3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gửi</a:t>
            </a:r>
            <a:r>
              <a:rPr lang="en-US" sz="3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cho</a:t>
            </a:r>
            <a:r>
              <a:rPr lang="en-US" sz="3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 </a:t>
            </a:r>
            <a:r>
              <a:rPr lang="en-US" sz="3400" b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nhưng</a:t>
            </a:r>
            <a:r>
              <a:rPr lang="en-US" sz="3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nhan</a:t>
            </a:r>
            <a:r>
              <a:rPr lang="en-US" sz="3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đề</a:t>
            </a:r>
            <a:r>
              <a:rPr lang="en-US" sz="3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lại</a:t>
            </a:r>
            <a:r>
              <a:rPr lang="en-US" sz="3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lấy</a:t>
            </a:r>
            <a:r>
              <a:rPr lang="en-US" sz="3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tên</a:t>
            </a:r>
            <a:r>
              <a:rPr lang="en-US" sz="3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</a:t>
            </a:r>
            <a:r>
              <a:rPr lang="en-US" sz="3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“</a:t>
            </a:r>
            <a:r>
              <a:rPr lang="en-US" sz="3400" b="1" i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Mẹ</a:t>
            </a:r>
            <a:r>
              <a:rPr lang="en-US" sz="3400" b="1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Tôi</a:t>
            </a:r>
            <a:r>
              <a:rPr lang="en-US" sz="3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”?</a:t>
            </a:r>
            <a:endParaRPr lang="en-US" sz="3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84f7ef4343c97143c031c9f719677d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0"/>
            <a:ext cx="4419600" cy="73540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009024"/>
            <a:ext cx="84503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Nhan đề ấy là do chính tác giả A-mi-xi đặt cho đoạn trích.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0" y="2711678"/>
            <a:ext cx="8103476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uy bà mẹ không xuất hiện một cách trực tiếp trong câu chuyện nhưng </a:t>
            </a:r>
            <a:r>
              <a:rPr lang="en-US" sz="32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mẹ 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lại là tiêu điểm mà các nhân vật và các chi tiết đều hướng tới để làm sáng tỏ. 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52248" y="5396991"/>
            <a:ext cx="81034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3200" b="0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kumimoji="0" lang="en-US" sz="3200" b="0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Đề</a:t>
            </a:r>
            <a:r>
              <a:rPr kumimoji="0" lang="en-US" sz="3200" b="0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cao</a:t>
            </a:r>
            <a:r>
              <a:rPr kumimoji="0" lang="en-US" sz="3200" b="0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hình</a:t>
            </a:r>
            <a:r>
              <a:rPr kumimoji="0" lang="en-US" sz="3200" b="0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tượng</a:t>
            </a:r>
            <a:r>
              <a:rPr kumimoji="0" lang="en-US" sz="3200" b="0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3200" b="0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1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mẹ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4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4513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421" y="520505"/>
            <a:ext cx="4258889" cy="492369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510912" y="5486881"/>
            <a:ext cx="81307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II. Đọc - hiểu văn bản</a:t>
            </a:r>
            <a:endParaRPr lang="zh-CN" alt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2002" y="264651"/>
            <a:ext cx="109503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119063" algn="l"/>
              </a:tabLst>
            </a:pP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lang="nl-NL" sz="40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Tình yêu thương của mẹ dành cho En-ri-cô:</a:t>
            </a:r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 rot="20808261" flipH="1">
            <a:off x="2617075" y="1466195"/>
            <a:ext cx="6794938" cy="3673365"/>
          </a:xfrm>
          <a:prstGeom prst="cloud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0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fr-FR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b="1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fr-FR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fr-FR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b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fr-FR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fr-FR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b="1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fr-FR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b="1" dirty="0" err="1" smtClean="0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fr-FR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b="1" dirty="0" err="1" smtClean="0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fr-FR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fr-FR" sz="4000" b="1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fr-FR" sz="4000" b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fr-FR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b="1" dirty="0" err="1" smtClean="0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fr-FR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4000" b="1" dirty="0" smtClean="0">
                <a:latin typeface="Times New Roman" pitchFamily="18" charset="0"/>
                <a:cs typeface="Times New Roman" pitchFamily="18" charset="0"/>
              </a:rPr>
              <a:t> ai? </a:t>
            </a:r>
            <a:r>
              <a:rPr lang="fr-FR" sz="4000" b="1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fr-FR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4000" b="1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fr-FR" sz="40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45e58PICSdfwYT151aFe58PIC_PIC20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32226" y="2270235"/>
            <a:ext cx="4587765" cy="45877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7310" y="1296190"/>
            <a:ext cx="98166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87366" y="2820190"/>
            <a:ext cx="76462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ăng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bộc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fr-FR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4646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" grpId="1" animBg="1"/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07母亲节小学亲情教育班会主题PPT模板"/>
  <p:tag name="ISPRING_RESOURCE_PATHS_HASH_PRESENTER" val="b87da47a428a9242e75e58c886f892d65d910a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1423</Words>
  <Application>Microsoft Office PowerPoint</Application>
  <PresentationFormat>Custom</PresentationFormat>
  <Paragraphs>140</Paragraphs>
  <Slides>31</Slides>
  <Notes>15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07母亲节小学亲情教育班会主题PPT模板</dc:title>
  <dc:creator>LYL</dc:creator>
  <cp:lastModifiedBy>Windows User</cp:lastModifiedBy>
  <cp:revision>55</cp:revision>
  <dcterms:created xsi:type="dcterms:W3CDTF">2017-04-26T05:01:00Z</dcterms:created>
  <dcterms:modified xsi:type="dcterms:W3CDTF">2021-09-09T04:37:50Z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2052-10.1.0.6393</vt:lpwstr>
  </property>
</Properties>
</file>