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  <p:sldMasterId id="2147484873" r:id="rId2"/>
    <p:sldMasterId id="2147484887" r:id="rId3"/>
  </p:sldMasterIdLst>
  <p:notesMasterIdLst>
    <p:notesMasterId r:id="rId37"/>
  </p:notesMasterIdLst>
  <p:sldIdLst>
    <p:sldId id="364" r:id="rId4"/>
    <p:sldId id="393" r:id="rId5"/>
    <p:sldId id="391" r:id="rId6"/>
    <p:sldId id="363" r:id="rId7"/>
    <p:sldId id="366" r:id="rId8"/>
    <p:sldId id="365" r:id="rId9"/>
    <p:sldId id="367" r:id="rId10"/>
    <p:sldId id="396" r:id="rId11"/>
    <p:sldId id="368" r:id="rId12"/>
    <p:sldId id="313" r:id="rId13"/>
    <p:sldId id="397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4" r:id="rId29"/>
    <p:sldId id="385" r:id="rId30"/>
    <p:sldId id="386" r:id="rId31"/>
    <p:sldId id="387" r:id="rId32"/>
    <p:sldId id="388" r:id="rId33"/>
    <p:sldId id="389" r:id="rId34"/>
    <p:sldId id="331" r:id="rId35"/>
    <p:sldId id="36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15C2FF"/>
    <a:srgbClr val="FF9900"/>
    <a:srgbClr val="FFFFFF"/>
    <a:srgbClr val="0099CC"/>
    <a:srgbClr val="C44423"/>
    <a:srgbClr val="FCB940"/>
    <a:srgbClr val="996633"/>
    <a:srgbClr val="00808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>
      <p:cViewPr varScale="1">
        <p:scale>
          <a:sx n="72" d="100"/>
          <a:sy n="72" d="100"/>
        </p:scale>
        <p:origin x="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C5D94-1055-4A65-BBE6-06E34489169D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B6834D-EB2E-4DA6-97B3-CC4C107F62C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 sz="3600" dirty="0">
            <a:latin typeface="Lato Black" pitchFamily="34" charset="0"/>
          </a:endParaRPr>
        </a:p>
        <a:p>
          <a:r>
            <a:rPr lang="en-US" sz="3600" dirty="0" err="1">
              <a:latin typeface="Lato Black" pitchFamily="34" charset="0"/>
            </a:rPr>
            <a:t>Tôn</a:t>
          </a:r>
          <a:r>
            <a:rPr lang="en-US" sz="3600" dirty="0">
              <a:latin typeface="Lato Black" pitchFamily="34" charset="0"/>
            </a:rPr>
            <a:t> </a:t>
          </a:r>
          <a:r>
            <a:rPr lang="en-US" sz="3600" dirty="0" err="1">
              <a:latin typeface="Lato Black" pitchFamily="34" charset="0"/>
            </a:rPr>
            <a:t>giáo</a:t>
          </a:r>
          <a:endParaRPr lang="en-US" sz="3600" dirty="0">
            <a:latin typeface="Lato Black" pitchFamily="34" charset="0"/>
          </a:endParaRPr>
        </a:p>
      </dgm:t>
    </dgm:pt>
    <dgm:pt modelId="{41A7F203-56D1-4AFF-ADEB-D18EA338713C}" type="parTrans" cxnId="{D4B08B3D-8596-4495-8EA1-55D3380FAABF}">
      <dgm:prSet/>
      <dgm:spPr/>
      <dgm:t>
        <a:bodyPr/>
        <a:lstStyle/>
        <a:p>
          <a:endParaRPr lang="en-US"/>
        </a:p>
      </dgm:t>
    </dgm:pt>
    <dgm:pt modelId="{EAD59959-8FB9-4068-9864-A942DEF911F7}" type="sibTrans" cxnId="{D4B08B3D-8596-4495-8EA1-55D3380FAABF}">
      <dgm:prSet/>
      <dgm:spPr/>
      <dgm:t>
        <a:bodyPr/>
        <a:lstStyle/>
        <a:p>
          <a:endParaRPr lang="en-US"/>
        </a:p>
      </dgm:t>
    </dgm:pt>
    <dgm:pt modelId="{D2480606-8EED-4203-8168-9DBFE34A1E51}">
      <dgm:prSet phldrT="[Text]"/>
      <dgm:spPr/>
      <dgm:t>
        <a:bodyPr/>
        <a:lstStyle/>
        <a:p>
          <a:endParaRPr lang="en-US" dirty="0"/>
        </a:p>
      </dgm:t>
    </dgm:pt>
    <dgm:pt modelId="{2E634B8F-303E-45FD-A742-B2C7C620ADCF}" type="parTrans" cxnId="{33D1F26A-E633-40C5-B8E7-B54B4A0C4741}">
      <dgm:prSet/>
      <dgm:spPr/>
      <dgm:t>
        <a:bodyPr/>
        <a:lstStyle/>
        <a:p>
          <a:endParaRPr lang="en-US"/>
        </a:p>
      </dgm:t>
    </dgm:pt>
    <dgm:pt modelId="{B141CE44-1B83-45F6-B4E8-36D0E1279227}" type="sibTrans" cxnId="{33D1F26A-E633-40C5-B8E7-B54B4A0C4741}">
      <dgm:prSet/>
      <dgm:spPr/>
      <dgm:t>
        <a:bodyPr/>
        <a:lstStyle/>
        <a:p>
          <a:endParaRPr lang="en-US"/>
        </a:p>
      </dgm:t>
    </dgm:pt>
    <dgm:pt modelId="{935D9FA6-A344-4367-A294-F37253223B9F}">
      <dgm:prSet phldrT="[Text]"/>
      <dgm:spPr/>
      <dgm:t>
        <a:bodyPr/>
        <a:lstStyle/>
        <a:p>
          <a:endParaRPr lang="en-US" dirty="0"/>
        </a:p>
      </dgm:t>
    </dgm:pt>
    <dgm:pt modelId="{6793B6A5-675D-4562-8E2A-0444327FFBA3}" type="parTrans" cxnId="{B4814232-C932-427F-B82F-628088374B37}">
      <dgm:prSet/>
      <dgm:spPr/>
      <dgm:t>
        <a:bodyPr/>
        <a:lstStyle/>
        <a:p>
          <a:endParaRPr lang="en-US"/>
        </a:p>
      </dgm:t>
    </dgm:pt>
    <dgm:pt modelId="{29EEF3A8-D4C6-49AF-9704-BB2A20A9BEE0}" type="sibTrans" cxnId="{B4814232-C932-427F-B82F-628088374B37}">
      <dgm:prSet/>
      <dgm:spPr/>
      <dgm:t>
        <a:bodyPr/>
        <a:lstStyle/>
        <a:p>
          <a:endParaRPr lang="en-US"/>
        </a:p>
      </dgm:t>
    </dgm:pt>
    <dgm:pt modelId="{22327F94-D7F7-4583-8651-56FA8E685054}">
      <dgm:prSet phldrT="[Text]"/>
      <dgm:spPr/>
      <dgm:t>
        <a:bodyPr/>
        <a:lstStyle/>
        <a:p>
          <a:endParaRPr lang="en-US" dirty="0"/>
        </a:p>
      </dgm:t>
    </dgm:pt>
    <dgm:pt modelId="{8FE48B4B-DC01-448E-B1E4-484BB7BBCF99}" type="sibTrans" cxnId="{B7238B77-70F7-4C9C-BABF-544DC9D155CD}">
      <dgm:prSet/>
      <dgm:spPr/>
      <dgm:t>
        <a:bodyPr/>
        <a:lstStyle/>
        <a:p>
          <a:endParaRPr lang="en-US"/>
        </a:p>
      </dgm:t>
    </dgm:pt>
    <dgm:pt modelId="{705D60D0-497F-4294-977F-6F70C58CED12}" type="parTrans" cxnId="{B7238B77-70F7-4C9C-BABF-544DC9D155CD}">
      <dgm:prSet/>
      <dgm:spPr/>
      <dgm:t>
        <a:bodyPr/>
        <a:lstStyle/>
        <a:p>
          <a:endParaRPr lang="en-US"/>
        </a:p>
      </dgm:t>
    </dgm:pt>
    <dgm:pt modelId="{2640259A-10E4-4DFE-AF6F-53B5698F0647}" type="pres">
      <dgm:prSet presAssocID="{9CDC5D94-1055-4A65-BBE6-06E34489169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5640C68-2C3E-414B-B58F-B90AF1E213B9}" type="pres">
      <dgm:prSet presAssocID="{FFB6834D-EB2E-4DA6-97B3-CC4C107F62CC}" presName="Parent" presStyleLbl="node1" presStyleIdx="0" presStyleCnt="2" custScaleY="99598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E6F35B56-485D-4B49-AA42-1B2B99E5971C}" type="pres">
      <dgm:prSet presAssocID="{22327F94-D7F7-4583-8651-56FA8E685054}" presName="Accent" presStyleLbl="node1" presStyleIdx="1" presStyleCnt="2"/>
      <dgm:spPr>
        <a:solidFill>
          <a:schemeClr val="accent2"/>
        </a:solidFill>
      </dgm:spPr>
    </dgm:pt>
    <dgm:pt modelId="{4CB62AC6-C832-4F8E-B2B3-D3373DF466D7}" type="pres">
      <dgm:prSet presAssocID="{22327F94-D7F7-4583-8651-56FA8E685054}" presName="Image1" presStyleLbl="fgImgPlace1" presStyleIdx="0" presStyleCnt="3"/>
      <dgm:spPr>
        <a:solidFill>
          <a:schemeClr val="bg2"/>
        </a:solidFill>
      </dgm:spPr>
    </dgm:pt>
    <dgm:pt modelId="{550D7A86-2FEF-4C3D-B908-FFE5E927D1EA}" type="pres">
      <dgm:prSet presAssocID="{22327F94-D7F7-4583-8651-56FA8E685054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047D3-4541-41C2-B547-5AB49251196A}" type="pres">
      <dgm:prSet presAssocID="{D2480606-8EED-4203-8168-9DBFE34A1E51}" presName="Image2" presStyleCnt="0"/>
      <dgm:spPr/>
    </dgm:pt>
    <dgm:pt modelId="{BED8B8C5-6635-4E8F-AC9E-26795DF8370E}" type="pres">
      <dgm:prSet presAssocID="{D2480606-8EED-4203-8168-9DBFE34A1E51}" presName="Image" presStyleLbl="fgImgPlace1" presStyleIdx="1" presStyleCnt="3"/>
      <dgm:spPr>
        <a:solidFill>
          <a:schemeClr val="tx2"/>
        </a:solidFill>
        <a:ln>
          <a:solidFill>
            <a:schemeClr val="bg1"/>
          </a:solidFill>
        </a:ln>
      </dgm:spPr>
    </dgm:pt>
    <dgm:pt modelId="{91337672-B441-419B-88E8-FAE4D0808D8C}" type="pres">
      <dgm:prSet presAssocID="{D2480606-8EED-4203-8168-9DBFE34A1E51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2DA12-94A7-4833-81EB-1A7C617B7183}" type="pres">
      <dgm:prSet presAssocID="{935D9FA6-A344-4367-A294-F37253223B9F}" presName="Image3" presStyleCnt="0"/>
      <dgm:spPr/>
    </dgm:pt>
    <dgm:pt modelId="{532E884F-4A4C-446B-A3D7-FD9B938F9ECF}" type="pres">
      <dgm:prSet presAssocID="{935D9FA6-A344-4367-A294-F37253223B9F}" presName="Image" presStyleLbl="fgImgPlace1" presStyleIdx="2" presStyleCnt="3"/>
      <dgm:spPr>
        <a:solidFill>
          <a:schemeClr val="accent1"/>
        </a:solidFill>
        <a:ln>
          <a:solidFill>
            <a:schemeClr val="bg1"/>
          </a:solidFill>
        </a:ln>
      </dgm:spPr>
    </dgm:pt>
    <dgm:pt modelId="{FB0D4D50-6EDA-4E5F-B402-0E41B0A6A6AA}" type="pres">
      <dgm:prSet presAssocID="{935D9FA6-A344-4367-A294-F37253223B9F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66C88-40DB-4655-B0EA-31F89F4FDF89}" type="presOf" srcId="{935D9FA6-A344-4367-A294-F37253223B9F}" destId="{FB0D4D50-6EDA-4E5F-B402-0E41B0A6A6AA}" srcOrd="0" destOrd="0" presId="urn:microsoft.com/office/officeart/2011/layout/RadialPictureList"/>
    <dgm:cxn modelId="{33D1F26A-E633-40C5-B8E7-B54B4A0C4741}" srcId="{FFB6834D-EB2E-4DA6-97B3-CC4C107F62CC}" destId="{D2480606-8EED-4203-8168-9DBFE34A1E51}" srcOrd="1" destOrd="0" parTransId="{2E634B8F-303E-45FD-A742-B2C7C620ADCF}" sibTransId="{B141CE44-1B83-45F6-B4E8-36D0E1279227}"/>
    <dgm:cxn modelId="{91A0A4D7-D36A-4B3D-BD2F-713C13B7D915}" type="presOf" srcId="{D2480606-8EED-4203-8168-9DBFE34A1E51}" destId="{91337672-B441-419B-88E8-FAE4D0808D8C}" srcOrd="0" destOrd="0" presId="urn:microsoft.com/office/officeart/2011/layout/RadialPictureList"/>
    <dgm:cxn modelId="{7DC65738-41AF-415D-924A-FE75377EA283}" type="presOf" srcId="{9CDC5D94-1055-4A65-BBE6-06E34489169D}" destId="{2640259A-10E4-4DFE-AF6F-53B5698F0647}" srcOrd="0" destOrd="0" presId="urn:microsoft.com/office/officeart/2011/layout/RadialPictureList"/>
    <dgm:cxn modelId="{B7238B77-70F7-4C9C-BABF-544DC9D155CD}" srcId="{FFB6834D-EB2E-4DA6-97B3-CC4C107F62CC}" destId="{22327F94-D7F7-4583-8651-56FA8E685054}" srcOrd="0" destOrd="0" parTransId="{705D60D0-497F-4294-977F-6F70C58CED12}" sibTransId="{8FE48B4B-DC01-448E-B1E4-484BB7BBCF99}"/>
    <dgm:cxn modelId="{ADA38679-5A5E-4B01-B262-DB6AE5A3AB60}" type="presOf" srcId="{FFB6834D-EB2E-4DA6-97B3-CC4C107F62CC}" destId="{F5640C68-2C3E-414B-B58F-B90AF1E213B9}" srcOrd="0" destOrd="0" presId="urn:microsoft.com/office/officeart/2011/layout/RadialPictureList"/>
    <dgm:cxn modelId="{85131873-36EA-4C86-8F35-1F8E6D1C4411}" type="presOf" srcId="{22327F94-D7F7-4583-8651-56FA8E685054}" destId="{550D7A86-2FEF-4C3D-B908-FFE5E927D1EA}" srcOrd="0" destOrd="0" presId="urn:microsoft.com/office/officeart/2011/layout/RadialPictureList"/>
    <dgm:cxn modelId="{B4814232-C932-427F-B82F-628088374B37}" srcId="{FFB6834D-EB2E-4DA6-97B3-CC4C107F62CC}" destId="{935D9FA6-A344-4367-A294-F37253223B9F}" srcOrd="2" destOrd="0" parTransId="{6793B6A5-675D-4562-8E2A-0444327FFBA3}" sibTransId="{29EEF3A8-D4C6-49AF-9704-BB2A20A9BEE0}"/>
    <dgm:cxn modelId="{D4B08B3D-8596-4495-8EA1-55D3380FAABF}" srcId="{9CDC5D94-1055-4A65-BBE6-06E34489169D}" destId="{FFB6834D-EB2E-4DA6-97B3-CC4C107F62CC}" srcOrd="0" destOrd="0" parTransId="{41A7F203-56D1-4AFF-ADEB-D18EA338713C}" sibTransId="{EAD59959-8FB9-4068-9864-A942DEF911F7}"/>
    <dgm:cxn modelId="{FA33429E-ED07-4B51-B568-DF8BF9B1FE6F}" type="presParOf" srcId="{2640259A-10E4-4DFE-AF6F-53B5698F0647}" destId="{F5640C68-2C3E-414B-B58F-B90AF1E213B9}" srcOrd="0" destOrd="0" presId="urn:microsoft.com/office/officeart/2011/layout/RadialPictureList"/>
    <dgm:cxn modelId="{6878E4BF-AD23-4BE0-A24D-D955B9705E36}" type="presParOf" srcId="{2640259A-10E4-4DFE-AF6F-53B5698F0647}" destId="{E6F35B56-485D-4B49-AA42-1B2B99E5971C}" srcOrd="1" destOrd="0" presId="urn:microsoft.com/office/officeart/2011/layout/RadialPictureList"/>
    <dgm:cxn modelId="{916B6690-5F12-4843-BF40-F8A4B5E57B50}" type="presParOf" srcId="{2640259A-10E4-4DFE-AF6F-53B5698F0647}" destId="{4CB62AC6-C832-4F8E-B2B3-D3373DF466D7}" srcOrd="2" destOrd="0" presId="urn:microsoft.com/office/officeart/2011/layout/RadialPictureList"/>
    <dgm:cxn modelId="{193EB045-8D34-4537-9D88-0FCC670539D9}" type="presParOf" srcId="{2640259A-10E4-4DFE-AF6F-53B5698F0647}" destId="{550D7A86-2FEF-4C3D-B908-FFE5E927D1EA}" srcOrd="3" destOrd="0" presId="urn:microsoft.com/office/officeart/2011/layout/RadialPictureList"/>
    <dgm:cxn modelId="{C1209095-4FAD-47BF-A370-4A547A77DF1C}" type="presParOf" srcId="{2640259A-10E4-4DFE-AF6F-53B5698F0647}" destId="{DD6047D3-4541-41C2-B547-5AB49251196A}" srcOrd="4" destOrd="0" presId="urn:microsoft.com/office/officeart/2011/layout/RadialPictureList"/>
    <dgm:cxn modelId="{7D2E3188-A7FD-4404-ABFE-7DA4A8475AC0}" type="presParOf" srcId="{DD6047D3-4541-41C2-B547-5AB49251196A}" destId="{BED8B8C5-6635-4E8F-AC9E-26795DF8370E}" srcOrd="0" destOrd="0" presId="urn:microsoft.com/office/officeart/2011/layout/RadialPictureList"/>
    <dgm:cxn modelId="{D22D637E-6223-46BC-8AE0-32AD00C686E6}" type="presParOf" srcId="{2640259A-10E4-4DFE-AF6F-53B5698F0647}" destId="{91337672-B441-419B-88E8-FAE4D0808D8C}" srcOrd="5" destOrd="0" presId="urn:microsoft.com/office/officeart/2011/layout/RadialPictureList"/>
    <dgm:cxn modelId="{EC694C35-DD67-43F6-9E4F-6EC1C934E70D}" type="presParOf" srcId="{2640259A-10E4-4DFE-AF6F-53B5698F0647}" destId="{6832DA12-94A7-4833-81EB-1A7C617B7183}" srcOrd="6" destOrd="0" presId="urn:microsoft.com/office/officeart/2011/layout/RadialPictureList"/>
    <dgm:cxn modelId="{3DDABB03-95AB-4D0D-A886-449ADD7DD527}" type="presParOf" srcId="{6832DA12-94A7-4833-81EB-1A7C617B7183}" destId="{532E884F-4A4C-446B-A3D7-FD9B938F9ECF}" srcOrd="0" destOrd="0" presId="urn:microsoft.com/office/officeart/2011/layout/RadialPictureList"/>
    <dgm:cxn modelId="{F9BE131D-A3C9-4452-A093-62B4FA273165}" type="presParOf" srcId="{2640259A-10E4-4DFE-AF6F-53B5698F0647}" destId="{FB0D4D50-6EDA-4E5F-B402-0E41B0A6A6AA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40C68-2C3E-414B-B58F-B90AF1E213B9}">
      <dsp:nvSpPr>
        <dsp:cNvPr id="0" name=""/>
        <dsp:cNvSpPr/>
      </dsp:nvSpPr>
      <dsp:spPr>
        <a:xfrm>
          <a:off x="1092890" y="1241915"/>
          <a:ext cx="2119296" cy="2110881"/>
        </a:xfrm>
        <a:prstGeom prst="ellipse">
          <a:avLst/>
        </a:prstGeom>
        <a:gradFill rotWithShape="1">
          <a:gsLst>
            <a:gs pos="0">
              <a:schemeClr val="accent4">
                <a:lumMod val="157000"/>
                <a:satMod val="101000"/>
              </a:schemeClr>
            </a:gs>
            <a:gs pos="50000">
              <a:schemeClr val="accent4">
                <a:lumMod val="137000"/>
                <a:satMod val="103000"/>
              </a:schemeClr>
            </a:gs>
            <a:gs pos="100000">
              <a:schemeClr val="accent4"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Lato Black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Lato Black" pitchFamily="34" charset="0"/>
            </a:rPr>
            <a:t>Tôn</a:t>
          </a:r>
          <a:r>
            <a:rPr lang="en-US" sz="3600" kern="1200" dirty="0">
              <a:latin typeface="Lato Black" pitchFamily="34" charset="0"/>
            </a:rPr>
            <a:t> </a:t>
          </a:r>
          <a:r>
            <a:rPr lang="en-US" sz="3600" kern="1200" dirty="0" err="1">
              <a:latin typeface="Lato Black" pitchFamily="34" charset="0"/>
            </a:rPr>
            <a:t>giáo</a:t>
          </a:r>
          <a:endParaRPr lang="en-US" sz="3600" kern="1200" dirty="0">
            <a:latin typeface="Lato Black" pitchFamily="34" charset="0"/>
          </a:endParaRPr>
        </a:p>
      </dsp:txBody>
      <dsp:txXfrm>
        <a:off x="1403254" y="1551046"/>
        <a:ext cx="1498568" cy="1492619"/>
      </dsp:txXfrm>
    </dsp:sp>
    <dsp:sp modelId="{E6F35B56-485D-4B49-AA42-1B2B99E5971C}">
      <dsp:nvSpPr>
        <dsp:cNvPr id="0" name=""/>
        <dsp:cNvSpPr/>
      </dsp:nvSpPr>
      <dsp:spPr>
        <a:xfrm>
          <a:off x="0" y="59270"/>
          <a:ext cx="4272152" cy="445345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62AC6-C832-4F8E-B2B3-D3373DF466D7}">
      <dsp:nvSpPr>
        <dsp:cNvPr id="0" name=""/>
        <dsp:cNvSpPr/>
      </dsp:nvSpPr>
      <dsp:spPr>
        <a:xfrm>
          <a:off x="3145702" y="434696"/>
          <a:ext cx="1135314" cy="1135632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D7A86-2FEF-4C3D-B908-FFE5E927D1EA}">
      <dsp:nvSpPr>
        <dsp:cNvPr id="0" name=""/>
        <dsp:cNvSpPr/>
      </dsp:nvSpPr>
      <dsp:spPr>
        <a:xfrm>
          <a:off x="4367131" y="452955"/>
          <a:ext cx="1519662" cy="109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367131" y="452955"/>
        <a:ext cx="1519662" cy="1099113"/>
      </dsp:txXfrm>
    </dsp:sp>
    <dsp:sp modelId="{BED8B8C5-6635-4E8F-AC9E-26795DF8370E}">
      <dsp:nvSpPr>
        <dsp:cNvPr id="0" name=""/>
        <dsp:cNvSpPr/>
      </dsp:nvSpPr>
      <dsp:spPr>
        <a:xfrm>
          <a:off x="3584505" y="1726645"/>
          <a:ext cx="1135314" cy="1135632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37672-B441-419B-88E8-FAE4D0808D8C}">
      <dsp:nvSpPr>
        <dsp:cNvPr id="0" name=""/>
        <dsp:cNvSpPr/>
      </dsp:nvSpPr>
      <dsp:spPr>
        <a:xfrm>
          <a:off x="4812266" y="1742677"/>
          <a:ext cx="1519662" cy="109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812266" y="1742677"/>
        <a:ext cx="1519662" cy="1099113"/>
      </dsp:txXfrm>
    </dsp:sp>
    <dsp:sp modelId="{532E884F-4A4C-446B-A3D7-FD9B938F9ECF}">
      <dsp:nvSpPr>
        <dsp:cNvPr id="0" name=""/>
        <dsp:cNvSpPr/>
      </dsp:nvSpPr>
      <dsp:spPr>
        <a:xfrm>
          <a:off x="3145702" y="3036853"/>
          <a:ext cx="1135314" cy="1135632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D4D50-6EDA-4E5F-B402-0E41B0A6A6AA}">
      <dsp:nvSpPr>
        <dsp:cNvPr id="0" name=""/>
        <dsp:cNvSpPr/>
      </dsp:nvSpPr>
      <dsp:spPr>
        <a:xfrm>
          <a:off x="4367131" y="3060011"/>
          <a:ext cx="1519662" cy="109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4367131" y="3060011"/>
        <a:ext cx="1519662" cy="1099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EF26D-3B2F-4979-B8DF-56F8042526A7}" type="datetimeFigureOut">
              <a:rPr lang="en-US" smtClean="0"/>
              <a:pPr/>
              <a:t>21/09/2021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8276C-3F72-47BA-97BA-7C901D56B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6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0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no slide master</a:t>
            </a:r>
          </a:p>
          <a:p>
            <a:r>
              <a:rPr kumimoji="1" lang="en-US" altLang="ja-JP"/>
              <a:t>1. Delete icons</a:t>
            </a:r>
          </a:p>
          <a:p>
            <a:r>
              <a:rPr kumimoji="1" lang="en-US" altLang="ja-JP"/>
              <a:t>2.</a:t>
            </a:r>
            <a:r>
              <a:rPr kumimoji="1" lang="en-US" altLang="ja-JP" baseline="0"/>
              <a:t> Move numbers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50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21/09/2021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22837"/>
      </p:ext>
    </p:extLst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21/09/2021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6508"/>
      </p:ext>
    </p:extLst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21/09/2021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8883"/>
      </p:ext>
    </p:extLst>
  </p:cSld>
  <p:clrMapOvr>
    <a:masterClrMapping/>
  </p:clrMapOvr>
  <p:transition spd="med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en-US"/>
              <a:t>Click to edit Master subtitle style</a:t>
            </a:r>
            <a:endParaRPr lang="vi-VN" dirty="0"/>
          </a:p>
        </p:txBody>
      </p:sp>
      <p:grpSp>
        <p:nvGrpSpPr>
          <p:cNvPr id="4" name="Nhóm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Hình tự d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Hình tự d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Hình tự d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Hình tự d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Hình tự d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Hình tự d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Hình tự d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Hình tự d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Hình tự d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Hình tự d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Hình tự d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Hình tự d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Hình tự d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Hình tự d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Hình tự d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Hình tự d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Hình tự d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Hình tự d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Hình tự d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Hình tự d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Hình tự d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Hình tự d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Hình tự d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Hình tự d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Hình tự d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Hình tự d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Hình tự d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Hình tự d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Hình tự d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Hình tự d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Hình tự d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Hình tự d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Hình tự d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Hình tự d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Nhóm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Hình tự d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Hình tự d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Hình tự d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Hình tự d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Hình tự d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Hình tự d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Hình tự d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Hình tự d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Nhóm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Hình tự d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Hình tự d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Hình tự d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Hình tự d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Hình tự d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Hình tự d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Hình tự d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Hình tự d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Hình tự d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Nhóm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Hình tự d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Hình tự d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Hình tự d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Hình tự d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Hình tự d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Hình tự d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Hình tự d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Hình tự d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Hình tự d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Hình tự d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Hình tự d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Hình tự d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Hình tự d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Hình tự d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Hình tự d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Hình tự d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Nhóm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Hình tự d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Hình tự d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Hình tự d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Hình tự d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Nhóm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Hình tự d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Hình tự d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Hình tự d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Hình tự d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Hình tự d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Nhóm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Hình tự d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Hình tự d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Hình tự d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Nhóm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Hình tự d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Hình tự d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Hình tự d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Hình tự d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Hình tự d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Nhóm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Hình tự d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Hình tự d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Hình tự d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Hình tự d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Hình tự d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Hình tự d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Hình tự d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Hình tự d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Hình tự d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Nhóm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Hình tự d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Hình tự d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Hình tự d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Hình tự d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Hình tự d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Hình tự d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Hình tự d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Hình tự d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Hình tự d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Hình tự d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Hình tự d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Hình tự d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Hình tự d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Hình tự d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Hình tự d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Hình tự d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Hình tự d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Hình tự d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Hình tự d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Hình tự d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Hình tự d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Hình tự d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Hình tự d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Hình tự d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Hình tự d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Hình tự d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Hình tự d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Nhóm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Hình tự d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Hình tự d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Hình tự d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Hình tự d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Hình tự d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Hình tự d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Hình tự d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Hình tự d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Hình tự d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Hình tự d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Hình tự d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Hình tự d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Hình tự d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Hình tự d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Hình tự d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Hình tự d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Hình tự d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Hình tự d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Hình tự d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Hình tự d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Hình tự d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Hình tự d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Hình tự d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Nhóm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Hình tự d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Hình tự d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Hình tự d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Hình tự d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Hình tự d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Hình tự d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Hình tự d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p:transition spd="med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?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Nội dung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Ngày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ACCEBF71-793A-440A-922C-1CBEC40F9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ỗ dành sẵn Chân trang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ỗ dành sẵn Số Bản chiếu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704198DC-2EF7-4B34-A789-AD3A4CDEBD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p:transition spd="med"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Văn bản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ỗ dành sẵn Ngày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ACCEBF71-793A-440A-922C-1CBEC40F9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ỗ dành sẵn Chân trang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ỗ dành sẵn Số Bản chiếu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704198DC-2EF7-4B34-A789-AD3A4CDEBD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p:transition spd="med">
    <p:strip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Nội dung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Nội dung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hỗ dành sẵn Ngày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ACCEBF71-793A-440A-922C-1CBEC40F9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ỗ dành sẵn Chân trang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ỗ dành sẵn Số Bản chiếu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704198DC-2EF7-4B34-A789-AD3A4CDEBD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p:transition spd="med">
    <p:strip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ỗ dành sẵn Văn bản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ỗ dành sẵn Nội dung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Văn bản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ỗ dành sẵn Nội dung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Chỗ dành sẵn Ngày 6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ACCEBF71-793A-440A-922C-1CBEC40F9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ỗ dành sẵn Chân trang 7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ỗ dành sẵn Số Bản chiếu 8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704198DC-2EF7-4B34-A789-AD3A4CDEBD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êu đề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p:transition spd="med">
    <p:strip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?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5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Hình tự d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Hình tự d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Hình tự d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" name="Nhóm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Hình tự d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Hình tự d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Hình tự d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Hình tự d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Hình tự d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Hình tự d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Hình tự d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Hình tự d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Hình tự d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Hình tự d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Hình tự d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Hình tự d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Hình tự d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Hình tự d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Hình tự d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Hình tự d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Hình tự d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Hình tự d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Hình tự d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Hình tự d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Hình tự d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Hình tự d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Hình tự d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Hì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Hình tự d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Hình tự d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Hì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Hình tự d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Hì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Hình tự d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Hình tự d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Hì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Hình tự d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Hình tự d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Hình tự d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Hình tự d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Hình tự d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Hình tự d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Hình tự d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Hình tự d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Hình tự d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Hình tự d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Hình tự d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Hình tự d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Hình tự d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Hình tự d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Hình tự d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Hình tự d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Hình tự d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Hình tự d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Hì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Hình tự d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Hì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Hình tự d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Hình tự d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Hình tự d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Hì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Hình tự d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Hình tự d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Hình tự d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Hình tự d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Hì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Hình tự d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Hì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Hình tự d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Hì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Hình tự d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Hình tự d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Hì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Hì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Hình tự d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Hình tự d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Hình tự d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Hình tự d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Hình tự d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Hình tự d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Hì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Hì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Hình tự d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0" name="Nhóm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Hình tự d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Hình tự d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Hình tự d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Hình tự d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Hình tự d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Hình tự d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Hình tự d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Hình tự d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Hình tự d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Hình tự d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Hình tự d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Hình tự d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Hình tự d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Hình tự d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Hình tự d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Hình tự d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Hình tự d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Hình tự d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Hình tự d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Hình tự d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Hình tự d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Hình tự d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Hình tự d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Hì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Hình tự d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Hình tự d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Hì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Hình tự d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Hì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Hình tự d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Hình tự d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Hì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Hình tự d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Hình tự d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Hình tự d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Hình tự d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Hình tự d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Hình tự d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Hình tự d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Hình tự d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Hình tự d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Hình tự d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Hình tự d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Hình tự d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Hình tự d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Hình tự d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Hình tự d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Hình tự d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Hình tự d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Hình tự d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Hì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Hình tự d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Hì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Hình tự d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Hình tự d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Hình tự do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Hì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Hình tự d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Hình tự do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Hình tự do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Hình tự do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Hì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Hình tự d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Hì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Hình tự d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Hì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Hình tự d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Hình tự do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Hì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Hì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Hình tự do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Hình tự do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Hình tự do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Hình tự do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Hình tự do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Hình tự d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Hì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Hì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Hình tự d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4" name="Nhóm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Hình tự d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Hình tự do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Hình tự d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Hình tự do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Hình tự d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Hình tự do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Hình tự d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Hình tự d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Hình tự do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Hình tự d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Hình tự d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Hình tự d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Hình tự d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Hình tự d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Hình tự d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Hình tự d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Hình tự d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Hình tự do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Hình tự do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Hình tự d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Hình tự d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Hình tự d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Hình tự d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Hình tự d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Hình tự do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Hình tự d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Hình tự d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Hình tự d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Hình tự do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Hình tự do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Hình tự d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Hình tự d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Hình tự d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Hình tự d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Hình tự do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Hình tự d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Hình tự d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Hình tự do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Hình tự d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Hình tự d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Hình tự d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Hình tự d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Hình tự d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Hình tự d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Hình tự d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Hình tự do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Hình tự do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Hình tự do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Hình tự d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Hình tự d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Hình tự d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Hình tự d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Hình tự do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Hình tự d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Hình tự d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Hình tự d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Hình tự d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Hình tự d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Hình tự d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Hình tự d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Hình tự d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Hình tự d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Hình tự d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Hình tự d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Hình tự d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Hình tự d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Hình tự d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Hình tự d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Hình tự d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Hình tự do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Hình tự d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Hình tự d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Hình tự do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Hình tự d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Hình tự d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Hình tự do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Hình tự do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Hình tự d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Hình tự d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Hình tự d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Hình tự d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57" name="Nhóm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Hình tự d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Hình tự d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Hình tự d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Hình tự d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Hình tự d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Hình tự d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Hình tự d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Hình tự d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Hình tự d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Hình tự d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Hình tự d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Hình tự d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1" name="Hình tự d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Hình tự d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Hình tự d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Hình tự d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5" name="Hình tự d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Hình tự d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Hình tự d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Hình tự d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Hình tự d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Hình tự d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Hình tự d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2" name="Hình tự d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3" name="Hình tự d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Hình tự d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Hình tự d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6" name="Nhóm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Bầu dục 13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Hình tự d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Hình tự do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Hình tự do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Hình tự do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Hình tự d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Hình tự d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Hình tự d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Hình tự d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Hình tự d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Hình tự d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Hình tự d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Hình tự d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Hình tự d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Hình tự d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Hình tự d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Hình tự d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Hình tự d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Hình tự d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07" name="Hình tự d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08" name="Nhóm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Hình tự do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Hình tự d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Hình tự d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Hình tự d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Hình tự d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Hình tự d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Hình tự d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Hình tự do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Hình tự d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Hình tự do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Hình tự d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Hình tự d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Hình tự d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Hình tự d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Hình tự d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Hình tự d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Hình tự d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Hình tự d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Hình tự do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Hình tự d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Hình tự d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Hình tự d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Hình tự d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Hình tự d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Hình tự d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Hình tự d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Hình tự d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Hình tự d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Hình tự d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Hình tự d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Hình tự d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Hình tự d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Hình tự d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Hình tự d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5" name="Nhóm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ó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Hình tự d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Hình tự d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Hình tự d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Hình tự d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Hình tự do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Hình tự d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Hình tự do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Hình tự d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Hình tự d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Hình tự do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Hình tự d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Hình tự d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Hình tự d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Hình tự do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Hình tự d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Hình tự d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Hình tự d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Hình tự d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Hình tự d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Hình tự d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Hình tự d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Hình tự d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Hình tự d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Hình tự d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Hình tự d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Hình tự d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Hình tự d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Hình tự d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Hình tự do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Hình tự d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Hình tự d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Hình tự d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Hình tự d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Hình tự d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Hình tự d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Hình tự d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Hình tự d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Hình tự d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Hình tự d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Hình tự d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Hình tự d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Hình tự do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Hình tự d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Hình tự d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Hình tự d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Hình tự do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47" name="Nhó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Hình tự d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Hình tự do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Hình tự d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Hình tự d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Hình tự d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Hình tự d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Hình tự d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Hình tự d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48" name="Nhó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Hình tự d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Hình tự d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Hình tự d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Hình tự d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Hình tự d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Hình tự d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49" name="Nhó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Hình tự d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Hình tự d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Hình tự do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Hình tự d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Hình tự do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19" name="Nhóm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1" name="Hình tự d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2" name="Hình tự d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3" name="Hình tự d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Hình tự d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Hình tự d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Hình tự d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Hình tự d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28" name="Nhóm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Hình tự d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1" name="Hình tự d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2" name="Hình tự d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Hình tự d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Hình tự d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Hình tự d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Hình tự d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7" name="Nhóm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Hình tự d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0" name="Hình tự d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1" name="Hình tự d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Hình tự d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Hình tự d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Hình tự d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Hình tự d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46" name="Chỗ dành sẵn Ngày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/>
          <a:p>
            <a:fld id="{ACCEBF71-793A-440A-922C-1CBEC40F9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7" name="Chỗ dành sẵn Chân trang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8" name="Chỗ dành sẵn Số Bản chiếu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/>
          <a:p>
            <a:fld id="{704198DC-2EF7-4B34-A789-AD3A4CDEBD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p:transition spd="med">
    <p:strip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Ngày 1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ACCEBF71-793A-440A-922C-1CBEC40F9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ỗ dành sẵn Chân trang 2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ỗ dành sẵn Số Bản chiếu 3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704198DC-2EF7-4B34-A789-AD3A4CDEBD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p:transition spd="med">
    <p:strip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ỗ dành sẵn Nội dung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hỗ dành sẵn Văn bản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ỗ dành sẵn Ngày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ACCEBF71-793A-440A-922C-1CBEC40F9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ỗ dành sẵn Chân trang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ỗ dành sẵn Số Bản chiếu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704198DC-2EF7-4B34-A789-AD3A4CDEBD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21/09/2021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89457"/>
      </p:ext>
    </p:extLst>
  </p:cSld>
  <p:clrMapOvr>
    <a:masterClrMapping/>
  </p:clrMapOvr>
  <p:transition spd="med">
    <p:strip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ỗ dành sẵn Hình ả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ỗ dành sẵn Văn bản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ỗ dành sẵn Ngày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ACCEBF71-793A-440A-922C-1CBEC40F9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ỗ dành sẵn Chân trang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ỗ dành sẵn Số Bản chiếu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704198DC-2EF7-4B34-A789-AD3A4CDEBD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p:transition spd="med">
    <p:strip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à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và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hỗ dành sẵn Ngày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ACCEBF71-793A-440A-922C-1CBEC40F9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ành sẵn Chân trang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ành sẵn Số Bản chiếu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704198DC-2EF7-4B34-A789-AD3A4CDEBD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p:transition spd="med">
    <p:strip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ề và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ỗ dành sẵn Văn bản dọc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hỗ dành sẵn Ngày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ACCEBF71-793A-440A-922C-1CBEC40F97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ỗ dành sẵn Chân trang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ỗ dành sẵn Số Bản chiếu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704198DC-2EF7-4B34-A789-AD3A4CDEBD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p:transition spd="med">
    <p:strip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980268" y="1435946"/>
            <a:ext cx="8561917" cy="50122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latin typeface="LaTO LIGHT"/>
                <a:cs typeface="LaTO LIGHT"/>
              </a:defRPr>
            </a:lvl1pPr>
            <a:lvl2pPr marL="609585" indent="0">
              <a:buNone/>
              <a:defRPr sz="2400">
                <a:latin typeface="LaTO LIGHT"/>
                <a:cs typeface="LaTO LIGHT"/>
              </a:defRPr>
            </a:lvl2pPr>
            <a:lvl3pPr marL="1219170" indent="0">
              <a:buNone/>
              <a:defRPr sz="2400">
                <a:latin typeface="LaTO LIGHT"/>
                <a:cs typeface="LaTO LIGHT"/>
              </a:defRPr>
            </a:lvl3pPr>
            <a:lvl4pPr marL="1828754" indent="0">
              <a:buNone/>
              <a:defRPr sz="2400">
                <a:latin typeface="LaTO LIGHT"/>
                <a:cs typeface="LaTO LIGHT"/>
              </a:defRPr>
            </a:lvl4pPr>
            <a:lvl5pPr marL="2438339" indent="0">
              <a:buNone/>
              <a:defRPr sz="2400">
                <a:latin typeface="LaTO LIGHT"/>
                <a:cs typeface="LaT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980268" y="327854"/>
            <a:ext cx="8561917" cy="7196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>
                <a:latin typeface="Roboto Black"/>
                <a:cs typeface="Roboto Black"/>
              </a:defRPr>
            </a:lvl1pPr>
            <a:lvl2pPr marL="609585" indent="0">
              <a:buNone/>
              <a:defRPr sz="3733">
                <a:latin typeface="Roboto Black"/>
                <a:cs typeface="Roboto Black"/>
              </a:defRPr>
            </a:lvl2pPr>
            <a:lvl3pPr marL="1219170" indent="0">
              <a:buNone/>
              <a:defRPr sz="3733">
                <a:latin typeface="Roboto Black"/>
                <a:cs typeface="Roboto Black"/>
              </a:defRPr>
            </a:lvl3pPr>
            <a:lvl4pPr marL="1828754" indent="0">
              <a:buNone/>
              <a:defRPr sz="3733">
                <a:latin typeface="Roboto Black"/>
                <a:cs typeface="Roboto Black"/>
              </a:defRPr>
            </a:lvl4pPr>
            <a:lvl5pPr marL="2438339" indent="0">
              <a:buNone/>
              <a:defRPr sz="3733">
                <a:latin typeface="Roboto Black"/>
                <a:cs typeface="Roboto Black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72630"/>
      </p:ext>
    </p:extLst>
  </p:cSld>
  <p:clrMapOvr>
    <a:masterClrMapping/>
  </p:clrMapOvr>
  <p:transition spd="med">
    <p:strip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267289"/>
      </p:ext>
    </p:extLst>
  </p:cSld>
  <p:clrMapOvr>
    <a:masterClrMapping/>
  </p:clrMapOvr>
  <p:transition spd="med">
    <p:strip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7899261" y="1289120"/>
            <a:ext cx="7336063" cy="7726891"/>
            <a:chOff x="6256254" y="292422"/>
            <a:chExt cx="7336062" cy="7726891"/>
          </a:xfrm>
          <a:noFill/>
        </p:grpSpPr>
        <p:sp>
          <p:nvSpPr>
            <p:cNvPr id="18" name="Right Triangle 9"/>
            <p:cNvSpPr/>
            <p:nvPr/>
          </p:nvSpPr>
          <p:spPr>
            <a:xfrm rot="15514280">
              <a:off x="6970063" y="5459938"/>
              <a:ext cx="1419515" cy="128948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628350"/>
                <a:gd name="connsiteY0" fmla="*/ 639934 h 1447939"/>
                <a:gd name="connsiteX1" fmla="*/ 1547560 w 1628350"/>
                <a:gd name="connsiteY1" fmla="*/ 0 h 1447939"/>
                <a:gd name="connsiteX2" fmla="*/ 1627489 w 1628350"/>
                <a:gd name="connsiteY2" fmla="*/ 1447939 h 1447939"/>
                <a:gd name="connsiteX3" fmla="*/ 0 w 1628350"/>
                <a:gd name="connsiteY3" fmla="*/ 639934 h 1447939"/>
                <a:gd name="connsiteX0" fmla="*/ 0 w 1480922"/>
                <a:gd name="connsiteY0" fmla="*/ 2362411 h 2362411"/>
                <a:gd name="connsiteX1" fmla="*/ 1400132 w 1480922"/>
                <a:gd name="connsiteY1" fmla="*/ 0 h 2362411"/>
                <a:gd name="connsiteX2" fmla="*/ 1480061 w 1480922"/>
                <a:gd name="connsiteY2" fmla="*/ 1447939 h 2362411"/>
                <a:gd name="connsiteX3" fmla="*/ 0 w 1480922"/>
                <a:gd name="connsiteY3" fmla="*/ 2362411 h 2362411"/>
                <a:gd name="connsiteX0" fmla="*/ 0 w 1480234"/>
                <a:gd name="connsiteY0" fmla="*/ 1319344 h 1319344"/>
                <a:gd name="connsiteX1" fmla="*/ 966524 w 1480234"/>
                <a:gd name="connsiteY1" fmla="*/ 0 h 1319344"/>
                <a:gd name="connsiteX2" fmla="*/ 1480061 w 1480234"/>
                <a:gd name="connsiteY2" fmla="*/ 404872 h 1319344"/>
                <a:gd name="connsiteX3" fmla="*/ 0 w 1480234"/>
                <a:gd name="connsiteY3" fmla="*/ 1319344 h 1319344"/>
                <a:gd name="connsiteX0" fmla="*/ 0 w 1480126"/>
                <a:gd name="connsiteY0" fmla="*/ 937789 h 937789"/>
                <a:gd name="connsiteX1" fmla="*/ 75667 w 1480126"/>
                <a:gd name="connsiteY1" fmla="*/ 0 h 937789"/>
                <a:gd name="connsiteX2" fmla="*/ 1480061 w 1480126"/>
                <a:gd name="connsiteY2" fmla="*/ 23317 h 937789"/>
                <a:gd name="connsiteX3" fmla="*/ 0 w 1480126"/>
                <a:gd name="connsiteY3" fmla="*/ 937789 h 937789"/>
                <a:gd name="connsiteX0" fmla="*/ 0 w 1447813"/>
                <a:gd name="connsiteY0" fmla="*/ 940564 h 940564"/>
                <a:gd name="connsiteX1" fmla="*/ 75667 w 1447813"/>
                <a:gd name="connsiteY1" fmla="*/ 2775 h 940564"/>
                <a:gd name="connsiteX2" fmla="*/ 1447746 w 1447813"/>
                <a:gd name="connsiteY2" fmla="*/ 156 h 940564"/>
                <a:gd name="connsiteX3" fmla="*/ 0 w 1447813"/>
                <a:gd name="connsiteY3" fmla="*/ 940564 h 94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813" h="940564">
                  <a:moveTo>
                    <a:pt x="0" y="940564"/>
                  </a:moveTo>
                  <a:lnTo>
                    <a:pt x="75667" y="2775"/>
                  </a:lnTo>
                  <a:cubicBezTo>
                    <a:pt x="64445" y="3838"/>
                    <a:pt x="1458968" y="-907"/>
                    <a:pt x="1447746" y="156"/>
                  </a:cubicBezTo>
                  <a:lnTo>
                    <a:pt x="0" y="9405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19" name="Right Triangle 9"/>
            <p:cNvSpPr/>
            <p:nvPr/>
          </p:nvSpPr>
          <p:spPr>
            <a:xfrm rot="16826751">
              <a:off x="11702672" y="2516957"/>
              <a:ext cx="1653148" cy="1561336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943642"/>
                <a:gd name="connsiteY0" fmla="*/ 639934 h 3456308"/>
                <a:gd name="connsiteX1" fmla="*/ 1547560 w 1943642"/>
                <a:gd name="connsiteY1" fmla="*/ 0 h 3456308"/>
                <a:gd name="connsiteX2" fmla="*/ 1943421 w 1943642"/>
                <a:gd name="connsiteY2" fmla="*/ 3456308 h 3456308"/>
                <a:gd name="connsiteX3" fmla="*/ 0 w 1943642"/>
                <a:gd name="connsiteY3" fmla="*/ 639934 h 3456308"/>
                <a:gd name="connsiteX0" fmla="*/ 0 w 2076248"/>
                <a:gd name="connsiteY0" fmla="*/ 1029907 h 3846281"/>
                <a:gd name="connsiteX1" fmla="*/ 2076248 w 2076248"/>
                <a:gd name="connsiteY1" fmla="*/ 0 h 3846281"/>
                <a:gd name="connsiteX2" fmla="*/ 1943421 w 2076248"/>
                <a:gd name="connsiteY2" fmla="*/ 3846281 h 3846281"/>
                <a:gd name="connsiteX3" fmla="*/ 0 w 2076248"/>
                <a:gd name="connsiteY3" fmla="*/ 1029907 h 3846281"/>
                <a:gd name="connsiteX0" fmla="*/ 0 w 3740213"/>
                <a:gd name="connsiteY0" fmla="*/ 1029907 h 3726794"/>
                <a:gd name="connsiteX1" fmla="*/ 2076248 w 3740213"/>
                <a:gd name="connsiteY1" fmla="*/ 0 h 3726794"/>
                <a:gd name="connsiteX2" fmla="*/ 3740157 w 3740213"/>
                <a:gd name="connsiteY2" fmla="*/ 3726795 h 3726794"/>
                <a:gd name="connsiteX3" fmla="*/ 0 w 3740213"/>
                <a:gd name="connsiteY3" fmla="*/ 1029907 h 3726794"/>
                <a:gd name="connsiteX0" fmla="*/ -1 w 2915950"/>
                <a:gd name="connsiteY0" fmla="*/ 2368921 h 3726796"/>
                <a:gd name="connsiteX1" fmla="*/ 1251985 w 2915950"/>
                <a:gd name="connsiteY1" fmla="*/ 0 h 3726796"/>
                <a:gd name="connsiteX2" fmla="*/ 2915894 w 2915950"/>
                <a:gd name="connsiteY2" fmla="*/ 3726795 h 3726796"/>
                <a:gd name="connsiteX3" fmla="*/ -1 w 2915950"/>
                <a:gd name="connsiteY3" fmla="*/ 2368921 h 3726796"/>
                <a:gd name="connsiteX0" fmla="*/ -1 w 2915940"/>
                <a:gd name="connsiteY0" fmla="*/ 1471352 h 2829225"/>
                <a:gd name="connsiteX1" fmla="*/ 931826 w 2915940"/>
                <a:gd name="connsiteY1" fmla="*/ -1 h 2829225"/>
                <a:gd name="connsiteX2" fmla="*/ 2915894 w 2915940"/>
                <a:gd name="connsiteY2" fmla="*/ 2829226 h 2829225"/>
                <a:gd name="connsiteX3" fmla="*/ -1 w 2915940"/>
                <a:gd name="connsiteY3" fmla="*/ 1471352 h 2829225"/>
                <a:gd name="connsiteX0" fmla="*/ -1 w 3098034"/>
                <a:gd name="connsiteY0" fmla="*/ 1427523 h 2829229"/>
                <a:gd name="connsiteX1" fmla="*/ 1113920 w 3098034"/>
                <a:gd name="connsiteY1" fmla="*/ 1 h 2829229"/>
                <a:gd name="connsiteX2" fmla="*/ 3097988 w 3098034"/>
                <a:gd name="connsiteY2" fmla="*/ 2829228 h 2829229"/>
                <a:gd name="connsiteX3" fmla="*/ -1 w 3098034"/>
                <a:gd name="connsiteY3" fmla="*/ 1427523 h 2829229"/>
                <a:gd name="connsiteX0" fmla="*/ -1 w 3306595"/>
                <a:gd name="connsiteY0" fmla="*/ 1427521 h 3018388"/>
                <a:gd name="connsiteX1" fmla="*/ 1113920 w 3306595"/>
                <a:gd name="connsiteY1" fmla="*/ -1 h 3018388"/>
                <a:gd name="connsiteX2" fmla="*/ 3306553 w 3306595"/>
                <a:gd name="connsiteY2" fmla="*/ 3018387 h 3018388"/>
                <a:gd name="connsiteX3" fmla="*/ -1 w 3306595"/>
                <a:gd name="connsiteY3" fmla="*/ 1427521 h 3018388"/>
                <a:gd name="connsiteX0" fmla="*/ -1 w 3306595"/>
                <a:gd name="connsiteY0" fmla="*/ 1432874 h 3023739"/>
                <a:gd name="connsiteX1" fmla="*/ 1035563 w 3306595"/>
                <a:gd name="connsiteY1" fmla="*/ 0 h 3023739"/>
                <a:gd name="connsiteX2" fmla="*/ 3306553 w 3306595"/>
                <a:gd name="connsiteY2" fmla="*/ 3023740 h 3023739"/>
                <a:gd name="connsiteX3" fmla="*/ -1 w 3306595"/>
                <a:gd name="connsiteY3" fmla="*/ 1432874 h 302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6595" h="3023739">
                  <a:moveTo>
                    <a:pt x="-1" y="1432874"/>
                  </a:moveTo>
                  <a:lnTo>
                    <a:pt x="1035563" y="0"/>
                  </a:lnTo>
                  <a:cubicBezTo>
                    <a:pt x="1024341" y="1063"/>
                    <a:pt x="3317775" y="3022677"/>
                    <a:pt x="3306553" y="3023740"/>
                  </a:cubicBezTo>
                  <a:lnTo>
                    <a:pt x="-1" y="14328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FF3399"/>
                </a:solidFill>
              </a:endParaRPr>
            </a:p>
          </p:txBody>
        </p:sp>
        <p:sp>
          <p:nvSpPr>
            <p:cNvPr id="20" name="Right Triangle 9"/>
            <p:cNvSpPr/>
            <p:nvPr/>
          </p:nvSpPr>
          <p:spPr>
            <a:xfrm rot="3864744">
              <a:off x="7951064" y="5016316"/>
              <a:ext cx="2000183" cy="336310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3289025"/>
                <a:gd name="connsiteY0" fmla="*/ 3112563 h 3957279"/>
                <a:gd name="connsiteX1" fmla="*/ 3289025 w 3289025"/>
                <a:gd name="connsiteY1" fmla="*/ 0 h 3957279"/>
                <a:gd name="connsiteX2" fmla="*/ 655705 w 3289025"/>
                <a:gd name="connsiteY2" fmla="*/ 3957279 h 3957279"/>
                <a:gd name="connsiteX3" fmla="*/ 0 w 3289025"/>
                <a:gd name="connsiteY3" fmla="*/ 3112563 h 395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9025" h="3957279">
                  <a:moveTo>
                    <a:pt x="0" y="3112563"/>
                  </a:moveTo>
                  <a:lnTo>
                    <a:pt x="3289025" y="0"/>
                  </a:lnTo>
                  <a:cubicBezTo>
                    <a:pt x="3277803" y="1063"/>
                    <a:pt x="666927" y="3956216"/>
                    <a:pt x="655705" y="3957279"/>
                  </a:cubicBezTo>
                  <a:lnTo>
                    <a:pt x="0" y="31125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9"/>
            <p:cNvSpPr/>
            <p:nvPr/>
          </p:nvSpPr>
          <p:spPr>
            <a:xfrm rot="18516916">
              <a:off x="9428530" y="1242471"/>
              <a:ext cx="3022888" cy="530468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974061 w 1974061"/>
                <a:gd name="connsiteY0" fmla="*/ 0 h 3464159"/>
                <a:gd name="connsiteX1" fmla="*/ 1329487 w 1974061"/>
                <a:gd name="connsiteY1" fmla="*/ 3464159 h 3464159"/>
                <a:gd name="connsiteX2" fmla="*/ 0 w 1974061"/>
                <a:gd name="connsiteY2" fmla="*/ 1624973 h 3464159"/>
                <a:gd name="connsiteX3" fmla="*/ 1974061 w 1974061"/>
                <a:gd name="connsiteY3" fmla="*/ 0 h 346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4061" h="3464159">
                  <a:moveTo>
                    <a:pt x="1974061" y="0"/>
                  </a:moveTo>
                  <a:lnTo>
                    <a:pt x="1329487" y="3464159"/>
                  </a:lnTo>
                  <a:lnTo>
                    <a:pt x="0" y="1624973"/>
                  </a:lnTo>
                  <a:lnTo>
                    <a:pt x="197406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2" name="Right Triangle 9"/>
            <p:cNvSpPr/>
            <p:nvPr/>
          </p:nvSpPr>
          <p:spPr>
            <a:xfrm rot="9372945">
              <a:off x="10559151" y="667036"/>
              <a:ext cx="1240106" cy="3961512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406101"/>
                <a:gd name="connsiteY0" fmla="*/ 0 h 2858903"/>
                <a:gd name="connsiteX1" fmla="*/ 1294519 w 1406101"/>
                <a:gd name="connsiteY1" fmla="*/ 2858903 h 2858903"/>
                <a:gd name="connsiteX2" fmla="*/ 0 w 1406101"/>
                <a:gd name="connsiteY2" fmla="*/ 1005574 h 2858903"/>
                <a:gd name="connsiteX3" fmla="*/ 1406101 w 1406101"/>
                <a:gd name="connsiteY3" fmla="*/ 0 h 2858903"/>
                <a:gd name="connsiteX0" fmla="*/ 1406101 w 1406101"/>
                <a:gd name="connsiteY0" fmla="*/ 0 h 2226118"/>
                <a:gd name="connsiteX1" fmla="*/ 858609 w 1406101"/>
                <a:gd name="connsiteY1" fmla="*/ 2226118 h 2226118"/>
                <a:gd name="connsiteX2" fmla="*/ 0 w 1406101"/>
                <a:gd name="connsiteY2" fmla="*/ 1005574 h 2226118"/>
                <a:gd name="connsiteX3" fmla="*/ 1406101 w 1406101"/>
                <a:gd name="connsiteY3" fmla="*/ 0 h 2226118"/>
                <a:gd name="connsiteX0" fmla="*/ 1408997 w 1408997"/>
                <a:gd name="connsiteY0" fmla="*/ 800804 h 1220544"/>
                <a:gd name="connsiteX1" fmla="*/ 858609 w 1408997"/>
                <a:gd name="connsiteY1" fmla="*/ 1220544 h 1220544"/>
                <a:gd name="connsiteX2" fmla="*/ 0 w 1408997"/>
                <a:gd name="connsiteY2" fmla="*/ 0 h 1220544"/>
                <a:gd name="connsiteX3" fmla="*/ 1408997 w 1408997"/>
                <a:gd name="connsiteY3" fmla="*/ 800804 h 1220544"/>
                <a:gd name="connsiteX0" fmla="*/ 2212062 w 2212062"/>
                <a:gd name="connsiteY0" fmla="*/ 1981504 h 2401244"/>
                <a:gd name="connsiteX1" fmla="*/ 1661674 w 2212062"/>
                <a:gd name="connsiteY1" fmla="*/ 2401244 h 2401244"/>
                <a:gd name="connsiteX2" fmla="*/ 0 w 2212062"/>
                <a:gd name="connsiteY2" fmla="*/ 0 h 2401244"/>
                <a:gd name="connsiteX3" fmla="*/ 2212062 w 2212062"/>
                <a:gd name="connsiteY3" fmla="*/ 1981504 h 2401244"/>
                <a:gd name="connsiteX0" fmla="*/ 1559086 w 1661674"/>
                <a:gd name="connsiteY0" fmla="*/ 877817 h 2401244"/>
                <a:gd name="connsiteX1" fmla="*/ 1661674 w 1661674"/>
                <a:gd name="connsiteY1" fmla="*/ 2401244 h 2401244"/>
                <a:gd name="connsiteX2" fmla="*/ 0 w 1661674"/>
                <a:gd name="connsiteY2" fmla="*/ 0 h 2401244"/>
                <a:gd name="connsiteX3" fmla="*/ 1559086 w 1661674"/>
                <a:gd name="connsiteY3" fmla="*/ 877817 h 2401244"/>
                <a:gd name="connsiteX0" fmla="*/ 747378 w 849966"/>
                <a:gd name="connsiteY0" fmla="*/ 0 h 1523427"/>
                <a:gd name="connsiteX1" fmla="*/ 849966 w 849966"/>
                <a:gd name="connsiteY1" fmla="*/ 1523427 h 1523427"/>
                <a:gd name="connsiteX2" fmla="*/ 0 w 849966"/>
                <a:gd name="connsiteY2" fmla="*/ 308777 h 1523427"/>
                <a:gd name="connsiteX3" fmla="*/ 747378 w 849966"/>
                <a:gd name="connsiteY3" fmla="*/ 0 h 1523427"/>
                <a:gd name="connsiteX0" fmla="*/ 747378 w 747378"/>
                <a:gd name="connsiteY0" fmla="*/ 0 h 936076"/>
                <a:gd name="connsiteX1" fmla="*/ 599517 w 747378"/>
                <a:gd name="connsiteY1" fmla="*/ 936076 h 936076"/>
                <a:gd name="connsiteX2" fmla="*/ 0 w 747378"/>
                <a:gd name="connsiteY2" fmla="*/ 308777 h 936076"/>
                <a:gd name="connsiteX3" fmla="*/ 747378 w 747378"/>
                <a:gd name="connsiteY3" fmla="*/ 0 h 936076"/>
                <a:gd name="connsiteX0" fmla="*/ 440102 w 440102"/>
                <a:gd name="connsiteY0" fmla="*/ 0 h 936076"/>
                <a:gd name="connsiteX1" fmla="*/ 292241 w 440102"/>
                <a:gd name="connsiteY1" fmla="*/ 936076 h 936076"/>
                <a:gd name="connsiteX2" fmla="*/ 0 w 440102"/>
                <a:gd name="connsiteY2" fmla="*/ 88493 h 936076"/>
                <a:gd name="connsiteX3" fmla="*/ 440102 w 440102"/>
                <a:gd name="connsiteY3" fmla="*/ 0 h 936076"/>
                <a:gd name="connsiteX0" fmla="*/ 1024450 w 1024450"/>
                <a:gd name="connsiteY0" fmla="*/ 144791 h 1080867"/>
                <a:gd name="connsiteX1" fmla="*/ 876589 w 1024450"/>
                <a:gd name="connsiteY1" fmla="*/ 1080867 h 1080867"/>
                <a:gd name="connsiteX2" fmla="*/ 0 w 1024450"/>
                <a:gd name="connsiteY2" fmla="*/ 0 h 1080867"/>
                <a:gd name="connsiteX3" fmla="*/ 1024450 w 1024450"/>
                <a:gd name="connsiteY3" fmla="*/ 144791 h 1080867"/>
                <a:gd name="connsiteX0" fmla="*/ 1024450 w 1024450"/>
                <a:gd name="connsiteY0" fmla="*/ 144791 h 1283588"/>
                <a:gd name="connsiteX1" fmla="*/ 876589 w 1024450"/>
                <a:gd name="connsiteY1" fmla="*/ 1080867 h 1283588"/>
                <a:gd name="connsiteX2" fmla="*/ 530451 w 1024450"/>
                <a:gd name="connsiteY2" fmla="*/ 1283579 h 1283588"/>
                <a:gd name="connsiteX3" fmla="*/ 0 w 1024450"/>
                <a:gd name="connsiteY3" fmla="*/ 0 h 1283588"/>
                <a:gd name="connsiteX4" fmla="*/ 1024450 w 1024450"/>
                <a:gd name="connsiteY4" fmla="*/ 144791 h 1283588"/>
                <a:gd name="connsiteX0" fmla="*/ 857971 w 876589"/>
                <a:gd name="connsiteY0" fmla="*/ 0 h 1293010"/>
                <a:gd name="connsiteX1" fmla="*/ 876589 w 876589"/>
                <a:gd name="connsiteY1" fmla="*/ 1090289 h 1293010"/>
                <a:gd name="connsiteX2" fmla="*/ 530451 w 876589"/>
                <a:gd name="connsiteY2" fmla="*/ 1293001 h 1293010"/>
                <a:gd name="connsiteX3" fmla="*/ 0 w 876589"/>
                <a:gd name="connsiteY3" fmla="*/ 9422 h 1293010"/>
                <a:gd name="connsiteX4" fmla="*/ 857971 w 876589"/>
                <a:gd name="connsiteY4" fmla="*/ 0 h 1293010"/>
                <a:gd name="connsiteX0" fmla="*/ 857971 w 1598506"/>
                <a:gd name="connsiteY0" fmla="*/ 0 h 1359951"/>
                <a:gd name="connsiteX1" fmla="*/ 1598506 w 1598506"/>
                <a:gd name="connsiteY1" fmla="*/ 1359951 h 1359951"/>
                <a:gd name="connsiteX2" fmla="*/ 530451 w 1598506"/>
                <a:gd name="connsiteY2" fmla="*/ 1293001 h 1359951"/>
                <a:gd name="connsiteX3" fmla="*/ 0 w 1598506"/>
                <a:gd name="connsiteY3" fmla="*/ 9422 h 1359951"/>
                <a:gd name="connsiteX4" fmla="*/ 857971 w 1598506"/>
                <a:gd name="connsiteY4" fmla="*/ 0 h 1359951"/>
                <a:gd name="connsiteX0" fmla="*/ 857971 w 1598506"/>
                <a:gd name="connsiteY0" fmla="*/ 0 h 1359951"/>
                <a:gd name="connsiteX1" fmla="*/ 1598506 w 1598506"/>
                <a:gd name="connsiteY1" fmla="*/ 1359951 h 1359951"/>
                <a:gd name="connsiteX2" fmla="*/ 787829 w 1598506"/>
                <a:gd name="connsiteY2" fmla="*/ 727355 h 1359951"/>
                <a:gd name="connsiteX3" fmla="*/ 0 w 1598506"/>
                <a:gd name="connsiteY3" fmla="*/ 9422 h 1359951"/>
                <a:gd name="connsiteX4" fmla="*/ 857971 w 1598506"/>
                <a:gd name="connsiteY4" fmla="*/ 0 h 1359951"/>
                <a:gd name="connsiteX0" fmla="*/ 857971 w 1598506"/>
                <a:gd name="connsiteY0" fmla="*/ 0 h 1359951"/>
                <a:gd name="connsiteX1" fmla="*/ 1598506 w 1598506"/>
                <a:gd name="connsiteY1" fmla="*/ 1359951 h 1359951"/>
                <a:gd name="connsiteX2" fmla="*/ 846119 w 1598506"/>
                <a:gd name="connsiteY2" fmla="*/ 631780 h 1359951"/>
                <a:gd name="connsiteX3" fmla="*/ 0 w 1598506"/>
                <a:gd name="connsiteY3" fmla="*/ 9422 h 1359951"/>
                <a:gd name="connsiteX4" fmla="*/ 857971 w 1598506"/>
                <a:gd name="connsiteY4" fmla="*/ 0 h 1359951"/>
                <a:gd name="connsiteX0" fmla="*/ 857971 w 1598506"/>
                <a:gd name="connsiteY0" fmla="*/ 0 h 1359951"/>
                <a:gd name="connsiteX1" fmla="*/ 1598506 w 1598506"/>
                <a:gd name="connsiteY1" fmla="*/ 1359951 h 1359951"/>
                <a:gd name="connsiteX2" fmla="*/ 818466 w 1598506"/>
                <a:gd name="connsiteY2" fmla="*/ 676183 h 1359951"/>
                <a:gd name="connsiteX3" fmla="*/ 0 w 1598506"/>
                <a:gd name="connsiteY3" fmla="*/ 9422 h 1359951"/>
                <a:gd name="connsiteX4" fmla="*/ 857971 w 1598506"/>
                <a:gd name="connsiteY4" fmla="*/ 0 h 1359951"/>
                <a:gd name="connsiteX0" fmla="*/ 857971 w 963139"/>
                <a:gd name="connsiteY0" fmla="*/ 0 h 3076744"/>
                <a:gd name="connsiteX1" fmla="*/ 963139 w 963139"/>
                <a:gd name="connsiteY1" fmla="*/ 3076744 h 3076744"/>
                <a:gd name="connsiteX2" fmla="*/ 818466 w 963139"/>
                <a:gd name="connsiteY2" fmla="*/ 676183 h 3076744"/>
                <a:gd name="connsiteX3" fmla="*/ 0 w 963139"/>
                <a:gd name="connsiteY3" fmla="*/ 9422 h 3076744"/>
                <a:gd name="connsiteX4" fmla="*/ 857971 w 963139"/>
                <a:gd name="connsiteY4" fmla="*/ 0 h 3076744"/>
                <a:gd name="connsiteX0" fmla="*/ 857971 w 963139"/>
                <a:gd name="connsiteY0" fmla="*/ 0 h 3076744"/>
                <a:gd name="connsiteX1" fmla="*/ 963139 w 963139"/>
                <a:gd name="connsiteY1" fmla="*/ 3076744 h 3076744"/>
                <a:gd name="connsiteX2" fmla="*/ 322328 w 963139"/>
                <a:gd name="connsiteY2" fmla="*/ 1031505 h 3076744"/>
                <a:gd name="connsiteX3" fmla="*/ 0 w 963139"/>
                <a:gd name="connsiteY3" fmla="*/ 9422 h 3076744"/>
                <a:gd name="connsiteX4" fmla="*/ 857971 w 963139"/>
                <a:gd name="connsiteY4" fmla="*/ 0 h 307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139" h="3076744">
                  <a:moveTo>
                    <a:pt x="857971" y="0"/>
                  </a:moveTo>
                  <a:lnTo>
                    <a:pt x="963139" y="3076744"/>
                  </a:lnTo>
                  <a:cubicBezTo>
                    <a:pt x="953703" y="3075132"/>
                    <a:pt x="331764" y="1033117"/>
                    <a:pt x="322328" y="1031505"/>
                  </a:cubicBezTo>
                  <a:lnTo>
                    <a:pt x="0" y="9422"/>
                  </a:lnTo>
                  <a:lnTo>
                    <a:pt x="85797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>
                <a:solidFill>
                  <a:prstClr val="white"/>
                </a:solidFill>
              </a:endParaRPr>
            </a:p>
          </p:txBody>
        </p:sp>
        <p:sp>
          <p:nvSpPr>
            <p:cNvPr id="23" name="Right Triangle 9"/>
            <p:cNvSpPr/>
            <p:nvPr/>
          </p:nvSpPr>
          <p:spPr>
            <a:xfrm rot="16736933">
              <a:off x="7957451" y="3899614"/>
              <a:ext cx="389311" cy="704851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6241002"/>
                <a:gd name="connsiteY0" fmla="*/ 4942577 h 7197122"/>
                <a:gd name="connsiteX1" fmla="*/ 6241005 w 6241002"/>
                <a:gd name="connsiteY1" fmla="*/ 2 h 7197122"/>
                <a:gd name="connsiteX2" fmla="*/ 4500934 w 6241002"/>
                <a:gd name="connsiteY2" fmla="*/ 7197121 h 7197122"/>
                <a:gd name="connsiteX3" fmla="*/ 0 w 6241002"/>
                <a:gd name="connsiteY3" fmla="*/ 4942577 h 7197122"/>
                <a:gd name="connsiteX0" fmla="*/ 0 w 6241002"/>
                <a:gd name="connsiteY0" fmla="*/ 4942577 h 7197122"/>
                <a:gd name="connsiteX1" fmla="*/ 2819951 w 6241002"/>
                <a:gd name="connsiteY1" fmla="*/ 2743592 h 7197122"/>
                <a:gd name="connsiteX2" fmla="*/ 6241005 w 6241002"/>
                <a:gd name="connsiteY2" fmla="*/ 2 h 7197122"/>
                <a:gd name="connsiteX3" fmla="*/ 4500934 w 6241002"/>
                <a:gd name="connsiteY3" fmla="*/ 7197121 h 7197122"/>
                <a:gd name="connsiteX4" fmla="*/ 0 w 6241002"/>
                <a:gd name="connsiteY4" fmla="*/ 4942577 h 7197122"/>
                <a:gd name="connsiteX0" fmla="*/ 0 w 6241002"/>
                <a:gd name="connsiteY0" fmla="*/ 5778721 h 8033266"/>
                <a:gd name="connsiteX1" fmla="*/ 431963 w 6241002"/>
                <a:gd name="connsiteY1" fmla="*/ 1 h 8033266"/>
                <a:gd name="connsiteX2" fmla="*/ 6241005 w 6241002"/>
                <a:gd name="connsiteY2" fmla="*/ 836146 h 8033266"/>
                <a:gd name="connsiteX3" fmla="*/ 4500934 w 6241002"/>
                <a:gd name="connsiteY3" fmla="*/ 8033265 h 8033266"/>
                <a:gd name="connsiteX4" fmla="*/ 0 w 6241002"/>
                <a:gd name="connsiteY4" fmla="*/ 5778721 h 8033266"/>
                <a:gd name="connsiteX0" fmla="*/ 1445726 w 5809037"/>
                <a:gd name="connsiteY0" fmla="*/ 7963719 h 8033266"/>
                <a:gd name="connsiteX1" fmla="*/ -2 w 5809037"/>
                <a:gd name="connsiteY1" fmla="*/ 1 h 8033266"/>
                <a:gd name="connsiteX2" fmla="*/ 5809040 w 5809037"/>
                <a:gd name="connsiteY2" fmla="*/ 836146 h 8033266"/>
                <a:gd name="connsiteX3" fmla="*/ 4068969 w 5809037"/>
                <a:gd name="connsiteY3" fmla="*/ 8033265 h 8033266"/>
                <a:gd name="connsiteX4" fmla="*/ 1445726 w 5809037"/>
                <a:gd name="connsiteY4" fmla="*/ 7963719 h 8033266"/>
                <a:gd name="connsiteX0" fmla="*/ 2105842 w 5809037"/>
                <a:gd name="connsiteY0" fmla="*/ 10752502 h 10752508"/>
                <a:gd name="connsiteX1" fmla="*/ -2 w 5809037"/>
                <a:gd name="connsiteY1" fmla="*/ 1 h 10752508"/>
                <a:gd name="connsiteX2" fmla="*/ 5809040 w 5809037"/>
                <a:gd name="connsiteY2" fmla="*/ 836146 h 10752508"/>
                <a:gd name="connsiteX3" fmla="*/ 4068969 w 5809037"/>
                <a:gd name="connsiteY3" fmla="*/ 8033265 h 10752508"/>
                <a:gd name="connsiteX4" fmla="*/ 2105842 w 5809037"/>
                <a:gd name="connsiteY4" fmla="*/ 10752502 h 1075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037" h="10752508">
                  <a:moveTo>
                    <a:pt x="2105842" y="10752502"/>
                  </a:moveTo>
                  <a:lnTo>
                    <a:pt x="-2" y="1"/>
                  </a:lnTo>
                  <a:lnTo>
                    <a:pt x="5809040" y="836146"/>
                  </a:lnTo>
                  <a:cubicBezTo>
                    <a:pt x="5797818" y="837209"/>
                    <a:pt x="4080191" y="8032202"/>
                    <a:pt x="4068969" y="8033265"/>
                  </a:cubicBezTo>
                  <a:lnTo>
                    <a:pt x="2105842" y="1075250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4" name="Right Triangle 9"/>
            <p:cNvSpPr/>
            <p:nvPr/>
          </p:nvSpPr>
          <p:spPr>
            <a:xfrm rot="16842692">
              <a:off x="8140673" y="3118766"/>
              <a:ext cx="3700854" cy="4766038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0 w 2789556"/>
                <a:gd name="connsiteY0" fmla="*/ 3645875 h 3645875"/>
                <a:gd name="connsiteX1" fmla="*/ 231449 w 2789556"/>
                <a:gd name="connsiteY1" fmla="*/ 0 h 3645875"/>
                <a:gd name="connsiteX2" fmla="*/ 2789556 w 2789556"/>
                <a:gd name="connsiteY2" fmla="*/ 3645875 h 3645875"/>
                <a:gd name="connsiteX3" fmla="*/ 0 w 2789556"/>
                <a:gd name="connsiteY3" fmla="*/ 3645875 h 3645875"/>
                <a:gd name="connsiteX0" fmla="*/ 0 w 2789556"/>
                <a:gd name="connsiteY0" fmla="*/ 3645875 h 3645875"/>
                <a:gd name="connsiteX1" fmla="*/ 200291 w 2789556"/>
                <a:gd name="connsiteY1" fmla="*/ 575499 h 3645875"/>
                <a:gd name="connsiteX2" fmla="*/ 231449 w 2789556"/>
                <a:gd name="connsiteY2" fmla="*/ 0 h 3645875"/>
                <a:gd name="connsiteX3" fmla="*/ 2789556 w 2789556"/>
                <a:gd name="connsiteY3" fmla="*/ 3645875 h 3645875"/>
                <a:gd name="connsiteX4" fmla="*/ 0 w 2789556"/>
                <a:gd name="connsiteY4" fmla="*/ 3645875 h 3645875"/>
                <a:gd name="connsiteX0" fmla="*/ 84744 w 2874300"/>
                <a:gd name="connsiteY0" fmla="*/ 3701585 h 3701585"/>
                <a:gd name="connsiteX1" fmla="*/ 0 w 2874300"/>
                <a:gd name="connsiteY1" fmla="*/ 0 h 3701585"/>
                <a:gd name="connsiteX2" fmla="*/ 316193 w 2874300"/>
                <a:gd name="connsiteY2" fmla="*/ 55710 h 3701585"/>
                <a:gd name="connsiteX3" fmla="*/ 2874300 w 2874300"/>
                <a:gd name="connsiteY3" fmla="*/ 3701585 h 3701585"/>
                <a:gd name="connsiteX4" fmla="*/ 84744 w 2874300"/>
                <a:gd name="connsiteY4" fmla="*/ 3701585 h 3701585"/>
                <a:gd name="connsiteX0" fmla="*/ 84744 w 2874300"/>
                <a:gd name="connsiteY0" fmla="*/ 3701585 h 3701585"/>
                <a:gd name="connsiteX1" fmla="*/ 0 w 2874300"/>
                <a:gd name="connsiteY1" fmla="*/ 0 h 3701585"/>
                <a:gd name="connsiteX2" fmla="*/ 361761 w 2874300"/>
                <a:gd name="connsiteY2" fmla="*/ 416004 h 3701585"/>
                <a:gd name="connsiteX3" fmla="*/ 2874300 w 2874300"/>
                <a:gd name="connsiteY3" fmla="*/ 3701585 h 3701585"/>
                <a:gd name="connsiteX4" fmla="*/ 84744 w 2874300"/>
                <a:gd name="connsiteY4" fmla="*/ 3701585 h 370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300" h="3701585">
                  <a:moveTo>
                    <a:pt x="84744" y="3701585"/>
                  </a:moveTo>
                  <a:lnTo>
                    <a:pt x="0" y="0"/>
                  </a:lnTo>
                  <a:lnTo>
                    <a:pt x="361761" y="416004"/>
                  </a:lnTo>
                  <a:lnTo>
                    <a:pt x="2874300" y="3701585"/>
                  </a:lnTo>
                  <a:lnTo>
                    <a:pt x="84744" y="370158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5" name="Right Triangle 9"/>
            <p:cNvSpPr/>
            <p:nvPr/>
          </p:nvSpPr>
          <p:spPr>
            <a:xfrm rot="600095">
              <a:off x="6516893" y="6682174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6" name="Right Triangle 9"/>
            <p:cNvSpPr/>
            <p:nvPr/>
          </p:nvSpPr>
          <p:spPr>
            <a:xfrm rot="12339474">
              <a:off x="10790199" y="1861145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7" name="Right Triangle 9"/>
            <p:cNvSpPr/>
            <p:nvPr/>
          </p:nvSpPr>
          <p:spPr>
            <a:xfrm rot="17042516">
              <a:off x="10347842" y="2679051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8" name="Right Triangle 9"/>
            <p:cNvSpPr/>
            <p:nvPr/>
          </p:nvSpPr>
          <p:spPr>
            <a:xfrm rot="6485821">
              <a:off x="9818495" y="2504417"/>
              <a:ext cx="209097" cy="150671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964" h="2894479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4512156" y="2893415"/>
                    <a:pt x="4500934" y="2894478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29" name="Right Triangle 9"/>
            <p:cNvSpPr/>
            <p:nvPr/>
          </p:nvSpPr>
          <p:spPr>
            <a:xfrm rot="18779178">
              <a:off x="7983970" y="5398879"/>
              <a:ext cx="560019" cy="352259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964" h="2894479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4512156" y="2893415"/>
                    <a:pt x="4500934" y="2894478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0" name="Right Triangle 9"/>
            <p:cNvSpPr/>
            <p:nvPr/>
          </p:nvSpPr>
          <p:spPr>
            <a:xfrm rot="11869388">
              <a:off x="8598233" y="2110231"/>
              <a:ext cx="316288" cy="28896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964" h="2894479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4512156" y="2893415"/>
                    <a:pt x="4500934" y="2894478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1" name="Right Triangle 9"/>
            <p:cNvSpPr/>
            <p:nvPr/>
          </p:nvSpPr>
          <p:spPr>
            <a:xfrm rot="19451475">
              <a:off x="8136872" y="3337944"/>
              <a:ext cx="1521379" cy="269483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759006"/>
                <a:gd name="connsiteY0" fmla="*/ 0 h 1459402"/>
                <a:gd name="connsiteX1" fmla="*/ 1759006 w 1759006"/>
                <a:gd name="connsiteY1" fmla="*/ 1459402 h 1459402"/>
                <a:gd name="connsiteX2" fmla="*/ 0 w 1759006"/>
                <a:gd name="connsiteY2" fmla="*/ 1005574 h 1459402"/>
                <a:gd name="connsiteX3" fmla="*/ 1406101 w 1759006"/>
                <a:gd name="connsiteY3" fmla="*/ 0 h 1459402"/>
                <a:gd name="connsiteX0" fmla="*/ 1808778 w 1808778"/>
                <a:gd name="connsiteY0" fmla="*/ 0 h 1733165"/>
                <a:gd name="connsiteX1" fmla="*/ 1759006 w 1808778"/>
                <a:gd name="connsiteY1" fmla="*/ 1733165 h 1733165"/>
                <a:gd name="connsiteX2" fmla="*/ 0 w 1808778"/>
                <a:gd name="connsiteY2" fmla="*/ 1279337 h 1733165"/>
                <a:gd name="connsiteX3" fmla="*/ 1808778 w 1808778"/>
                <a:gd name="connsiteY3" fmla="*/ 0 h 1733165"/>
                <a:gd name="connsiteX0" fmla="*/ 1550525 w 1550525"/>
                <a:gd name="connsiteY0" fmla="*/ 0 h 2746459"/>
                <a:gd name="connsiteX1" fmla="*/ 1500753 w 1550525"/>
                <a:gd name="connsiteY1" fmla="*/ 1733165 h 2746459"/>
                <a:gd name="connsiteX2" fmla="*/ 0 w 1550525"/>
                <a:gd name="connsiteY2" fmla="*/ 2746459 h 2746459"/>
                <a:gd name="connsiteX3" fmla="*/ 1550525 w 1550525"/>
                <a:gd name="connsiteY3" fmla="*/ 0 h 274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0525" h="2746459">
                  <a:moveTo>
                    <a:pt x="1550525" y="0"/>
                  </a:moveTo>
                  <a:lnTo>
                    <a:pt x="1500753" y="1733165"/>
                  </a:lnTo>
                  <a:lnTo>
                    <a:pt x="0" y="2746459"/>
                  </a:lnTo>
                  <a:lnTo>
                    <a:pt x="155052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2" name="Right Triangle 9"/>
            <p:cNvSpPr/>
            <p:nvPr/>
          </p:nvSpPr>
          <p:spPr>
            <a:xfrm rot="17249741">
              <a:off x="9796488" y="4699826"/>
              <a:ext cx="3647602" cy="1957858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7897807"/>
                <a:gd name="connsiteY0" fmla="*/ 3633787 h 3633788"/>
                <a:gd name="connsiteX1" fmla="*/ 4944403 w 7897807"/>
                <a:gd name="connsiteY1" fmla="*/ 0 h 3633788"/>
                <a:gd name="connsiteX2" fmla="*/ 7897777 w 7897807"/>
                <a:gd name="connsiteY2" fmla="*/ 2894478 h 3633788"/>
                <a:gd name="connsiteX3" fmla="*/ 0 w 7897807"/>
                <a:gd name="connsiteY3" fmla="*/ 3633787 h 363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7807" h="3633788">
                  <a:moveTo>
                    <a:pt x="0" y="3633787"/>
                  </a:moveTo>
                  <a:lnTo>
                    <a:pt x="4944403" y="0"/>
                  </a:lnTo>
                  <a:cubicBezTo>
                    <a:pt x="4933181" y="1063"/>
                    <a:pt x="7908999" y="2893415"/>
                    <a:pt x="7897777" y="2894478"/>
                  </a:cubicBezTo>
                  <a:lnTo>
                    <a:pt x="0" y="363378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3" name="Right Triangle 9"/>
            <p:cNvSpPr/>
            <p:nvPr/>
          </p:nvSpPr>
          <p:spPr>
            <a:xfrm rot="327492">
              <a:off x="11282716" y="2520228"/>
              <a:ext cx="675145" cy="631778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4500964"/>
                <a:gd name="connsiteY0" fmla="*/ 639934 h 2894479"/>
                <a:gd name="connsiteX1" fmla="*/ 797731 w 4500964"/>
                <a:gd name="connsiteY1" fmla="*/ 359438 h 2894479"/>
                <a:gd name="connsiteX2" fmla="*/ 1547560 w 4500964"/>
                <a:gd name="connsiteY2" fmla="*/ 0 h 2894479"/>
                <a:gd name="connsiteX3" fmla="*/ 4500934 w 4500964"/>
                <a:gd name="connsiteY3" fmla="*/ 2894478 h 2894479"/>
                <a:gd name="connsiteX4" fmla="*/ 0 w 4500964"/>
                <a:gd name="connsiteY4" fmla="*/ 639934 h 2894479"/>
                <a:gd name="connsiteX0" fmla="*/ 2153973 w 6654937"/>
                <a:gd name="connsiteY0" fmla="*/ 2742132 h 4996677"/>
                <a:gd name="connsiteX1" fmla="*/ 1 w 6654937"/>
                <a:gd name="connsiteY1" fmla="*/ 2 h 4996677"/>
                <a:gd name="connsiteX2" fmla="*/ 3701533 w 6654937"/>
                <a:gd name="connsiteY2" fmla="*/ 2102198 h 4996677"/>
                <a:gd name="connsiteX3" fmla="*/ 6654907 w 6654937"/>
                <a:gd name="connsiteY3" fmla="*/ 4996676 h 4996677"/>
                <a:gd name="connsiteX4" fmla="*/ 2153973 w 6654937"/>
                <a:gd name="connsiteY4" fmla="*/ 2742132 h 4996677"/>
                <a:gd name="connsiteX0" fmla="*/ 1137569 w 5638533"/>
                <a:gd name="connsiteY0" fmla="*/ 1521111 h 3775656"/>
                <a:gd name="connsiteX1" fmla="*/ 0 w 5638533"/>
                <a:gd name="connsiteY1" fmla="*/ -1 h 3775656"/>
                <a:gd name="connsiteX2" fmla="*/ 2685129 w 5638533"/>
                <a:gd name="connsiteY2" fmla="*/ 881177 h 3775656"/>
                <a:gd name="connsiteX3" fmla="*/ 5638503 w 5638533"/>
                <a:gd name="connsiteY3" fmla="*/ 3775655 h 3775656"/>
                <a:gd name="connsiteX4" fmla="*/ 1137569 w 5638533"/>
                <a:gd name="connsiteY4" fmla="*/ 1521111 h 377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8533" h="3775656">
                  <a:moveTo>
                    <a:pt x="1137569" y="1521111"/>
                  </a:moveTo>
                  <a:lnTo>
                    <a:pt x="0" y="-1"/>
                  </a:lnTo>
                  <a:lnTo>
                    <a:pt x="2685129" y="881177"/>
                  </a:lnTo>
                  <a:cubicBezTo>
                    <a:pt x="2673907" y="882240"/>
                    <a:pt x="5649725" y="3774592"/>
                    <a:pt x="5638503" y="3775655"/>
                  </a:cubicBezTo>
                  <a:lnTo>
                    <a:pt x="1137569" y="15211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4" name="Right Triangle 9"/>
            <p:cNvSpPr/>
            <p:nvPr/>
          </p:nvSpPr>
          <p:spPr>
            <a:xfrm rot="16842692">
              <a:off x="9062008" y="2868948"/>
              <a:ext cx="1855035" cy="2920539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406101"/>
                <a:gd name="connsiteY0" fmla="*/ 0 h 2858903"/>
                <a:gd name="connsiteX1" fmla="*/ 1294519 w 1406101"/>
                <a:gd name="connsiteY1" fmla="*/ 2858903 h 2858903"/>
                <a:gd name="connsiteX2" fmla="*/ 0 w 1406101"/>
                <a:gd name="connsiteY2" fmla="*/ 1005574 h 2858903"/>
                <a:gd name="connsiteX3" fmla="*/ 1406101 w 1406101"/>
                <a:gd name="connsiteY3" fmla="*/ 0 h 2858903"/>
                <a:gd name="connsiteX0" fmla="*/ 1406101 w 1406101"/>
                <a:gd name="connsiteY0" fmla="*/ 0 h 2226118"/>
                <a:gd name="connsiteX1" fmla="*/ 858609 w 1406101"/>
                <a:gd name="connsiteY1" fmla="*/ 2226118 h 2226118"/>
                <a:gd name="connsiteX2" fmla="*/ 0 w 1406101"/>
                <a:gd name="connsiteY2" fmla="*/ 1005574 h 2226118"/>
                <a:gd name="connsiteX3" fmla="*/ 1406101 w 1406101"/>
                <a:gd name="connsiteY3" fmla="*/ 0 h 2226118"/>
                <a:gd name="connsiteX0" fmla="*/ 1408997 w 1408997"/>
                <a:gd name="connsiteY0" fmla="*/ 800804 h 1220544"/>
                <a:gd name="connsiteX1" fmla="*/ 858609 w 1408997"/>
                <a:gd name="connsiteY1" fmla="*/ 1220544 h 1220544"/>
                <a:gd name="connsiteX2" fmla="*/ 0 w 1408997"/>
                <a:gd name="connsiteY2" fmla="*/ 0 h 1220544"/>
                <a:gd name="connsiteX3" fmla="*/ 1408997 w 1408997"/>
                <a:gd name="connsiteY3" fmla="*/ 800804 h 1220544"/>
                <a:gd name="connsiteX0" fmla="*/ 2212062 w 2212062"/>
                <a:gd name="connsiteY0" fmla="*/ 1981504 h 2401244"/>
                <a:gd name="connsiteX1" fmla="*/ 1661674 w 2212062"/>
                <a:gd name="connsiteY1" fmla="*/ 2401244 h 2401244"/>
                <a:gd name="connsiteX2" fmla="*/ 0 w 2212062"/>
                <a:gd name="connsiteY2" fmla="*/ 0 h 2401244"/>
                <a:gd name="connsiteX3" fmla="*/ 2212062 w 2212062"/>
                <a:gd name="connsiteY3" fmla="*/ 1981504 h 2401244"/>
                <a:gd name="connsiteX0" fmla="*/ 1559086 w 1661674"/>
                <a:gd name="connsiteY0" fmla="*/ 877817 h 2401244"/>
                <a:gd name="connsiteX1" fmla="*/ 1661674 w 1661674"/>
                <a:gd name="connsiteY1" fmla="*/ 2401244 h 2401244"/>
                <a:gd name="connsiteX2" fmla="*/ 0 w 1661674"/>
                <a:gd name="connsiteY2" fmla="*/ 0 h 2401244"/>
                <a:gd name="connsiteX3" fmla="*/ 1559086 w 1661674"/>
                <a:gd name="connsiteY3" fmla="*/ 877817 h 2401244"/>
                <a:gd name="connsiteX0" fmla="*/ 522039 w 624627"/>
                <a:gd name="connsiteY0" fmla="*/ 12416 h 1535843"/>
                <a:gd name="connsiteX1" fmla="*/ 624627 w 624627"/>
                <a:gd name="connsiteY1" fmla="*/ 1535843 h 1535843"/>
                <a:gd name="connsiteX2" fmla="*/ 0 w 624627"/>
                <a:gd name="connsiteY2" fmla="*/ 0 h 1535843"/>
                <a:gd name="connsiteX3" fmla="*/ 522039 w 624627"/>
                <a:gd name="connsiteY3" fmla="*/ 12416 h 1535843"/>
                <a:gd name="connsiteX0" fmla="*/ 501021 w 624627"/>
                <a:gd name="connsiteY0" fmla="*/ 0 h 1594740"/>
                <a:gd name="connsiteX1" fmla="*/ 624627 w 624627"/>
                <a:gd name="connsiteY1" fmla="*/ 1594740 h 1594740"/>
                <a:gd name="connsiteX2" fmla="*/ 0 w 624627"/>
                <a:gd name="connsiteY2" fmla="*/ 58897 h 1594740"/>
                <a:gd name="connsiteX3" fmla="*/ 501021 w 624627"/>
                <a:gd name="connsiteY3" fmla="*/ 0 h 1594740"/>
                <a:gd name="connsiteX0" fmla="*/ 501021 w 587696"/>
                <a:gd name="connsiteY0" fmla="*/ 0 h 1518908"/>
                <a:gd name="connsiteX1" fmla="*/ 587696 w 587696"/>
                <a:gd name="connsiteY1" fmla="*/ 1518908 h 1518908"/>
                <a:gd name="connsiteX2" fmla="*/ 0 w 587696"/>
                <a:gd name="connsiteY2" fmla="*/ 58897 h 1518908"/>
                <a:gd name="connsiteX3" fmla="*/ 501021 w 587696"/>
                <a:gd name="connsiteY3" fmla="*/ 0 h 1518908"/>
                <a:gd name="connsiteX0" fmla="*/ 562121 w 648796"/>
                <a:gd name="connsiteY0" fmla="*/ 0 h 1518908"/>
                <a:gd name="connsiteX1" fmla="*/ 648796 w 648796"/>
                <a:gd name="connsiteY1" fmla="*/ 1518908 h 1518908"/>
                <a:gd name="connsiteX2" fmla="*/ 0 w 648796"/>
                <a:gd name="connsiteY2" fmla="*/ 213503 h 1518908"/>
                <a:gd name="connsiteX3" fmla="*/ 562121 w 648796"/>
                <a:gd name="connsiteY3" fmla="*/ 0 h 1518908"/>
                <a:gd name="connsiteX0" fmla="*/ 463109 w 648796"/>
                <a:gd name="connsiteY0" fmla="*/ 0 h 1485121"/>
                <a:gd name="connsiteX1" fmla="*/ 648796 w 648796"/>
                <a:gd name="connsiteY1" fmla="*/ 1485121 h 1485121"/>
                <a:gd name="connsiteX2" fmla="*/ 0 w 648796"/>
                <a:gd name="connsiteY2" fmla="*/ 179716 h 1485121"/>
                <a:gd name="connsiteX3" fmla="*/ 463109 w 648796"/>
                <a:gd name="connsiteY3" fmla="*/ 0 h 1485121"/>
                <a:gd name="connsiteX0" fmla="*/ 546603 w 648796"/>
                <a:gd name="connsiteY0" fmla="*/ 0 h 1561145"/>
                <a:gd name="connsiteX1" fmla="*/ 648796 w 648796"/>
                <a:gd name="connsiteY1" fmla="*/ 1561145 h 1561145"/>
                <a:gd name="connsiteX2" fmla="*/ 0 w 648796"/>
                <a:gd name="connsiteY2" fmla="*/ 255740 h 1561145"/>
                <a:gd name="connsiteX3" fmla="*/ 546603 w 648796"/>
                <a:gd name="connsiteY3" fmla="*/ 0 h 1561145"/>
                <a:gd name="connsiteX0" fmla="*/ 457609 w 559802"/>
                <a:gd name="connsiteY0" fmla="*/ 0 h 1561145"/>
                <a:gd name="connsiteX1" fmla="*/ 559802 w 559802"/>
                <a:gd name="connsiteY1" fmla="*/ 1561145 h 1561145"/>
                <a:gd name="connsiteX2" fmla="*/ 0 w 559802"/>
                <a:gd name="connsiteY2" fmla="*/ 208790 h 1561145"/>
                <a:gd name="connsiteX3" fmla="*/ 457609 w 559802"/>
                <a:gd name="connsiteY3" fmla="*/ 0 h 1561145"/>
                <a:gd name="connsiteX0" fmla="*/ 457609 w 1174767"/>
                <a:gd name="connsiteY0" fmla="*/ 919245 h 1128035"/>
                <a:gd name="connsiteX1" fmla="*/ 1174767 w 1174767"/>
                <a:gd name="connsiteY1" fmla="*/ 0 h 1128035"/>
                <a:gd name="connsiteX2" fmla="*/ 0 w 1174767"/>
                <a:gd name="connsiteY2" fmla="*/ 1128035 h 1128035"/>
                <a:gd name="connsiteX3" fmla="*/ 457609 w 1174767"/>
                <a:gd name="connsiteY3" fmla="*/ 919245 h 1128035"/>
                <a:gd name="connsiteX0" fmla="*/ 0 w 1440730"/>
                <a:gd name="connsiteY0" fmla="*/ 2268263 h 2268263"/>
                <a:gd name="connsiteX1" fmla="*/ 1440730 w 1440730"/>
                <a:gd name="connsiteY1" fmla="*/ 0 h 2268263"/>
                <a:gd name="connsiteX2" fmla="*/ 265963 w 1440730"/>
                <a:gd name="connsiteY2" fmla="*/ 1128035 h 2268263"/>
                <a:gd name="connsiteX3" fmla="*/ 0 w 1440730"/>
                <a:gd name="connsiteY3" fmla="*/ 2268263 h 2268263"/>
                <a:gd name="connsiteX0" fmla="*/ 0 w 1440730"/>
                <a:gd name="connsiteY0" fmla="*/ 2268263 h 2268263"/>
                <a:gd name="connsiteX1" fmla="*/ 1440730 w 1440730"/>
                <a:gd name="connsiteY1" fmla="*/ 0 h 2268263"/>
                <a:gd name="connsiteX2" fmla="*/ 143769 w 1440730"/>
                <a:gd name="connsiteY2" fmla="*/ 1158679 h 2268263"/>
                <a:gd name="connsiteX3" fmla="*/ 0 w 1440730"/>
                <a:gd name="connsiteY3" fmla="*/ 2268263 h 22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730" h="2268263">
                  <a:moveTo>
                    <a:pt x="0" y="2268263"/>
                  </a:moveTo>
                  <a:lnTo>
                    <a:pt x="1440730" y="0"/>
                  </a:lnTo>
                  <a:lnTo>
                    <a:pt x="143769" y="1158679"/>
                  </a:lnTo>
                  <a:lnTo>
                    <a:pt x="0" y="22682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>
                <a:solidFill>
                  <a:prstClr val="white"/>
                </a:solidFill>
              </a:endParaRPr>
            </a:p>
          </p:txBody>
        </p:sp>
        <p:sp>
          <p:nvSpPr>
            <p:cNvPr id="35" name="Right Triangle 9"/>
            <p:cNvSpPr/>
            <p:nvPr/>
          </p:nvSpPr>
          <p:spPr>
            <a:xfrm rot="16842692">
              <a:off x="9154899" y="4253301"/>
              <a:ext cx="2422188" cy="368966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406101"/>
                <a:gd name="connsiteY0" fmla="*/ 0 h 2858903"/>
                <a:gd name="connsiteX1" fmla="*/ 1294519 w 1406101"/>
                <a:gd name="connsiteY1" fmla="*/ 2858903 h 2858903"/>
                <a:gd name="connsiteX2" fmla="*/ 0 w 1406101"/>
                <a:gd name="connsiteY2" fmla="*/ 1005574 h 2858903"/>
                <a:gd name="connsiteX3" fmla="*/ 1406101 w 1406101"/>
                <a:gd name="connsiteY3" fmla="*/ 0 h 2858903"/>
                <a:gd name="connsiteX0" fmla="*/ 1406101 w 1406101"/>
                <a:gd name="connsiteY0" fmla="*/ 0 h 2226118"/>
                <a:gd name="connsiteX1" fmla="*/ 858609 w 1406101"/>
                <a:gd name="connsiteY1" fmla="*/ 2226118 h 2226118"/>
                <a:gd name="connsiteX2" fmla="*/ 0 w 1406101"/>
                <a:gd name="connsiteY2" fmla="*/ 1005574 h 2226118"/>
                <a:gd name="connsiteX3" fmla="*/ 1406101 w 1406101"/>
                <a:gd name="connsiteY3" fmla="*/ 0 h 2226118"/>
                <a:gd name="connsiteX0" fmla="*/ 1408997 w 1408997"/>
                <a:gd name="connsiteY0" fmla="*/ 800804 h 1220544"/>
                <a:gd name="connsiteX1" fmla="*/ 858609 w 1408997"/>
                <a:gd name="connsiteY1" fmla="*/ 1220544 h 1220544"/>
                <a:gd name="connsiteX2" fmla="*/ 0 w 1408997"/>
                <a:gd name="connsiteY2" fmla="*/ 0 h 1220544"/>
                <a:gd name="connsiteX3" fmla="*/ 1408997 w 1408997"/>
                <a:gd name="connsiteY3" fmla="*/ 800804 h 1220544"/>
                <a:gd name="connsiteX0" fmla="*/ 2212062 w 2212062"/>
                <a:gd name="connsiteY0" fmla="*/ 1981504 h 2401244"/>
                <a:gd name="connsiteX1" fmla="*/ 1661674 w 2212062"/>
                <a:gd name="connsiteY1" fmla="*/ 2401244 h 2401244"/>
                <a:gd name="connsiteX2" fmla="*/ 0 w 2212062"/>
                <a:gd name="connsiteY2" fmla="*/ 0 h 2401244"/>
                <a:gd name="connsiteX3" fmla="*/ 2212062 w 2212062"/>
                <a:gd name="connsiteY3" fmla="*/ 1981504 h 2401244"/>
                <a:gd name="connsiteX0" fmla="*/ 1559086 w 1661674"/>
                <a:gd name="connsiteY0" fmla="*/ 877817 h 2401244"/>
                <a:gd name="connsiteX1" fmla="*/ 1661674 w 1661674"/>
                <a:gd name="connsiteY1" fmla="*/ 2401244 h 2401244"/>
                <a:gd name="connsiteX2" fmla="*/ 0 w 1661674"/>
                <a:gd name="connsiteY2" fmla="*/ 0 h 2401244"/>
                <a:gd name="connsiteX3" fmla="*/ 1559086 w 1661674"/>
                <a:gd name="connsiteY3" fmla="*/ 877817 h 2401244"/>
                <a:gd name="connsiteX0" fmla="*/ 522039 w 624627"/>
                <a:gd name="connsiteY0" fmla="*/ 12416 h 1535843"/>
                <a:gd name="connsiteX1" fmla="*/ 624627 w 624627"/>
                <a:gd name="connsiteY1" fmla="*/ 1535843 h 1535843"/>
                <a:gd name="connsiteX2" fmla="*/ 0 w 624627"/>
                <a:gd name="connsiteY2" fmla="*/ 0 h 1535843"/>
                <a:gd name="connsiteX3" fmla="*/ 522039 w 624627"/>
                <a:gd name="connsiteY3" fmla="*/ 12416 h 1535843"/>
                <a:gd name="connsiteX0" fmla="*/ 501021 w 624627"/>
                <a:gd name="connsiteY0" fmla="*/ 0 h 1594740"/>
                <a:gd name="connsiteX1" fmla="*/ 624627 w 624627"/>
                <a:gd name="connsiteY1" fmla="*/ 1594740 h 1594740"/>
                <a:gd name="connsiteX2" fmla="*/ 0 w 624627"/>
                <a:gd name="connsiteY2" fmla="*/ 58897 h 1594740"/>
                <a:gd name="connsiteX3" fmla="*/ 501021 w 624627"/>
                <a:gd name="connsiteY3" fmla="*/ 0 h 1594740"/>
                <a:gd name="connsiteX0" fmla="*/ 501021 w 587696"/>
                <a:gd name="connsiteY0" fmla="*/ 0 h 1518908"/>
                <a:gd name="connsiteX1" fmla="*/ 587696 w 587696"/>
                <a:gd name="connsiteY1" fmla="*/ 1518908 h 1518908"/>
                <a:gd name="connsiteX2" fmla="*/ 0 w 587696"/>
                <a:gd name="connsiteY2" fmla="*/ 58897 h 1518908"/>
                <a:gd name="connsiteX3" fmla="*/ 501021 w 587696"/>
                <a:gd name="connsiteY3" fmla="*/ 0 h 1518908"/>
                <a:gd name="connsiteX0" fmla="*/ 501021 w 1985640"/>
                <a:gd name="connsiteY0" fmla="*/ 0 h 1864310"/>
                <a:gd name="connsiteX1" fmla="*/ 1985640 w 1985640"/>
                <a:gd name="connsiteY1" fmla="*/ 1864310 h 1864310"/>
                <a:gd name="connsiteX2" fmla="*/ 0 w 1985640"/>
                <a:gd name="connsiteY2" fmla="*/ 58897 h 1864310"/>
                <a:gd name="connsiteX3" fmla="*/ 501021 w 1985640"/>
                <a:gd name="connsiteY3" fmla="*/ 0 h 1864310"/>
                <a:gd name="connsiteX0" fmla="*/ 752477 w 1985640"/>
                <a:gd name="connsiteY0" fmla="*/ 36586 h 1805413"/>
                <a:gd name="connsiteX1" fmla="*/ 1985640 w 1985640"/>
                <a:gd name="connsiteY1" fmla="*/ 1805413 h 1805413"/>
                <a:gd name="connsiteX2" fmla="*/ 0 w 1985640"/>
                <a:gd name="connsiteY2" fmla="*/ 0 h 1805413"/>
                <a:gd name="connsiteX3" fmla="*/ 752477 w 1985640"/>
                <a:gd name="connsiteY3" fmla="*/ 36586 h 1805413"/>
                <a:gd name="connsiteX0" fmla="*/ 723441 w 1956604"/>
                <a:gd name="connsiteY0" fmla="*/ 0 h 1768827"/>
                <a:gd name="connsiteX1" fmla="*/ 1956604 w 1956604"/>
                <a:gd name="connsiteY1" fmla="*/ 1768827 h 1768827"/>
                <a:gd name="connsiteX2" fmla="*/ 0 w 1956604"/>
                <a:gd name="connsiteY2" fmla="*/ 1350762 h 1768827"/>
                <a:gd name="connsiteX3" fmla="*/ 723441 w 1956604"/>
                <a:gd name="connsiteY3" fmla="*/ 0 h 1768827"/>
                <a:gd name="connsiteX0" fmla="*/ 0 w 1233163"/>
                <a:gd name="connsiteY0" fmla="*/ 0 h 2436189"/>
                <a:gd name="connsiteX1" fmla="*/ 1233163 w 1233163"/>
                <a:gd name="connsiteY1" fmla="*/ 1768827 h 2436189"/>
                <a:gd name="connsiteX2" fmla="*/ 264880 w 1233163"/>
                <a:gd name="connsiteY2" fmla="*/ 2436189 h 2436189"/>
                <a:gd name="connsiteX3" fmla="*/ 0 w 1233163"/>
                <a:gd name="connsiteY3" fmla="*/ 0 h 2436189"/>
                <a:gd name="connsiteX0" fmla="*/ 648050 w 1881213"/>
                <a:gd name="connsiteY0" fmla="*/ 0 h 3022967"/>
                <a:gd name="connsiteX1" fmla="*/ 1881213 w 1881213"/>
                <a:gd name="connsiteY1" fmla="*/ 1768827 h 3022967"/>
                <a:gd name="connsiteX2" fmla="*/ 0 w 1881213"/>
                <a:gd name="connsiteY2" fmla="*/ 3022967 h 3022967"/>
                <a:gd name="connsiteX3" fmla="*/ 648050 w 1881213"/>
                <a:gd name="connsiteY3" fmla="*/ 0 h 3022967"/>
                <a:gd name="connsiteX0" fmla="*/ 572411 w 1881213"/>
                <a:gd name="connsiteY0" fmla="*/ 0 h 2865611"/>
                <a:gd name="connsiteX1" fmla="*/ 1881213 w 1881213"/>
                <a:gd name="connsiteY1" fmla="*/ 1611471 h 2865611"/>
                <a:gd name="connsiteX2" fmla="*/ 0 w 1881213"/>
                <a:gd name="connsiteY2" fmla="*/ 2865611 h 2865611"/>
                <a:gd name="connsiteX3" fmla="*/ 572411 w 1881213"/>
                <a:gd name="connsiteY3" fmla="*/ 0 h 286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213" h="2865611">
                  <a:moveTo>
                    <a:pt x="572411" y="0"/>
                  </a:moveTo>
                  <a:lnTo>
                    <a:pt x="1881213" y="1611471"/>
                  </a:lnTo>
                  <a:lnTo>
                    <a:pt x="0" y="2865611"/>
                  </a:lnTo>
                  <a:lnTo>
                    <a:pt x="5724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>
                <a:solidFill>
                  <a:prstClr val="white"/>
                </a:solidFill>
              </a:endParaRPr>
            </a:p>
          </p:txBody>
        </p:sp>
        <p:sp>
          <p:nvSpPr>
            <p:cNvPr id="36" name="Right Triangle 5"/>
            <p:cNvSpPr/>
            <p:nvPr/>
          </p:nvSpPr>
          <p:spPr>
            <a:xfrm rot="10297253">
              <a:off x="8883977" y="4039220"/>
              <a:ext cx="2110226" cy="1751455"/>
            </a:xfrm>
            <a:custGeom>
              <a:avLst/>
              <a:gdLst>
                <a:gd name="connsiteX0" fmla="*/ 0 w 1064832"/>
                <a:gd name="connsiteY0" fmla="*/ 906332 h 906332"/>
                <a:gd name="connsiteX1" fmla="*/ 0 w 1064832"/>
                <a:gd name="connsiteY1" fmla="*/ 0 h 906332"/>
                <a:gd name="connsiteX2" fmla="*/ 1064832 w 1064832"/>
                <a:gd name="connsiteY2" fmla="*/ 906332 h 906332"/>
                <a:gd name="connsiteX3" fmla="*/ 0 w 1064832"/>
                <a:gd name="connsiteY3" fmla="*/ 906332 h 906332"/>
                <a:gd name="connsiteX0" fmla="*/ 0 w 1645857"/>
                <a:gd name="connsiteY0" fmla="*/ 1277807 h 1277807"/>
                <a:gd name="connsiteX1" fmla="*/ 581025 w 1645857"/>
                <a:gd name="connsiteY1" fmla="*/ 0 h 1277807"/>
                <a:gd name="connsiteX2" fmla="*/ 1645857 w 1645857"/>
                <a:gd name="connsiteY2" fmla="*/ 906332 h 1277807"/>
                <a:gd name="connsiteX3" fmla="*/ 0 w 1645857"/>
                <a:gd name="connsiteY3" fmla="*/ 1277807 h 1277807"/>
                <a:gd name="connsiteX0" fmla="*/ 0 w 1645857"/>
                <a:gd name="connsiteY0" fmla="*/ 992057 h 992057"/>
                <a:gd name="connsiteX1" fmla="*/ 904875 w 1645857"/>
                <a:gd name="connsiteY1" fmla="*/ 0 h 992057"/>
                <a:gd name="connsiteX2" fmla="*/ 1645857 w 1645857"/>
                <a:gd name="connsiteY2" fmla="*/ 620582 h 992057"/>
                <a:gd name="connsiteX3" fmla="*/ 0 w 1645857"/>
                <a:gd name="connsiteY3" fmla="*/ 992057 h 992057"/>
                <a:gd name="connsiteX0" fmla="*/ 0 w 1645857"/>
                <a:gd name="connsiteY0" fmla="*/ 1272567 h 1272567"/>
                <a:gd name="connsiteX1" fmla="*/ 830659 w 1645857"/>
                <a:gd name="connsiteY1" fmla="*/ 0 h 1272567"/>
                <a:gd name="connsiteX2" fmla="*/ 1645857 w 1645857"/>
                <a:gd name="connsiteY2" fmla="*/ 901092 h 1272567"/>
                <a:gd name="connsiteX3" fmla="*/ 0 w 1645857"/>
                <a:gd name="connsiteY3" fmla="*/ 1272567 h 1272567"/>
                <a:gd name="connsiteX0" fmla="*/ 0 w 1285146"/>
                <a:gd name="connsiteY0" fmla="*/ 1961131 h 1961131"/>
                <a:gd name="connsiteX1" fmla="*/ 469948 w 1285146"/>
                <a:gd name="connsiteY1" fmla="*/ 0 h 1961131"/>
                <a:gd name="connsiteX2" fmla="*/ 1285146 w 1285146"/>
                <a:gd name="connsiteY2" fmla="*/ 901092 h 1961131"/>
                <a:gd name="connsiteX3" fmla="*/ 0 w 1285146"/>
                <a:gd name="connsiteY3" fmla="*/ 1961131 h 1961131"/>
                <a:gd name="connsiteX0" fmla="*/ 416798 w 1701944"/>
                <a:gd name="connsiteY0" fmla="*/ 1562216 h 1562216"/>
                <a:gd name="connsiteX1" fmla="*/ 0 w 1701944"/>
                <a:gd name="connsiteY1" fmla="*/ 0 h 1562216"/>
                <a:gd name="connsiteX2" fmla="*/ 1701944 w 1701944"/>
                <a:gd name="connsiteY2" fmla="*/ 502177 h 1562216"/>
                <a:gd name="connsiteX3" fmla="*/ 416798 w 1701944"/>
                <a:gd name="connsiteY3" fmla="*/ 1562216 h 1562216"/>
                <a:gd name="connsiteX0" fmla="*/ 416798 w 1806630"/>
                <a:gd name="connsiteY0" fmla="*/ 1901491 h 1901491"/>
                <a:gd name="connsiteX1" fmla="*/ 0 w 1806630"/>
                <a:gd name="connsiteY1" fmla="*/ 339275 h 1901491"/>
                <a:gd name="connsiteX2" fmla="*/ 1806630 w 1806630"/>
                <a:gd name="connsiteY2" fmla="*/ 0 h 1901491"/>
                <a:gd name="connsiteX3" fmla="*/ 416798 w 1806630"/>
                <a:gd name="connsiteY3" fmla="*/ 1901491 h 1901491"/>
                <a:gd name="connsiteX0" fmla="*/ 416798 w 1888664"/>
                <a:gd name="connsiteY0" fmla="*/ 1870152 h 1870152"/>
                <a:gd name="connsiteX1" fmla="*/ 0 w 1888664"/>
                <a:gd name="connsiteY1" fmla="*/ 307936 h 1870152"/>
                <a:gd name="connsiteX2" fmla="*/ 1888664 w 1888664"/>
                <a:gd name="connsiteY2" fmla="*/ 0 h 1870152"/>
                <a:gd name="connsiteX3" fmla="*/ 416798 w 1888664"/>
                <a:gd name="connsiteY3" fmla="*/ 1870152 h 1870152"/>
                <a:gd name="connsiteX0" fmla="*/ 1202078 w 2673944"/>
                <a:gd name="connsiteY0" fmla="*/ 1870152 h 1870152"/>
                <a:gd name="connsiteX1" fmla="*/ 0 w 2673944"/>
                <a:gd name="connsiteY1" fmla="*/ 606263 h 1870152"/>
                <a:gd name="connsiteX2" fmla="*/ 2673944 w 2673944"/>
                <a:gd name="connsiteY2" fmla="*/ 0 h 1870152"/>
                <a:gd name="connsiteX3" fmla="*/ 1202078 w 2673944"/>
                <a:gd name="connsiteY3" fmla="*/ 1870152 h 1870152"/>
                <a:gd name="connsiteX0" fmla="*/ 1202078 w 2667882"/>
                <a:gd name="connsiteY0" fmla="*/ 2025090 h 2025090"/>
                <a:gd name="connsiteX1" fmla="*/ 0 w 2667882"/>
                <a:gd name="connsiteY1" fmla="*/ 761201 h 2025090"/>
                <a:gd name="connsiteX2" fmla="*/ 2667882 w 2667882"/>
                <a:gd name="connsiteY2" fmla="*/ 0 h 2025090"/>
                <a:gd name="connsiteX3" fmla="*/ 1202078 w 2667882"/>
                <a:gd name="connsiteY3" fmla="*/ 2025090 h 2025090"/>
                <a:gd name="connsiteX0" fmla="*/ 1276369 w 2667882"/>
                <a:gd name="connsiteY0" fmla="*/ 1978266 h 1978266"/>
                <a:gd name="connsiteX1" fmla="*/ 0 w 2667882"/>
                <a:gd name="connsiteY1" fmla="*/ 761201 h 1978266"/>
                <a:gd name="connsiteX2" fmla="*/ 2667882 w 2667882"/>
                <a:gd name="connsiteY2" fmla="*/ 0 h 1978266"/>
                <a:gd name="connsiteX3" fmla="*/ 1276369 w 2667882"/>
                <a:gd name="connsiteY3" fmla="*/ 1978266 h 1978266"/>
                <a:gd name="connsiteX0" fmla="*/ 1234805 w 2667882"/>
                <a:gd name="connsiteY0" fmla="*/ 1933633 h 1933633"/>
                <a:gd name="connsiteX1" fmla="*/ 0 w 2667882"/>
                <a:gd name="connsiteY1" fmla="*/ 761201 h 1933633"/>
                <a:gd name="connsiteX2" fmla="*/ 2667882 w 2667882"/>
                <a:gd name="connsiteY2" fmla="*/ 0 h 1933633"/>
                <a:gd name="connsiteX3" fmla="*/ 1234805 w 2667882"/>
                <a:gd name="connsiteY3" fmla="*/ 1933633 h 1933633"/>
                <a:gd name="connsiteX0" fmla="*/ 1457387 w 2890464"/>
                <a:gd name="connsiteY0" fmla="*/ 1933633 h 1933633"/>
                <a:gd name="connsiteX1" fmla="*/ 0 w 2890464"/>
                <a:gd name="connsiteY1" fmla="*/ 834321 h 1933633"/>
                <a:gd name="connsiteX2" fmla="*/ 2890464 w 2890464"/>
                <a:gd name="connsiteY2" fmla="*/ 0 h 1933633"/>
                <a:gd name="connsiteX3" fmla="*/ 1457387 w 2890464"/>
                <a:gd name="connsiteY3" fmla="*/ 1933633 h 1933633"/>
                <a:gd name="connsiteX0" fmla="*/ 1457387 w 2147333"/>
                <a:gd name="connsiteY0" fmla="*/ 1725376 h 1725376"/>
                <a:gd name="connsiteX1" fmla="*/ 0 w 2147333"/>
                <a:gd name="connsiteY1" fmla="*/ 626064 h 1725376"/>
                <a:gd name="connsiteX2" fmla="*/ 2147333 w 2147333"/>
                <a:gd name="connsiteY2" fmla="*/ 0 h 1725376"/>
                <a:gd name="connsiteX3" fmla="*/ 1457387 w 2147333"/>
                <a:gd name="connsiteY3" fmla="*/ 1725376 h 1725376"/>
                <a:gd name="connsiteX0" fmla="*/ 1457387 w 2101313"/>
                <a:gd name="connsiteY0" fmla="*/ 1674388 h 1674388"/>
                <a:gd name="connsiteX1" fmla="*/ 0 w 2101313"/>
                <a:gd name="connsiteY1" fmla="*/ 575076 h 1674388"/>
                <a:gd name="connsiteX2" fmla="*/ 2101313 w 2101313"/>
                <a:gd name="connsiteY2" fmla="*/ 0 h 1674388"/>
                <a:gd name="connsiteX3" fmla="*/ 1457387 w 2101313"/>
                <a:gd name="connsiteY3" fmla="*/ 1674388 h 1674388"/>
                <a:gd name="connsiteX0" fmla="*/ 1457387 w 2122935"/>
                <a:gd name="connsiteY0" fmla="*/ 1690459 h 1690459"/>
                <a:gd name="connsiteX1" fmla="*/ 0 w 2122935"/>
                <a:gd name="connsiteY1" fmla="*/ 591147 h 1690459"/>
                <a:gd name="connsiteX2" fmla="*/ 2122935 w 2122935"/>
                <a:gd name="connsiteY2" fmla="*/ 0 h 1690459"/>
                <a:gd name="connsiteX3" fmla="*/ 1457387 w 2122935"/>
                <a:gd name="connsiteY3" fmla="*/ 1690459 h 1690459"/>
                <a:gd name="connsiteX0" fmla="*/ 1531973 w 2122935"/>
                <a:gd name="connsiteY0" fmla="*/ 1576283 h 1576283"/>
                <a:gd name="connsiteX1" fmla="*/ 0 w 2122935"/>
                <a:gd name="connsiteY1" fmla="*/ 591147 h 1576283"/>
                <a:gd name="connsiteX2" fmla="*/ 2122935 w 2122935"/>
                <a:gd name="connsiteY2" fmla="*/ 0 h 1576283"/>
                <a:gd name="connsiteX3" fmla="*/ 1531973 w 2122935"/>
                <a:gd name="connsiteY3" fmla="*/ 1576283 h 1576283"/>
                <a:gd name="connsiteX0" fmla="*/ 1531973 w 2110226"/>
                <a:gd name="connsiteY0" fmla="*/ 1751455 h 1751455"/>
                <a:gd name="connsiteX1" fmla="*/ 0 w 2110226"/>
                <a:gd name="connsiteY1" fmla="*/ 766319 h 1751455"/>
                <a:gd name="connsiteX2" fmla="*/ 2110226 w 2110226"/>
                <a:gd name="connsiteY2" fmla="*/ 0 h 1751455"/>
                <a:gd name="connsiteX3" fmla="*/ 1531973 w 2110226"/>
                <a:gd name="connsiteY3" fmla="*/ 1751455 h 175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0226" h="1751455">
                  <a:moveTo>
                    <a:pt x="1531973" y="1751455"/>
                  </a:moveTo>
                  <a:lnTo>
                    <a:pt x="0" y="766319"/>
                  </a:lnTo>
                  <a:lnTo>
                    <a:pt x="2110226" y="0"/>
                  </a:lnTo>
                  <a:lnTo>
                    <a:pt x="1531973" y="175145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7" name="Right Triangle 9"/>
            <p:cNvSpPr/>
            <p:nvPr/>
          </p:nvSpPr>
          <p:spPr>
            <a:xfrm rot="15478741">
              <a:off x="8933977" y="5183323"/>
              <a:ext cx="2272683" cy="3399297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648840"/>
                <a:gd name="connsiteY0" fmla="*/ 0 h 1643327"/>
                <a:gd name="connsiteX1" fmla="*/ 2648840 w 2648840"/>
                <a:gd name="connsiteY1" fmla="*/ 1643326 h 1643327"/>
                <a:gd name="connsiteX2" fmla="*/ 0 w 2648840"/>
                <a:gd name="connsiteY2" fmla="*/ 1027386 h 1643327"/>
                <a:gd name="connsiteX3" fmla="*/ 1400810 w 2648840"/>
                <a:gd name="connsiteY3" fmla="*/ 0 h 1643327"/>
                <a:gd name="connsiteX0" fmla="*/ 1257479 w 2648840"/>
                <a:gd name="connsiteY0" fmla="*/ 0 h 1821051"/>
                <a:gd name="connsiteX1" fmla="*/ 2648840 w 2648840"/>
                <a:gd name="connsiteY1" fmla="*/ 1821051 h 1821051"/>
                <a:gd name="connsiteX2" fmla="*/ 0 w 2648840"/>
                <a:gd name="connsiteY2" fmla="*/ 1205111 h 1821051"/>
                <a:gd name="connsiteX3" fmla="*/ 1257479 w 2648840"/>
                <a:gd name="connsiteY3" fmla="*/ 0 h 1821051"/>
                <a:gd name="connsiteX0" fmla="*/ 2076175 w 3467536"/>
                <a:gd name="connsiteY0" fmla="*/ 0 h 2763257"/>
                <a:gd name="connsiteX1" fmla="*/ 3467536 w 3467536"/>
                <a:gd name="connsiteY1" fmla="*/ 1821051 h 2763257"/>
                <a:gd name="connsiteX2" fmla="*/ 0 w 3467536"/>
                <a:gd name="connsiteY2" fmla="*/ 2763257 h 2763257"/>
                <a:gd name="connsiteX3" fmla="*/ 2076175 w 3467536"/>
                <a:gd name="connsiteY3" fmla="*/ 0 h 2763257"/>
                <a:gd name="connsiteX0" fmla="*/ 2076175 w 3776940"/>
                <a:gd name="connsiteY0" fmla="*/ 0 h 2763257"/>
                <a:gd name="connsiteX1" fmla="*/ 3776940 w 3776940"/>
                <a:gd name="connsiteY1" fmla="*/ 1218855 h 2763257"/>
                <a:gd name="connsiteX2" fmla="*/ 0 w 3776940"/>
                <a:gd name="connsiteY2" fmla="*/ 2763257 h 2763257"/>
                <a:gd name="connsiteX3" fmla="*/ 2076175 w 3776940"/>
                <a:gd name="connsiteY3" fmla="*/ 0 h 2763257"/>
                <a:gd name="connsiteX0" fmla="*/ 2076175 w 2247290"/>
                <a:gd name="connsiteY0" fmla="*/ 0 h 2763257"/>
                <a:gd name="connsiteX1" fmla="*/ 2247290 w 2247290"/>
                <a:gd name="connsiteY1" fmla="*/ 904456 h 2763257"/>
                <a:gd name="connsiteX2" fmla="*/ 0 w 2247290"/>
                <a:gd name="connsiteY2" fmla="*/ 2763257 h 2763257"/>
                <a:gd name="connsiteX3" fmla="*/ 2076175 w 2247290"/>
                <a:gd name="connsiteY3" fmla="*/ 0 h 2763257"/>
                <a:gd name="connsiteX0" fmla="*/ 2591073 w 2762188"/>
                <a:gd name="connsiteY0" fmla="*/ 0 h 4170951"/>
                <a:gd name="connsiteX1" fmla="*/ 2762188 w 2762188"/>
                <a:gd name="connsiteY1" fmla="*/ 904456 h 4170951"/>
                <a:gd name="connsiteX2" fmla="*/ 0 w 2762188"/>
                <a:gd name="connsiteY2" fmla="*/ 4170951 h 4170951"/>
                <a:gd name="connsiteX3" fmla="*/ 2591073 w 2762188"/>
                <a:gd name="connsiteY3" fmla="*/ 0 h 4170951"/>
                <a:gd name="connsiteX0" fmla="*/ 2340735 w 2762188"/>
                <a:gd name="connsiteY0" fmla="*/ 0 h 3952497"/>
                <a:gd name="connsiteX1" fmla="*/ 2762188 w 2762188"/>
                <a:gd name="connsiteY1" fmla="*/ 686002 h 3952497"/>
                <a:gd name="connsiteX2" fmla="*/ 0 w 2762188"/>
                <a:gd name="connsiteY2" fmla="*/ 3952497 h 3952497"/>
                <a:gd name="connsiteX3" fmla="*/ 2340735 w 2762188"/>
                <a:gd name="connsiteY3" fmla="*/ 0 h 3952497"/>
                <a:gd name="connsiteX0" fmla="*/ 2340735 w 2642536"/>
                <a:gd name="connsiteY0" fmla="*/ 0 h 3952497"/>
                <a:gd name="connsiteX1" fmla="*/ 2642536 w 2642536"/>
                <a:gd name="connsiteY1" fmla="*/ 875668 h 3952497"/>
                <a:gd name="connsiteX2" fmla="*/ 0 w 2642536"/>
                <a:gd name="connsiteY2" fmla="*/ 3952497 h 3952497"/>
                <a:gd name="connsiteX3" fmla="*/ 2340735 w 2642536"/>
                <a:gd name="connsiteY3" fmla="*/ 0 h 395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2536" h="3952497">
                  <a:moveTo>
                    <a:pt x="2340735" y="0"/>
                  </a:moveTo>
                  <a:lnTo>
                    <a:pt x="2642536" y="875668"/>
                  </a:lnTo>
                  <a:lnTo>
                    <a:pt x="0" y="3952497"/>
                  </a:lnTo>
                  <a:lnTo>
                    <a:pt x="234073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8" name="Right Triangle 9"/>
            <p:cNvSpPr/>
            <p:nvPr/>
          </p:nvSpPr>
          <p:spPr>
            <a:xfrm rot="20566087">
              <a:off x="8791870" y="4446370"/>
              <a:ext cx="2079929" cy="122619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4500964"/>
                <a:gd name="connsiteY0" fmla="*/ 639934 h 2894479"/>
                <a:gd name="connsiteX1" fmla="*/ 797731 w 4500964"/>
                <a:gd name="connsiteY1" fmla="*/ 359438 h 2894479"/>
                <a:gd name="connsiteX2" fmla="*/ 1547560 w 4500964"/>
                <a:gd name="connsiteY2" fmla="*/ 0 h 2894479"/>
                <a:gd name="connsiteX3" fmla="*/ 4500934 w 4500964"/>
                <a:gd name="connsiteY3" fmla="*/ 2894478 h 2894479"/>
                <a:gd name="connsiteX4" fmla="*/ 0 w 4500964"/>
                <a:gd name="connsiteY4" fmla="*/ 639934 h 2894479"/>
                <a:gd name="connsiteX0" fmla="*/ 2153973 w 6654937"/>
                <a:gd name="connsiteY0" fmla="*/ 2742132 h 4996677"/>
                <a:gd name="connsiteX1" fmla="*/ 1 w 6654937"/>
                <a:gd name="connsiteY1" fmla="*/ 2 h 4996677"/>
                <a:gd name="connsiteX2" fmla="*/ 3701533 w 6654937"/>
                <a:gd name="connsiteY2" fmla="*/ 2102198 h 4996677"/>
                <a:gd name="connsiteX3" fmla="*/ 6654907 w 6654937"/>
                <a:gd name="connsiteY3" fmla="*/ 4996676 h 4996677"/>
                <a:gd name="connsiteX4" fmla="*/ 2153973 w 6654937"/>
                <a:gd name="connsiteY4" fmla="*/ 2742132 h 4996677"/>
                <a:gd name="connsiteX0" fmla="*/ 1137569 w 5638533"/>
                <a:gd name="connsiteY0" fmla="*/ 1521111 h 3775656"/>
                <a:gd name="connsiteX1" fmla="*/ 0 w 5638533"/>
                <a:gd name="connsiteY1" fmla="*/ -1 h 3775656"/>
                <a:gd name="connsiteX2" fmla="*/ 2685129 w 5638533"/>
                <a:gd name="connsiteY2" fmla="*/ 881177 h 3775656"/>
                <a:gd name="connsiteX3" fmla="*/ 5638503 w 5638533"/>
                <a:gd name="connsiteY3" fmla="*/ 3775655 h 3775656"/>
                <a:gd name="connsiteX4" fmla="*/ 1137569 w 5638533"/>
                <a:gd name="connsiteY4" fmla="*/ 1521111 h 3775656"/>
                <a:gd name="connsiteX0" fmla="*/ -1 w 6935635"/>
                <a:gd name="connsiteY0" fmla="*/ 5927577 h 8182122"/>
                <a:gd name="connsiteX1" fmla="*/ 6935638 w 6935635"/>
                <a:gd name="connsiteY1" fmla="*/ -2 h 8182122"/>
                <a:gd name="connsiteX2" fmla="*/ 1547559 w 6935635"/>
                <a:gd name="connsiteY2" fmla="*/ 5287643 h 8182122"/>
                <a:gd name="connsiteX3" fmla="*/ 4500933 w 6935635"/>
                <a:gd name="connsiteY3" fmla="*/ 8182121 h 8182122"/>
                <a:gd name="connsiteX4" fmla="*/ -1 w 6935635"/>
                <a:gd name="connsiteY4" fmla="*/ 5927577 h 8182122"/>
                <a:gd name="connsiteX0" fmla="*/ -1 w 7455171"/>
                <a:gd name="connsiteY0" fmla="*/ 5927577 h 8182122"/>
                <a:gd name="connsiteX1" fmla="*/ 6935638 w 7455171"/>
                <a:gd name="connsiteY1" fmla="*/ -2 h 8182122"/>
                <a:gd name="connsiteX2" fmla="*/ 7455172 w 7455171"/>
                <a:gd name="connsiteY2" fmla="*/ 5108847 h 8182122"/>
                <a:gd name="connsiteX3" fmla="*/ 4500933 w 7455171"/>
                <a:gd name="connsiteY3" fmla="*/ 8182121 h 8182122"/>
                <a:gd name="connsiteX4" fmla="*/ -1 w 7455171"/>
                <a:gd name="connsiteY4" fmla="*/ 5927577 h 8182122"/>
                <a:gd name="connsiteX0" fmla="*/ 2 w 19876589"/>
                <a:gd name="connsiteY0" fmla="*/ 1919113 h 8182122"/>
                <a:gd name="connsiteX1" fmla="*/ 19357056 w 19876589"/>
                <a:gd name="connsiteY1" fmla="*/ -2 h 8182122"/>
                <a:gd name="connsiteX2" fmla="*/ 19876590 w 19876589"/>
                <a:gd name="connsiteY2" fmla="*/ 5108847 h 8182122"/>
                <a:gd name="connsiteX3" fmla="*/ 16922351 w 19876589"/>
                <a:gd name="connsiteY3" fmla="*/ 8182121 h 8182122"/>
                <a:gd name="connsiteX4" fmla="*/ 2 w 19876589"/>
                <a:gd name="connsiteY4" fmla="*/ 1919113 h 8182122"/>
                <a:gd name="connsiteX0" fmla="*/ 2 w 21980830"/>
                <a:gd name="connsiteY0" fmla="*/ 1919113 h 17648657"/>
                <a:gd name="connsiteX1" fmla="*/ 19357056 w 21980830"/>
                <a:gd name="connsiteY1" fmla="*/ -2 h 17648657"/>
                <a:gd name="connsiteX2" fmla="*/ 19876590 w 21980830"/>
                <a:gd name="connsiteY2" fmla="*/ 5108847 h 17648657"/>
                <a:gd name="connsiteX3" fmla="*/ 21980789 w 21980830"/>
                <a:gd name="connsiteY3" fmla="*/ 17648659 h 17648657"/>
                <a:gd name="connsiteX4" fmla="*/ 2 w 21980830"/>
                <a:gd name="connsiteY4" fmla="*/ 1919113 h 17648657"/>
                <a:gd name="connsiteX0" fmla="*/ 0 w 9479362"/>
                <a:gd name="connsiteY0" fmla="*/ 939033 h 17648657"/>
                <a:gd name="connsiteX1" fmla="*/ 6855588 w 9479362"/>
                <a:gd name="connsiteY1" fmla="*/ -2 h 17648657"/>
                <a:gd name="connsiteX2" fmla="*/ 7375122 w 9479362"/>
                <a:gd name="connsiteY2" fmla="*/ 5108847 h 17648657"/>
                <a:gd name="connsiteX3" fmla="*/ 9479321 w 9479362"/>
                <a:gd name="connsiteY3" fmla="*/ 17648659 h 17648657"/>
                <a:gd name="connsiteX4" fmla="*/ 0 w 9479362"/>
                <a:gd name="connsiteY4" fmla="*/ 939033 h 17648657"/>
                <a:gd name="connsiteX0" fmla="*/ 1 w 9759708"/>
                <a:gd name="connsiteY0" fmla="*/ 817206 h 17648657"/>
                <a:gd name="connsiteX1" fmla="*/ 7135934 w 9759708"/>
                <a:gd name="connsiteY1" fmla="*/ -2 h 17648657"/>
                <a:gd name="connsiteX2" fmla="*/ 7655468 w 9759708"/>
                <a:gd name="connsiteY2" fmla="*/ 5108847 h 17648657"/>
                <a:gd name="connsiteX3" fmla="*/ 9759667 w 9759708"/>
                <a:gd name="connsiteY3" fmla="*/ 17648659 h 17648657"/>
                <a:gd name="connsiteX4" fmla="*/ 1 w 9759708"/>
                <a:gd name="connsiteY4" fmla="*/ 817206 h 17648657"/>
                <a:gd name="connsiteX0" fmla="*/ 1 w 13455019"/>
                <a:gd name="connsiteY0" fmla="*/ 6076130 h 17648657"/>
                <a:gd name="connsiteX1" fmla="*/ 10831245 w 13455019"/>
                <a:gd name="connsiteY1" fmla="*/ -2 h 17648657"/>
                <a:gd name="connsiteX2" fmla="*/ 11350779 w 13455019"/>
                <a:gd name="connsiteY2" fmla="*/ 5108847 h 17648657"/>
                <a:gd name="connsiteX3" fmla="*/ 13454978 w 13455019"/>
                <a:gd name="connsiteY3" fmla="*/ 17648659 h 17648657"/>
                <a:gd name="connsiteX4" fmla="*/ 1 w 13455019"/>
                <a:gd name="connsiteY4" fmla="*/ 6076130 h 17648657"/>
                <a:gd name="connsiteX0" fmla="*/ 1 w 16017545"/>
                <a:gd name="connsiteY0" fmla="*/ 6076130 h 8085612"/>
                <a:gd name="connsiteX1" fmla="*/ 10831245 w 16017545"/>
                <a:gd name="connsiteY1" fmla="*/ -2 h 8085612"/>
                <a:gd name="connsiteX2" fmla="*/ 11350779 w 16017545"/>
                <a:gd name="connsiteY2" fmla="*/ 5108847 h 8085612"/>
                <a:gd name="connsiteX3" fmla="*/ 16017527 w 16017545"/>
                <a:gd name="connsiteY3" fmla="*/ 8085613 h 8085612"/>
                <a:gd name="connsiteX4" fmla="*/ 1 w 16017545"/>
                <a:gd name="connsiteY4" fmla="*/ 6076130 h 8085612"/>
                <a:gd name="connsiteX0" fmla="*/ 1 w 16017595"/>
                <a:gd name="connsiteY0" fmla="*/ 6076130 h 8085612"/>
                <a:gd name="connsiteX1" fmla="*/ 10831245 w 16017595"/>
                <a:gd name="connsiteY1" fmla="*/ -2 h 8085612"/>
                <a:gd name="connsiteX2" fmla="*/ 14611757 w 16017595"/>
                <a:gd name="connsiteY2" fmla="*/ 2197080 h 8085612"/>
                <a:gd name="connsiteX3" fmla="*/ 16017527 w 16017595"/>
                <a:gd name="connsiteY3" fmla="*/ 8085613 h 8085612"/>
                <a:gd name="connsiteX4" fmla="*/ 1 w 16017595"/>
                <a:gd name="connsiteY4" fmla="*/ 6076130 h 8085612"/>
                <a:gd name="connsiteX0" fmla="*/ 1 w 16017595"/>
                <a:gd name="connsiteY0" fmla="*/ 6267149 h 8276631"/>
                <a:gd name="connsiteX1" fmla="*/ 9165009 w 16017595"/>
                <a:gd name="connsiteY1" fmla="*/ -2 h 8276631"/>
                <a:gd name="connsiteX2" fmla="*/ 14611757 w 16017595"/>
                <a:gd name="connsiteY2" fmla="*/ 2388099 h 8276631"/>
                <a:gd name="connsiteX3" fmla="*/ 16017527 w 16017595"/>
                <a:gd name="connsiteY3" fmla="*/ 8276632 h 8276631"/>
                <a:gd name="connsiteX4" fmla="*/ 1 w 16017595"/>
                <a:gd name="connsiteY4" fmla="*/ 6267149 h 8276631"/>
                <a:gd name="connsiteX0" fmla="*/ 1 w 17145861"/>
                <a:gd name="connsiteY0" fmla="*/ 6267149 h 6267150"/>
                <a:gd name="connsiteX1" fmla="*/ 9165009 w 17145861"/>
                <a:gd name="connsiteY1" fmla="*/ -2 h 6267150"/>
                <a:gd name="connsiteX2" fmla="*/ 14611757 w 17145861"/>
                <a:gd name="connsiteY2" fmla="*/ 2388099 h 6267150"/>
                <a:gd name="connsiteX3" fmla="*/ 17145829 w 17145861"/>
                <a:gd name="connsiteY3" fmla="*/ 4712733 h 6267150"/>
                <a:gd name="connsiteX4" fmla="*/ 1 w 17145861"/>
                <a:gd name="connsiteY4" fmla="*/ 6267149 h 6267150"/>
                <a:gd name="connsiteX0" fmla="*/ 1 w 17145853"/>
                <a:gd name="connsiteY0" fmla="*/ 6267149 h 6267150"/>
                <a:gd name="connsiteX1" fmla="*/ 9165009 w 17145853"/>
                <a:gd name="connsiteY1" fmla="*/ -2 h 6267150"/>
                <a:gd name="connsiteX2" fmla="*/ 13592752 w 17145853"/>
                <a:gd name="connsiteY2" fmla="*/ 2817525 h 6267150"/>
                <a:gd name="connsiteX3" fmla="*/ 17145829 w 17145853"/>
                <a:gd name="connsiteY3" fmla="*/ 4712733 h 6267150"/>
                <a:gd name="connsiteX4" fmla="*/ 1 w 17145853"/>
                <a:gd name="connsiteY4" fmla="*/ 6267149 h 6267150"/>
                <a:gd name="connsiteX0" fmla="*/ 1 w 17145853"/>
                <a:gd name="connsiteY0" fmla="*/ 6267149 h 6267150"/>
                <a:gd name="connsiteX1" fmla="*/ 9165009 w 17145853"/>
                <a:gd name="connsiteY1" fmla="*/ -2 h 6267150"/>
                <a:gd name="connsiteX2" fmla="*/ 13710580 w 17145853"/>
                <a:gd name="connsiteY2" fmla="*/ 2545683 h 6267150"/>
                <a:gd name="connsiteX3" fmla="*/ 17145829 w 17145853"/>
                <a:gd name="connsiteY3" fmla="*/ 4712733 h 6267150"/>
                <a:gd name="connsiteX4" fmla="*/ 1 w 17145853"/>
                <a:gd name="connsiteY4" fmla="*/ 6267149 h 6267150"/>
                <a:gd name="connsiteX0" fmla="*/ 1 w 17326657"/>
                <a:gd name="connsiteY0" fmla="*/ 6267149 h 6267150"/>
                <a:gd name="connsiteX1" fmla="*/ 9165009 w 17326657"/>
                <a:gd name="connsiteY1" fmla="*/ -2 h 6267150"/>
                <a:gd name="connsiteX2" fmla="*/ 13710580 w 17326657"/>
                <a:gd name="connsiteY2" fmla="*/ 2545683 h 6267150"/>
                <a:gd name="connsiteX3" fmla="*/ 17326628 w 17326657"/>
                <a:gd name="connsiteY3" fmla="*/ 4872059 h 6267150"/>
                <a:gd name="connsiteX4" fmla="*/ 1 w 17326657"/>
                <a:gd name="connsiteY4" fmla="*/ 6267149 h 6267150"/>
                <a:gd name="connsiteX0" fmla="*/ -4 w 17200698"/>
                <a:gd name="connsiteY0" fmla="*/ 7129485 h 7129485"/>
                <a:gd name="connsiteX1" fmla="*/ 9039050 w 17200698"/>
                <a:gd name="connsiteY1" fmla="*/ -2 h 7129485"/>
                <a:gd name="connsiteX2" fmla="*/ 13584621 w 17200698"/>
                <a:gd name="connsiteY2" fmla="*/ 2545683 h 7129485"/>
                <a:gd name="connsiteX3" fmla="*/ 17200669 w 17200698"/>
                <a:gd name="connsiteY3" fmla="*/ 4872059 h 7129485"/>
                <a:gd name="connsiteX4" fmla="*/ -4 w 17200698"/>
                <a:gd name="connsiteY4" fmla="*/ 7129485 h 7129485"/>
                <a:gd name="connsiteX0" fmla="*/ 170009 w 17370711"/>
                <a:gd name="connsiteY0" fmla="*/ 7129485 h 7328034"/>
                <a:gd name="connsiteX1" fmla="*/ 9209063 w 17370711"/>
                <a:gd name="connsiteY1" fmla="*/ -2 h 7328034"/>
                <a:gd name="connsiteX2" fmla="*/ 13754634 w 17370711"/>
                <a:gd name="connsiteY2" fmla="*/ 2545683 h 7328034"/>
                <a:gd name="connsiteX3" fmla="*/ 17370682 w 17370711"/>
                <a:gd name="connsiteY3" fmla="*/ 4872059 h 7328034"/>
                <a:gd name="connsiteX4" fmla="*/ 0 w 17370711"/>
                <a:gd name="connsiteY4" fmla="*/ 7328036 h 7328034"/>
                <a:gd name="connsiteX5" fmla="*/ 170009 w 17370711"/>
                <a:gd name="connsiteY5" fmla="*/ 7129485 h 73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70711" h="7328034">
                  <a:moveTo>
                    <a:pt x="170009" y="7129485"/>
                  </a:moveTo>
                  <a:lnTo>
                    <a:pt x="9209063" y="-2"/>
                  </a:lnTo>
                  <a:lnTo>
                    <a:pt x="13754634" y="2545683"/>
                  </a:lnTo>
                  <a:cubicBezTo>
                    <a:pt x="13743412" y="2546746"/>
                    <a:pt x="17381904" y="4870996"/>
                    <a:pt x="17370682" y="4872059"/>
                  </a:cubicBezTo>
                  <a:cubicBezTo>
                    <a:pt x="11728890" y="5604464"/>
                    <a:pt x="5641792" y="6595631"/>
                    <a:pt x="0" y="7328036"/>
                  </a:cubicBezTo>
                  <a:lnTo>
                    <a:pt x="170009" y="712948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39" name="Right Triangle 6"/>
            <p:cNvSpPr/>
            <p:nvPr/>
          </p:nvSpPr>
          <p:spPr>
            <a:xfrm rot="5085572">
              <a:off x="8929317" y="2933219"/>
              <a:ext cx="2598533" cy="2763107"/>
            </a:xfrm>
            <a:custGeom>
              <a:avLst/>
              <a:gdLst>
                <a:gd name="connsiteX0" fmla="*/ 0 w 800408"/>
                <a:gd name="connsiteY0" fmla="*/ 469830 h 469830"/>
                <a:gd name="connsiteX1" fmla="*/ 0 w 800408"/>
                <a:gd name="connsiteY1" fmla="*/ 0 h 469830"/>
                <a:gd name="connsiteX2" fmla="*/ 800408 w 800408"/>
                <a:gd name="connsiteY2" fmla="*/ 469830 h 469830"/>
                <a:gd name="connsiteX3" fmla="*/ 0 w 800408"/>
                <a:gd name="connsiteY3" fmla="*/ 469830 h 469830"/>
                <a:gd name="connsiteX0" fmla="*/ 0 w 2587308"/>
                <a:gd name="connsiteY0" fmla="*/ 2745007 h 2745007"/>
                <a:gd name="connsiteX1" fmla="*/ 1786900 w 2587308"/>
                <a:gd name="connsiteY1" fmla="*/ 0 h 2745007"/>
                <a:gd name="connsiteX2" fmla="*/ 2587308 w 2587308"/>
                <a:gd name="connsiteY2" fmla="*/ 469830 h 2745007"/>
                <a:gd name="connsiteX3" fmla="*/ 0 w 2587308"/>
                <a:gd name="connsiteY3" fmla="*/ 2745007 h 2745007"/>
                <a:gd name="connsiteX0" fmla="*/ 0 w 2598533"/>
                <a:gd name="connsiteY0" fmla="*/ 2763107 h 2763107"/>
                <a:gd name="connsiteX1" fmla="*/ 1798125 w 2598533"/>
                <a:gd name="connsiteY1" fmla="*/ 0 h 2763107"/>
                <a:gd name="connsiteX2" fmla="*/ 2598533 w 2598533"/>
                <a:gd name="connsiteY2" fmla="*/ 469830 h 2763107"/>
                <a:gd name="connsiteX3" fmla="*/ 0 w 2598533"/>
                <a:gd name="connsiteY3" fmla="*/ 2763107 h 276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533" h="2763107">
                  <a:moveTo>
                    <a:pt x="0" y="2763107"/>
                  </a:moveTo>
                  <a:lnTo>
                    <a:pt x="1798125" y="0"/>
                  </a:lnTo>
                  <a:lnTo>
                    <a:pt x="2598533" y="469830"/>
                  </a:lnTo>
                  <a:lnTo>
                    <a:pt x="0" y="276310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00B0F0"/>
                </a:solidFill>
              </a:endParaRPr>
            </a:p>
          </p:txBody>
        </p:sp>
        <p:sp>
          <p:nvSpPr>
            <p:cNvPr id="40" name="Right Triangle 9"/>
            <p:cNvSpPr/>
            <p:nvPr/>
          </p:nvSpPr>
          <p:spPr>
            <a:xfrm rot="600095">
              <a:off x="8042403" y="4257230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FF3399"/>
                </a:solidFill>
              </a:endParaRPr>
            </a:p>
          </p:txBody>
        </p:sp>
        <p:sp>
          <p:nvSpPr>
            <p:cNvPr id="41" name="Right Triangle 9"/>
            <p:cNvSpPr/>
            <p:nvPr/>
          </p:nvSpPr>
          <p:spPr>
            <a:xfrm rot="16736933">
              <a:off x="10629827" y="1529471"/>
              <a:ext cx="418683" cy="13816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6241002"/>
                <a:gd name="connsiteY0" fmla="*/ 4942577 h 7197122"/>
                <a:gd name="connsiteX1" fmla="*/ 6241005 w 6241002"/>
                <a:gd name="connsiteY1" fmla="*/ 2 h 7197122"/>
                <a:gd name="connsiteX2" fmla="*/ 4500934 w 6241002"/>
                <a:gd name="connsiteY2" fmla="*/ 7197121 h 7197122"/>
                <a:gd name="connsiteX3" fmla="*/ 0 w 6241002"/>
                <a:gd name="connsiteY3" fmla="*/ 4942577 h 7197122"/>
                <a:gd name="connsiteX0" fmla="*/ 0 w 6241002"/>
                <a:gd name="connsiteY0" fmla="*/ 4942577 h 7197122"/>
                <a:gd name="connsiteX1" fmla="*/ 2819951 w 6241002"/>
                <a:gd name="connsiteY1" fmla="*/ 2743592 h 7197122"/>
                <a:gd name="connsiteX2" fmla="*/ 6241005 w 6241002"/>
                <a:gd name="connsiteY2" fmla="*/ 2 h 7197122"/>
                <a:gd name="connsiteX3" fmla="*/ 4500934 w 6241002"/>
                <a:gd name="connsiteY3" fmla="*/ 7197121 h 7197122"/>
                <a:gd name="connsiteX4" fmla="*/ 0 w 6241002"/>
                <a:gd name="connsiteY4" fmla="*/ 4942577 h 7197122"/>
                <a:gd name="connsiteX0" fmla="*/ 0 w 6241002"/>
                <a:gd name="connsiteY0" fmla="*/ 5778721 h 8033266"/>
                <a:gd name="connsiteX1" fmla="*/ 431963 w 6241002"/>
                <a:gd name="connsiteY1" fmla="*/ 1 h 8033266"/>
                <a:gd name="connsiteX2" fmla="*/ 6241005 w 6241002"/>
                <a:gd name="connsiteY2" fmla="*/ 836146 h 8033266"/>
                <a:gd name="connsiteX3" fmla="*/ 4500934 w 6241002"/>
                <a:gd name="connsiteY3" fmla="*/ 8033265 h 8033266"/>
                <a:gd name="connsiteX4" fmla="*/ 0 w 6241002"/>
                <a:gd name="connsiteY4" fmla="*/ 5778721 h 8033266"/>
                <a:gd name="connsiteX0" fmla="*/ 1445726 w 5809037"/>
                <a:gd name="connsiteY0" fmla="*/ 7963719 h 8033266"/>
                <a:gd name="connsiteX1" fmla="*/ -2 w 5809037"/>
                <a:gd name="connsiteY1" fmla="*/ 1 h 8033266"/>
                <a:gd name="connsiteX2" fmla="*/ 5809040 w 5809037"/>
                <a:gd name="connsiteY2" fmla="*/ 836146 h 8033266"/>
                <a:gd name="connsiteX3" fmla="*/ 4068969 w 5809037"/>
                <a:gd name="connsiteY3" fmla="*/ 8033265 h 8033266"/>
                <a:gd name="connsiteX4" fmla="*/ 1445726 w 5809037"/>
                <a:gd name="connsiteY4" fmla="*/ 7963719 h 8033266"/>
                <a:gd name="connsiteX0" fmla="*/ 2105842 w 5809037"/>
                <a:gd name="connsiteY0" fmla="*/ 10752502 h 10752508"/>
                <a:gd name="connsiteX1" fmla="*/ -2 w 5809037"/>
                <a:gd name="connsiteY1" fmla="*/ 1 h 10752508"/>
                <a:gd name="connsiteX2" fmla="*/ 5809040 w 5809037"/>
                <a:gd name="connsiteY2" fmla="*/ 836146 h 10752508"/>
                <a:gd name="connsiteX3" fmla="*/ 4068969 w 5809037"/>
                <a:gd name="connsiteY3" fmla="*/ 8033265 h 10752508"/>
                <a:gd name="connsiteX4" fmla="*/ 2105842 w 5809037"/>
                <a:gd name="connsiteY4" fmla="*/ 10752502 h 1075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037" h="10752508">
                  <a:moveTo>
                    <a:pt x="2105842" y="10752502"/>
                  </a:moveTo>
                  <a:lnTo>
                    <a:pt x="-2" y="1"/>
                  </a:lnTo>
                  <a:lnTo>
                    <a:pt x="5809040" y="836146"/>
                  </a:lnTo>
                  <a:cubicBezTo>
                    <a:pt x="5797818" y="837209"/>
                    <a:pt x="4080191" y="8032202"/>
                    <a:pt x="4068969" y="8033265"/>
                  </a:cubicBezTo>
                  <a:lnTo>
                    <a:pt x="2105842" y="1075250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2" name="Right Triangle 9"/>
            <p:cNvSpPr/>
            <p:nvPr/>
          </p:nvSpPr>
          <p:spPr>
            <a:xfrm rot="4813542">
              <a:off x="9573876" y="5101073"/>
              <a:ext cx="1987778" cy="1855769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547560"/>
                <a:gd name="connsiteY0" fmla="*/ 639934 h 2361841"/>
                <a:gd name="connsiteX1" fmla="*/ 1547560 w 1547560"/>
                <a:gd name="connsiteY1" fmla="*/ 0 h 2361841"/>
                <a:gd name="connsiteX2" fmla="*/ 1422180 w 1547560"/>
                <a:gd name="connsiteY2" fmla="*/ 2361841 h 2361841"/>
                <a:gd name="connsiteX3" fmla="*/ 0 w 1547560"/>
                <a:gd name="connsiteY3" fmla="*/ 639934 h 2361841"/>
                <a:gd name="connsiteX0" fmla="*/ 0 w 1914544"/>
                <a:gd name="connsiteY0" fmla="*/ 435383 h 2157290"/>
                <a:gd name="connsiteX1" fmla="*/ 1914544 w 1914544"/>
                <a:gd name="connsiteY1" fmla="*/ 0 h 2157290"/>
                <a:gd name="connsiteX2" fmla="*/ 1422180 w 1914544"/>
                <a:gd name="connsiteY2" fmla="*/ 2157290 h 2157290"/>
                <a:gd name="connsiteX3" fmla="*/ 0 w 1914544"/>
                <a:gd name="connsiteY3" fmla="*/ 435383 h 2157290"/>
                <a:gd name="connsiteX0" fmla="*/ 0 w 1990738"/>
                <a:gd name="connsiteY0" fmla="*/ 349797 h 2157290"/>
                <a:gd name="connsiteX1" fmla="*/ 1990738 w 1990738"/>
                <a:gd name="connsiteY1" fmla="*/ 0 h 2157290"/>
                <a:gd name="connsiteX2" fmla="*/ 1498374 w 1990738"/>
                <a:gd name="connsiteY2" fmla="*/ 2157290 h 2157290"/>
                <a:gd name="connsiteX3" fmla="*/ 0 w 1990738"/>
                <a:gd name="connsiteY3" fmla="*/ 349797 h 2157290"/>
                <a:gd name="connsiteX0" fmla="*/ 0 w 1990738"/>
                <a:gd name="connsiteY0" fmla="*/ 349797 h 1329930"/>
                <a:gd name="connsiteX1" fmla="*/ 1990738 w 1990738"/>
                <a:gd name="connsiteY1" fmla="*/ 0 h 1329930"/>
                <a:gd name="connsiteX2" fmla="*/ 1136128 w 1990738"/>
                <a:gd name="connsiteY2" fmla="*/ 1329930 h 1329930"/>
                <a:gd name="connsiteX3" fmla="*/ 0 w 1990738"/>
                <a:gd name="connsiteY3" fmla="*/ 349797 h 13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0738" h="1329930">
                  <a:moveTo>
                    <a:pt x="0" y="349797"/>
                  </a:moveTo>
                  <a:lnTo>
                    <a:pt x="1990738" y="0"/>
                  </a:lnTo>
                  <a:cubicBezTo>
                    <a:pt x="1979516" y="1063"/>
                    <a:pt x="1147350" y="1328867"/>
                    <a:pt x="1136128" y="1329930"/>
                  </a:cubicBezTo>
                  <a:lnTo>
                    <a:pt x="0" y="34979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>
                <a:solidFill>
                  <a:prstClr val="white"/>
                </a:solidFill>
              </a:endParaRPr>
            </a:p>
          </p:txBody>
        </p:sp>
        <p:sp>
          <p:nvSpPr>
            <p:cNvPr id="43" name="Right Triangle 9"/>
            <p:cNvSpPr/>
            <p:nvPr/>
          </p:nvSpPr>
          <p:spPr>
            <a:xfrm rot="16826751">
              <a:off x="9900650" y="6124604"/>
              <a:ext cx="565815" cy="534391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943642"/>
                <a:gd name="connsiteY0" fmla="*/ 639934 h 3456308"/>
                <a:gd name="connsiteX1" fmla="*/ 1547560 w 1943642"/>
                <a:gd name="connsiteY1" fmla="*/ 0 h 3456308"/>
                <a:gd name="connsiteX2" fmla="*/ 1943421 w 1943642"/>
                <a:gd name="connsiteY2" fmla="*/ 3456308 h 3456308"/>
                <a:gd name="connsiteX3" fmla="*/ 0 w 1943642"/>
                <a:gd name="connsiteY3" fmla="*/ 639934 h 3456308"/>
                <a:gd name="connsiteX0" fmla="*/ 0 w 2076248"/>
                <a:gd name="connsiteY0" fmla="*/ 1029907 h 3846281"/>
                <a:gd name="connsiteX1" fmla="*/ 2076248 w 2076248"/>
                <a:gd name="connsiteY1" fmla="*/ 0 h 3846281"/>
                <a:gd name="connsiteX2" fmla="*/ 1943421 w 2076248"/>
                <a:gd name="connsiteY2" fmla="*/ 3846281 h 3846281"/>
                <a:gd name="connsiteX3" fmla="*/ 0 w 2076248"/>
                <a:gd name="connsiteY3" fmla="*/ 1029907 h 3846281"/>
                <a:gd name="connsiteX0" fmla="*/ 0 w 3740213"/>
                <a:gd name="connsiteY0" fmla="*/ 1029907 h 3726794"/>
                <a:gd name="connsiteX1" fmla="*/ 2076248 w 3740213"/>
                <a:gd name="connsiteY1" fmla="*/ 0 h 3726794"/>
                <a:gd name="connsiteX2" fmla="*/ 3740157 w 3740213"/>
                <a:gd name="connsiteY2" fmla="*/ 3726795 h 3726794"/>
                <a:gd name="connsiteX3" fmla="*/ 0 w 3740213"/>
                <a:gd name="connsiteY3" fmla="*/ 1029907 h 3726794"/>
                <a:gd name="connsiteX0" fmla="*/ -1 w 2915950"/>
                <a:gd name="connsiteY0" fmla="*/ 2368921 h 3726796"/>
                <a:gd name="connsiteX1" fmla="*/ 1251985 w 2915950"/>
                <a:gd name="connsiteY1" fmla="*/ 0 h 3726796"/>
                <a:gd name="connsiteX2" fmla="*/ 2915894 w 2915950"/>
                <a:gd name="connsiteY2" fmla="*/ 3726795 h 3726796"/>
                <a:gd name="connsiteX3" fmla="*/ -1 w 2915950"/>
                <a:gd name="connsiteY3" fmla="*/ 2368921 h 3726796"/>
                <a:gd name="connsiteX0" fmla="*/ -1 w 2915940"/>
                <a:gd name="connsiteY0" fmla="*/ 1471352 h 2829225"/>
                <a:gd name="connsiteX1" fmla="*/ 931826 w 2915940"/>
                <a:gd name="connsiteY1" fmla="*/ -1 h 2829225"/>
                <a:gd name="connsiteX2" fmla="*/ 2915894 w 2915940"/>
                <a:gd name="connsiteY2" fmla="*/ 2829226 h 2829225"/>
                <a:gd name="connsiteX3" fmla="*/ -1 w 2915940"/>
                <a:gd name="connsiteY3" fmla="*/ 1471352 h 2829225"/>
                <a:gd name="connsiteX0" fmla="*/ -1 w 3098034"/>
                <a:gd name="connsiteY0" fmla="*/ 1427523 h 2829229"/>
                <a:gd name="connsiteX1" fmla="*/ 1113920 w 3098034"/>
                <a:gd name="connsiteY1" fmla="*/ 1 h 2829229"/>
                <a:gd name="connsiteX2" fmla="*/ 3097988 w 3098034"/>
                <a:gd name="connsiteY2" fmla="*/ 2829228 h 2829229"/>
                <a:gd name="connsiteX3" fmla="*/ -1 w 3098034"/>
                <a:gd name="connsiteY3" fmla="*/ 1427523 h 2829229"/>
                <a:gd name="connsiteX0" fmla="*/ -1 w 3306595"/>
                <a:gd name="connsiteY0" fmla="*/ 1427521 h 3018388"/>
                <a:gd name="connsiteX1" fmla="*/ 1113920 w 3306595"/>
                <a:gd name="connsiteY1" fmla="*/ -1 h 3018388"/>
                <a:gd name="connsiteX2" fmla="*/ 3306553 w 3306595"/>
                <a:gd name="connsiteY2" fmla="*/ 3018387 h 3018388"/>
                <a:gd name="connsiteX3" fmla="*/ -1 w 3306595"/>
                <a:gd name="connsiteY3" fmla="*/ 1427521 h 3018388"/>
                <a:gd name="connsiteX0" fmla="*/ -1 w 3306595"/>
                <a:gd name="connsiteY0" fmla="*/ 1432874 h 3023739"/>
                <a:gd name="connsiteX1" fmla="*/ 1035563 w 3306595"/>
                <a:gd name="connsiteY1" fmla="*/ 0 h 3023739"/>
                <a:gd name="connsiteX2" fmla="*/ 3306553 w 3306595"/>
                <a:gd name="connsiteY2" fmla="*/ 3023740 h 3023739"/>
                <a:gd name="connsiteX3" fmla="*/ -1 w 3306595"/>
                <a:gd name="connsiteY3" fmla="*/ 1432874 h 302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6595" h="3023739">
                  <a:moveTo>
                    <a:pt x="-1" y="1432874"/>
                  </a:moveTo>
                  <a:lnTo>
                    <a:pt x="1035563" y="0"/>
                  </a:lnTo>
                  <a:cubicBezTo>
                    <a:pt x="1024341" y="1063"/>
                    <a:pt x="3317775" y="3022677"/>
                    <a:pt x="3306553" y="3023740"/>
                  </a:cubicBezTo>
                  <a:lnTo>
                    <a:pt x="-1" y="14328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FF3399"/>
                </a:solidFill>
              </a:endParaRPr>
            </a:p>
          </p:txBody>
        </p:sp>
        <p:sp>
          <p:nvSpPr>
            <p:cNvPr id="44" name="Right Triangle 9"/>
            <p:cNvSpPr/>
            <p:nvPr/>
          </p:nvSpPr>
          <p:spPr>
            <a:xfrm rot="5873890">
              <a:off x="8946389" y="2425149"/>
              <a:ext cx="776285" cy="1040733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5" name="Right Triangle 9"/>
            <p:cNvSpPr/>
            <p:nvPr/>
          </p:nvSpPr>
          <p:spPr>
            <a:xfrm rot="9912503">
              <a:off x="11415821" y="2214614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6" name="Right Triangle 9"/>
            <p:cNvSpPr/>
            <p:nvPr/>
          </p:nvSpPr>
          <p:spPr>
            <a:xfrm rot="7029743">
              <a:off x="9911130" y="603179"/>
              <a:ext cx="1147226" cy="525712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6920185"/>
                <a:gd name="connsiteY0" fmla="*/ 946243 h 1790959"/>
                <a:gd name="connsiteX1" fmla="*/ 6920184 w 6920185"/>
                <a:gd name="connsiteY1" fmla="*/ 1 h 1790959"/>
                <a:gd name="connsiteX2" fmla="*/ 655705 w 6920185"/>
                <a:gd name="connsiteY2" fmla="*/ 1790959 h 1790959"/>
                <a:gd name="connsiteX3" fmla="*/ 0 w 6920185"/>
                <a:gd name="connsiteY3" fmla="*/ 946243 h 179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0185" h="1790959">
                  <a:moveTo>
                    <a:pt x="0" y="946243"/>
                  </a:moveTo>
                  <a:cubicBezTo>
                    <a:pt x="515853" y="732932"/>
                    <a:pt x="6404331" y="213312"/>
                    <a:pt x="6920184" y="1"/>
                  </a:cubicBezTo>
                  <a:cubicBezTo>
                    <a:pt x="6908962" y="1064"/>
                    <a:pt x="666927" y="1789896"/>
                    <a:pt x="655705" y="1790959"/>
                  </a:cubicBezTo>
                  <a:lnTo>
                    <a:pt x="0" y="94624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7" name="Right Triangle 9"/>
            <p:cNvSpPr/>
            <p:nvPr/>
          </p:nvSpPr>
          <p:spPr>
            <a:xfrm rot="15514280">
              <a:off x="7317722" y="5047430"/>
              <a:ext cx="1517313" cy="2035412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8" name="Right Triangle 9"/>
            <p:cNvSpPr/>
            <p:nvPr/>
          </p:nvSpPr>
          <p:spPr>
            <a:xfrm rot="18787309">
              <a:off x="5933073" y="5813470"/>
              <a:ext cx="1431481" cy="785119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2770689"/>
                <a:gd name="connsiteY0" fmla="*/ 639934 h 1470262"/>
                <a:gd name="connsiteX1" fmla="*/ 1547560 w 2770689"/>
                <a:gd name="connsiteY1" fmla="*/ 0 h 1470262"/>
                <a:gd name="connsiteX2" fmla="*/ 2770614 w 2770689"/>
                <a:gd name="connsiteY2" fmla="*/ 1470262 h 1470262"/>
                <a:gd name="connsiteX3" fmla="*/ 0 w 2770689"/>
                <a:gd name="connsiteY3" fmla="*/ 639934 h 1470262"/>
                <a:gd name="connsiteX0" fmla="*/ 0 w 2739323"/>
                <a:gd name="connsiteY0" fmla="*/ 639934 h 1469233"/>
                <a:gd name="connsiteX1" fmla="*/ 1547560 w 2739323"/>
                <a:gd name="connsiteY1" fmla="*/ 0 h 1469233"/>
                <a:gd name="connsiteX2" fmla="*/ 2739246 w 2739323"/>
                <a:gd name="connsiteY2" fmla="*/ 1469233 h 1469233"/>
                <a:gd name="connsiteX3" fmla="*/ 0 w 2739323"/>
                <a:gd name="connsiteY3" fmla="*/ 639934 h 1469233"/>
                <a:gd name="connsiteX0" fmla="*/ 0 w 1854568"/>
                <a:gd name="connsiteY0" fmla="*/ 632311 h 1469233"/>
                <a:gd name="connsiteX1" fmla="*/ 662805 w 1854568"/>
                <a:gd name="connsiteY1" fmla="*/ 0 h 1469233"/>
                <a:gd name="connsiteX2" fmla="*/ 1854491 w 1854568"/>
                <a:gd name="connsiteY2" fmla="*/ 1469233 h 1469233"/>
                <a:gd name="connsiteX3" fmla="*/ 0 w 1854568"/>
                <a:gd name="connsiteY3" fmla="*/ 632311 h 1469233"/>
                <a:gd name="connsiteX0" fmla="*/ 0 w 2115288"/>
                <a:gd name="connsiteY0" fmla="*/ 602826 h 1469233"/>
                <a:gd name="connsiteX1" fmla="*/ 923525 w 2115288"/>
                <a:gd name="connsiteY1" fmla="*/ 0 h 1469233"/>
                <a:gd name="connsiteX2" fmla="*/ 2115211 w 2115288"/>
                <a:gd name="connsiteY2" fmla="*/ 1469233 h 1469233"/>
                <a:gd name="connsiteX3" fmla="*/ 0 w 2115288"/>
                <a:gd name="connsiteY3" fmla="*/ 602826 h 1469233"/>
                <a:gd name="connsiteX0" fmla="*/ 0 w 2115270"/>
                <a:gd name="connsiteY0" fmla="*/ 431671 h 1298078"/>
                <a:gd name="connsiteX1" fmla="*/ 556784 w 2115270"/>
                <a:gd name="connsiteY1" fmla="*/ 0 h 1298078"/>
                <a:gd name="connsiteX2" fmla="*/ 2115211 w 2115270"/>
                <a:gd name="connsiteY2" fmla="*/ 1298078 h 1298078"/>
                <a:gd name="connsiteX3" fmla="*/ 0 w 2115270"/>
                <a:gd name="connsiteY3" fmla="*/ 431671 h 1298078"/>
                <a:gd name="connsiteX0" fmla="*/ 0 w 2130439"/>
                <a:gd name="connsiteY0" fmla="*/ 431671 h 1314277"/>
                <a:gd name="connsiteX1" fmla="*/ 556784 w 2130439"/>
                <a:gd name="connsiteY1" fmla="*/ 0 h 1314277"/>
                <a:gd name="connsiteX2" fmla="*/ 2130381 w 2130439"/>
                <a:gd name="connsiteY2" fmla="*/ 1314277 h 1314277"/>
                <a:gd name="connsiteX3" fmla="*/ 0 w 2130439"/>
                <a:gd name="connsiteY3" fmla="*/ 431671 h 1314277"/>
                <a:gd name="connsiteX0" fmla="*/ 0 w 2130437"/>
                <a:gd name="connsiteY0" fmla="*/ 365592 h 1248198"/>
                <a:gd name="connsiteX1" fmla="*/ 497046 w 2130437"/>
                <a:gd name="connsiteY1" fmla="*/ 0 h 1248198"/>
                <a:gd name="connsiteX2" fmla="*/ 2130381 w 2130437"/>
                <a:gd name="connsiteY2" fmla="*/ 1248198 h 1248198"/>
                <a:gd name="connsiteX3" fmla="*/ 0 w 2130437"/>
                <a:gd name="connsiteY3" fmla="*/ 365592 h 1248198"/>
                <a:gd name="connsiteX0" fmla="*/ 0 w 2259597"/>
                <a:gd name="connsiteY0" fmla="*/ 314252 h 1248198"/>
                <a:gd name="connsiteX1" fmla="*/ 626206 w 2259597"/>
                <a:gd name="connsiteY1" fmla="*/ 0 h 1248198"/>
                <a:gd name="connsiteX2" fmla="*/ 2259541 w 2259597"/>
                <a:gd name="connsiteY2" fmla="*/ 1248198 h 1248198"/>
                <a:gd name="connsiteX3" fmla="*/ 0 w 2259597"/>
                <a:gd name="connsiteY3" fmla="*/ 314252 h 1248198"/>
                <a:gd name="connsiteX0" fmla="*/ 0 w 2275796"/>
                <a:gd name="connsiteY0" fmla="*/ 329421 h 1248198"/>
                <a:gd name="connsiteX1" fmla="*/ 642405 w 2275796"/>
                <a:gd name="connsiteY1" fmla="*/ 0 h 1248198"/>
                <a:gd name="connsiteX2" fmla="*/ 2275740 w 2275796"/>
                <a:gd name="connsiteY2" fmla="*/ 1248198 h 1248198"/>
                <a:gd name="connsiteX3" fmla="*/ 0 w 2275796"/>
                <a:gd name="connsiteY3" fmla="*/ 329421 h 12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796" h="1248198">
                  <a:moveTo>
                    <a:pt x="0" y="329421"/>
                  </a:moveTo>
                  <a:lnTo>
                    <a:pt x="642405" y="0"/>
                  </a:lnTo>
                  <a:cubicBezTo>
                    <a:pt x="631183" y="1063"/>
                    <a:pt x="2286962" y="1247135"/>
                    <a:pt x="2275740" y="1248198"/>
                  </a:cubicBezTo>
                  <a:lnTo>
                    <a:pt x="0" y="3294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49" name="Right Triangle 9"/>
            <p:cNvSpPr/>
            <p:nvPr/>
          </p:nvSpPr>
          <p:spPr>
            <a:xfrm rot="1388307">
              <a:off x="9081311" y="2089534"/>
              <a:ext cx="1113897" cy="61093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2770689"/>
                <a:gd name="connsiteY0" fmla="*/ 639934 h 1470262"/>
                <a:gd name="connsiteX1" fmla="*/ 1547560 w 2770689"/>
                <a:gd name="connsiteY1" fmla="*/ 0 h 1470262"/>
                <a:gd name="connsiteX2" fmla="*/ 2770614 w 2770689"/>
                <a:gd name="connsiteY2" fmla="*/ 1470262 h 1470262"/>
                <a:gd name="connsiteX3" fmla="*/ 0 w 2770689"/>
                <a:gd name="connsiteY3" fmla="*/ 639934 h 1470262"/>
                <a:gd name="connsiteX0" fmla="*/ 0 w 2739323"/>
                <a:gd name="connsiteY0" fmla="*/ 639934 h 1469233"/>
                <a:gd name="connsiteX1" fmla="*/ 1547560 w 2739323"/>
                <a:gd name="connsiteY1" fmla="*/ 0 h 1469233"/>
                <a:gd name="connsiteX2" fmla="*/ 2739246 w 2739323"/>
                <a:gd name="connsiteY2" fmla="*/ 1469233 h 1469233"/>
                <a:gd name="connsiteX3" fmla="*/ 0 w 2739323"/>
                <a:gd name="connsiteY3" fmla="*/ 639934 h 1469233"/>
                <a:gd name="connsiteX0" fmla="*/ 0 w 1854568"/>
                <a:gd name="connsiteY0" fmla="*/ 632311 h 1469233"/>
                <a:gd name="connsiteX1" fmla="*/ 662805 w 1854568"/>
                <a:gd name="connsiteY1" fmla="*/ 0 h 1469233"/>
                <a:gd name="connsiteX2" fmla="*/ 1854491 w 1854568"/>
                <a:gd name="connsiteY2" fmla="*/ 1469233 h 1469233"/>
                <a:gd name="connsiteX3" fmla="*/ 0 w 1854568"/>
                <a:gd name="connsiteY3" fmla="*/ 632311 h 1469233"/>
                <a:gd name="connsiteX0" fmla="*/ 0 w 2115288"/>
                <a:gd name="connsiteY0" fmla="*/ 602826 h 1469233"/>
                <a:gd name="connsiteX1" fmla="*/ 923525 w 2115288"/>
                <a:gd name="connsiteY1" fmla="*/ 0 h 1469233"/>
                <a:gd name="connsiteX2" fmla="*/ 2115211 w 2115288"/>
                <a:gd name="connsiteY2" fmla="*/ 1469233 h 1469233"/>
                <a:gd name="connsiteX3" fmla="*/ 0 w 2115288"/>
                <a:gd name="connsiteY3" fmla="*/ 602826 h 1469233"/>
                <a:gd name="connsiteX0" fmla="*/ 0 w 2115270"/>
                <a:gd name="connsiteY0" fmla="*/ 431671 h 1298078"/>
                <a:gd name="connsiteX1" fmla="*/ 556784 w 2115270"/>
                <a:gd name="connsiteY1" fmla="*/ 0 h 1298078"/>
                <a:gd name="connsiteX2" fmla="*/ 2115211 w 2115270"/>
                <a:gd name="connsiteY2" fmla="*/ 1298078 h 1298078"/>
                <a:gd name="connsiteX3" fmla="*/ 0 w 2115270"/>
                <a:gd name="connsiteY3" fmla="*/ 431671 h 1298078"/>
                <a:gd name="connsiteX0" fmla="*/ 0 w 2130439"/>
                <a:gd name="connsiteY0" fmla="*/ 431671 h 1314277"/>
                <a:gd name="connsiteX1" fmla="*/ 556784 w 2130439"/>
                <a:gd name="connsiteY1" fmla="*/ 0 h 1314277"/>
                <a:gd name="connsiteX2" fmla="*/ 2130381 w 2130439"/>
                <a:gd name="connsiteY2" fmla="*/ 1314277 h 1314277"/>
                <a:gd name="connsiteX3" fmla="*/ 0 w 2130439"/>
                <a:gd name="connsiteY3" fmla="*/ 431671 h 1314277"/>
                <a:gd name="connsiteX0" fmla="*/ 0 w 2130437"/>
                <a:gd name="connsiteY0" fmla="*/ 365592 h 1248198"/>
                <a:gd name="connsiteX1" fmla="*/ 497046 w 2130437"/>
                <a:gd name="connsiteY1" fmla="*/ 0 h 1248198"/>
                <a:gd name="connsiteX2" fmla="*/ 2130381 w 2130437"/>
                <a:gd name="connsiteY2" fmla="*/ 1248198 h 1248198"/>
                <a:gd name="connsiteX3" fmla="*/ 0 w 2130437"/>
                <a:gd name="connsiteY3" fmla="*/ 365592 h 1248198"/>
                <a:gd name="connsiteX0" fmla="*/ 0 w 2259597"/>
                <a:gd name="connsiteY0" fmla="*/ 314252 h 1248198"/>
                <a:gd name="connsiteX1" fmla="*/ 626206 w 2259597"/>
                <a:gd name="connsiteY1" fmla="*/ 0 h 1248198"/>
                <a:gd name="connsiteX2" fmla="*/ 2259541 w 2259597"/>
                <a:gd name="connsiteY2" fmla="*/ 1248198 h 1248198"/>
                <a:gd name="connsiteX3" fmla="*/ 0 w 2259597"/>
                <a:gd name="connsiteY3" fmla="*/ 314252 h 1248198"/>
                <a:gd name="connsiteX0" fmla="*/ 0 w 2275796"/>
                <a:gd name="connsiteY0" fmla="*/ 329421 h 1248198"/>
                <a:gd name="connsiteX1" fmla="*/ 642405 w 2275796"/>
                <a:gd name="connsiteY1" fmla="*/ 0 h 1248198"/>
                <a:gd name="connsiteX2" fmla="*/ 2275740 w 2275796"/>
                <a:gd name="connsiteY2" fmla="*/ 1248198 h 1248198"/>
                <a:gd name="connsiteX3" fmla="*/ 0 w 2275796"/>
                <a:gd name="connsiteY3" fmla="*/ 329421 h 12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796" h="1248198">
                  <a:moveTo>
                    <a:pt x="0" y="329421"/>
                  </a:moveTo>
                  <a:lnTo>
                    <a:pt x="642405" y="0"/>
                  </a:lnTo>
                  <a:cubicBezTo>
                    <a:pt x="631183" y="1063"/>
                    <a:pt x="2286962" y="1247135"/>
                    <a:pt x="2275740" y="1248198"/>
                  </a:cubicBezTo>
                  <a:lnTo>
                    <a:pt x="0" y="3294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0" name="Right Triangle 9"/>
            <p:cNvSpPr/>
            <p:nvPr/>
          </p:nvSpPr>
          <p:spPr>
            <a:xfrm rot="13491637">
              <a:off x="8245479" y="4944620"/>
              <a:ext cx="1113897" cy="61093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2770689"/>
                <a:gd name="connsiteY0" fmla="*/ 639934 h 1470262"/>
                <a:gd name="connsiteX1" fmla="*/ 1547560 w 2770689"/>
                <a:gd name="connsiteY1" fmla="*/ 0 h 1470262"/>
                <a:gd name="connsiteX2" fmla="*/ 2770614 w 2770689"/>
                <a:gd name="connsiteY2" fmla="*/ 1470262 h 1470262"/>
                <a:gd name="connsiteX3" fmla="*/ 0 w 2770689"/>
                <a:gd name="connsiteY3" fmla="*/ 639934 h 1470262"/>
                <a:gd name="connsiteX0" fmla="*/ 0 w 2739323"/>
                <a:gd name="connsiteY0" fmla="*/ 639934 h 1469233"/>
                <a:gd name="connsiteX1" fmla="*/ 1547560 w 2739323"/>
                <a:gd name="connsiteY1" fmla="*/ 0 h 1469233"/>
                <a:gd name="connsiteX2" fmla="*/ 2739246 w 2739323"/>
                <a:gd name="connsiteY2" fmla="*/ 1469233 h 1469233"/>
                <a:gd name="connsiteX3" fmla="*/ 0 w 2739323"/>
                <a:gd name="connsiteY3" fmla="*/ 639934 h 1469233"/>
                <a:gd name="connsiteX0" fmla="*/ 0 w 1854568"/>
                <a:gd name="connsiteY0" fmla="*/ 632311 h 1469233"/>
                <a:gd name="connsiteX1" fmla="*/ 662805 w 1854568"/>
                <a:gd name="connsiteY1" fmla="*/ 0 h 1469233"/>
                <a:gd name="connsiteX2" fmla="*/ 1854491 w 1854568"/>
                <a:gd name="connsiteY2" fmla="*/ 1469233 h 1469233"/>
                <a:gd name="connsiteX3" fmla="*/ 0 w 1854568"/>
                <a:gd name="connsiteY3" fmla="*/ 632311 h 1469233"/>
                <a:gd name="connsiteX0" fmla="*/ 0 w 2115288"/>
                <a:gd name="connsiteY0" fmla="*/ 602826 h 1469233"/>
                <a:gd name="connsiteX1" fmla="*/ 923525 w 2115288"/>
                <a:gd name="connsiteY1" fmla="*/ 0 h 1469233"/>
                <a:gd name="connsiteX2" fmla="*/ 2115211 w 2115288"/>
                <a:gd name="connsiteY2" fmla="*/ 1469233 h 1469233"/>
                <a:gd name="connsiteX3" fmla="*/ 0 w 2115288"/>
                <a:gd name="connsiteY3" fmla="*/ 602826 h 1469233"/>
                <a:gd name="connsiteX0" fmla="*/ 0 w 2115270"/>
                <a:gd name="connsiteY0" fmla="*/ 431671 h 1298078"/>
                <a:gd name="connsiteX1" fmla="*/ 556784 w 2115270"/>
                <a:gd name="connsiteY1" fmla="*/ 0 h 1298078"/>
                <a:gd name="connsiteX2" fmla="*/ 2115211 w 2115270"/>
                <a:gd name="connsiteY2" fmla="*/ 1298078 h 1298078"/>
                <a:gd name="connsiteX3" fmla="*/ 0 w 2115270"/>
                <a:gd name="connsiteY3" fmla="*/ 431671 h 1298078"/>
                <a:gd name="connsiteX0" fmla="*/ 0 w 2130439"/>
                <a:gd name="connsiteY0" fmla="*/ 431671 h 1314277"/>
                <a:gd name="connsiteX1" fmla="*/ 556784 w 2130439"/>
                <a:gd name="connsiteY1" fmla="*/ 0 h 1314277"/>
                <a:gd name="connsiteX2" fmla="*/ 2130381 w 2130439"/>
                <a:gd name="connsiteY2" fmla="*/ 1314277 h 1314277"/>
                <a:gd name="connsiteX3" fmla="*/ 0 w 2130439"/>
                <a:gd name="connsiteY3" fmla="*/ 431671 h 1314277"/>
                <a:gd name="connsiteX0" fmla="*/ 0 w 2130437"/>
                <a:gd name="connsiteY0" fmla="*/ 365592 h 1248198"/>
                <a:gd name="connsiteX1" fmla="*/ 497046 w 2130437"/>
                <a:gd name="connsiteY1" fmla="*/ 0 h 1248198"/>
                <a:gd name="connsiteX2" fmla="*/ 2130381 w 2130437"/>
                <a:gd name="connsiteY2" fmla="*/ 1248198 h 1248198"/>
                <a:gd name="connsiteX3" fmla="*/ 0 w 2130437"/>
                <a:gd name="connsiteY3" fmla="*/ 365592 h 1248198"/>
                <a:gd name="connsiteX0" fmla="*/ 0 w 2259597"/>
                <a:gd name="connsiteY0" fmla="*/ 314252 h 1248198"/>
                <a:gd name="connsiteX1" fmla="*/ 626206 w 2259597"/>
                <a:gd name="connsiteY1" fmla="*/ 0 h 1248198"/>
                <a:gd name="connsiteX2" fmla="*/ 2259541 w 2259597"/>
                <a:gd name="connsiteY2" fmla="*/ 1248198 h 1248198"/>
                <a:gd name="connsiteX3" fmla="*/ 0 w 2259597"/>
                <a:gd name="connsiteY3" fmla="*/ 314252 h 1248198"/>
                <a:gd name="connsiteX0" fmla="*/ 0 w 2275796"/>
                <a:gd name="connsiteY0" fmla="*/ 329421 h 1248198"/>
                <a:gd name="connsiteX1" fmla="*/ 642405 w 2275796"/>
                <a:gd name="connsiteY1" fmla="*/ 0 h 1248198"/>
                <a:gd name="connsiteX2" fmla="*/ 2275740 w 2275796"/>
                <a:gd name="connsiteY2" fmla="*/ 1248198 h 1248198"/>
                <a:gd name="connsiteX3" fmla="*/ 0 w 2275796"/>
                <a:gd name="connsiteY3" fmla="*/ 329421 h 12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796" h="1248198">
                  <a:moveTo>
                    <a:pt x="0" y="329421"/>
                  </a:moveTo>
                  <a:lnTo>
                    <a:pt x="642405" y="0"/>
                  </a:lnTo>
                  <a:cubicBezTo>
                    <a:pt x="631183" y="1063"/>
                    <a:pt x="2286962" y="1247135"/>
                    <a:pt x="2275740" y="1248198"/>
                  </a:cubicBezTo>
                  <a:lnTo>
                    <a:pt x="0" y="3294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1" name="Right Triangle 9"/>
            <p:cNvSpPr/>
            <p:nvPr/>
          </p:nvSpPr>
          <p:spPr>
            <a:xfrm rot="600095">
              <a:off x="9030017" y="1468435"/>
              <a:ext cx="219982" cy="294921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2" name="Right Triangle 9"/>
            <p:cNvSpPr/>
            <p:nvPr/>
          </p:nvSpPr>
          <p:spPr>
            <a:xfrm rot="4033879">
              <a:off x="7155898" y="3392975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3" name="Right Triangle 9"/>
            <p:cNvSpPr/>
            <p:nvPr/>
          </p:nvSpPr>
          <p:spPr>
            <a:xfrm rot="327492">
              <a:off x="6491288" y="4806389"/>
              <a:ext cx="488336" cy="50615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4500964"/>
                <a:gd name="connsiteY0" fmla="*/ 639934 h 2894479"/>
                <a:gd name="connsiteX1" fmla="*/ 797731 w 4500964"/>
                <a:gd name="connsiteY1" fmla="*/ 359438 h 2894479"/>
                <a:gd name="connsiteX2" fmla="*/ 1547560 w 4500964"/>
                <a:gd name="connsiteY2" fmla="*/ 0 h 2894479"/>
                <a:gd name="connsiteX3" fmla="*/ 4500934 w 4500964"/>
                <a:gd name="connsiteY3" fmla="*/ 2894478 h 2894479"/>
                <a:gd name="connsiteX4" fmla="*/ 0 w 4500964"/>
                <a:gd name="connsiteY4" fmla="*/ 639934 h 2894479"/>
                <a:gd name="connsiteX0" fmla="*/ 2153973 w 6654937"/>
                <a:gd name="connsiteY0" fmla="*/ 2742132 h 4996677"/>
                <a:gd name="connsiteX1" fmla="*/ 1 w 6654937"/>
                <a:gd name="connsiteY1" fmla="*/ 2 h 4996677"/>
                <a:gd name="connsiteX2" fmla="*/ 3701533 w 6654937"/>
                <a:gd name="connsiteY2" fmla="*/ 2102198 h 4996677"/>
                <a:gd name="connsiteX3" fmla="*/ 6654907 w 6654937"/>
                <a:gd name="connsiteY3" fmla="*/ 4996676 h 4996677"/>
                <a:gd name="connsiteX4" fmla="*/ 2153973 w 6654937"/>
                <a:gd name="connsiteY4" fmla="*/ 2742132 h 4996677"/>
                <a:gd name="connsiteX0" fmla="*/ 1137569 w 5638533"/>
                <a:gd name="connsiteY0" fmla="*/ 1521111 h 3775656"/>
                <a:gd name="connsiteX1" fmla="*/ 0 w 5638533"/>
                <a:gd name="connsiteY1" fmla="*/ -1 h 3775656"/>
                <a:gd name="connsiteX2" fmla="*/ 2685129 w 5638533"/>
                <a:gd name="connsiteY2" fmla="*/ 881177 h 3775656"/>
                <a:gd name="connsiteX3" fmla="*/ 5638503 w 5638533"/>
                <a:gd name="connsiteY3" fmla="*/ 3775655 h 3775656"/>
                <a:gd name="connsiteX4" fmla="*/ 1137569 w 5638533"/>
                <a:gd name="connsiteY4" fmla="*/ 1521111 h 3775656"/>
                <a:gd name="connsiteX0" fmla="*/ 1137569 w 5638500"/>
                <a:gd name="connsiteY0" fmla="*/ 1521111 h 3775656"/>
                <a:gd name="connsiteX1" fmla="*/ 0 w 5638500"/>
                <a:gd name="connsiteY1" fmla="*/ -1 h 3775656"/>
                <a:gd name="connsiteX2" fmla="*/ 5638503 w 5638500"/>
                <a:gd name="connsiteY2" fmla="*/ 3775655 h 3775656"/>
                <a:gd name="connsiteX3" fmla="*/ 1137569 w 5638500"/>
                <a:gd name="connsiteY3" fmla="*/ 1521111 h 3775656"/>
                <a:gd name="connsiteX0" fmla="*/ -2 w 6897702"/>
                <a:gd name="connsiteY0" fmla="*/ 5115973 h 5115971"/>
                <a:gd name="connsiteX1" fmla="*/ 1259202 w 6897702"/>
                <a:gd name="connsiteY1" fmla="*/ -1 h 5115971"/>
                <a:gd name="connsiteX2" fmla="*/ 6897705 w 6897702"/>
                <a:gd name="connsiteY2" fmla="*/ 3775655 h 5115971"/>
                <a:gd name="connsiteX3" fmla="*/ -2 w 6897702"/>
                <a:gd name="connsiteY3" fmla="*/ 5115973 h 511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7702" h="5115971">
                  <a:moveTo>
                    <a:pt x="-2" y="5115973"/>
                  </a:moveTo>
                  <a:lnTo>
                    <a:pt x="1259202" y="-1"/>
                  </a:lnTo>
                  <a:lnTo>
                    <a:pt x="6897705" y="3775655"/>
                  </a:lnTo>
                  <a:lnTo>
                    <a:pt x="-2" y="511597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4" name="Right Triangle 9"/>
            <p:cNvSpPr/>
            <p:nvPr/>
          </p:nvSpPr>
          <p:spPr>
            <a:xfrm rot="327492">
              <a:off x="11517504" y="1473651"/>
              <a:ext cx="488336" cy="50615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4500964"/>
                <a:gd name="connsiteY0" fmla="*/ 639934 h 2894479"/>
                <a:gd name="connsiteX1" fmla="*/ 797731 w 4500964"/>
                <a:gd name="connsiteY1" fmla="*/ 359438 h 2894479"/>
                <a:gd name="connsiteX2" fmla="*/ 1547560 w 4500964"/>
                <a:gd name="connsiteY2" fmla="*/ 0 h 2894479"/>
                <a:gd name="connsiteX3" fmla="*/ 4500934 w 4500964"/>
                <a:gd name="connsiteY3" fmla="*/ 2894478 h 2894479"/>
                <a:gd name="connsiteX4" fmla="*/ 0 w 4500964"/>
                <a:gd name="connsiteY4" fmla="*/ 639934 h 2894479"/>
                <a:gd name="connsiteX0" fmla="*/ 2153973 w 6654937"/>
                <a:gd name="connsiteY0" fmla="*/ 2742132 h 4996677"/>
                <a:gd name="connsiteX1" fmla="*/ 1 w 6654937"/>
                <a:gd name="connsiteY1" fmla="*/ 2 h 4996677"/>
                <a:gd name="connsiteX2" fmla="*/ 3701533 w 6654937"/>
                <a:gd name="connsiteY2" fmla="*/ 2102198 h 4996677"/>
                <a:gd name="connsiteX3" fmla="*/ 6654907 w 6654937"/>
                <a:gd name="connsiteY3" fmla="*/ 4996676 h 4996677"/>
                <a:gd name="connsiteX4" fmla="*/ 2153973 w 6654937"/>
                <a:gd name="connsiteY4" fmla="*/ 2742132 h 4996677"/>
                <a:gd name="connsiteX0" fmla="*/ 1137569 w 5638533"/>
                <a:gd name="connsiteY0" fmla="*/ 1521111 h 3775656"/>
                <a:gd name="connsiteX1" fmla="*/ 0 w 5638533"/>
                <a:gd name="connsiteY1" fmla="*/ -1 h 3775656"/>
                <a:gd name="connsiteX2" fmla="*/ 2685129 w 5638533"/>
                <a:gd name="connsiteY2" fmla="*/ 881177 h 3775656"/>
                <a:gd name="connsiteX3" fmla="*/ 5638503 w 5638533"/>
                <a:gd name="connsiteY3" fmla="*/ 3775655 h 3775656"/>
                <a:gd name="connsiteX4" fmla="*/ 1137569 w 5638533"/>
                <a:gd name="connsiteY4" fmla="*/ 1521111 h 3775656"/>
                <a:gd name="connsiteX0" fmla="*/ 1137569 w 5638500"/>
                <a:gd name="connsiteY0" fmla="*/ 1521111 h 3775656"/>
                <a:gd name="connsiteX1" fmla="*/ 0 w 5638500"/>
                <a:gd name="connsiteY1" fmla="*/ -1 h 3775656"/>
                <a:gd name="connsiteX2" fmla="*/ 5638503 w 5638500"/>
                <a:gd name="connsiteY2" fmla="*/ 3775655 h 3775656"/>
                <a:gd name="connsiteX3" fmla="*/ 1137569 w 5638500"/>
                <a:gd name="connsiteY3" fmla="*/ 1521111 h 3775656"/>
                <a:gd name="connsiteX0" fmla="*/ -2 w 6897702"/>
                <a:gd name="connsiteY0" fmla="*/ 5115973 h 5115971"/>
                <a:gd name="connsiteX1" fmla="*/ 1259202 w 6897702"/>
                <a:gd name="connsiteY1" fmla="*/ -1 h 5115971"/>
                <a:gd name="connsiteX2" fmla="*/ 6897705 w 6897702"/>
                <a:gd name="connsiteY2" fmla="*/ 3775655 h 5115971"/>
                <a:gd name="connsiteX3" fmla="*/ -2 w 6897702"/>
                <a:gd name="connsiteY3" fmla="*/ 5115973 h 511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7702" h="5115971">
                  <a:moveTo>
                    <a:pt x="-2" y="5115973"/>
                  </a:moveTo>
                  <a:lnTo>
                    <a:pt x="1259202" y="-1"/>
                  </a:lnTo>
                  <a:lnTo>
                    <a:pt x="6897705" y="3775655"/>
                  </a:lnTo>
                  <a:lnTo>
                    <a:pt x="-2" y="511597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5" name="Right Triangle 9"/>
            <p:cNvSpPr/>
            <p:nvPr/>
          </p:nvSpPr>
          <p:spPr>
            <a:xfrm rot="16736933">
              <a:off x="7411949" y="4975283"/>
              <a:ext cx="418683" cy="138165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4500964"/>
                <a:gd name="connsiteY0" fmla="*/ 639934 h 2894479"/>
                <a:gd name="connsiteX1" fmla="*/ 1547560 w 4500964"/>
                <a:gd name="connsiteY1" fmla="*/ 0 h 2894479"/>
                <a:gd name="connsiteX2" fmla="*/ 4500934 w 4500964"/>
                <a:gd name="connsiteY2" fmla="*/ 2894478 h 2894479"/>
                <a:gd name="connsiteX3" fmla="*/ 0 w 4500964"/>
                <a:gd name="connsiteY3" fmla="*/ 639934 h 2894479"/>
                <a:gd name="connsiteX0" fmla="*/ 0 w 6241002"/>
                <a:gd name="connsiteY0" fmla="*/ 4942577 h 7197122"/>
                <a:gd name="connsiteX1" fmla="*/ 6241005 w 6241002"/>
                <a:gd name="connsiteY1" fmla="*/ 2 h 7197122"/>
                <a:gd name="connsiteX2" fmla="*/ 4500934 w 6241002"/>
                <a:gd name="connsiteY2" fmla="*/ 7197121 h 7197122"/>
                <a:gd name="connsiteX3" fmla="*/ 0 w 6241002"/>
                <a:gd name="connsiteY3" fmla="*/ 4942577 h 7197122"/>
                <a:gd name="connsiteX0" fmla="*/ 0 w 6241002"/>
                <a:gd name="connsiteY0" fmla="*/ 4942577 h 7197122"/>
                <a:gd name="connsiteX1" fmla="*/ 2819951 w 6241002"/>
                <a:gd name="connsiteY1" fmla="*/ 2743592 h 7197122"/>
                <a:gd name="connsiteX2" fmla="*/ 6241005 w 6241002"/>
                <a:gd name="connsiteY2" fmla="*/ 2 h 7197122"/>
                <a:gd name="connsiteX3" fmla="*/ 4500934 w 6241002"/>
                <a:gd name="connsiteY3" fmla="*/ 7197121 h 7197122"/>
                <a:gd name="connsiteX4" fmla="*/ 0 w 6241002"/>
                <a:gd name="connsiteY4" fmla="*/ 4942577 h 7197122"/>
                <a:gd name="connsiteX0" fmla="*/ 0 w 6241002"/>
                <a:gd name="connsiteY0" fmla="*/ 5778721 h 8033266"/>
                <a:gd name="connsiteX1" fmla="*/ 431963 w 6241002"/>
                <a:gd name="connsiteY1" fmla="*/ 1 h 8033266"/>
                <a:gd name="connsiteX2" fmla="*/ 6241005 w 6241002"/>
                <a:gd name="connsiteY2" fmla="*/ 836146 h 8033266"/>
                <a:gd name="connsiteX3" fmla="*/ 4500934 w 6241002"/>
                <a:gd name="connsiteY3" fmla="*/ 8033265 h 8033266"/>
                <a:gd name="connsiteX4" fmla="*/ 0 w 6241002"/>
                <a:gd name="connsiteY4" fmla="*/ 5778721 h 8033266"/>
                <a:gd name="connsiteX0" fmla="*/ 1445726 w 5809037"/>
                <a:gd name="connsiteY0" fmla="*/ 7963719 h 8033266"/>
                <a:gd name="connsiteX1" fmla="*/ -2 w 5809037"/>
                <a:gd name="connsiteY1" fmla="*/ 1 h 8033266"/>
                <a:gd name="connsiteX2" fmla="*/ 5809040 w 5809037"/>
                <a:gd name="connsiteY2" fmla="*/ 836146 h 8033266"/>
                <a:gd name="connsiteX3" fmla="*/ 4068969 w 5809037"/>
                <a:gd name="connsiteY3" fmla="*/ 8033265 h 8033266"/>
                <a:gd name="connsiteX4" fmla="*/ 1445726 w 5809037"/>
                <a:gd name="connsiteY4" fmla="*/ 7963719 h 8033266"/>
                <a:gd name="connsiteX0" fmla="*/ 2105842 w 5809037"/>
                <a:gd name="connsiteY0" fmla="*/ 10752502 h 10752508"/>
                <a:gd name="connsiteX1" fmla="*/ -2 w 5809037"/>
                <a:gd name="connsiteY1" fmla="*/ 1 h 10752508"/>
                <a:gd name="connsiteX2" fmla="*/ 5809040 w 5809037"/>
                <a:gd name="connsiteY2" fmla="*/ 836146 h 10752508"/>
                <a:gd name="connsiteX3" fmla="*/ 4068969 w 5809037"/>
                <a:gd name="connsiteY3" fmla="*/ 8033265 h 10752508"/>
                <a:gd name="connsiteX4" fmla="*/ 2105842 w 5809037"/>
                <a:gd name="connsiteY4" fmla="*/ 10752502 h 1075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037" h="10752508">
                  <a:moveTo>
                    <a:pt x="2105842" y="10752502"/>
                  </a:moveTo>
                  <a:lnTo>
                    <a:pt x="-2" y="1"/>
                  </a:lnTo>
                  <a:lnTo>
                    <a:pt x="5809040" y="836146"/>
                  </a:lnTo>
                  <a:cubicBezTo>
                    <a:pt x="5797818" y="837209"/>
                    <a:pt x="4080191" y="8032202"/>
                    <a:pt x="4068969" y="8033265"/>
                  </a:cubicBezTo>
                  <a:lnTo>
                    <a:pt x="2105842" y="1075250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6" name="Right Triangle 9"/>
            <p:cNvSpPr/>
            <p:nvPr/>
          </p:nvSpPr>
          <p:spPr>
            <a:xfrm rot="600095">
              <a:off x="8069644" y="2670752"/>
              <a:ext cx="299550" cy="401594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560" h="1484650">
                  <a:moveTo>
                    <a:pt x="0" y="639934"/>
                  </a:moveTo>
                  <a:lnTo>
                    <a:pt x="1547560" y="0"/>
                  </a:lnTo>
                  <a:cubicBezTo>
                    <a:pt x="1536338" y="1063"/>
                    <a:pt x="666927" y="1483587"/>
                    <a:pt x="655705" y="1484650"/>
                  </a:cubicBezTo>
                  <a:lnTo>
                    <a:pt x="0" y="63993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FF3399"/>
                </a:solidFill>
              </a:endParaRPr>
            </a:p>
          </p:txBody>
        </p:sp>
        <p:sp>
          <p:nvSpPr>
            <p:cNvPr id="57" name="Right Triangle 9"/>
            <p:cNvSpPr/>
            <p:nvPr/>
          </p:nvSpPr>
          <p:spPr>
            <a:xfrm rot="12348646">
              <a:off x="7741651" y="3401126"/>
              <a:ext cx="889381" cy="487796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2770689"/>
                <a:gd name="connsiteY0" fmla="*/ 639934 h 1470262"/>
                <a:gd name="connsiteX1" fmla="*/ 1547560 w 2770689"/>
                <a:gd name="connsiteY1" fmla="*/ 0 h 1470262"/>
                <a:gd name="connsiteX2" fmla="*/ 2770614 w 2770689"/>
                <a:gd name="connsiteY2" fmla="*/ 1470262 h 1470262"/>
                <a:gd name="connsiteX3" fmla="*/ 0 w 2770689"/>
                <a:gd name="connsiteY3" fmla="*/ 639934 h 1470262"/>
                <a:gd name="connsiteX0" fmla="*/ 0 w 2739323"/>
                <a:gd name="connsiteY0" fmla="*/ 639934 h 1469233"/>
                <a:gd name="connsiteX1" fmla="*/ 1547560 w 2739323"/>
                <a:gd name="connsiteY1" fmla="*/ 0 h 1469233"/>
                <a:gd name="connsiteX2" fmla="*/ 2739246 w 2739323"/>
                <a:gd name="connsiteY2" fmla="*/ 1469233 h 1469233"/>
                <a:gd name="connsiteX3" fmla="*/ 0 w 2739323"/>
                <a:gd name="connsiteY3" fmla="*/ 639934 h 1469233"/>
                <a:gd name="connsiteX0" fmla="*/ 0 w 1854568"/>
                <a:gd name="connsiteY0" fmla="*/ 632311 h 1469233"/>
                <a:gd name="connsiteX1" fmla="*/ 662805 w 1854568"/>
                <a:gd name="connsiteY1" fmla="*/ 0 h 1469233"/>
                <a:gd name="connsiteX2" fmla="*/ 1854491 w 1854568"/>
                <a:gd name="connsiteY2" fmla="*/ 1469233 h 1469233"/>
                <a:gd name="connsiteX3" fmla="*/ 0 w 1854568"/>
                <a:gd name="connsiteY3" fmla="*/ 632311 h 1469233"/>
                <a:gd name="connsiteX0" fmla="*/ 0 w 2115288"/>
                <a:gd name="connsiteY0" fmla="*/ 602826 h 1469233"/>
                <a:gd name="connsiteX1" fmla="*/ 923525 w 2115288"/>
                <a:gd name="connsiteY1" fmla="*/ 0 h 1469233"/>
                <a:gd name="connsiteX2" fmla="*/ 2115211 w 2115288"/>
                <a:gd name="connsiteY2" fmla="*/ 1469233 h 1469233"/>
                <a:gd name="connsiteX3" fmla="*/ 0 w 2115288"/>
                <a:gd name="connsiteY3" fmla="*/ 602826 h 1469233"/>
                <a:gd name="connsiteX0" fmla="*/ 0 w 2115270"/>
                <a:gd name="connsiteY0" fmla="*/ 431671 h 1298078"/>
                <a:gd name="connsiteX1" fmla="*/ 556784 w 2115270"/>
                <a:gd name="connsiteY1" fmla="*/ 0 h 1298078"/>
                <a:gd name="connsiteX2" fmla="*/ 2115211 w 2115270"/>
                <a:gd name="connsiteY2" fmla="*/ 1298078 h 1298078"/>
                <a:gd name="connsiteX3" fmla="*/ 0 w 2115270"/>
                <a:gd name="connsiteY3" fmla="*/ 431671 h 1298078"/>
                <a:gd name="connsiteX0" fmla="*/ 0 w 2130439"/>
                <a:gd name="connsiteY0" fmla="*/ 431671 h 1314277"/>
                <a:gd name="connsiteX1" fmla="*/ 556784 w 2130439"/>
                <a:gd name="connsiteY1" fmla="*/ 0 h 1314277"/>
                <a:gd name="connsiteX2" fmla="*/ 2130381 w 2130439"/>
                <a:gd name="connsiteY2" fmla="*/ 1314277 h 1314277"/>
                <a:gd name="connsiteX3" fmla="*/ 0 w 2130439"/>
                <a:gd name="connsiteY3" fmla="*/ 431671 h 1314277"/>
                <a:gd name="connsiteX0" fmla="*/ 0 w 2130437"/>
                <a:gd name="connsiteY0" fmla="*/ 365592 h 1248198"/>
                <a:gd name="connsiteX1" fmla="*/ 497046 w 2130437"/>
                <a:gd name="connsiteY1" fmla="*/ 0 h 1248198"/>
                <a:gd name="connsiteX2" fmla="*/ 2130381 w 2130437"/>
                <a:gd name="connsiteY2" fmla="*/ 1248198 h 1248198"/>
                <a:gd name="connsiteX3" fmla="*/ 0 w 2130437"/>
                <a:gd name="connsiteY3" fmla="*/ 365592 h 1248198"/>
                <a:gd name="connsiteX0" fmla="*/ 0 w 2259597"/>
                <a:gd name="connsiteY0" fmla="*/ 314252 h 1248198"/>
                <a:gd name="connsiteX1" fmla="*/ 626206 w 2259597"/>
                <a:gd name="connsiteY1" fmla="*/ 0 h 1248198"/>
                <a:gd name="connsiteX2" fmla="*/ 2259541 w 2259597"/>
                <a:gd name="connsiteY2" fmla="*/ 1248198 h 1248198"/>
                <a:gd name="connsiteX3" fmla="*/ 0 w 2259597"/>
                <a:gd name="connsiteY3" fmla="*/ 314252 h 1248198"/>
                <a:gd name="connsiteX0" fmla="*/ 0 w 2275796"/>
                <a:gd name="connsiteY0" fmla="*/ 329421 h 1248198"/>
                <a:gd name="connsiteX1" fmla="*/ 642405 w 2275796"/>
                <a:gd name="connsiteY1" fmla="*/ 0 h 1248198"/>
                <a:gd name="connsiteX2" fmla="*/ 2275740 w 2275796"/>
                <a:gd name="connsiteY2" fmla="*/ 1248198 h 1248198"/>
                <a:gd name="connsiteX3" fmla="*/ 0 w 2275796"/>
                <a:gd name="connsiteY3" fmla="*/ 329421 h 12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796" h="1248198">
                  <a:moveTo>
                    <a:pt x="0" y="329421"/>
                  </a:moveTo>
                  <a:lnTo>
                    <a:pt x="642405" y="0"/>
                  </a:lnTo>
                  <a:cubicBezTo>
                    <a:pt x="631183" y="1063"/>
                    <a:pt x="2286962" y="1247135"/>
                    <a:pt x="2275740" y="1248198"/>
                  </a:cubicBezTo>
                  <a:lnTo>
                    <a:pt x="0" y="3294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prstClr val="white"/>
                </a:solidFill>
              </a:endParaRPr>
            </a:p>
          </p:txBody>
        </p:sp>
        <p:sp>
          <p:nvSpPr>
            <p:cNvPr id="58" name="Right Triangle 9"/>
            <p:cNvSpPr/>
            <p:nvPr/>
          </p:nvSpPr>
          <p:spPr>
            <a:xfrm rot="16826751">
              <a:off x="11597326" y="3072687"/>
              <a:ext cx="2229609" cy="1093867"/>
            </a:xfrm>
            <a:custGeom>
              <a:avLst/>
              <a:gdLst>
                <a:gd name="connsiteX0" fmla="*/ 0 w 2789556"/>
                <a:gd name="connsiteY0" fmla="*/ 2790282 h 2790282"/>
                <a:gd name="connsiteX1" fmla="*/ 0 w 2789556"/>
                <a:gd name="connsiteY1" fmla="*/ 0 h 2790282"/>
                <a:gd name="connsiteX2" fmla="*/ 2789556 w 2789556"/>
                <a:gd name="connsiteY2" fmla="*/ 2790282 h 2790282"/>
                <a:gd name="connsiteX3" fmla="*/ 0 w 2789556"/>
                <a:gd name="connsiteY3" fmla="*/ 2790282 h 2790282"/>
                <a:gd name="connsiteX0" fmla="*/ 195422 w 2984978"/>
                <a:gd name="connsiteY0" fmla="*/ 4310485 h 4310485"/>
                <a:gd name="connsiteX1" fmla="*/ 0 w 2984978"/>
                <a:gd name="connsiteY1" fmla="*/ 0 h 4310485"/>
                <a:gd name="connsiteX2" fmla="*/ 2984978 w 2984978"/>
                <a:gd name="connsiteY2" fmla="*/ 4310485 h 4310485"/>
                <a:gd name="connsiteX3" fmla="*/ 195422 w 2984978"/>
                <a:gd name="connsiteY3" fmla="*/ 4310485 h 4310485"/>
                <a:gd name="connsiteX0" fmla="*/ 195422 w 1972521"/>
                <a:gd name="connsiteY0" fmla="*/ 4310485 h 5533972"/>
                <a:gd name="connsiteX1" fmla="*/ 0 w 1972521"/>
                <a:gd name="connsiteY1" fmla="*/ 0 h 5533972"/>
                <a:gd name="connsiteX2" fmla="*/ 1972521 w 1972521"/>
                <a:gd name="connsiteY2" fmla="*/ 5533972 h 5533972"/>
                <a:gd name="connsiteX3" fmla="*/ 195422 w 1972521"/>
                <a:gd name="connsiteY3" fmla="*/ 4310485 h 5533972"/>
                <a:gd name="connsiteX0" fmla="*/ 0 w 1833461"/>
                <a:gd name="connsiteY0" fmla="*/ 2547402 h 3770889"/>
                <a:gd name="connsiteX1" fmla="*/ 1833461 w 1833461"/>
                <a:gd name="connsiteY1" fmla="*/ 0 h 3770889"/>
                <a:gd name="connsiteX2" fmla="*/ 1777099 w 1833461"/>
                <a:gd name="connsiteY2" fmla="*/ 3770889 h 3770889"/>
                <a:gd name="connsiteX3" fmla="*/ 0 w 1833461"/>
                <a:gd name="connsiteY3" fmla="*/ 2547402 h 3770889"/>
                <a:gd name="connsiteX0" fmla="*/ 0 w 1912538"/>
                <a:gd name="connsiteY0" fmla="*/ 1788383 h 3011870"/>
                <a:gd name="connsiteX1" fmla="*/ 1912538 w 1912538"/>
                <a:gd name="connsiteY1" fmla="*/ 0 h 3011870"/>
                <a:gd name="connsiteX2" fmla="*/ 1777099 w 1912538"/>
                <a:gd name="connsiteY2" fmla="*/ 3011870 h 3011870"/>
                <a:gd name="connsiteX3" fmla="*/ 0 w 1912538"/>
                <a:gd name="connsiteY3" fmla="*/ 1788383 h 3011870"/>
                <a:gd name="connsiteX0" fmla="*/ 0 w 2853253"/>
                <a:gd name="connsiteY0" fmla="*/ 0 h 1223487"/>
                <a:gd name="connsiteX1" fmla="*/ 2853253 w 2853253"/>
                <a:gd name="connsiteY1" fmla="*/ 456957 h 1223487"/>
                <a:gd name="connsiteX2" fmla="*/ 1777099 w 2853253"/>
                <a:gd name="connsiteY2" fmla="*/ 1223487 h 1223487"/>
                <a:gd name="connsiteX3" fmla="*/ 0 w 2853253"/>
                <a:gd name="connsiteY3" fmla="*/ 0 h 1223487"/>
                <a:gd name="connsiteX0" fmla="*/ 81179 w 1076154"/>
                <a:gd name="connsiteY0" fmla="*/ 0 h 2846533"/>
                <a:gd name="connsiteX1" fmla="*/ 1076154 w 1076154"/>
                <a:gd name="connsiteY1" fmla="*/ 2080003 h 2846533"/>
                <a:gd name="connsiteX2" fmla="*/ 0 w 1076154"/>
                <a:gd name="connsiteY2" fmla="*/ 2846533 h 2846533"/>
                <a:gd name="connsiteX3" fmla="*/ 81179 w 1076154"/>
                <a:gd name="connsiteY3" fmla="*/ 0 h 2846533"/>
                <a:gd name="connsiteX0" fmla="*/ 1406101 w 2401076"/>
                <a:gd name="connsiteY0" fmla="*/ 0 h 2080003"/>
                <a:gd name="connsiteX1" fmla="*/ 2401076 w 2401076"/>
                <a:gd name="connsiteY1" fmla="*/ 2080003 h 2080003"/>
                <a:gd name="connsiteX2" fmla="*/ 0 w 2401076"/>
                <a:gd name="connsiteY2" fmla="*/ 1005574 h 2080003"/>
                <a:gd name="connsiteX3" fmla="*/ 1406101 w 2401076"/>
                <a:gd name="connsiteY3" fmla="*/ 0 h 2080003"/>
                <a:gd name="connsiteX0" fmla="*/ 1406101 w 1406101"/>
                <a:gd name="connsiteY0" fmla="*/ 0 h 2844760"/>
                <a:gd name="connsiteX1" fmla="*/ 1329487 w 1406101"/>
                <a:gd name="connsiteY1" fmla="*/ 2844760 h 2844760"/>
                <a:gd name="connsiteX2" fmla="*/ 0 w 1406101"/>
                <a:gd name="connsiteY2" fmla="*/ 1005574 h 2844760"/>
                <a:gd name="connsiteX3" fmla="*/ 1406101 w 1406101"/>
                <a:gd name="connsiteY3" fmla="*/ 0 h 2844760"/>
                <a:gd name="connsiteX0" fmla="*/ 1406101 w 1617751"/>
                <a:gd name="connsiteY0" fmla="*/ 0 h 2956085"/>
                <a:gd name="connsiteX1" fmla="*/ 1617751 w 1617751"/>
                <a:gd name="connsiteY1" fmla="*/ 2956085 h 2956085"/>
                <a:gd name="connsiteX2" fmla="*/ 0 w 1617751"/>
                <a:gd name="connsiteY2" fmla="*/ 1005574 h 2956085"/>
                <a:gd name="connsiteX3" fmla="*/ 1406101 w 1617751"/>
                <a:gd name="connsiteY3" fmla="*/ 0 h 2956085"/>
                <a:gd name="connsiteX0" fmla="*/ 2672354 w 2672354"/>
                <a:gd name="connsiteY0" fmla="*/ 1012334 h 1950511"/>
                <a:gd name="connsiteX1" fmla="*/ 1617751 w 2672354"/>
                <a:gd name="connsiteY1" fmla="*/ 1950511 h 1950511"/>
                <a:gd name="connsiteX2" fmla="*/ 0 w 2672354"/>
                <a:gd name="connsiteY2" fmla="*/ 0 h 1950511"/>
                <a:gd name="connsiteX3" fmla="*/ 2672354 w 2672354"/>
                <a:gd name="connsiteY3" fmla="*/ 1012334 h 1950511"/>
                <a:gd name="connsiteX0" fmla="*/ 1254863 w 1617751"/>
                <a:gd name="connsiteY0" fmla="*/ 0 h 2586559"/>
                <a:gd name="connsiteX1" fmla="*/ 1617751 w 1617751"/>
                <a:gd name="connsiteY1" fmla="*/ 2586559 h 2586559"/>
                <a:gd name="connsiteX2" fmla="*/ 0 w 1617751"/>
                <a:gd name="connsiteY2" fmla="*/ 636048 h 2586559"/>
                <a:gd name="connsiteX3" fmla="*/ 1254863 w 1617751"/>
                <a:gd name="connsiteY3" fmla="*/ 0 h 2586559"/>
                <a:gd name="connsiteX0" fmla="*/ 785555 w 1617751"/>
                <a:gd name="connsiteY0" fmla="*/ 0 h 2534640"/>
                <a:gd name="connsiteX1" fmla="*/ 1617751 w 1617751"/>
                <a:gd name="connsiteY1" fmla="*/ 2534640 h 2534640"/>
                <a:gd name="connsiteX2" fmla="*/ 0 w 1617751"/>
                <a:gd name="connsiteY2" fmla="*/ 584129 h 2534640"/>
                <a:gd name="connsiteX3" fmla="*/ 785555 w 1617751"/>
                <a:gd name="connsiteY3" fmla="*/ 0 h 2534640"/>
                <a:gd name="connsiteX0" fmla="*/ 785555 w 1937061"/>
                <a:gd name="connsiteY0" fmla="*/ 0 h 1543624"/>
                <a:gd name="connsiteX1" fmla="*/ 1937061 w 1937061"/>
                <a:gd name="connsiteY1" fmla="*/ 1543624 h 1543624"/>
                <a:gd name="connsiteX2" fmla="*/ 0 w 1937061"/>
                <a:gd name="connsiteY2" fmla="*/ 584129 h 1543624"/>
                <a:gd name="connsiteX3" fmla="*/ 785555 w 1937061"/>
                <a:gd name="connsiteY3" fmla="*/ 0 h 1543624"/>
                <a:gd name="connsiteX0" fmla="*/ 939429 w 2090935"/>
                <a:gd name="connsiteY0" fmla="*/ 0 h 1543624"/>
                <a:gd name="connsiteX1" fmla="*/ 2090935 w 2090935"/>
                <a:gd name="connsiteY1" fmla="*/ 1543624 h 1543624"/>
                <a:gd name="connsiteX2" fmla="*/ 0 w 2090935"/>
                <a:gd name="connsiteY2" fmla="*/ 696162 h 1543624"/>
                <a:gd name="connsiteX3" fmla="*/ 939429 w 2090935"/>
                <a:gd name="connsiteY3" fmla="*/ 0 h 1543624"/>
                <a:gd name="connsiteX0" fmla="*/ 1400810 w 2552316"/>
                <a:gd name="connsiteY0" fmla="*/ 0 h 1543624"/>
                <a:gd name="connsiteX1" fmla="*/ 2552316 w 2552316"/>
                <a:gd name="connsiteY1" fmla="*/ 1543624 h 1543624"/>
                <a:gd name="connsiteX2" fmla="*/ 0 w 2552316"/>
                <a:gd name="connsiteY2" fmla="*/ 1027386 h 1543624"/>
                <a:gd name="connsiteX3" fmla="*/ 1400810 w 2552316"/>
                <a:gd name="connsiteY3" fmla="*/ 0 h 1543624"/>
                <a:gd name="connsiteX0" fmla="*/ 1400810 w 2552316"/>
                <a:gd name="connsiteY0" fmla="*/ 0 h 1998942"/>
                <a:gd name="connsiteX1" fmla="*/ 2552316 w 2552316"/>
                <a:gd name="connsiteY1" fmla="*/ 1543624 h 1998942"/>
                <a:gd name="connsiteX2" fmla="*/ 797154 w 2552316"/>
                <a:gd name="connsiteY2" fmla="*/ 1998942 h 1998942"/>
                <a:gd name="connsiteX3" fmla="*/ 0 w 2552316"/>
                <a:gd name="connsiteY3" fmla="*/ 1027386 h 1998942"/>
                <a:gd name="connsiteX4" fmla="*/ 1400810 w 2552316"/>
                <a:gd name="connsiteY4" fmla="*/ 0 h 1998942"/>
                <a:gd name="connsiteX0" fmla="*/ 1400810 w 2552316"/>
                <a:gd name="connsiteY0" fmla="*/ 0 h 1996819"/>
                <a:gd name="connsiteX1" fmla="*/ 2552316 w 2552316"/>
                <a:gd name="connsiteY1" fmla="*/ 1543624 h 1996819"/>
                <a:gd name="connsiteX2" fmla="*/ 760612 w 2552316"/>
                <a:gd name="connsiteY2" fmla="*/ 1996819 h 1996819"/>
                <a:gd name="connsiteX3" fmla="*/ 0 w 2552316"/>
                <a:gd name="connsiteY3" fmla="*/ 1027386 h 1996819"/>
                <a:gd name="connsiteX4" fmla="*/ 1400810 w 2552316"/>
                <a:gd name="connsiteY4" fmla="*/ 0 h 1996819"/>
                <a:gd name="connsiteX0" fmla="*/ 1400810 w 2552316"/>
                <a:gd name="connsiteY0" fmla="*/ 0 h 1987392"/>
                <a:gd name="connsiteX1" fmla="*/ 2552316 w 2552316"/>
                <a:gd name="connsiteY1" fmla="*/ 1543624 h 1987392"/>
                <a:gd name="connsiteX2" fmla="*/ 858215 w 2552316"/>
                <a:gd name="connsiteY2" fmla="*/ 1987392 h 1987392"/>
                <a:gd name="connsiteX3" fmla="*/ 0 w 2552316"/>
                <a:gd name="connsiteY3" fmla="*/ 1027386 h 1987392"/>
                <a:gd name="connsiteX4" fmla="*/ 1400810 w 2552316"/>
                <a:gd name="connsiteY4" fmla="*/ 0 h 1987392"/>
                <a:gd name="connsiteX0" fmla="*/ 1343253 w 2552316"/>
                <a:gd name="connsiteY0" fmla="*/ 14903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4" fmla="*/ 1343253 w 2552316"/>
                <a:gd name="connsiteY4" fmla="*/ 149030 h 960006"/>
                <a:gd name="connsiteX0" fmla="*/ 0 w 2552316"/>
                <a:gd name="connsiteY0" fmla="*/ 0 h 960006"/>
                <a:gd name="connsiteX1" fmla="*/ 2552316 w 2552316"/>
                <a:gd name="connsiteY1" fmla="*/ 516238 h 960006"/>
                <a:gd name="connsiteX2" fmla="*/ 858215 w 2552316"/>
                <a:gd name="connsiteY2" fmla="*/ 960006 h 960006"/>
                <a:gd name="connsiteX3" fmla="*/ 0 w 2552316"/>
                <a:gd name="connsiteY3" fmla="*/ 0 h 960006"/>
                <a:gd name="connsiteX0" fmla="*/ 0 w 2589090"/>
                <a:gd name="connsiteY0" fmla="*/ 0 h 1106646"/>
                <a:gd name="connsiteX1" fmla="*/ 2589090 w 2589090"/>
                <a:gd name="connsiteY1" fmla="*/ 662878 h 1106646"/>
                <a:gd name="connsiteX2" fmla="*/ 894989 w 2589090"/>
                <a:gd name="connsiteY2" fmla="*/ 1106646 h 1106646"/>
                <a:gd name="connsiteX3" fmla="*/ 0 w 2589090"/>
                <a:gd name="connsiteY3" fmla="*/ 0 h 1106646"/>
                <a:gd name="connsiteX0" fmla="*/ 0 w 1786844"/>
                <a:gd name="connsiteY0" fmla="*/ 378004 h 1484650"/>
                <a:gd name="connsiteX1" fmla="*/ 1786844 w 1786844"/>
                <a:gd name="connsiteY1" fmla="*/ 0 h 1484650"/>
                <a:gd name="connsiteX2" fmla="*/ 894989 w 1786844"/>
                <a:gd name="connsiteY2" fmla="*/ 1484650 h 1484650"/>
                <a:gd name="connsiteX3" fmla="*/ 0 w 1786844"/>
                <a:gd name="connsiteY3" fmla="*/ 378004 h 1484650"/>
                <a:gd name="connsiteX0" fmla="*/ 0 w 1547560"/>
                <a:gd name="connsiteY0" fmla="*/ 639934 h 1484650"/>
                <a:gd name="connsiteX1" fmla="*/ 1547560 w 1547560"/>
                <a:gd name="connsiteY1" fmla="*/ 0 h 1484650"/>
                <a:gd name="connsiteX2" fmla="*/ 655705 w 1547560"/>
                <a:gd name="connsiteY2" fmla="*/ 1484650 h 1484650"/>
                <a:gd name="connsiteX3" fmla="*/ 0 w 1547560"/>
                <a:gd name="connsiteY3" fmla="*/ 639934 h 1484650"/>
                <a:gd name="connsiteX0" fmla="*/ 0 w 1943642"/>
                <a:gd name="connsiteY0" fmla="*/ 639934 h 3456308"/>
                <a:gd name="connsiteX1" fmla="*/ 1547560 w 1943642"/>
                <a:gd name="connsiteY1" fmla="*/ 0 h 3456308"/>
                <a:gd name="connsiteX2" fmla="*/ 1943421 w 1943642"/>
                <a:gd name="connsiteY2" fmla="*/ 3456308 h 3456308"/>
                <a:gd name="connsiteX3" fmla="*/ 0 w 1943642"/>
                <a:gd name="connsiteY3" fmla="*/ 639934 h 3456308"/>
                <a:gd name="connsiteX0" fmla="*/ 0 w 2076248"/>
                <a:gd name="connsiteY0" fmla="*/ 1029907 h 3846281"/>
                <a:gd name="connsiteX1" fmla="*/ 2076248 w 2076248"/>
                <a:gd name="connsiteY1" fmla="*/ 0 h 3846281"/>
                <a:gd name="connsiteX2" fmla="*/ 1943421 w 2076248"/>
                <a:gd name="connsiteY2" fmla="*/ 3846281 h 3846281"/>
                <a:gd name="connsiteX3" fmla="*/ 0 w 2076248"/>
                <a:gd name="connsiteY3" fmla="*/ 1029907 h 3846281"/>
                <a:gd name="connsiteX0" fmla="*/ 0 w 3740213"/>
                <a:gd name="connsiteY0" fmla="*/ 1029907 h 3726794"/>
                <a:gd name="connsiteX1" fmla="*/ 2076248 w 3740213"/>
                <a:gd name="connsiteY1" fmla="*/ 0 h 3726794"/>
                <a:gd name="connsiteX2" fmla="*/ 3740157 w 3740213"/>
                <a:gd name="connsiteY2" fmla="*/ 3726795 h 3726794"/>
                <a:gd name="connsiteX3" fmla="*/ 0 w 3740213"/>
                <a:gd name="connsiteY3" fmla="*/ 1029907 h 3726794"/>
                <a:gd name="connsiteX0" fmla="*/ -1 w 2915950"/>
                <a:gd name="connsiteY0" fmla="*/ 2368921 h 3726796"/>
                <a:gd name="connsiteX1" fmla="*/ 1251985 w 2915950"/>
                <a:gd name="connsiteY1" fmla="*/ 0 h 3726796"/>
                <a:gd name="connsiteX2" fmla="*/ 2915894 w 2915950"/>
                <a:gd name="connsiteY2" fmla="*/ 3726795 h 3726796"/>
                <a:gd name="connsiteX3" fmla="*/ -1 w 2915950"/>
                <a:gd name="connsiteY3" fmla="*/ 2368921 h 3726796"/>
                <a:gd name="connsiteX0" fmla="*/ -1 w 2915940"/>
                <a:gd name="connsiteY0" fmla="*/ 1471352 h 2829225"/>
                <a:gd name="connsiteX1" fmla="*/ 931826 w 2915940"/>
                <a:gd name="connsiteY1" fmla="*/ -1 h 2829225"/>
                <a:gd name="connsiteX2" fmla="*/ 2915894 w 2915940"/>
                <a:gd name="connsiteY2" fmla="*/ 2829226 h 2829225"/>
                <a:gd name="connsiteX3" fmla="*/ -1 w 2915940"/>
                <a:gd name="connsiteY3" fmla="*/ 1471352 h 2829225"/>
                <a:gd name="connsiteX0" fmla="*/ -1 w 3098034"/>
                <a:gd name="connsiteY0" fmla="*/ 1427523 h 2829229"/>
                <a:gd name="connsiteX1" fmla="*/ 1113920 w 3098034"/>
                <a:gd name="connsiteY1" fmla="*/ 1 h 2829229"/>
                <a:gd name="connsiteX2" fmla="*/ 3097988 w 3098034"/>
                <a:gd name="connsiteY2" fmla="*/ 2829228 h 2829229"/>
                <a:gd name="connsiteX3" fmla="*/ -1 w 3098034"/>
                <a:gd name="connsiteY3" fmla="*/ 1427523 h 2829229"/>
                <a:gd name="connsiteX0" fmla="*/ -1 w 3306595"/>
                <a:gd name="connsiteY0" fmla="*/ 1427521 h 3018388"/>
                <a:gd name="connsiteX1" fmla="*/ 1113920 w 3306595"/>
                <a:gd name="connsiteY1" fmla="*/ -1 h 3018388"/>
                <a:gd name="connsiteX2" fmla="*/ 3306553 w 3306595"/>
                <a:gd name="connsiteY2" fmla="*/ 3018387 h 3018388"/>
                <a:gd name="connsiteX3" fmla="*/ -1 w 3306595"/>
                <a:gd name="connsiteY3" fmla="*/ 1427521 h 3018388"/>
                <a:gd name="connsiteX0" fmla="*/ -1 w 3306595"/>
                <a:gd name="connsiteY0" fmla="*/ 1432874 h 3023739"/>
                <a:gd name="connsiteX1" fmla="*/ 1035563 w 3306595"/>
                <a:gd name="connsiteY1" fmla="*/ 0 h 3023739"/>
                <a:gd name="connsiteX2" fmla="*/ 3306553 w 3306595"/>
                <a:gd name="connsiteY2" fmla="*/ 3023740 h 3023739"/>
                <a:gd name="connsiteX3" fmla="*/ -1 w 3306595"/>
                <a:gd name="connsiteY3" fmla="*/ 1432874 h 3023739"/>
                <a:gd name="connsiteX0" fmla="*/ -1 w 4490292"/>
                <a:gd name="connsiteY0" fmla="*/ 1432874 h 2118422"/>
                <a:gd name="connsiteX1" fmla="*/ 1035563 w 4490292"/>
                <a:gd name="connsiteY1" fmla="*/ 0 h 2118422"/>
                <a:gd name="connsiteX2" fmla="*/ 4490266 w 4490292"/>
                <a:gd name="connsiteY2" fmla="*/ 2118422 h 2118422"/>
                <a:gd name="connsiteX3" fmla="*/ -1 w 4490292"/>
                <a:gd name="connsiteY3" fmla="*/ 1432874 h 2118422"/>
                <a:gd name="connsiteX0" fmla="*/ 0 w 4459621"/>
                <a:gd name="connsiteY0" fmla="*/ 2102663 h 2118422"/>
                <a:gd name="connsiteX1" fmla="*/ 1004892 w 4459621"/>
                <a:gd name="connsiteY1" fmla="*/ 0 h 2118422"/>
                <a:gd name="connsiteX2" fmla="*/ 4459595 w 4459621"/>
                <a:gd name="connsiteY2" fmla="*/ 2118422 h 2118422"/>
                <a:gd name="connsiteX3" fmla="*/ 0 w 4459621"/>
                <a:gd name="connsiteY3" fmla="*/ 2102663 h 211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621" h="2118422">
                  <a:moveTo>
                    <a:pt x="0" y="2102663"/>
                  </a:moveTo>
                  <a:lnTo>
                    <a:pt x="1004892" y="0"/>
                  </a:lnTo>
                  <a:cubicBezTo>
                    <a:pt x="993670" y="1063"/>
                    <a:pt x="4470817" y="2117359"/>
                    <a:pt x="4459595" y="2118422"/>
                  </a:cubicBezTo>
                  <a:lnTo>
                    <a:pt x="0" y="21026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85000"/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>
                <a:solidFill>
                  <a:srgbClr val="FF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710431"/>
      </p:ext>
    </p:extLst>
  </p:cSld>
  <p:clrMapOvr>
    <a:masterClrMapping/>
  </p:clrMapOvr>
  <p:transition spd="med">
    <p:strip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9597" y="1427202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331805" y="1448918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04013" y="1448918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76221" y="1448918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459597" y="3659450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31805" y="3681166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204013" y="3681166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8076221" y="3681166"/>
            <a:ext cx="1804691" cy="2099311"/>
          </a:xfrm>
          <a:custGeom>
            <a:avLst/>
            <a:gdLst>
              <a:gd name="connsiteX0" fmla="*/ 0 w 4104679"/>
              <a:gd name="connsiteY0" fmla="*/ 0 h 4104679"/>
              <a:gd name="connsiteX1" fmla="*/ 4104679 w 4104679"/>
              <a:gd name="connsiteY1" fmla="*/ 0 h 4104679"/>
              <a:gd name="connsiteX2" fmla="*/ 4104679 w 4104679"/>
              <a:gd name="connsiteY2" fmla="*/ 4104679 h 4104679"/>
              <a:gd name="connsiteX3" fmla="*/ 0 w 4104679"/>
              <a:gd name="connsiteY3" fmla="*/ 4104679 h 4104679"/>
              <a:gd name="connsiteX4" fmla="*/ 0 w 4104679"/>
              <a:gd name="connsiteY4" fmla="*/ 0 h 4104679"/>
              <a:gd name="connsiteX0" fmla="*/ 0 w 4104679"/>
              <a:gd name="connsiteY0" fmla="*/ 7620 h 4112299"/>
              <a:gd name="connsiteX1" fmla="*/ 3594139 w 4104679"/>
              <a:gd name="connsiteY1" fmla="*/ 0 h 4112299"/>
              <a:gd name="connsiteX2" fmla="*/ 4104679 w 4104679"/>
              <a:gd name="connsiteY2" fmla="*/ 4112299 h 4112299"/>
              <a:gd name="connsiteX3" fmla="*/ 0 w 4104679"/>
              <a:gd name="connsiteY3" fmla="*/ 4112299 h 4112299"/>
              <a:gd name="connsiteX4" fmla="*/ 0 w 4104679"/>
              <a:gd name="connsiteY4" fmla="*/ 7620 h 4112299"/>
              <a:gd name="connsiteX0" fmla="*/ 0 w 3601759"/>
              <a:gd name="connsiteY0" fmla="*/ 7620 h 4112299"/>
              <a:gd name="connsiteX1" fmla="*/ 3594139 w 3601759"/>
              <a:gd name="connsiteY1" fmla="*/ 0 h 4112299"/>
              <a:gd name="connsiteX2" fmla="*/ 3601759 w 3601759"/>
              <a:gd name="connsiteY2" fmla="*/ 2237779 h 4112299"/>
              <a:gd name="connsiteX3" fmla="*/ 0 w 3601759"/>
              <a:gd name="connsiteY3" fmla="*/ 4112299 h 4112299"/>
              <a:gd name="connsiteX4" fmla="*/ 0 w 3601759"/>
              <a:gd name="connsiteY4" fmla="*/ 7620 h 411229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0 w 3609379"/>
              <a:gd name="connsiteY3" fmla="*/ 2214919 h 2237779"/>
              <a:gd name="connsiteX4" fmla="*/ 7620 w 3609379"/>
              <a:gd name="connsiteY4" fmla="*/ 7620 h 2237779"/>
              <a:gd name="connsiteX0" fmla="*/ 7620 w 3609379"/>
              <a:gd name="connsiteY0" fmla="*/ 7620 h 2237779"/>
              <a:gd name="connsiteX1" fmla="*/ 3601759 w 3609379"/>
              <a:gd name="connsiteY1" fmla="*/ 0 h 2237779"/>
              <a:gd name="connsiteX2" fmla="*/ 3609379 w 3609379"/>
              <a:gd name="connsiteY2" fmla="*/ 2237779 h 2237779"/>
              <a:gd name="connsiteX3" fmla="*/ 1758098 w 3609379"/>
              <a:gd name="connsiteY3" fmla="*/ 2230710 h 2237779"/>
              <a:gd name="connsiteX4" fmla="*/ 0 w 3609379"/>
              <a:gd name="connsiteY4" fmla="*/ 2214919 h 2237779"/>
              <a:gd name="connsiteX5" fmla="*/ 7620 w 3609379"/>
              <a:gd name="connsiteY5" fmla="*/ 7620 h 2237779"/>
              <a:gd name="connsiteX0" fmla="*/ 7620 w 3609379"/>
              <a:gd name="connsiteY0" fmla="*/ 7620 h 3213690"/>
              <a:gd name="connsiteX1" fmla="*/ 3601759 w 3609379"/>
              <a:gd name="connsiteY1" fmla="*/ 0 h 3213690"/>
              <a:gd name="connsiteX2" fmla="*/ 3609379 w 3609379"/>
              <a:gd name="connsiteY2" fmla="*/ 2237779 h 3213690"/>
              <a:gd name="connsiteX3" fmla="*/ 1803818 w 3609379"/>
              <a:gd name="connsiteY3" fmla="*/ 3213690 h 3213690"/>
              <a:gd name="connsiteX4" fmla="*/ 0 w 3609379"/>
              <a:gd name="connsiteY4" fmla="*/ 2214919 h 3213690"/>
              <a:gd name="connsiteX5" fmla="*/ 7620 w 3609379"/>
              <a:gd name="connsiteY5" fmla="*/ 7620 h 3213690"/>
              <a:gd name="connsiteX0" fmla="*/ 7620 w 3609379"/>
              <a:gd name="connsiteY0" fmla="*/ 9571 h 3215641"/>
              <a:gd name="connsiteX1" fmla="*/ 1834298 w 3609379"/>
              <a:gd name="connsiteY1" fmla="*/ 0 h 3215641"/>
              <a:gd name="connsiteX2" fmla="*/ 3601759 w 3609379"/>
              <a:gd name="connsiteY2" fmla="*/ 1951 h 3215641"/>
              <a:gd name="connsiteX3" fmla="*/ 3609379 w 3609379"/>
              <a:gd name="connsiteY3" fmla="*/ 2239730 h 3215641"/>
              <a:gd name="connsiteX4" fmla="*/ 1803818 w 3609379"/>
              <a:gd name="connsiteY4" fmla="*/ 3215641 h 3215641"/>
              <a:gd name="connsiteX5" fmla="*/ 0 w 3609379"/>
              <a:gd name="connsiteY5" fmla="*/ 2216870 h 3215641"/>
              <a:gd name="connsiteX6" fmla="*/ 7620 w 3609379"/>
              <a:gd name="connsiteY6" fmla="*/ 9571 h 3215641"/>
              <a:gd name="connsiteX0" fmla="*/ 7620 w 3609379"/>
              <a:gd name="connsiteY0" fmla="*/ 992551 h 4198621"/>
              <a:gd name="connsiteX1" fmla="*/ 1803818 w 3609379"/>
              <a:gd name="connsiteY1" fmla="*/ 0 h 4198621"/>
              <a:gd name="connsiteX2" fmla="*/ 3601759 w 3609379"/>
              <a:gd name="connsiteY2" fmla="*/ 984931 h 4198621"/>
              <a:gd name="connsiteX3" fmla="*/ 3609379 w 3609379"/>
              <a:gd name="connsiteY3" fmla="*/ 3222710 h 4198621"/>
              <a:gd name="connsiteX4" fmla="*/ 1803818 w 3609379"/>
              <a:gd name="connsiteY4" fmla="*/ 4198621 h 4198621"/>
              <a:gd name="connsiteX5" fmla="*/ 0 w 3609379"/>
              <a:gd name="connsiteY5" fmla="*/ 3199850 h 4198621"/>
              <a:gd name="connsiteX6" fmla="*/ 7620 w 3609379"/>
              <a:gd name="connsiteY6" fmla="*/ 992551 h 41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9379" h="4198621">
                <a:moveTo>
                  <a:pt x="7620" y="992551"/>
                </a:moveTo>
                <a:lnTo>
                  <a:pt x="1803818" y="0"/>
                </a:lnTo>
                <a:lnTo>
                  <a:pt x="3601759" y="984931"/>
                </a:lnTo>
                <a:lnTo>
                  <a:pt x="3609379" y="3222710"/>
                </a:lnTo>
                <a:lnTo>
                  <a:pt x="1803818" y="4198621"/>
                </a:lnTo>
                <a:lnTo>
                  <a:pt x="0" y="3199850"/>
                </a:lnTo>
                <a:lnTo>
                  <a:pt x="7620" y="992551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5610150"/>
      </p:ext>
    </p:extLst>
  </p:cSld>
  <p:clrMapOvr>
    <a:masterClrMapping/>
  </p:clrMapOvr>
  <p:transition spd="med">
    <p:strip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15680" y="1844824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763852" y="1844824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312024" y="1844824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860196" y="1844824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215680" y="3392996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763852" y="3392996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312024" y="3392996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860196" y="3392996"/>
            <a:ext cx="1512280" cy="1512280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8780434"/>
      </p:ext>
    </p:extLst>
  </p:cSld>
  <p:clrMapOvr>
    <a:masterClrMapping/>
  </p:clrMapOvr>
  <p:transition spd="med">
    <p:strip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31597" y="2204864"/>
            <a:ext cx="2158263" cy="21962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935851" y="2204864"/>
            <a:ext cx="2158263" cy="21962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204088" y="2204864"/>
            <a:ext cx="2158263" cy="21962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472357" y="2204864"/>
            <a:ext cx="2158263" cy="21962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0162099"/>
      </p:ext>
    </p:extLst>
  </p:cSld>
  <p:clrMapOvr>
    <a:masterClrMapping/>
  </p:clrMapOvr>
  <p:transition spd="med">
    <p:strip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407" y="692700"/>
            <a:ext cx="3801268" cy="2144899"/>
          </a:xfrm>
          <a:prstGeom prst="round2SameRect">
            <a:avLst>
              <a:gd name="adj1" fmla="val 0"/>
              <a:gd name="adj2" fmla="val 2480"/>
            </a:avLst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19839" y="692700"/>
            <a:ext cx="3801268" cy="2144899"/>
          </a:xfrm>
          <a:prstGeom prst="round2SameRect">
            <a:avLst>
              <a:gd name="adj1" fmla="val 0"/>
              <a:gd name="adj2" fmla="val 2480"/>
            </a:avLst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675623" y="2996952"/>
            <a:ext cx="3801268" cy="2144899"/>
          </a:xfrm>
          <a:prstGeom prst="round2SameRect">
            <a:avLst>
              <a:gd name="adj1" fmla="val 0"/>
              <a:gd name="adj2" fmla="val 2480"/>
            </a:avLst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72355" y="3032927"/>
            <a:ext cx="1908175" cy="21240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8834652"/>
      </p:ext>
    </p:extLst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21/09/2021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97282"/>
      </p:ext>
    </p:extLst>
  </p:cSld>
  <p:clrMapOvr>
    <a:masterClrMapping/>
  </p:clrMapOvr>
  <p:transition spd="med">
    <p:strip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5355" y="116770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739608" y="116770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323703" y="116770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900532" y="116770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5355" y="1585505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39608" y="1585505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23703" y="1585505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00532" y="1585505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55355" y="3054675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739608" y="3054675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3323703" y="3054675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00532" y="3054675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55355" y="4509258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739608" y="4509258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703" y="4509258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900532" y="4509258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6816171" y="152636"/>
            <a:ext cx="4794343" cy="446449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472356" y="4689278"/>
            <a:ext cx="1512169" cy="140813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0961741"/>
      </p:ext>
    </p:extLst>
  </p:cSld>
  <p:clrMapOvr>
    <a:masterClrMapping/>
  </p:clrMapOvr>
  <p:transition spd="med">
    <p:strip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2568346"/>
      </p:ext>
    </p:extLst>
  </p:cSld>
  <p:clrMapOvr>
    <a:masterClrMapping/>
  </p:clrMapOvr>
  <p:transition spd="med">
    <p:strip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399170"/>
            <a:ext cx="12192000" cy="314598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4" name="Rounded Rectangle 13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22287802"/>
      </p:ext>
    </p:extLst>
  </p:cSld>
  <p:clrMapOvr>
    <a:masterClrMapping/>
  </p:clrMapOvr>
  <p:transition spd="med">
    <p:strip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451934"/>
      </p:ext>
    </p:extLst>
  </p:cSld>
  <p:clrMapOvr>
    <a:masterClrMapping/>
  </p:clrMapOvr>
  <p:transition spd="med">
    <p:strip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807707" y="4874264"/>
            <a:ext cx="1896753" cy="119307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88137793"/>
      </p:ext>
    </p:extLst>
  </p:cSld>
  <p:clrMapOvr>
    <a:masterClrMapping/>
  </p:clrMapOvr>
  <p:transition spd="med">
    <p:strip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302603" y="1571621"/>
            <a:ext cx="957263" cy="957262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458104" y="1571621"/>
            <a:ext cx="957263" cy="957262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615323" y="1571621"/>
            <a:ext cx="957263" cy="957262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923868" y="1571621"/>
            <a:ext cx="957263" cy="957262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212103" y="1571621"/>
            <a:ext cx="957263" cy="957262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939394" y="1571621"/>
            <a:ext cx="957263" cy="957262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79982553"/>
      </p:ext>
    </p:extLst>
  </p:cSld>
  <p:clrMapOvr>
    <a:masterClrMapping/>
  </p:clrMapOvr>
  <p:transition spd="med">
    <p:strip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94645" y="4126327"/>
            <a:ext cx="878071" cy="878070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590701" y="4126327"/>
            <a:ext cx="878071" cy="878070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186755" y="4126327"/>
            <a:ext cx="878071" cy="878070"/>
          </a:xfrm>
          <a:prstGeom prst="ellipse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1027535"/>
      </p:ext>
    </p:extLst>
  </p:cSld>
  <p:clrMapOvr>
    <a:masterClrMapping/>
  </p:clrMapOvr>
  <p:transition spd="med">
    <p:strip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34006" y="2519640"/>
            <a:ext cx="1007863" cy="1007862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075709" y="4261103"/>
            <a:ext cx="1211443" cy="1211442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603777" y="2733581"/>
            <a:ext cx="1060705" cy="1060705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164653" y="3933434"/>
            <a:ext cx="752727" cy="752726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3979429"/>
      </p:ext>
    </p:extLst>
  </p:cSld>
  <p:clrMapOvr>
    <a:masterClrMapping/>
  </p:clrMapOvr>
  <p:transition spd="med">
    <p:strip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138"/>
            <a:ext cx="12192000" cy="481654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86505924"/>
      </p:ext>
    </p:extLst>
  </p:cSld>
  <p:clrMapOvr>
    <a:masterClrMapping/>
  </p:clrMapOvr>
  <p:transition spd="med">
    <p:strip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138"/>
            <a:ext cx="12192000" cy="481654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9408"/>
      </p:ext>
    </p:extLst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21/09/2021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10716"/>
      </p:ext>
    </p:extLst>
  </p:cSld>
  <p:clrMapOvr>
    <a:masterClrMapping/>
  </p:clrMapOvr>
  <p:transition spd="med">
    <p:strip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637281" y="2159623"/>
            <a:ext cx="2536091" cy="339193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1646946"/>
      </p:ext>
    </p:extLst>
  </p:cSld>
  <p:clrMapOvr>
    <a:masterClrMapping/>
  </p:clrMapOvr>
  <p:transition spd="med">
    <p:strip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108769" y="0"/>
            <a:ext cx="4083232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50984616"/>
      </p:ext>
    </p:extLst>
  </p:cSld>
  <p:clrMapOvr>
    <a:masterClrMapping/>
  </p:clrMapOvr>
  <p:transition spd="med">
    <p:strip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364476" y="2069574"/>
            <a:ext cx="3463151" cy="3463151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30585304"/>
      </p:ext>
    </p:extLst>
  </p:cSld>
  <p:clrMapOvr>
    <a:masterClrMapping/>
  </p:clrMapOvr>
  <p:transition spd="med">
    <p:strip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138"/>
            <a:ext cx="12192000" cy="481654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678177" y="1992460"/>
            <a:ext cx="1506211" cy="26587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123852" y="2116139"/>
            <a:ext cx="1400209" cy="247167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6923458"/>
      </p:ext>
    </p:extLst>
  </p:cSld>
  <p:clrMapOvr>
    <a:masterClrMapping/>
  </p:clrMapOvr>
  <p:transition spd="med">
    <p:strip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138"/>
            <a:ext cx="12192000" cy="48590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883537" y="1679195"/>
            <a:ext cx="2110267" cy="372507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2308918"/>
      </p:ext>
    </p:extLst>
  </p:cSld>
  <p:clrMapOvr>
    <a:masterClrMapping/>
  </p:clrMapOvr>
  <p:transition spd="med">
    <p:strip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138"/>
            <a:ext cx="12192000" cy="48590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469371" y="3165397"/>
            <a:ext cx="1432212" cy="191148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619256" y="1565911"/>
            <a:ext cx="4396453" cy="246797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378975" y="3284234"/>
            <a:ext cx="2798655" cy="1760375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610235" y="4033750"/>
            <a:ext cx="598308" cy="105883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969509"/>
      </p:ext>
    </p:extLst>
  </p:cSld>
  <p:clrMapOvr>
    <a:masterClrMapping/>
  </p:clrMapOvr>
  <p:transition spd="med">
    <p:strip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138"/>
            <a:ext cx="12192000" cy="536765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91279708"/>
      </p:ext>
    </p:extLst>
  </p:cSld>
  <p:clrMapOvr>
    <a:masterClrMapping/>
  </p:clrMapOvr>
  <p:transition spd="med">
    <p:strip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138"/>
            <a:ext cx="12192000" cy="536765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633663" y="1799563"/>
            <a:ext cx="6924676" cy="5058575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5038752"/>
      </p:ext>
    </p:extLst>
  </p:cSld>
  <p:clrMapOvr>
    <a:masterClrMapping/>
  </p:clrMapOvr>
  <p:transition spd="med">
    <p:strip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019255" y="2293254"/>
            <a:ext cx="1886180" cy="332951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048171" y="2495743"/>
            <a:ext cx="1719287" cy="303491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46681889"/>
      </p:ext>
    </p:extLst>
  </p:cSld>
  <p:clrMapOvr>
    <a:masterClrMapping/>
  </p:clrMapOvr>
  <p:transition spd="med">
    <p:strip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176122" y="2065475"/>
            <a:ext cx="2455311" cy="327940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066709" y="3186590"/>
            <a:ext cx="1199651" cy="212860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6980830"/>
      </p:ext>
    </p:extLst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21/09/2021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47799"/>
      </p:ext>
    </p:extLst>
  </p:cSld>
  <p:clrMapOvr>
    <a:masterClrMapping/>
  </p:clrMapOvr>
  <p:transition spd="med">
    <p:strips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152915" y="2293254"/>
            <a:ext cx="1886180" cy="332951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88287140"/>
      </p:ext>
    </p:extLst>
  </p:cSld>
  <p:clrMapOvr>
    <a:masterClrMapping/>
  </p:clrMapOvr>
  <p:transition spd="med">
    <p:strip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931247" y="2293254"/>
            <a:ext cx="1886180" cy="332951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0691362"/>
      </p:ext>
    </p:extLst>
  </p:cSld>
  <p:clrMapOvr>
    <a:masterClrMapping/>
  </p:clrMapOvr>
  <p:transition spd="med">
    <p:strip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21309" y="1774157"/>
            <a:ext cx="2884387" cy="2884386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086308" y="1774157"/>
            <a:ext cx="2884387" cy="2884386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19385420"/>
      </p:ext>
    </p:extLst>
  </p:cSld>
  <p:clrMapOvr>
    <a:masterClrMapping/>
  </p:clrMapOvr>
  <p:transition spd="med">
    <p:strip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0880" y="1626890"/>
            <a:ext cx="4054405" cy="21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56716" y="3855130"/>
            <a:ext cx="4054405" cy="21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0880" y="3855130"/>
            <a:ext cx="1994552" cy="21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58219" y="1626890"/>
            <a:ext cx="1994552" cy="2160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897669" y="1626890"/>
            <a:ext cx="2393839" cy="438824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7715497"/>
      </p:ext>
    </p:extLst>
  </p:cSld>
  <p:clrMapOvr>
    <a:masterClrMapping/>
  </p:clrMapOvr>
  <p:transition spd="med">
    <p:strips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362222" y="1541858"/>
            <a:ext cx="2884063" cy="16267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54020" y="1541858"/>
            <a:ext cx="2884063" cy="16267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945901" y="1541858"/>
            <a:ext cx="2884063" cy="16267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654020" y="4040901"/>
            <a:ext cx="2884063" cy="16267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362222" y="4040901"/>
            <a:ext cx="2884063" cy="16267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945901" y="4040901"/>
            <a:ext cx="2884063" cy="16267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6624755"/>
      </p:ext>
    </p:extLst>
  </p:cSld>
  <p:clrMapOvr>
    <a:masterClrMapping/>
  </p:clrMapOvr>
  <p:transition spd="med">
    <p:strips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362221" y="1727981"/>
            <a:ext cx="2884063" cy="3345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54020" y="1727981"/>
            <a:ext cx="2884063" cy="3345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945899" y="1727981"/>
            <a:ext cx="2884063" cy="3345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0319800"/>
      </p:ext>
    </p:extLst>
  </p:cSld>
  <p:clrMapOvr>
    <a:masterClrMapping/>
  </p:clrMapOvr>
  <p:transition spd="med">
    <p:strips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39889" y="1679731"/>
            <a:ext cx="2435403" cy="332395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40781" y="1679731"/>
            <a:ext cx="2435403" cy="332395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241669" y="1679731"/>
            <a:ext cx="2435403" cy="332395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942561" y="1679731"/>
            <a:ext cx="2435403" cy="332395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0729592"/>
      </p:ext>
    </p:extLst>
  </p:cSld>
  <p:clrMapOvr>
    <a:masterClrMapping/>
  </p:clrMapOvr>
  <p:transition spd="med">
    <p:strips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59151" y="1696085"/>
            <a:ext cx="4851872" cy="3345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80977" y="1696085"/>
            <a:ext cx="4851872" cy="3345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0997651"/>
      </p:ext>
    </p:extLst>
  </p:cSld>
  <p:clrMapOvr>
    <a:masterClrMapping/>
  </p:clrMapOvr>
  <p:transition spd="med">
    <p:strips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395515" y="2080563"/>
            <a:ext cx="2642616" cy="340844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6044053"/>
      </p:ext>
    </p:extLst>
  </p:cSld>
  <p:clrMapOvr>
    <a:masterClrMapping/>
  </p:clrMapOvr>
  <p:transition spd="med">
    <p:strips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13588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59731"/>
      </p:ext>
    </p:extLst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21/09/2021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5640"/>
      </p:ext>
    </p:extLst>
  </p:cSld>
  <p:clrMapOvr>
    <a:masterClrMapping/>
  </p:clrMapOvr>
  <p:transition spd="med">
    <p:strips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621499" y="1888277"/>
            <a:ext cx="1440000" cy="14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id-ID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095649" y="1888277"/>
            <a:ext cx="1440000" cy="14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id-ID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569800" y="1888277"/>
            <a:ext cx="1440000" cy="14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43951" y="1888277"/>
            <a:ext cx="1440000" cy="14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70416062"/>
      </p:ext>
    </p:extLst>
  </p:cSld>
  <p:clrMapOvr>
    <a:masterClrMapping/>
  </p:clrMapOvr>
  <p:transition spd="med">
    <p:strips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3408" y="1071418"/>
            <a:ext cx="5657711" cy="578658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94128210"/>
      </p:ext>
    </p:extLst>
  </p:cSld>
  <p:clrMapOvr>
    <a:masterClrMapping/>
  </p:clrMapOvr>
  <p:transition spd="med">
    <p:strips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55831" y="1690688"/>
            <a:ext cx="2186585" cy="438824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88949" y="1690688"/>
            <a:ext cx="4402139" cy="438824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48592663"/>
      </p:ext>
    </p:extLst>
  </p:cSld>
  <p:clrMapOvr>
    <a:masterClrMapping/>
  </p:clrMapOvr>
  <p:transition spd="med">
    <p:strips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88949" y="1690688"/>
            <a:ext cx="4402139" cy="438824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2843069"/>
      </p:ext>
    </p:extLst>
  </p:cSld>
  <p:clrMapOvr>
    <a:masterClrMapping/>
  </p:clrMapOvr>
  <p:transition spd="med">
    <p:strips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55831" y="1691308"/>
            <a:ext cx="2186585" cy="438824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44425804"/>
      </p:ext>
    </p:extLst>
  </p:cSld>
  <p:clrMapOvr>
    <a:masterClrMapping/>
  </p:clrMapOvr>
  <p:transition spd="med">
    <p:strips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341120" y="1645921"/>
            <a:ext cx="3145536" cy="199339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4680052"/>
      </p:ext>
    </p:extLst>
  </p:cSld>
  <p:clrMapOvr>
    <a:masterClrMapping/>
  </p:clrMapOvr>
  <p:transition spd="med">
    <p:strips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590544" y="1646056"/>
            <a:ext cx="2377440" cy="2752679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14288" y="1646056"/>
            <a:ext cx="2377440" cy="2752679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38032" y="1646056"/>
            <a:ext cx="2377440" cy="2752679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7871758"/>
      </p:ext>
    </p:extLst>
  </p:cSld>
  <p:clrMapOvr>
    <a:masterClrMapping/>
  </p:clrMapOvr>
  <p:transition spd="med">
    <p:strips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92019" y="1627632"/>
            <a:ext cx="6480048" cy="2407006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9403467"/>
      </p:ext>
    </p:extLst>
  </p:cSld>
  <p:clrMapOvr>
    <a:masterClrMapping/>
  </p:clrMapOvr>
  <p:transition spd="med">
    <p:strips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97161" y="1683012"/>
            <a:ext cx="4140048" cy="210076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538025" y="3822192"/>
            <a:ext cx="4140048" cy="210076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14556106"/>
      </p:ext>
    </p:extLst>
  </p:cSld>
  <p:clrMapOvr>
    <a:masterClrMapping/>
  </p:clrMapOvr>
  <p:transition spd="med">
    <p:strips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453009" y="1702269"/>
            <a:ext cx="1881899" cy="188189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389065" y="1702131"/>
            <a:ext cx="1881811" cy="188244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2160903"/>
      </p:ext>
    </p:extLst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21/09/2021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44564"/>
      </p:ext>
    </p:extLst>
  </p:cSld>
  <p:clrMapOvr>
    <a:masterClrMapping/>
  </p:clrMapOvr>
  <p:transition spd="med">
    <p:strips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23232" y="1645920"/>
            <a:ext cx="3145536" cy="199339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0967640"/>
      </p:ext>
    </p:extLst>
  </p:cSld>
  <p:clrMapOvr>
    <a:masterClrMapping/>
  </p:clrMapOvr>
  <p:transition spd="med">
    <p:strips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26520" y="1709928"/>
            <a:ext cx="4331207" cy="199339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8197761"/>
      </p:ext>
    </p:extLst>
  </p:cSld>
  <p:clrMapOvr>
    <a:masterClrMapping/>
  </p:clrMapOvr>
  <p:transition spd="med">
    <p:strips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08852" y="2524510"/>
            <a:ext cx="4331207" cy="33459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57656788"/>
      </p:ext>
    </p:extLst>
  </p:cSld>
  <p:clrMapOvr>
    <a:masterClrMapping/>
  </p:clrMapOvr>
  <p:transition spd="med">
    <p:strips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399032"/>
            <a:ext cx="6099048" cy="383794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72336049"/>
      </p:ext>
    </p:extLst>
  </p:cSld>
  <p:clrMapOvr>
    <a:masterClrMapping/>
  </p:clrMapOvr>
  <p:transition spd="med">
    <p:strips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7272783"/>
      </p:ext>
    </p:extLst>
  </p:cSld>
  <p:clrMapOvr>
    <a:masterClrMapping/>
  </p:clrMapOvr>
  <p:transition spd="med">
    <p:strips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" y="1399170"/>
            <a:ext cx="4371267" cy="314598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820733" y="1399170"/>
            <a:ext cx="4371267" cy="314598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d-ID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3396153"/>
      </p:ext>
    </p:extLst>
  </p:cSld>
  <p:clrMapOvr>
    <a:masterClrMapping/>
  </p:clrMapOvr>
  <p:transition spd="med">
    <p:strips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30176" y="1399033"/>
            <a:ext cx="4643189" cy="383794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118636" y="3348914"/>
            <a:ext cx="4643189" cy="188806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" y="1399168"/>
            <a:ext cx="1384452" cy="190416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-2" y="3349051"/>
            <a:ext cx="1384452" cy="188806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10807099" y="1399030"/>
            <a:ext cx="1384452" cy="3837944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01685290"/>
      </p:ext>
    </p:extLst>
  </p:cSld>
  <p:clrMapOvr>
    <a:masterClrMapping/>
  </p:clrMapOvr>
  <p:transition spd="med">
    <p:strips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3432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43432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37549549"/>
      </p:ext>
    </p:extLst>
  </p:cSld>
  <p:clrMapOvr>
    <a:masterClrMapping/>
  </p:clrMapOvr>
  <p:transition spd="med">
    <p:strips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236815"/>
      </p:ext>
    </p:extLst>
  </p:cSld>
  <p:clrMapOvr>
    <a:masterClrMapping/>
  </p:clrMapOvr>
  <p:transition spd="med">
    <p:strips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035239" y="938831"/>
            <a:ext cx="2469364" cy="148132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7415043"/>
      </p:ext>
    </p:extLst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21/09/2021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2794"/>
      </p:ext>
    </p:extLst>
  </p:cSld>
  <p:clrMapOvr>
    <a:masterClrMapping/>
  </p:clrMapOvr>
  <p:transition spd="med">
    <p:strips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830083" y="810816"/>
            <a:ext cx="2469364" cy="148132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55173461"/>
      </p:ext>
    </p:extLst>
  </p:cSld>
  <p:clrMapOvr>
    <a:masterClrMapping/>
  </p:clrMapOvr>
  <p:transition spd="med">
    <p:strips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909320" y="1698143"/>
            <a:ext cx="2469365" cy="184072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813320" y="1698143"/>
            <a:ext cx="2469365" cy="184072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259364"/>
      </p:ext>
    </p:extLst>
  </p:cSld>
  <p:clrMapOvr>
    <a:masterClrMapping/>
  </p:clrMapOvr>
  <p:transition spd="med">
    <p:strips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1520773"/>
      </p:ext>
    </p:extLst>
  </p:cSld>
  <p:clrMapOvr>
    <a:masterClrMapping/>
  </p:clrMapOvr>
  <p:transition spd="med">
    <p:strips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648673" y="1600338"/>
            <a:ext cx="1216025" cy="1216025"/>
          </a:xfrm>
          <a:prstGeom prst="ellipse">
            <a:avLst/>
          </a:prstGeom>
          <a:ln w="38100">
            <a:solidFill>
              <a:srgbClr val="00BBD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id-ID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1222648"/>
      </p:ext>
    </p:extLst>
  </p:cSld>
  <p:clrMapOvr>
    <a:masterClrMapping/>
  </p:clrMapOvr>
  <p:transition spd="med">
    <p:strips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rgbClr val="F23B48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91452596"/>
      </p:ext>
    </p:extLst>
  </p:cSld>
  <p:clrMapOvr>
    <a:masterClrMapping/>
  </p:clrMapOvr>
  <p:transition spd="med">
    <p:strips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749415" y="1691312"/>
            <a:ext cx="4320000" cy="4319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d-ID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8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467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11471655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655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467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34616457"/>
      </p:ext>
    </p:extLst>
  </p:cSld>
  <p:clrMapOvr>
    <a:masterClrMapping/>
  </p:clrMapOvr>
  <p:transition spd="med">
    <p:strips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5193304" y="3344665"/>
            <a:ext cx="236032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5193304" y="3344665"/>
            <a:ext cx="23603291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5193304" y="3344665"/>
            <a:ext cx="23603291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5193304" y="3344665"/>
            <a:ext cx="23603291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3"/>
          <p:cNvGrpSpPr/>
          <p:nvPr userDrawn="1"/>
        </p:nvGrpSpPr>
        <p:grpSpPr>
          <a:xfrm rot="17100000">
            <a:off x="4415471" y="1613318"/>
            <a:ext cx="3360000" cy="3360292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16"/>
          <p:cNvGrpSpPr>
            <a:grpSpLocks noChangeAspect="1"/>
          </p:cNvGrpSpPr>
          <p:nvPr userDrawn="1"/>
        </p:nvGrpSpPr>
        <p:grpSpPr>
          <a:xfrm rot="11994079">
            <a:off x="4295315" y="1493395"/>
            <a:ext cx="3600312" cy="36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グループ化 19"/>
          <p:cNvGrpSpPr>
            <a:grpSpLocks noChangeAspect="1"/>
          </p:cNvGrpSpPr>
          <p:nvPr userDrawn="1"/>
        </p:nvGrpSpPr>
        <p:grpSpPr>
          <a:xfrm rot="3600000">
            <a:off x="4175471" y="1373297"/>
            <a:ext cx="3840000" cy="3840333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グループ化 22"/>
          <p:cNvGrpSpPr>
            <a:grpSpLocks noChangeAspect="1"/>
          </p:cNvGrpSpPr>
          <p:nvPr userDrawn="1"/>
        </p:nvGrpSpPr>
        <p:grpSpPr>
          <a:xfrm rot="18000000">
            <a:off x="4055471" y="1253286"/>
            <a:ext cx="4080000" cy="4080355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グループ化 25"/>
          <p:cNvGrpSpPr>
            <a:grpSpLocks noChangeAspect="1"/>
          </p:cNvGrpSpPr>
          <p:nvPr userDrawn="1"/>
        </p:nvGrpSpPr>
        <p:grpSpPr>
          <a:xfrm rot="7511662">
            <a:off x="3935471" y="1133345"/>
            <a:ext cx="4320000" cy="4320375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28"/>
          <p:cNvGrpSpPr>
            <a:grpSpLocks noChangeAspect="1"/>
          </p:cNvGrpSpPr>
          <p:nvPr userDrawn="1"/>
        </p:nvGrpSpPr>
        <p:grpSpPr>
          <a:xfrm rot="10993309">
            <a:off x="3815275" y="1013395"/>
            <a:ext cx="4560396" cy="456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710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5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7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5" y="5685251"/>
            <a:ext cx="10370052" cy="1008112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20" name="グループ化 34"/>
          <p:cNvGrpSpPr/>
          <p:nvPr userDrawn="1"/>
        </p:nvGrpSpPr>
        <p:grpSpPr>
          <a:xfrm>
            <a:off x="5730640" y="5397357"/>
            <a:ext cx="725488" cy="125685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4693249" y="1661411"/>
            <a:ext cx="576115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5436377" y="1661411"/>
            <a:ext cx="576115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6179509" y="1661411"/>
            <a:ext cx="576115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6922637" y="1661411"/>
            <a:ext cx="576115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3" tIns="30482" rIns="60963" bIns="304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42762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3" tIns="30482" rIns="60963" bIns="30482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67732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7F6FA0-BA2E-455C-9700-A97128F3ACB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8636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3EDE19-5580-40BD-ACB7-CACE67B441C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BCBE-5765-46D3-BA4F-E21B47D4CF2C}" type="datetimeFigureOut">
              <a:rPr lang="en-US" smtClean="0"/>
              <a:pPr/>
              <a:t>21/09/2021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41919"/>
      </p:ext>
    </p:extLst>
  </p:cSld>
  <p:clrMapOvr>
    <a:masterClrMapping/>
  </p:clrMapOvr>
  <p:transition spd="med">
    <p:strips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DD322-BD9C-4D47-A6B5-99A3046556D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9186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824B82-9481-41D7-9395-8996F685180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0434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AFE37-2F1E-4102-A545-5978C592A15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1112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A531D0-81CD-44FA-BED2-279D48D7C8B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7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A01B4B-552F-46B5-A217-8CB2718D73B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858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2B9F04-7731-4674-8AAF-DC03ED96C56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3960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F537D6-08F3-49CD-9F69-53797124530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8004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8028A-B2FE-4E05-8897-27154AFD956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9270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66190F-D946-479D-AFA2-82E3FF7BC0A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5222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70A31-69F6-414D-AD22-688B9927902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38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BCBE-5765-46D3-BA4F-E21B47D4CF2C}" type="datetimeFigureOut">
              <a:rPr lang="en-US" smtClean="0"/>
              <a:pPr/>
              <a:t>21/09/2021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3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Tiêu đề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tiêu </a:t>
            </a:r>
            <a:r>
              <a:rPr lang="vi-VN" dirty="0" err="1"/>
              <a:t>đề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3" name="Chỗ dành sẵn Văn bả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Hình tự d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Hình tự d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Hình tự d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7" name="Nhóm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8" name="Hình tự d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Hình tự d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Hình tự d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Hình tự d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Hình tự d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Hình tự d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Hình tự d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Hình tự d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6" name="Nhóm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17" name="Hình tự d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Hình tự d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Hình tự d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Hình tự d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Hình tự d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Hình tự d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Nhóm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4" name="Hình tự d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Hình tự d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Hình tự d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Hình tự d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Hình tự d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Hình tự d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Hình tự d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1" name="Nhóm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2" name="Hình tự d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Hình tự d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Hình tự d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Hình tự d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Hình tự d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Hình tự d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Hình tự d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Hình tự d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Nhóm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1" name="Hình tự d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Hình tự d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Hình tự d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Hình tự d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Hình tự d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Hình tự d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Hình tự d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Hình tự d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9" name="Nhóm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0" name="Hình tự d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Hình tự d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Hình tự d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Hình tự d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Hình tự d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Hình tự d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Hình tự d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Hình tự d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Nhóm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59" name="Hình tự d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Hình tự d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Hình tự d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Hình tự d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Hình tự d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Hình tự d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Hình tự d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Hình tự d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67" name="Chỗ dành sẵn Ngà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B21BCBE-5765-46D3-BA4F-E21B47D4CF2C}" type="datetimeFigureOut">
              <a:rPr lang="en-US" smtClean="0"/>
              <a:pPr/>
              <a:t>21/09/2021</a:t>
            </a:fld>
            <a:endParaRPr lang="en-US"/>
          </a:p>
        </p:txBody>
      </p:sp>
      <p:sp>
        <p:nvSpPr>
          <p:cNvPr id="68" name="Chỗ dành sẵn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9" name="Chỗ dành sẵn Số Bản chiế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7847686-4720-432E-AA12-47DA17ED5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  <p:sldLayoutId id="2147484862" r:id="rId12"/>
    <p:sldLayoutId id="2147484863" r:id="rId13"/>
    <p:sldLayoutId id="2147484866" r:id="rId14"/>
    <p:sldLayoutId id="2147484867" r:id="rId15"/>
    <p:sldLayoutId id="2147484868" r:id="rId16"/>
    <p:sldLayoutId id="2147484869" r:id="rId17"/>
    <p:sldLayoutId id="2147484870" r:id="rId18"/>
    <p:sldLayoutId id="2147484582" r:id="rId19"/>
    <p:sldLayoutId id="2147484583" r:id="rId20"/>
    <p:sldLayoutId id="2147484584" r:id="rId21"/>
    <p:sldLayoutId id="2147484585" r:id="rId22"/>
    <p:sldLayoutId id="2147484587" r:id="rId23"/>
    <p:sldLayoutId id="2147484588" r:id="rId24"/>
    <p:sldLayoutId id="2147484589" r:id="rId25"/>
    <p:sldLayoutId id="2147484590" r:id="rId26"/>
    <p:sldLayoutId id="2147484591" r:id="rId27"/>
    <p:sldLayoutId id="2147484592" r:id="rId28"/>
    <p:sldLayoutId id="2147484593" r:id="rId29"/>
    <p:sldLayoutId id="2147484594" r:id="rId30"/>
    <p:sldLayoutId id="2147484595" r:id="rId31"/>
    <p:sldLayoutId id="2147484596" r:id="rId32"/>
    <p:sldLayoutId id="2147484597" r:id="rId33"/>
    <p:sldLayoutId id="2147484598" r:id="rId34"/>
    <p:sldLayoutId id="2147484599" r:id="rId35"/>
    <p:sldLayoutId id="2147484600" r:id="rId36"/>
    <p:sldLayoutId id="2147484601" r:id="rId37"/>
    <p:sldLayoutId id="2147484602" r:id="rId38"/>
    <p:sldLayoutId id="2147484603" r:id="rId39"/>
    <p:sldLayoutId id="2147484604" r:id="rId40"/>
    <p:sldLayoutId id="2147484605" r:id="rId41"/>
    <p:sldLayoutId id="2147484606" r:id="rId42"/>
    <p:sldLayoutId id="2147484607" r:id="rId43"/>
    <p:sldLayoutId id="2147484608" r:id="rId44"/>
    <p:sldLayoutId id="2147484609" r:id="rId45"/>
    <p:sldLayoutId id="2147484610" r:id="rId46"/>
    <p:sldLayoutId id="2147484611" r:id="rId47"/>
    <p:sldLayoutId id="2147484612" r:id="rId48"/>
    <p:sldLayoutId id="2147484613" r:id="rId49"/>
    <p:sldLayoutId id="2147484614" r:id="rId50"/>
    <p:sldLayoutId id="2147484615" r:id="rId51"/>
    <p:sldLayoutId id="2147484616" r:id="rId52"/>
    <p:sldLayoutId id="2147484617" r:id="rId53"/>
    <p:sldLayoutId id="2147484618" r:id="rId54"/>
    <p:sldLayoutId id="2147484619" r:id="rId55"/>
    <p:sldLayoutId id="2147484620" r:id="rId56"/>
    <p:sldLayoutId id="2147484621" r:id="rId57"/>
    <p:sldLayoutId id="2147484622" r:id="rId58"/>
    <p:sldLayoutId id="2147484623" r:id="rId59"/>
    <p:sldLayoutId id="2147484624" r:id="rId60"/>
    <p:sldLayoutId id="2147484625" r:id="rId61"/>
    <p:sldLayoutId id="2147484627" r:id="rId62"/>
    <p:sldLayoutId id="2147484628" r:id="rId63"/>
    <p:sldLayoutId id="2147484629" r:id="rId64"/>
    <p:sldLayoutId id="2147484630" r:id="rId65"/>
    <p:sldLayoutId id="2147484631" r:id="rId66"/>
    <p:sldLayoutId id="2147484632" r:id="rId67"/>
    <p:sldLayoutId id="2147484633" r:id="rId68"/>
    <p:sldLayoutId id="2147484634" r:id="rId69"/>
    <p:sldLayoutId id="2147484635" r:id="rId70"/>
    <p:sldLayoutId id="2147484636" r:id="rId71"/>
    <p:sldLayoutId id="2147484637" r:id="rId72"/>
    <p:sldLayoutId id="2147484638" r:id="rId73"/>
    <p:sldLayoutId id="2147484639" r:id="rId74"/>
    <p:sldLayoutId id="2147484885" r:id="rId75"/>
    <p:sldLayoutId id="2147484886" r:id="rId76"/>
  </p:sldLayoutIdLst>
  <p:transition spd="med">
    <p:strips/>
  </p:transition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vi-VN"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130BC-6931-4172-A971-FEDBC561BF6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39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8" r:id="rId1"/>
    <p:sldLayoutId id="2147484889" r:id="rId2"/>
    <p:sldLayoutId id="2147484890" r:id="rId3"/>
    <p:sldLayoutId id="2147484891" r:id="rId4"/>
    <p:sldLayoutId id="2147484892" r:id="rId5"/>
    <p:sldLayoutId id="2147484893" r:id="rId6"/>
    <p:sldLayoutId id="2147484894" r:id="rId7"/>
    <p:sldLayoutId id="2147484895" r:id="rId8"/>
    <p:sldLayoutId id="2147484896" r:id="rId9"/>
    <p:sldLayoutId id="2147484897" r:id="rId10"/>
    <p:sldLayoutId id="2147484898" r:id="rId11"/>
    <p:sldLayoutId id="21474848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hyperlink" Target="http://vi.wikipedia.org/wiki/H%C3%ACnh:Emblem_of_India.sv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65020"/>
            <a:ext cx="11355906" cy="226325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Trường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THCS  LINH TRUNG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24000" y="228600"/>
            <a:ext cx="9144000" cy="609600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Trục</a:t>
            </a:r>
            <a:r>
              <a:rPr lang="en-US" sz="4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thời</a:t>
            </a:r>
            <a:r>
              <a:rPr lang="en-US" sz="4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gian</a:t>
            </a:r>
            <a:r>
              <a:rPr lang="en-US" sz="4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biểu</a:t>
            </a:r>
            <a:r>
              <a:rPr lang="en-US" sz="4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thị</a:t>
            </a:r>
            <a:r>
              <a:rPr lang="en-US" sz="4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lịch</a:t>
            </a:r>
            <a:r>
              <a:rPr lang="en-US" sz="4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sử</a:t>
            </a:r>
            <a:r>
              <a:rPr lang="en-US" sz="4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Ấn</a:t>
            </a:r>
            <a:r>
              <a:rPr lang="en-US" sz="4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Độ</a:t>
            </a:r>
            <a:r>
              <a:rPr lang="en-US" sz="4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thời</a:t>
            </a:r>
            <a:r>
              <a:rPr lang="en-US" sz="4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phong</a:t>
            </a:r>
            <a:r>
              <a:rPr lang="en-US" sz="4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kiến</a:t>
            </a:r>
            <a:endParaRPr lang="id-ID" sz="4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85800" y="2133600"/>
            <a:ext cx="589804" cy="728170"/>
            <a:chOff x="1994399" y="2158871"/>
            <a:chExt cx="589804" cy="728170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val 17527788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val 17527788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295400" y="2133600"/>
            <a:ext cx="1066800" cy="744386"/>
            <a:chOff x="4503943" y="4285619"/>
            <a:chExt cx="382215" cy="544302"/>
          </a:xfrm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4503943" y="4285619"/>
              <a:ext cx="382215" cy="532444"/>
            </a:xfrm>
            <a:prstGeom prst="rect">
              <a:avLst/>
            </a:prstGeom>
            <a:solidFill>
              <a:srgbClr val="F23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IV</a:t>
              </a:r>
              <a:endParaRPr lang="id-ID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4503943" y="4564210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0896600" y="2133600"/>
            <a:ext cx="737935" cy="728170"/>
            <a:chOff x="7739063" y="3990975"/>
            <a:chExt cx="414338" cy="827088"/>
          </a:xfrm>
        </p:grpSpPr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600200" y="2967335"/>
            <a:ext cx="929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3"/>
              </a:buBlip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IV: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Vương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triều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Gúp-ta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thành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lập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VI: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Ngoại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bang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thống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trị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…</a:t>
            </a:r>
          </a:p>
          <a:p>
            <a:pPr marL="285750" lvl="0" indent="-285750">
              <a:buBlip>
                <a:blip r:embed="rId3"/>
              </a:buBlip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XII: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Vương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triều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Hồi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giáo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Đê-li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thành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lập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XVI: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Vương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triều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Ấn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độ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Mô-gôn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thành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lập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Giữa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XIX: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Thực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dân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Anh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xâm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lược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829800" y="2133600"/>
            <a:ext cx="1013398" cy="744386"/>
            <a:chOff x="4503943" y="4285619"/>
            <a:chExt cx="382215" cy="544302"/>
          </a:xfrm>
        </p:grpSpPr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4503943" y="4285619"/>
              <a:ext cx="382215" cy="53244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  <a:latin typeface="Cambria" pitchFamily="18" charset="0"/>
                  <a:cs typeface="Times New Roman" pitchFamily="18" charset="0"/>
                </a:rPr>
                <a:t>…</a:t>
              </a:r>
              <a:endParaRPr lang="id-ID" b="1" dirty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endParaRPr>
            </a:p>
          </p:txBody>
        </p:sp>
        <p:sp>
          <p:nvSpPr>
            <p:cNvPr id="63" name="Rectangle 8"/>
            <p:cNvSpPr>
              <a:spLocks noChangeArrowheads="1"/>
            </p:cNvSpPr>
            <p:nvPr/>
          </p:nvSpPr>
          <p:spPr bwMode="auto">
            <a:xfrm>
              <a:off x="4503943" y="4564210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96200" y="2133600"/>
            <a:ext cx="2133600" cy="744386"/>
            <a:chOff x="4475203" y="3561284"/>
            <a:chExt cx="382215" cy="544302"/>
          </a:xfrm>
        </p:grpSpPr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4475203" y="3561284"/>
              <a:ext cx="382215" cy="5324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err="1">
                  <a:solidFill>
                    <a:prstClr val="white"/>
                  </a:solidFill>
                  <a:latin typeface="Cambria" pitchFamily="18" charset="0"/>
                  <a:cs typeface="Times New Roman" pitchFamily="18" charset="0"/>
                </a:rPr>
                <a:t>Giữa</a:t>
              </a:r>
              <a:r>
                <a:rPr lang="en-US" b="1" dirty="0">
                  <a:solidFill>
                    <a:prstClr val="white"/>
                  </a:solidFill>
                  <a:latin typeface="Cambria" pitchFamily="18" charset="0"/>
                  <a:cs typeface="Times New Roman" pitchFamily="18" charset="0"/>
                </a:rPr>
                <a:t> XIX</a:t>
              </a:r>
              <a:endParaRPr lang="id-ID" b="1" dirty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475203" y="3839875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362200" y="2133600"/>
            <a:ext cx="1089603" cy="728169"/>
            <a:chOff x="7579094" y="3004103"/>
            <a:chExt cx="410957" cy="532444"/>
          </a:xfrm>
        </p:grpSpPr>
        <p:sp>
          <p:nvSpPr>
            <p:cNvPr id="72" name="Rectangle 7"/>
            <p:cNvSpPr>
              <a:spLocks noChangeArrowheads="1"/>
            </p:cNvSpPr>
            <p:nvPr/>
          </p:nvSpPr>
          <p:spPr bwMode="auto">
            <a:xfrm>
              <a:off x="7579094" y="3004103"/>
              <a:ext cx="402356" cy="5324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  <a:latin typeface="Cambria" pitchFamily="18" charset="0"/>
                  <a:cs typeface="Times New Roman" pitchFamily="18" charset="0"/>
                </a:rPr>
                <a:t>VI</a:t>
              </a:r>
              <a:endParaRPr lang="id-ID" b="1" dirty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endParaRPr>
            </a:p>
          </p:txBody>
        </p:sp>
        <p:sp>
          <p:nvSpPr>
            <p:cNvPr id="73" name="Rectangle 8"/>
            <p:cNvSpPr>
              <a:spLocks noChangeArrowheads="1"/>
            </p:cNvSpPr>
            <p:nvPr/>
          </p:nvSpPr>
          <p:spPr bwMode="auto">
            <a:xfrm>
              <a:off x="7579096" y="3313674"/>
              <a:ext cx="410955" cy="222873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429000" y="2133600"/>
            <a:ext cx="2133600" cy="744385"/>
            <a:chOff x="4503943" y="4285620"/>
            <a:chExt cx="382215" cy="544301"/>
          </a:xfrm>
        </p:grpSpPr>
        <p:sp>
          <p:nvSpPr>
            <p:cNvPr id="75" name="Rectangle 7"/>
            <p:cNvSpPr>
              <a:spLocks noChangeArrowheads="1"/>
            </p:cNvSpPr>
            <p:nvPr/>
          </p:nvSpPr>
          <p:spPr bwMode="auto">
            <a:xfrm>
              <a:off x="4503943" y="4285620"/>
              <a:ext cx="382215" cy="5324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  <a:latin typeface="Cambria" pitchFamily="18" charset="0"/>
                  <a:cs typeface="Times New Roman" pitchFamily="18" charset="0"/>
                </a:rPr>
                <a:t>…</a:t>
              </a:r>
              <a:endParaRPr lang="id-ID" b="1" dirty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endParaRPr>
            </a:p>
          </p:txBody>
        </p:sp>
        <p:sp>
          <p:nvSpPr>
            <p:cNvPr id="76" name="Rectangle 8"/>
            <p:cNvSpPr>
              <a:spLocks noChangeArrowheads="1"/>
            </p:cNvSpPr>
            <p:nvPr/>
          </p:nvSpPr>
          <p:spPr bwMode="auto">
            <a:xfrm>
              <a:off x="4503943" y="4564210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562600" y="2133600"/>
            <a:ext cx="1066800" cy="744386"/>
            <a:chOff x="4503943" y="4285619"/>
            <a:chExt cx="382215" cy="544302"/>
          </a:xfrm>
        </p:grpSpPr>
        <p:sp>
          <p:nvSpPr>
            <p:cNvPr id="78" name="Rectangle 7"/>
            <p:cNvSpPr>
              <a:spLocks noChangeArrowheads="1"/>
            </p:cNvSpPr>
            <p:nvPr/>
          </p:nvSpPr>
          <p:spPr bwMode="auto">
            <a:xfrm>
              <a:off x="4503943" y="4285619"/>
              <a:ext cx="382215" cy="532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  <a:latin typeface="Cambria" pitchFamily="18" charset="0"/>
                  <a:cs typeface="Times New Roman" pitchFamily="18" charset="0"/>
                </a:rPr>
                <a:t>XII</a:t>
              </a:r>
              <a:endParaRPr lang="id-ID" b="1" dirty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endParaRPr>
            </a:p>
          </p:txBody>
        </p:sp>
        <p:sp>
          <p:nvSpPr>
            <p:cNvPr id="79" name="Rectangle 8"/>
            <p:cNvSpPr>
              <a:spLocks noChangeArrowheads="1"/>
            </p:cNvSpPr>
            <p:nvPr/>
          </p:nvSpPr>
          <p:spPr bwMode="auto">
            <a:xfrm>
              <a:off x="4503943" y="4564210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629400" y="2133600"/>
            <a:ext cx="1066800" cy="728169"/>
            <a:chOff x="4529424" y="4285619"/>
            <a:chExt cx="356734" cy="532444"/>
          </a:xfrm>
        </p:grpSpPr>
        <p:sp>
          <p:nvSpPr>
            <p:cNvPr id="81" name="Rectangle 7"/>
            <p:cNvSpPr>
              <a:spLocks noChangeArrowheads="1"/>
            </p:cNvSpPr>
            <p:nvPr/>
          </p:nvSpPr>
          <p:spPr bwMode="auto">
            <a:xfrm>
              <a:off x="4529424" y="4285619"/>
              <a:ext cx="356734" cy="53244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  <a:latin typeface="Cambria" pitchFamily="18" charset="0"/>
                  <a:cs typeface="Times New Roman" pitchFamily="18" charset="0"/>
                </a:rPr>
                <a:t>XVI</a:t>
              </a:r>
              <a:endParaRPr lang="id-ID" b="1" dirty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8"/>
            <p:cNvSpPr>
              <a:spLocks noChangeArrowheads="1"/>
            </p:cNvSpPr>
            <p:nvPr/>
          </p:nvSpPr>
          <p:spPr bwMode="auto">
            <a:xfrm>
              <a:off x="4529424" y="4564210"/>
              <a:ext cx="356734" cy="222873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21302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1323427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7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</a:t>
            </a:r>
            <a:r>
              <a:rPr lang="en-US" sz="8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Thảo</a:t>
            </a:r>
            <a:r>
              <a:rPr lang="en-US" sz="7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1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luận</a:t>
            </a:r>
            <a:r>
              <a:rPr lang="en-US" sz="7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1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nhóm</a:t>
            </a:r>
            <a:endParaRPr lang="en-US" sz="71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 descr="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1"/>
            <a:ext cx="6858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D1C32E4-102F-0740-BF73-08D7BF79CD57}"/>
              </a:ext>
            </a:extLst>
          </p:cNvPr>
          <p:cNvSpPr txBox="1"/>
          <p:nvPr/>
        </p:nvSpPr>
        <p:spPr>
          <a:xfrm>
            <a:off x="1524000" y="19812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u="sng" dirty="0">
                <a:solidFill>
                  <a:srgbClr val="0070C0"/>
                </a:solidFill>
              </a:rPr>
              <a:t>Câu 1</a:t>
            </a:r>
            <a:r>
              <a:rPr lang="x-none" sz="2800" b="1" dirty="0">
                <a:solidFill>
                  <a:srgbClr val="0070C0"/>
                </a:solidFill>
              </a:rPr>
              <a:t>: Sự phát triển của Ấn Độ dưới các vương triều được biểu hiện như thế nào</a:t>
            </a:r>
            <a:r>
              <a:rPr lang="x-none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388950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1323427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7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</a:t>
            </a:r>
            <a:r>
              <a:rPr lang="en-US" sz="8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Thảo</a:t>
            </a:r>
            <a:r>
              <a:rPr lang="en-US" sz="7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1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luận</a:t>
            </a:r>
            <a:r>
              <a:rPr lang="en-US" sz="7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1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nhóm</a:t>
            </a:r>
            <a:endParaRPr lang="en-US" sz="71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 descr="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1"/>
            <a:ext cx="6858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514600"/>
            <a:ext cx="3962400" cy="507819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Vương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triều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Gúp-ta</a:t>
            </a:r>
            <a:endParaRPr lang="en-US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2590800"/>
            <a:ext cx="0" cy="403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4" descr="Kết quả hình ảnh cho vương triều gúp 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3429002"/>
            <a:ext cx="3428999" cy="30479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013260" y="2514600"/>
            <a:ext cx="4331993" cy="507819"/>
          </a:xfrm>
          <a:prstGeom prst="rect">
            <a:avLst/>
          </a:prstGeom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Vương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triều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Hồi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Đê-li</a:t>
            </a:r>
            <a:endParaRPr lang="en-US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6" descr="Hình ảnh có liên qu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1" y="3429000"/>
            <a:ext cx="3428999" cy="30480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8382001" y="2590800"/>
            <a:ext cx="0" cy="4038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382002" y="2514600"/>
            <a:ext cx="3809999" cy="507819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Vương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triều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Mô-gôn</a:t>
            </a:r>
            <a:endParaRPr lang="en-US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8" descr="Kết quả hình ảnh cho vương triều mô gô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1" y="3429000"/>
            <a:ext cx="3428999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914400"/>
            <a:ext cx="9133731" cy="1233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Vương</a:t>
            </a:r>
            <a:r>
              <a:rPr kumimoji="0" lang="en-US" sz="39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triều</a:t>
            </a:r>
            <a:r>
              <a:rPr kumimoji="0" lang="en-US" sz="3900" b="1" i="0" u="none" strike="noStrike" kern="120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Gúp-ta</a:t>
            </a:r>
            <a:endParaRPr kumimoji="0" lang="en-US" sz="3900" b="1" i="0" u="none" strike="noStrike" kern="120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00201" y="1676400"/>
            <a:ext cx="4567428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Nghề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thủ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luyện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kim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rất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phát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triển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⇒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tế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phát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hội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ổn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định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55" marR="0" lvl="0" indent="-342855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Đầu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TK VI,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Vương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triều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Gúp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-ta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bị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diệt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Ấn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luôn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bị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ngoài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xâm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lược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trị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ết quả hình ảnh cho màu trắ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1" y="1"/>
            <a:ext cx="6096000" cy="6858000"/>
          </a:xfrm>
          <a:prstGeom prst="rect">
            <a:avLst/>
          </a:prstGeom>
          <a:noFill/>
        </p:spPr>
      </p:pic>
      <p:sp>
        <p:nvSpPr>
          <p:cNvPr id="3" name="Right Triangle 2"/>
          <p:cNvSpPr/>
          <p:nvPr/>
        </p:nvSpPr>
        <p:spPr>
          <a:xfrm rot="10800000" flipV="1">
            <a:off x="11003280" y="5669279"/>
            <a:ext cx="1188720" cy="1188721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ight Triangle 3"/>
          <p:cNvSpPr/>
          <p:nvPr/>
        </p:nvSpPr>
        <p:spPr>
          <a:xfrm rot="5400000" flipV="1">
            <a:off x="11003280" y="0"/>
            <a:ext cx="1188721" cy="118872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 rot="16200000" flipV="1">
            <a:off x="6095999" y="5669280"/>
            <a:ext cx="1188721" cy="118872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6095999" y="0"/>
            <a:ext cx="1188721" cy="118872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Kết quả hình ảnh cho cột sắt không gỉ ở ấn đ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1"/>
            <a:ext cx="7924801" cy="6858000"/>
          </a:xfrm>
          <a:prstGeom prst="rect">
            <a:avLst/>
          </a:prstGeom>
          <a:noFill/>
        </p:spPr>
      </p:pic>
      <p:pic>
        <p:nvPicPr>
          <p:cNvPr id="8" name="Picture 4" descr="Kết quả hình ảnh cho cột sắt không gỉ ở ấn đ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600200"/>
            <a:ext cx="4267201" cy="52578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2057401" y="2514600"/>
            <a:ext cx="6248399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057401" y="4343400"/>
            <a:ext cx="6248399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Predefined Process 10"/>
          <p:cNvSpPr/>
          <p:nvPr/>
        </p:nvSpPr>
        <p:spPr>
          <a:xfrm>
            <a:off x="1" y="0"/>
            <a:ext cx="4267201" cy="1600200"/>
          </a:xfrm>
          <a:prstGeom prst="flowChartPredefinedProcess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sắt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gỉ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khắc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ở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Đê-li</a:t>
            </a:r>
            <a:r>
              <a:rPr lang="en-US" dirty="0"/>
              <a:t> (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)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1" y="1219200"/>
            <a:ext cx="6096000" cy="446274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7100" dirty="0" err="1"/>
              <a:t>Bức</a:t>
            </a:r>
            <a:r>
              <a:rPr lang="en-US" sz="7100" dirty="0"/>
              <a:t> </a:t>
            </a:r>
            <a:r>
              <a:rPr lang="en-US" sz="7100" dirty="0" err="1"/>
              <a:t>tượng</a:t>
            </a:r>
            <a:r>
              <a:rPr lang="en-US" sz="7100" dirty="0"/>
              <a:t> </a:t>
            </a:r>
            <a:r>
              <a:rPr lang="en-US" sz="7100" dirty="0" err="1"/>
              <a:t>Phật</a:t>
            </a:r>
            <a:r>
              <a:rPr lang="en-US" sz="7100" dirty="0"/>
              <a:t> </a:t>
            </a:r>
            <a:r>
              <a:rPr lang="en-US" sz="7100" dirty="0" err="1"/>
              <a:t>bằng</a:t>
            </a:r>
            <a:r>
              <a:rPr lang="en-US" sz="7100" dirty="0"/>
              <a:t> </a:t>
            </a:r>
            <a:r>
              <a:rPr lang="en-US" sz="7100" dirty="0" err="1"/>
              <a:t>đồng</a:t>
            </a:r>
            <a:r>
              <a:rPr lang="en-US" sz="7100" dirty="0"/>
              <a:t> </a:t>
            </a:r>
            <a:r>
              <a:rPr lang="en-US" sz="7100" dirty="0" err="1"/>
              <a:t>cao</a:t>
            </a:r>
            <a:r>
              <a:rPr lang="en-US" sz="7100" dirty="0"/>
              <a:t> </a:t>
            </a:r>
            <a:r>
              <a:rPr lang="en-US" sz="7100" dirty="0" err="1"/>
              <a:t>tới</a:t>
            </a:r>
            <a:r>
              <a:rPr lang="en-US" sz="7100" dirty="0"/>
              <a:t> 2m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" descr="Kết quả hình ảnh cho trang sức ấ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1" y="5029200"/>
            <a:ext cx="3352800" cy="1828800"/>
          </a:xfrm>
          <a:prstGeom prst="rect">
            <a:avLst/>
          </a:prstGeom>
          <a:noFill/>
        </p:spPr>
      </p:pic>
      <p:pic>
        <p:nvPicPr>
          <p:cNvPr id="3" name="Picture 38" descr="Kết quả hình ảnh cho trang sức ấ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1600200"/>
            <a:ext cx="3352800" cy="3429000"/>
          </a:xfrm>
          <a:prstGeom prst="rect">
            <a:avLst/>
          </a:prstGeom>
          <a:noFill/>
        </p:spPr>
      </p:pic>
      <p:pic>
        <p:nvPicPr>
          <p:cNvPr id="4" name="Picture 40" descr="Hình ảnh có liên q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0"/>
            <a:ext cx="3352800" cy="1676400"/>
          </a:xfrm>
          <a:prstGeom prst="rect">
            <a:avLst/>
          </a:prstGeom>
          <a:noFill/>
        </p:spPr>
      </p:pic>
      <p:pic>
        <p:nvPicPr>
          <p:cNvPr id="5" name="Picture 2" descr="Kết quả hình ảnh cho lụa ấ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0200"/>
            <a:ext cx="3352800" cy="5257800"/>
          </a:xfrm>
          <a:prstGeom prst="rect">
            <a:avLst/>
          </a:prstGeom>
          <a:noFill/>
        </p:spPr>
      </p:pic>
      <p:pic>
        <p:nvPicPr>
          <p:cNvPr id="6" name="Picture 4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3429000"/>
            <a:ext cx="3352800" cy="3429000"/>
          </a:xfrm>
          <a:prstGeom prst="rect">
            <a:avLst/>
          </a:prstGeom>
          <a:noFill/>
        </p:spPr>
      </p:pic>
      <p:sp>
        <p:nvSpPr>
          <p:cNvPr id="7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Hình ảnh có liên qua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8" descr="Hình ảnh có liên qua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 descr="Hình ảnh có liên qua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Hình ảnh có liên qua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4" descr="Hình ảnh có liên qua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6" descr="Hình ảnh có liên qua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8" descr="Hình ảnh có liên qua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30" descr="Kết quả hình ảnh cho lụa ấ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0"/>
            <a:ext cx="3352800" cy="3429000"/>
          </a:xfrm>
          <a:prstGeom prst="rect">
            <a:avLst/>
          </a:prstGeom>
          <a:noFill/>
        </p:spPr>
      </p:pic>
      <p:pic>
        <p:nvPicPr>
          <p:cNvPr id="20" name="Picture 32" descr="Hình ảnh có liên qu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0"/>
            <a:ext cx="5562600" cy="7162800"/>
          </a:xfrm>
          <a:prstGeom prst="rect">
            <a:avLst/>
          </a:prstGeom>
          <a:noFill/>
        </p:spPr>
      </p:pic>
      <p:sp>
        <p:nvSpPr>
          <p:cNvPr id="21" name="Bevel 20"/>
          <p:cNvSpPr/>
          <p:nvPr/>
        </p:nvSpPr>
        <p:spPr>
          <a:xfrm>
            <a:off x="0" y="0"/>
            <a:ext cx="3352800" cy="16002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/>
              <a:t>Lụa</a:t>
            </a:r>
            <a:endParaRPr lang="en-US" sz="6600" dirty="0"/>
          </a:p>
        </p:txBody>
      </p:sp>
      <p:sp>
        <p:nvSpPr>
          <p:cNvPr id="22" name="Bevel 21"/>
          <p:cNvSpPr/>
          <p:nvPr/>
        </p:nvSpPr>
        <p:spPr>
          <a:xfrm>
            <a:off x="0" y="0"/>
            <a:ext cx="3352800" cy="16002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</a:rPr>
              <a:t>Trang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sức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23" name="Picture 34" descr="Kết quả hình ảnh cho trang sức ấ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600201"/>
            <a:ext cx="3352799" cy="5257799"/>
          </a:xfrm>
          <a:prstGeom prst="rect">
            <a:avLst/>
          </a:prstGeom>
          <a:noFill/>
        </p:spPr>
      </p:pic>
      <p:pic>
        <p:nvPicPr>
          <p:cNvPr id="24" name="Picture 36" descr="Kết quả hình ảnh cho trang sức ấ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1"/>
            <a:ext cx="54864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7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97281" y="1188718"/>
            <a:ext cx="3108960" cy="36118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Tác</a:t>
            </a:r>
            <a:r>
              <a:rPr kumimoji="0" lang="en-US" sz="4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phẩm</a:t>
            </a:r>
            <a:r>
              <a:rPr kumimoji="0" lang="en-US" sz="4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nghệ</a:t>
            </a:r>
            <a:r>
              <a:rPr kumimoji="0" lang="en-US" sz="4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thuật</a:t>
            </a:r>
            <a:r>
              <a:rPr kumimoji="0" lang="en-US" sz="4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tinh</a:t>
            </a:r>
            <a:r>
              <a:rPr kumimoji="0" lang="en-US" sz="4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xảo</a:t>
            </a:r>
            <a:r>
              <a:rPr kumimoji="0" lang="en-US" sz="4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ngà</a:t>
            </a:r>
            <a:r>
              <a:rPr kumimoji="0" lang="en-US" sz="4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voi</a:t>
            </a:r>
            <a:endParaRPr kumimoji="0" lang="en-US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" name="Picture 2" descr="Kết quả hình ảnh cho chạm khắc ngà voi ở ấ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57200"/>
            <a:ext cx="6705599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990601"/>
            <a:ext cx="9133731" cy="1233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Vương</a:t>
            </a:r>
            <a:r>
              <a:rPr kumimoji="0" lang="en-US" sz="5500" b="1" i="0" u="none" strike="noStrike" kern="1200" cap="none" spc="0" normalizeH="0" baseline="0" noProof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triều</a:t>
            </a:r>
            <a:r>
              <a:rPr kumimoji="0" lang="en-US" sz="5500" b="1" i="0" u="none" strike="noStrike" kern="1200" cap="none" spc="0" normalizeH="0" baseline="0" noProof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Hồi</a:t>
            </a:r>
            <a:r>
              <a:rPr kumimoji="0" lang="en-US" sz="5500" b="1" i="0" u="none" strike="noStrike" kern="1200" cap="none" spc="0" normalizeH="0" baseline="0" noProof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giáo</a:t>
            </a:r>
            <a:r>
              <a:rPr kumimoji="0" lang="en-US" sz="5500" b="1" i="0" u="none" strike="noStrike" kern="1200" cap="none" spc="0" normalizeH="0" baseline="0" noProof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Đê</a:t>
            </a:r>
            <a:r>
              <a:rPr kumimoji="0" lang="en-US" sz="5500" b="1" i="0" u="none" strike="noStrike" kern="1200" cap="none" spc="0" normalizeH="0" baseline="0" noProof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-li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1" y="2514601"/>
            <a:ext cx="5177027" cy="41529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Chiếm đoạt ruộng đất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 hành chính sách nghiệt ngã, cấm đoán đạo Hin đu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AutoShape 14"/>
          <p:cNvSpPr>
            <a:spLocks/>
          </p:cNvSpPr>
          <p:nvPr/>
        </p:nvSpPr>
        <p:spPr bwMode="auto">
          <a:xfrm>
            <a:off x="6858000" y="2514601"/>
            <a:ext cx="228601" cy="1828800"/>
          </a:xfrm>
          <a:prstGeom prst="righ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200" y="2895601"/>
            <a:ext cx="3352800" cy="1077206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>
              <a:defRPr/>
            </a:pPr>
            <a:r>
              <a:rPr lang="en-US" altLang="en-US" sz="3200" dirty="0" err="1">
                <a:latin typeface="+mj-lt"/>
              </a:rPr>
              <a:t>Mâu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thuẫn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dân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tộc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căng</a:t>
            </a:r>
            <a:r>
              <a:rPr lang="en-US" altLang="en-US" sz="3200" dirty="0">
                <a:latin typeface="+mj-lt"/>
              </a:rPr>
              <a:t> </a:t>
            </a:r>
            <a:r>
              <a:rPr lang="en-US" altLang="en-US" sz="3200" dirty="0" err="1">
                <a:latin typeface="+mj-lt"/>
              </a:rPr>
              <a:t>thẳng</a:t>
            </a:r>
            <a:endParaRPr lang="en-US" altLang="en-US" sz="3200" dirty="0">
              <a:latin typeface="+mj-lt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762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533400"/>
            <a:ext cx="9133731" cy="1233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500" b="1" i="0" u="none" strike="noStrike" kern="1200" cap="none" spc="301" normalizeH="0" baseline="0" noProof="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Vương</a:t>
            </a:r>
            <a:r>
              <a:rPr kumimoji="0" lang="en-US" sz="5500" b="1" i="0" u="none" strike="noStrike" kern="1200" cap="none" spc="301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500" b="1" i="0" u="none" strike="noStrike" kern="1200" cap="none" spc="301" normalizeH="0" baseline="0" noProof="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triều</a:t>
            </a:r>
            <a:r>
              <a:rPr kumimoji="0" lang="en-US" sz="5500" b="1" i="0" u="none" strike="noStrike" kern="1200" cap="none" spc="301" normalizeH="0" baseline="0" noProof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500" b="1" i="0" u="none" strike="noStrike" kern="1200" cap="none" spc="301" normalizeH="0" baseline="0" noProof="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Mô-gôn</a:t>
            </a:r>
            <a:endParaRPr kumimoji="0" lang="en-US" sz="5500" b="1" i="0" u="none" strike="noStrike" kern="1200" cap="none" spc="301" normalizeH="0" baseline="0" noProof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800600" y="1485901"/>
            <a:ext cx="5857129" cy="4123944"/>
          </a:xfrm>
          <a:prstGeom prst="rect">
            <a:avLst/>
          </a:prstGeom>
        </p:spPr>
        <p:txBody>
          <a:bodyPr/>
          <a:lstStyle/>
          <a:p>
            <a:pPr marL="27432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Xóa bỏ sự kì thị tôn giáo</a:t>
            </a:r>
          </a:p>
          <a:p>
            <a:pPr marL="27432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Khôi phục kinh tế và phát triển văn hóa Ấn Độ</a:t>
            </a:r>
          </a:p>
          <a:p>
            <a:pPr marL="27432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Giữa thế kỷ XIX, Ấn Độ trở thành thuộc địa của Anh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Kết quả hình ảnh cho vua a cơ 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447800"/>
            <a:ext cx="3200400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1" y="5638802"/>
            <a:ext cx="3200400" cy="58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200" dirty="0" err="1"/>
              <a:t>Vua</a:t>
            </a:r>
            <a:r>
              <a:rPr lang="en-US" sz="3200" dirty="0"/>
              <a:t> A-</a:t>
            </a:r>
            <a:r>
              <a:rPr lang="en-US" sz="3200" dirty="0" err="1"/>
              <a:t>cơ</a:t>
            </a:r>
            <a:r>
              <a:rPr lang="en-US" sz="3200" dirty="0"/>
              <a:t>-</a:t>
            </a:r>
            <a:r>
              <a:rPr lang="en-US" sz="3200" dirty="0" err="1"/>
              <a:t>ba</a:t>
            </a:r>
            <a:endParaRPr lang="en-US" sz="32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78911"/>
            <a:ext cx="9133731" cy="1233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6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triều</a:t>
            </a:r>
            <a:r>
              <a:rPr kumimoji="0" lang="en-US" sz="6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đại</a:t>
            </a:r>
            <a:r>
              <a:rPr kumimoji="0" lang="en-US" sz="6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phong</a:t>
            </a:r>
            <a:r>
              <a:rPr kumimoji="0" lang="en-US" sz="61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100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kiến</a:t>
            </a:r>
            <a:endParaRPr kumimoji="0" lang="en-US" sz="61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48823"/>
              </p:ext>
            </p:extLst>
          </p:nvPr>
        </p:nvGraphicFramePr>
        <p:xfrm>
          <a:off x="0" y="1447803"/>
          <a:ext cx="12192000" cy="703605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26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3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1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80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99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r>
                        <a:rPr kumimoji="0" lang="vi-VN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ư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ơng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triều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GÚP-TA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HỒI GIÁO ĐÊ-LI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MÔ-GÔN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Thời gian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IV - VI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XII -XVI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XVI - XIX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7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Kinh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tế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-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Xã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hội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Văn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hóa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Luyện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kim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phát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triển</a:t>
                      </a: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Nghề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thủ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công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với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kĩ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thuật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cao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=&gt;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Quốc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gia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phong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kiến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thống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nhất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Chiếm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đoạt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ruộng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đất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của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người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Ấn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Cấm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đạo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Hin-đu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=&gt;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Mẫu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thuẫn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dân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tộc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Xóa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bỏ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kì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thị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tôn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giáo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Khôi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phục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kinh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tế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phát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triển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văn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hóa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Picture 13" descr="feather_writ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7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0" y="78911"/>
            <a:ext cx="9133731" cy="1233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277" marR="0" lvl="0" indent="-914277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Kiểm tra bài cũ</a:t>
            </a:r>
            <a:endParaRPr kumimoji="0" lang="en-US" sz="8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8572" y="1485901"/>
            <a:ext cx="4480561" cy="41239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Nêu những biểu hiện xã hội phong kiến thời Tống – Nguyên.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177170" y="1485901"/>
            <a:ext cx="4480561" cy="41239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Trình bày những thành tựu lớn về văn hóa, khoa học – kĩ thuật của Trung Quốc thời phong kiến.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1666741" y="1676400"/>
            <a:ext cx="4480561" cy="768096"/>
          </a:xfrm>
          <a:prstGeom prst="rect">
            <a:avLst/>
          </a:prstGeom>
        </p:spPr>
        <p:txBody>
          <a:bodyPr/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tabLst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3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Văn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hóa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Ấn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676400" y="609600"/>
            <a:ext cx="9133731" cy="1233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9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Bài</a:t>
            </a:r>
            <a:r>
              <a:rPr lang="en-US" sz="39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en-US" sz="39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5: </a:t>
            </a:r>
            <a:r>
              <a:rPr kumimoji="0" lang="en-US" sz="39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Ấn</a:t>
            </a:r>
            <a:r>
              <a:rPr kumimoji="0" lang="en-US" sz="39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Độ</a:t>
            </a:r>
            <a:r>
              <a:rPr kumimoji="0" lang="en-US" sz="39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thời</a:t>
            </a:r>
            <a:r>
              <a:rPr kumimoji="0" lang="en-US" sz="39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phong</a:t>
            </a:r>
            <a:r>
              <a:rPr kumimoji="0" lang="en-US" sz="39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kiến</a:t>
            </a:r>
            <a:r>
              <a:rPr kumimoji="0" lang="en-US" sz="39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78911"/>
            <a:ext cx="9133731" cy="1233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Văn</a:t>
            </a:r>
            <a:r>
              <a:rPr kumimoji="0" lang="en-US" sz="65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hóa</a:t>
            </a:r>
            <a:r>
              <a:rPr kumimoji="0" lang="en-US" sz="65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Ấn</a:t>
            </a:r>
            <a:r>
              <a:rPr kumimoji="0" lang="en-US" sz="65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Độ</a:t>
            </a:r>
            <a:endParaRPr kumimoji="0" lang="en-US" sz="65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8572" y="1485900"/>
            <a:ext cx="9134857" cy="4152901"/>
          </a:xfrm>
          <a:prstGeom prst="rect">
            <a:avLst/>
          </a:prstGeom>
        </p:spPr>
        <p:txBody>
          <a:bodyPr/>
          <a:lstStyle/>
          <a:p>
            <a:pPr marL="457139" marR="0" lvl="0" indent="-457139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Ấn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hóa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tâm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lớn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loài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1" y="3200400"/>
            <a:ext cx="9144001" cy="1200316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altLang="en-US" sz="3600" b="1" i="1" dirty="0">
                <a:solidFill>
                  <a:srgbClr val="000000"/>
                </a:solidFill>
              </a:rPr>
              <a:t>      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Kể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tên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các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lĩnh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vực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tiêu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biểu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của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nền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văn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hóa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Ấn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Độ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thời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phong</a:t>
            </a:r>
            <a:r>
              <a:rPr lang="en-US" altLang="en-US" sz="3600" b="1" i="1" dirty="0">
                <a:solidFill>
                  <a:srgbClr val="00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</a:rPr>
              <a:t>kiến</a:t>
            </a:r>
            <a:r>
              <a:rPr lang="en-US" altLang="en-US" sz="3600" b="1" i="1" dirty="0">
                <a:solidFill>
                  <a:srgbClr val="000000"/>
                </a:solidFill>
              </a:rPr>
              <a:t> ?</a:t>
            </a:r>
            <a:endParaRPr lang="en-US" altLang="en-US" sz="3600" b="1" i="1" dirty="0"/>
          </a:p>
        </p:txBody>
      </p:sp>
      <p:pic>
        <p:nvPicPr>
          <p:cNvPr id="5" name="Picture 73" descr="qustionsm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200401"/>
            <a:ext cx="533399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1"/>
            <a:ext cx="931899" cy="93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5665">
            <a:off x="1322571" y="1478322"/>
            <a:ext cx="697203" cy="62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fds 3"/>
          <p:cNvSpPr>
            <a:spLocks/>
          </p:cNvSpPr>
          <p:nvPr/>
        </p:nvSpPr>
        <p:spPr bwMode="auto">
          <a:xfrm flipV="1">
            <a:off x="5766433" y="3581400"/>
            <a:ext cx="2140055" cy="1064601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dfds 2"/>
          <p:cNvSpPr>
            <a:spLocks/>
          </p:cNvSpPr>
          <p:nvPr/>
        </p:nvSpPr>
        <p:spPr bwMode="auto">
          <a:xfrm>
            <a:off x="7620000" y="2514600"/>
            <a:ext cx="2140055" cy="1064601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0388" y="3587678"/>
            <a:ext cx="2140055" cy="3270322"/>
          </a:xfrm>
          <a:prstGeom prst="rect">
            <a:avLst/>
          </a:prstGeom>
          <a:solidFill>
            <a:srgbClr val="EAC1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600" dirty="0" err="1">
                <a:solidFill>
                  <a:srgbClr val="595959"/>
                </a:solidFill>
              </a:rPr>
              <a:t>Nghệ</a:t>
            </a:r>
            <a:r>
              <a:rPr lang="en-US" sz="3600" dirty="0">
                <a:solidFill>
                  <a:srgbClr val="595959"/>
                </a:solidFill>
              </a:rPr>
              <a:t> </a:t>
            </a:r>
            <a:r>
              <a:rPr lang="en-US" sz="3600" dirty="0" err="1">
                <a:solidFill>
                  <a:srgbClr val="595959"/>
                </a:solidFill>
              </a:rPr>
              <a:t>thuật</a:t>
            </a:r>
            <a:r>
              <a:rPr lang="en-US" sz="3600" dirty="0">
                <a:solidFill>
                  <a:srgbClr val="595959"/>
                </a:solidFill>
              </a:rPr>
              <a:t> – </a:t>
            </a:r>
            <a:r>
              <a:rPr lang="en-US" sz="3600" dirty="0" err="1">
                <a:solidFill>
                  <a:srgbClr val="595959"/>
                </a:solidFill>
              </a:rPr>
              <a:t>Kiến</a:t>
            </a:r>
            <a:r>
              <a:rPr lang="en-US" sz="3600" dirty="0">
                <a:solidFill>
                  <a:srgbClr val="595959"/>
                </a:solidFill>
              </a:rPr>
              <a:t> </a:t>
            </a:r>
            <a:r>
              <a:rPr lang="en-US" sz="3600" dirty="0" err="1">
                <a:solidFill>
                  <a:srgbClr val="595959"/>
                </a:solidFill>
              </a:rPr>
              <a:t>trúc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5" name="sdfds 4"/>
          <p:cNvSpPr>
            <a:spLocks/>
          </p:cNvSpPr>
          <p:nvPr/>
        </p:nvSpPr>
        <p:spPr bwMode="auto">
          <a:xfrm>
            <a:off x="3914051" y="2514600"/>
            <a:ext cx="2140055" cy="1064601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dfds 5"/>
          <p:cNvSpPr>
            <a:spLocks/>
          </p:cNvSpPr>
          <p:nvPr/>
        </p:nvSpPr>
        <p:spPr bwMode="auto">
          <a:xfrm flipV="1">
            <a:off x="2057400" y="3581400"/>
            <a:ext cx="2133600" cy="106680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gfhfgh 1"/>
          <p:cNvSpPr/>
          <p:nvPr/>
        </p:nvSpPr>
        <p:spPr>
          <a:xfrm>
            <a:off x="5759129" y="-762000"/>
            <a:ext cx="2140055" cy="4330142"/>
          </a:xfrm>
          <a:prstGeom prst="rect">
            <a:avLst/>
          </a:prstGeom>
          <a:solidFill>
            <a:srgbClr val="FFB9B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dirty="0">
              <a:solidFill>
                <a:srgbClr val="595959"/>
              </a:solidFill>
            </a:endParaRPr>
          </a:p>
          <a:p>
            <a:pPr algn="ctr"/>
            <a:endParaRPr lang="en-US" sz="3600" dirty="0">
              <a:solidFill>
                <a:srgbClr val="595959"/>
              </a:solidFill>
            </a:endParaRPr>
          </a:p>
          <a:p>
            <a:pPr algn="ctr"/>
            <a:endParaRPr lang="en-US" sz="3600" dirty="0">
              <a:solidFill>
                <a:srgbClr val="595959"/>
              </a:solidFill>
            </a:endParaRPr>
          </a:p>
          <a:p>
            <a:pPr algn="ctr"/>
            <a:r>
              <a:rPr lang="en-US" sz="3600" dirty="0" err="1">
                <a:solidFill>
                  <a:srgbClr val="595959"/>
                </a:solidFill>
              </a:rPr>
              <a:t>Văn</a:t>
            </a:r>
            <a:r>
              <a:rPr lang="en-US" sz="3600" dirty="0">
                <a:solidFill>
                  <a:srgbClr val="595959"/>
                </a:solidFill>
              </a:rPr>
              <a:t> </a:t>
            </a:r>
            <a:r>
              <a:rPr lang="en-US" sz="3600" dirty="0" err="1">
                <a:solidFill>
                  <a:srgbClr val="595959"/>
                </a:solidFill>
              </a:rPr>
              <a:t>học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5145" y="3580530"/>
            <a:ext cx="2140055" cy="3277470"/>
          </a:xfrm>
          <a:prstGeom prst="rect">
            <a:avLst/>
          </a:prstGeom>
          <a:solidFill>
            <a:srgbClr val="99FF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600" dirty="0" err="1">
                <a:solidFill>
                  <a:srgbClr val="595959"/>
                </a:solidFill>
              </a:rPr>
              <a:t>Tôn</a:t>
            </a:r>
            <a:r>
              <a:rPr lang="en-US" sz="3600" dirty="0">
                <a:solidFill>
                  <a:srgbClr val="595959"/>
                </a:solidFill>
              </a:rPr>
              <a:t> </a:t>
            </a:r>
            <a:r>
              <a:rPr lang="en-US" sz="3600" dirty="0" err="1">
                <a:solidFill>
                  <a:srgbClr val="595959"/>
                </a:solidFill>
              </a:rPr>
              <a:t>giáo</a:t>
            </a:r>
            <a:endParaRPr lang="en-US" sz="3600" dirty="0">
              <a:solidFill>
                <a:srgbClr val="595959"/>
              </a:solidFill>
            </a:endParaRPr>
          </a:p>
          <a:p>
            <a:pPr algn="ctr"/>
            <a:endParaRPr lang="en-US" sz="2000" dirty="0">
              <a:solidFill>
                <a:srgbClr val="595959"/>
              </a:solidFill>
            </a:endParaRPr>
          </a:p>
          <a:p>
            <a:pPr algn="ctr"/>
            <a:endParaRPr lang="en-US" sz="2000" dirty="0">
              <a:solidFill>
                <a:srgbClr val="595959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897976" y="2787522"/>
            <a:ext cx="1565911" cy="156268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63680" y="2778984"/>
            <a:ext cx="1565911" cy="156268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62200" y="2819400"/>
            <a:ext cx="1524000" cy="1524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0"/>
            <a:ext cx="2140055" cy="3563645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2000" dirty="0">
                <a:solidFill>
                  <a:srgbClr val="595959"/>
                </a:solidFill>
              </a:rPr>
              <a:t> </a:t>
            </a:r>
            <a:endParaRPr lang="en-US" sz="2000" dirty="0">
              <a:solidFill>
                <a:srgbClr val="595959"/>
              </a:solidFill>
            </a:endParaRPr>
          </a:p>
          <a:p>
            <a:pPr algn="ctr"/>
            <a:endParaRPr lang="en-US" sz="2000" dirty="0">
              <a:solidFill>
                <a:srgbClr val="595959"/>
              </a:solidFill>
            </a:endParaRPr>
          </a:p>
          <a:p>
            <a:pPr algn="ctr"/>
            <a:endParaRPr lang="en-US" sz="2000" dirty="0">
              <a:solidFill>
                <a:srgbClr val="595959"/>
              </a:solidFill>
            </a:endParaRPr>
          </a:p>
          <a:p>
            <a:pPr algn="ctr"/>
            <a:r>
              <a:rPr lang="en-US" sz="3600" dirty="0" err="1">
                <a:solidFill>
                  <a:srgbClr val="595959"/>
                </a:solidFill>
              </a:rPr>
              <a:t>Chữ</a:t>
            </a:r>
            <a:r>
              <a:rPr lang="en-US" sz="3600" dirty="0">
                <a:solidFill>
                  <a:srgbClr val="595959"/>
                </a:solidFill>
              </a:rPr>
              <a:t> </a:t>
            </a:r>
            <a:r>
              <a:rPr lang="en-US" sz="3600" dirty="0" err="1">
                <a:solidFill>
                  <a:srgbClr val="595959"/>
                </a:solidFill>
              </a:rPr>
              <a:t>viết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2819400"/>
            <a:ext cx="1565911" cy="156268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ardrop 13"/>
          <p:cNvSpPr/>
          <p:nvPr/>
        </p:nvSpPr>
        <p:spPr>
          <a:xfrm rot="8100000">
            <a:off x="2849213" y="3306414"/>
            <a:ext cx="511875" cy="511876"/>
          </a:xfrm>
          <a:prstGeom prst="teardrop">
            <a:avLst>
              <a:gd name="adj" fmla="val 129460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966"/>
              </a:solidFill>
            </a:endParaRPr>
          </a:p>
        </p:txBody>
      </p:sp>
      <p:sp>
        <p:nvSpPr>
          <p:cNvPr id="15" name="Teardrop 14"/>
          <p:cNvSpPr/>
          <p:nvPr/>
        </p:nvSpPr>
        <p:spPr>
          <a:xfrm rot="8100000">
            <a:off x="6538697" y="3255290"/>
            <a:ext cx="613299" cy="612034"/>
          </a:xfrm>
          <a:prstGeom prst="teardrop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ardrop 15"/>
          <p:cNvSpPr/>
          <p:nvPr/>
        </p:nvSpPr>
        <p:spPr>
          <a:xfrm rot="8100000">
            <a:off x="4622371" y="3251403"/>
            <a:ext cx="613299" cy="612034"/>
          </a:xfrm>
          <a:prstGeom prst="teardrop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CC99"/>
              </a:solidFill>
            </a:endParaRPr>
          </a:p>
        </p:txBody>
      </p:sp>
      <p:sp>
        <p:nvSpPr>
          <p:cNvPr id="17" name="fdg 1"/>
          <p:cNvSpPr>
            <a:spLocks/>
          </p:cNvSpPr>
          <p:nvPr/>
        </p:nvSpPr>
        <p:spPr bwMode="auto">
          <a:xfrm>
            <a:off x="2057400" y="2514600"/>
            <a:ext cx="2133600" cy="1064601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fdg 2"/>
          <p:cNvSpPr>
            <a:spLocks/>
          </p:cNvSpPr>
          <p:nvPr/>
        </p:nvSpPr>
        <p:spPr bwMode="auto">
          <a:xfrm flipV="1">
            <a:off x="3886201" y="3581399"/>
            <a:ext cx="2167906" cy="1064601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fdg 3"/>
          <p:cNvSpPr>
            <a:spLocks/>
          </p:cNvSpPr>
          <p:nvPr/>
        </p:nvSpPr>
        <p:spPr bwMode="auto">
          <a:xfrm>
            <a:off x="5766433" y="2514600"/>
            <a:ext cx="2140055" cy="1064601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fdg 4"/>
          <p:cNvSpPr>
            <a:spLocks/>
          </p:cNvSpPr>
          <p:nvPr/>
        </p:nvSpPr>
        <p:spPr bwMode="auto">
          <a:xfrm flipV="1">
            <a:off x="7620000" y="3581400"/>
            <a:ext cx="2140055" cy="1064601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933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ardrop 20"/>
          <p:cNvSpPr/>
          <p:nvPr/>
        </p:nvSpPr>
        <p:spPr>
          <a:xfrm rot="8100000">
            <a:off x="8390808" y="3255290"/>
            <a:ext cx="613299" cy="612034"/>
          </a:xfrm>
          <a:prstGeom prst="teardrop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2971800" y="3429000"/>
            <a:ext cx="304800" cy="381000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4800600" y="3429000"/>
            <a:ext cx="304800" cy="304800"/>
          </a:xfrm>
          <a:custGeom>
            <a:avLst/>
            <a:gdLst>
              <a:gd name="T0" fmla="*/ 89 w 368"/>
              <a:gd name="T1" fmla="*/ 122 h 368"/>
              <a:gd name="T2" fmla="*/ 101 w 368"/>
              <a:gd name="T3" fmla="*/ 124 h 368"/>
              <a:gd name="T4" fmla="*/ 146 w 368"/>
              <a:gd name="T5" fmla="*/ 82 h 368"/>
              <a:gd name="T6" fmla="*/ 145 w 368"/>
              <a:gd name="T7" fmla="*/ 73 h 368"/>
              <a:gd name="T8" fmla="*/ 147 w 368"/>
              <a:gd name="T9" fmla="*/ 60 h 368"/>
              <a:gd name="T10" fmla="*/ 87 w 368"/>
              <a:gd name="T11" fmla="*/ 27 h 368"/>
              <a:gd name="T12" fmla="*/ 36 w 368"/>
              <a:gd name="T13" fmla="*/ 75 h 368"/>
              <a:gd name="T14" fmla="*/ 72 w 368"/>
              <a:gd name="T15" fmla="*/ 126 h 368"/>
              <a:gd name="T16" fmla="*/ 89 w 368"/>
              <a:gd name="T17" fmla="*/ 122 h 368"/>
              <a:gd name="T18" fmla="*/ 50 w 368"/>
              <a:gd name="T19" fmla="*/ 161 h 368"/>
              <a:gd name="T20" fmla="*/ 53 w 368"/>
              <a:gd name="T21" fmla="*/ 146 h 368"/>
              <a:gd name="T22" fmla="*/ 19 w 368"/>
              <a:gd name="T23" fmla="*/ 101 h 368"/>
              <a:gd name="T24" fmla="*/ 0 w 368"/>
              <a:gd name="T25" fmla="*/ 184 h 368"/>
              <a:gd name="T26" fmla="*/ 26 w 368"/>
              <a:gd name="T27" fmla="*/ 278 h 368"/>
              <a:gd name="T28" fmla="*/ 58 w 368"/>
              <a:gd name="T29" fmla="*/ 185 h 368"/>
              <a:gd name="T30" fmla="*/ 50 w 368"/>
              <a:gd name="T31" fmla="*/ 161 h 368"/>
              <a:gd name="T32" fmla="*/ 184 w 368"/>
              <a:gd name="T33" fmla="*/ 34 h 368"/>
              <a:gd name="T34" fmla="*/ 211 w 368"/>
              <a:gd name="T35" fmla="*/ 44 h 368"/>
              <a:gd name="T36" fmla="*/ 275 w 368"/>
              <a:gd name="T37" fmla="*/ 24 h 368"/>
              <a:gd name="T38" fmla="*/ 184 w 368"/>
              <a:gd name="T39" fmla="*/ 0 h 368"/>
              <a:gd name="T40" fmla="*/ 119 w 368"/>
              <a:gd name="T41" fmla="*/ 12 h 368"/>
              <a:gd name="T42" fmla="*/ 165 w 368"/>
              <a:gd name="T43" fmla="*/ 39 h 368"/>
              <a:gd name="T44" fmla="*/ 184 w 368"/>
              <a:gd name="T45" fmla="*/ 34 h 368"/>
              <a:gd name="T46" fmla="*/ 243 w 368"/>
              <a:gd name="T47" fmla="*/ 218 h 368"/>
              <a:gd name="T48" fmla="*/ 253 w 368"/>
              <a:gd name="T49" fmla="*/ 205 h 368"/>
              <a:gd name="T50" fmla="*/ 200 w 368"/>
              <a:gd name="T51" fmla="*/ 109 h 368"/>
              <a:gd name="T52" fmla="*/ 184 w 368"/>
              <a:gd name="T53" fmla="*/ 112 h 368"/>
              <a:gd name="T54" fmla="*/ 162 w 368"/>
              <a:gd name="T55" fmla="*/ 105 h 368"/>
              <a:gd name="T56" fmla="*/ 122 w 368"/>
              <a:gd name="T57" fmla="*/ 141 h 368"/>
              <a:gd name="T58" fmla="*/ 128 w 368"/>
              <a:gd name="T59" fmla="*/ 161 h 368"/>
              <a:gd name="T60" fmla="*/ 127 w 368"/>
              <a:gd name="T61" fmla="*/ 173 h 368"/>
              <a:gd name="T62" fmla="*/ 243 w 368"/>
              <a:gd name="T63" fmla="*/ 218 h 368"/>
              <a:gd name="T64" fmla="*/ 294 w 368"/>
              <a:gd name="T65" fmla="*/ 271 h 368"/>
              <a:gd name="T66" fmla="*/ 295 w 368"/>
              <a:gd name="T67" fmla="*/ 293 h 368"/>
              <a:gd name="T68" fmla="*/ 292 w 368"/>
              <a:gd name="T69" fmla="*/ 333 h 368"/>
              <a:gd name="T70" fmla="*/ 359 w 368"/>
              <a:gd name="T71" fmla="*/ 240 h 368"/>
              <a:gd name="T72" fmla="*/ 315 w 368"/>
              <a:gd name="T73" fmla="*/ 247 h 368"/>
              <a:gd name="T74" fmla="*/ 294 w 368"/>
              <a:gd name="T75" fmla="*/ 271 h 368"/>
              <a:gd name="T76" fmla="*/ 234 w 368"/>
              <a:gd name="T77" fmla="*/ 244 h 368"/>
              <a:gd name="T78" fmla="*/ 110 w 368"/>
              <a:gd name="T79" fmla="*/ 195 h 368"/>
              <a:gd name="T80" fmla="*/ 89 w 368"/>
              <a:gd name="T81" fmla="*/ 200 h 368"/>
              <a:gd name="T82" fmla="*/ 81 w 368"/>
              <a:gd name="T83" fmla="*/ 200 h 368"/>
              <a:gd name="T84" fmla="*/ 49 w 368"/>
              <a:gd name="T85" fmla="*/ 309 h 368"/>
              <a:gd name="T86" fmla="*/ 112 w 368"/>
              <a:gd name="T87" fmla="*/ 353 h 368"/>
              <a:gd name="T88" fmla="*/ 234 w 368"/>
              <a:gd name="T89" fmla="*/ 244 h 368"/>
              <a:gd name="T90" fmla="*/ 307 w 368"/>
              <a:gd name="T91" fmla="*/ 48 h 368"/>
              <a:gd name="T92" fmla="*/ 223 w 368"/>
              <a:gd name="T93" fmla="*/ 69 h 368"/>
              <a:gd name="T94" fmla="*/ 224 w 368"/>
              <a:gd name="T95" fmla="*/ 73 h 368"/>
              <a:gd name="T96" fmla="*/ 220 w 368"/>
              <a:gd name="T97" fmla="*/ 90 h 368"/>
              <a:gd name="T98" fmla="*/ 279 w 368"/>
              <a:gd name="T99" fmla="*/ 196 h 368"/>
              <a:gd name="T100" fmla="*/ 314 w 368"/>
              <a:gd name="T101" fmla="*/ 220 h 368"/>
              <a:gd name="T102" fmla="*/ 366 w 368"/>
              <a:gd name="T103" fmla="*/ 210 h 368"/>
              <a:gd name="T104" fmla="*/ 368 w 368"/>
              <a:gd name="T105" fmla="*/ 184 h 368"/>
              <a:gd name="T106" fmla="*/ 307 w 368"/>
              <a:gd name="T107" fmla="*/ 48 h 368"/>
              <a:gd name="T108" fmla="*/ 254 w 368"/>
              <a:gd name="T109" fmla="*/ 265 h 368"/>
              <a:gd name="T110" fmla="*/ 139 w 368"/>
              <a:gd name="T111" fmla="*/ 362 h 368"/>
              <a:gd name="T112" fmla="*/ 184 w 368"/>
              <a:gd name="T113" fmla="*/ 368 h 368"/>
              <a:gd name="T114" fmla="*/ 261 w 368"/>
              <a:gd name="T115" fmla="*/ 351 h 368"/>
              <a:gd name="T116" fmla="*/ 267 w 368"/>
              <a:gd name="T117" fmla="*/ 293 h 368"/>
              <a:gd name="T118" fmla="*/ 266 w 368"/>
              <a:gd name="T119" fmla="*/ 272 h 368"/>
              <a:gd name="T120" fmla="*/ 254 w 368"/>
              <a:gd name="T121" fmla="*/ 2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8" h="368">
                <a:moveTo>
                  <a:pt x="89" y="122"/>
                </a:moveTo>
                <a:cubicBezTo>
                  <a:pt x="93" y="122"/>
                  <a:pt x="97" y="123"/>
                  <a:pt x="101" y="124"/>
                </a:cubicBezTo>
                <a:cubicBezTo>
                  <a:pt x="115" y="108"/>
                  <a:pt x="130" y="94"/>
                  <a:pt x="146" y="82"/>
                </a:cubicBezTo>
                <a:cubicBezTo>
                  <a:pt x="146" y="79"/>
                  <a:pt x="145" y="76"/>
                  <a:pt x="145" y="73"/>
                </a:cubicBezTo>
                <a:cubicBezTo>
                  <a:pt x="145" y="68"/>
                  <a:pt x="146" y="64"/>
                  <a:pt x="147" y="60"/>
                </a:cubicBezTo>
                <a:cubicBezTo>
                  <a:pt x="129" y="47"/>
                  <a:pt x="109" y="36"/>
                  <a:pt x="87" y="27"/>
                </a:cubicBezTo>
                <a:cubicBezTo>
                  <a:pt x="67" y="40"/>
                  <a:pt x="50" y="56"/>
                  <a:pt x="36" y="75"/>
                </a:cubicBezTo>
                <a:cubicBezTo>
                  <a:pt x="46" y="93"/>
                  <a:pt x="58" y="110"/>
                  <a:pt x="72" y="126"/>
                </a:cubicBezTo>
                <a:cubicBezTo>
                  <a:pt x="77" y="124"/>
                  <a:pt x="83" y="122"/>
                  <a:pt x="89" y="122"/>
                </a:cubicBezTo>
                <a:close/>
                <a:moveTo>
                  <a:pt x="50" y="161"/>
                </a:moveTo>
                <a:cubicBezTo>
                  <a:pt x="50" y="156"/>
                  <a:pt x="51" y="151"/>
                  <a:pt x="53" y="146"/>
                </a:cubicBezTo>
                <a:cubicBezTo>
                  <a:pt x="41" y="132"/>
                  <a:pt x="29" y="117"/>
                  <a:pt x="19" y="101"/>
                </a:cubicBezTo>
                <a:cubicBezTo>
                  <a:pt x="7" y="126"/>
                  <a:pt x="0" y="154"/>
                  <a:pt x="0" y="184"/>
                </a:cubicBezTo>
                <a:cubicBezTo>
                  <a:pt x="0" y="218"/>
                  <a:pt x="9" y="250"/>
                  <a:pt x="26" y="278"/>
                </a:cubicBezTo>
                <a:cubicBezTo>
                  <a:pt x="32" y="245"/>
                  <a:pt x="43" y="214"/>
                  <a:pt x="58" y="185"/>
                </a:cubicBezTo>
                <a:cubicBezTo>
                  <a:pt x="53" y="178"/>
                  <a:pt x="50" y="170"/>
                  <a:pt x="50" y="161"/>
                </a:cubicBezTo>
                <a:close/>
                <a:moveTo>
                  <a:pt x="184" y="34"/>
                </a:moveTo>
                <a:cubicBezTo>
                  <a:pt x="195" y="34"/>
                  <a:pt x="204" y="38"/>
                  <a:pt x="211" y="44"/>
                </a:cubicBezTo>
                <a:cubicBezTo>
                  <a:pt x="232" y="35"/>
                  <a:pt x="253" y="29"/>
                  <a:pt x="275" y="24"/>
                </a:cubicBezTo>
                <a:cubicBezTo>
                  <a:pt x="248" y="9"/>
                  <a:pt x="217" y="0"/>
                  <a:pt x="184" y="0"/>
                </a:cubicBezTo>
                <a:cubicBezTo>
                  <a:pt x="161" y="0"/>
                  <a:pt x="139" y="4"/>
                  <a:pt x="119" y="12"/>
                </a:cubicBezTo>
                <a:cubicBezTo>
                  <a:pt x="135" y="20"/>
                  <a:pt x="150" y="29"/>
                  <a:pt x="165" y="39"/>
                </a:cubicBezTo>
                <a:cubicBezTo>
                  <a:pt x="170" y="36"/>
                  <a:pt x="177" y="34"/>
                  <a:pt x="184" y="34"/>
                </a:cubicBezTo>
                <a:close/>
                <a:moveTo>
                  <a:pt x="243" y="218"/>
                </a:moveTo>
                <a:cubicBezTo>
                  <a:pt x="245" y="213"/>
                  <a:pt x="249" y="208"/>
                  <a:pt x="253" y="205"/>
                </a:cubicBezTo>
                <a:cubicBezTo>
                  <a:pt x="242" y="169"/>
                  <a:pt x="223" y="137"/>
                  <a:pt x="200" y="109"/>
                </a:cubicBezTo>
                <a:cubicBezTo>
                  <a:pt x="195" y="111"/>
                  <a:pt x="190" y="112"/>
                  <a:pt x="184" y="112"/>
                </a:cubicBezTo>
                <a:cubicBezTo>
                  <a:pt x="176" y="112"/>
                  <a:pt x="168" y="109"/>
                  <a:pt x="162" y="105"/>
                </a:cubicBezTo>
                <a:cubicBezTo>
                  <a:pt x="148" y="115"/>
                  <a:pt x="134" y="128"/>
                  <a:pt x="122" y="141"/>
                </a:cubicBezTo>
                <a:cubicBezTo>
                  <a:pt x="126" y="147"/>
                  <a:pt x="128" y="154"/>
                  <a:pt x="128" y="161"/>
                </a:cubicBezTo>
                <a:cubicBezTo>
                  <a:pt x="128" y="165"/>
                  <a:pt x="128" y="169"/>
                  <a:pt x="127" y="173"/>
                </a:cubicBezTo>
                <a:cubicBezTo>
                  <a:pt x="161" y="196"/>
                  <a:pt x="200" y="212"/>
                  <a:pt x="243" y="218"/>
                </a:cubicBezTo>
                <a:close/>
                <a:moveTo>
                  <a:pt x="294" y="271"/>
                </a:moveTo>
                <a:cubicBezTo>
                  <a:pt x="294" y="278"/>
                  <a:pt x="295" y="286"/>
                  <a:pt x="295" y="293"/>
                </a:cubicBezTo>
                <a:cubicBezTo>
                  <a:pt x="295" y="307"/>
                  <a:pt x="294" y="320"/>
                  <a:pt x="292" y="333"/>
                </a:cubicBezTo>
                <a:cubicBezTo>
                  <a:pt x="323" y="310"/>
                  <a:pt x="347" y="277"/>
                  <a:pt x="359" y="240"/>
                </a:cubicBezTo>
                <a:cubicBezTo>
                  <a:pt x="345" y="243"/>
                  <a:pt x="330" y="246"/>
                  <a:pt x="315" y="247"/>
                </a:cubicBezTo>
                <a:cubicBezTo>
                  <a:pt x="312" y="258"/>
                  <a:pt x="304" y="266"/>
                  <a:pt x="294" y="271"/>
                </a:cubicBezTo>
                <a:close/>
                <a:moveTo>
                  <a:pt x="234" y="244"/>
                </a:moveTo>
                <a:cubicBezTo>
                  <a:pt x="188" y="237"/>
                  <a:pt x="146" y="220"/>
                  <a:pt x="110" y="195"/>
                </a:cubicBezTo>
                <a:cubicBezTo>
                  <a:pt x="104" y="198"/>
                  <a:pt x="97" y="200"/>
                  <a:pt x="89" y="200"/>
                </a:cubicBezTo>
                <a:cubicBezTo>
                  <a:pt x="86" y="200"/>
                  <a:pt x="84" y="200"/>
                  <a:pt x="81" y="200"/>
                </a:cubicBezTo>
                <a:cubicBezTo>
                  <a:pt x="64" y="233"/>
                  <a:pt x="52" y="270"/>
                  <a:pt x="49" y="309"/>
                </a:cubicBezTo>
                <a:cubicBezTo>
                  <a:pt x="67" y="328"/>
                  <a:pt x="88" y="343"/>
                  <a:pt x="112" y="353"/>
                </a:cubicBezTo>
                <a:cubicBezTo>
                  <a:pt x="142" y="308"/>
                  <a:pt x="184" y="270"/>
                  <a:pt x="234" y="244"/>
                </a:cubicBezTo>
                <a:close/>
                <a:moveTo>
                  <a:pt x="307" y="48"/>
                </a:moveTo>
                <a:cubicBezTo>
                  <a:pt x="278" y="50"/>
                  <a:pt x="250" y="58"/>
                  <a:pt x="223" y="69"/>
                </a:cubicBezTo>
                <a:cubicBezTo>
                  <a:pt x="224" y="70"/>
                  <a:pt x="224" y="71"/>
                  <a:pt x="224" y="73"/>
                </a:cubicBezTo>
                <a:cubicBezTo>
                  <a:pt x="224" y="79"/>
                  <a:pt x="222" y="85"/>
                  <a:pt x="220" y="90"/>
                </a:cubicBezTo>
                <a:cubicBezTo>
                  <a:pt x="246" y="121"/>
                  <a:pt x="266" y="157"/>
                  <a:pt x="279" y="196"/>
                </a:cubicBezTo>
                <a:cubicBezTo>
                  <a:pt x="295" y="196"/>
                  <a:pt x="309" y="206"/>
                  <a:pt x="314" y="220"/>
                </a:cubicBezTo>
                <a:cubicBezTo>
                  <a:pt x="332" y="218"/>
                  <a:pt x="349" y="215"/>
                  <a:pt x="366" y="210"/>
                </a:cubicBezTo>
                <a:cubicBezTo>
                  <a:pt x="367" y="201"/>
                  <a:pt x="368" y="193"/>
                  <a:pt x="368" y="184"/>
                </a:cubicBezTo>
                <a:cubicBezTo>
                  <a:pt x="368" y="130"/>
                  <a:pt x="344" y="81"/>
                  <a:pt x="307" y="48"/>
                </a:cubicBezTo>
                <a:close/>
                <a:moveTo>
                  <a:pt x="254" y="265"/>
                </a:moveTo>
                <a:cubicBezTo>
                  <a:pt x="207" y="287"/>
                  <a:pt x="167" y="321"/>
                  <a:pt x="139" y="362"/>
                </a:cubicBezTo>
                <a:cubicBezTo>
                  <a:pt x="153" y="366"/>
                  <a:pt x="168" y="368"/>
                  <a:pt x="184" y="368"/>
                </a:cubicBezTo>
                <a:cubicBezTo>
                  <a:pt x="212" y="368"/>
                  <a:pt x="238" y="362"/>
                  <a:pt x="261" y="351"/>
                </a:cubicBezTo>
                <a:cubicBezTo>
                  <a:pt x="265" y="332"/>
                  <a:pt x="267" y="313"/>
                  <a:pt x="267" y="293"/>
                </a:cubicBezTo>
                <a:cubicBezTo>
                  <a:pt x="267" y="286"/>
                  <a:pt x="267" y="279"/>
                  <a:pt x="266" y="272"/>
                </a:cubicBezTo>
                <a:cubicBezTo>
                  <a:pt x="262" y="271"/>
                  <a:pt x="257" y="268"/>
                  <a:pt x="254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4" name="AutoShape 24"/>
          <p:cNvSpPr>
            <a:spLocks/>
          </p:cNvSpPr>
          <p:nvPr/>
        </p:nvSpPr>
        <p:spPr bwMode="auto">
          <a:xfrm>
            <a:off x="6705600" y="3429000"/>
            <a:ext cx="304800" cy="304800"/>
          </a:xfrm>
          <a:custGeom>
            <a:avLst/>
            <a:gdLst>
              <a:gd name="T0" fmla="*/ 285750 w 21600"/>
              <a:gd name="T1" fmla="*/ 238125 h 21600"/>
              <a:gd name="T2" fmla="*/ 285750 w 21600"/>
              <a:gd name="T3" fmla="*/ 238125 h 21600"/>
              <a:gd name="T4" fmla="*/ 285750 w 21600"/>
              <a:gd name="T5" fmla="*/ 238125 h 21600"/>
              <a:gd name="T6" fmla="*/ 285750 w 21600"/>
              <a:gd name="T7" fmla="*/ 2381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4" y="162"/>
                  <a:pt x="21206" y="478"/>
                </a:cubicBezTo>
                <a:cubicBezTo>
                  <a:pt x="21468" y="799"/>
                  <a:pt x="21600" y="1177"/>
                  <a:pt x="21600" y="1617"/>
                </a:cubicBezTo>
                <a:lnTo>
                  <a:pt x="21600" y="19981"/>
                </a:lnTo>
                <a:cubicBezTo>
                  <a:pt x="21600" y="20421"/>
                  <a:pt x="21468" y="20800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0"/>
                  <a:pt x="0" y="20421"/>
                  <a:pt x="0" y="19981"/>
                </a:cubicBezTo>
                <a:lnTo>
                  <a:pt x="0" y="1617"/>
                </a:lnTo>
                <a:cubicBezTo>
                  <a:pt x="0" y="1177"/>
                  <a:pt x="132" y="799"/>
                  <a:pt x="399" y="478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1"/>
                  <a:pt x="4010" y="1891"/>
                  <a:pt x="3924" y="1783"/>
                </a:cubicBezTo>
                <a:cubicBezTo>
                  <a:pt x="3839" y="1676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6"/>
                </a:cubicBezTo>
                <a:cubicBezTo>
                  <a:pt x="1391" y="1879"/>
                  <a:pt x="1344" y="2012"/>
                  <a:pt x="1344" y="2170"/>
                </a:cubicBezTo>
                <a:lnTo>
                  <a:pt x="1344" y="4321"/>
                </a:lnTo>
                <a:cubicBezTo>
                  <a:pt x="1344" y="4469"/>
                  <a:pt x="1388" y="4602"/>
                  <a:pt x="1474" y="4707"/>
                </a:cubicBezTo>
                <a:cubicBezTo>
                  <a:pt x="1559" y="4817"/>
                  <a:pt x="1670" y="4866"/>
                  <a:pt x="1802" y="4866"/>
                </a:cubicBezTo>
                <a:lnTo>
                  <a:pt x="3594" y="4866"/>
                </a:lnTo>
                <a:cubicBezTo>
                  <a:pt x="3721" y="4866"/>
                  <a:pt x="3829" y="4819"/>
                  <a:pt x="3916" y="4716"/>
                </a:cubicBezTo>
                <a:cubicBezTo>
                  <a:pt x="4008" y="4614"/>
                  <a:pt x="4051" y="4482"/>
                  <a:pt x="4051" y="4321"/>
                </a:cubicBezTo>
                <a:lnTo>
                  <a:pt x="4051" y="2170"/>
                </a:lnTo>
                <a:close/>
                <a:moveTo>
                  <a:pt x="4051" y="7202"/>
                </a:moveTo>
                <a:cubicBezTo>
                  <a:pt x="4051" y="7054"/>
                  <a:pt x="4010" y="6925"/>
                  <a:pt x="3924" y="6817"/>
                </a:cubicBezTo>
                <a:cubicBezTo>
                  <a:pt x="3839" y="6709"/>
                  <a:pt x="3729" y="6655"/>
                  <a:pt x="3594" y="6655"/>
                </a:cubicBezTo>
                <a:lnTo>
                  <a:pt x="1802" y="6655"/>
                </a:lnTo>
                <a:cubicBezTo>
                  <a:pt x="1677" y="6655"/>
                  <a:pt x="1569" y="6709"/>
                  <a:pt x="1481" y="6817"/>
                </a:cubicBezTo>
                <a:cubicBezTo>
                  <a:pt x="1391" y="6925"/>
                  <a:pt x="1344" y="7054"/>
                  <a:pt x="1344" y="7202"/>
                </a:cubicBezTo>
                <a:lnTo>
                  <a:pt x="1344" y="9369"/>
                </a:lnTo>
                <a:cubicBezTo>
                  <a:pt x="1344" y="9516"/>
                  <a:pt x="1388" y="9646"/>
                  <a:pt x="1474" y="9756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6" y="9756"/>
                </a:cubicBezTo>
                <a:cubicBezTo>
                  <a:pt x="4008" y="9646"/>
                  <a:pt x="4051" y="9516"/>
                  <a:pt x="4051" y="9369"/>
                </a:cubicBezTo>
                <a:lnTo>
                  <a:pt x="4051" y="7202"/>
                </a:lnTo>
                <a:close/>
                <a:moveTo>
                  <a:pt x="4051" y="12232"/>
                </a:moveTo>
                <a:cubicBezTo>
                  <a:pt x="4051" y="12083"/>
                  <a:pt x="4010" y="11956"/>
                  <a:pt x="3924" y="11845"/>
                </a:cubicBezTo>
                <a:cubicBezTo>
                  <a:pt x="3839" y="11740"/>
                  <a:pt x="3729" y="11686"/>
                  <a:pt x="3594" y="11686"/>
                </a:cubicBezTo>
                <a:lnTo>
                  <a:pt x="1802" y="11686"/>
                </a:lnTo>
                <a:cubicBezTo>
                  <a:pt x="1677" y="11686"/>
                  <a:pt x="1569" y="11740"/>
                  <a:pt x="1481" y="11845"/>
                </a:cubicBezTo>
                <a:cubicBezTo>
                  <a:pt x="1391" y="11956"/>
                  <a:pt x="1344" y="12083"/>
                  <a:pt x="1344" y="12232"/>
                </a:cubicBezTo>
                <a:lnTo>
                  <a:pt x="1344" y="14400"/>
                </a:lnTo>
                <a:cubicBezTo>
                  <a:pt x="1344" y="14548"/>
                  <a:pt x="1388" y="14676"/>
                  <a:pt x="1474" y="14786"/>
                </a:cubicBezTo>
                <a:cubicBezTo>
                  <a:pt x="1559" y="14894"/>
                  <a:pt x="1670" y="14946"/>
                  <a:pt x="1802" y="14946"/>
                </a:cubicBezTo>
                <a:lnTo>
                  <a:pt x="3594" y="14946"/>
                </a:lnTo>
                <a:cubicBezTo>
                  <a:pt x="3721" y="14946"/>
                  <a:pt x="3829" y="14894"/>
                  <a:pt x="3916" y="14786"/>
                </a:cubicBezTo>
                <a:cubicBezTo>
                  <a:pt x="4008" y="14676"/>
                  <a:pt x="4051" y="14548"/>
                  <a:pt x="4051" y="14400"/>
                </a:cubicBezTo>
                <a:lnTo>
                  <a:pt x="4051" y="12232"/>
                </a:lnTo>
                <a:close/>
                <a:moveTo>
                  <a:pt x="4051" y="17284"/>
                </a:moveTo>
                <a:cubicBezTo>
                  <a:pt x="4051" y="17136"/>
                  <a:pt x="4010" y="17005"/>
                  <a:pt x="3924" y="16897"/>
                </a:cubicBezTo>
                <a:cubicBezTo>
                  <a:pt x="3839" y="16791"/>
                  <a:pt x="3729" y="16735"/>
                  <a:pt x="3594" y="16735"/>
                </a:cubicBezTo>
                <a:lnTo>
                  <a:pt x="1802" y="16735"/>
                </a:lnTo>
                <a:cubicBezTo>
                  <a:pt x="1677" y="16735"/>
                  <a:pt x="1569" y="16789"/>
                  <a:pt x="1481" y="16892"/>
                </a:cubicBezTo>
                <a:cubicBezTo>
                  <a:pt x="1391" y="16995"/>
                  <a:pt x="1344" y="17123"/>
                  <a:pt x="1344" y="17284"/>
                </a:cubicBezTo>
                <a:lnTo>
                  <a:pt x="1344" y="19434"/>
                </a:lnTo>
                <a:cubicBezTo>
                  <a:pt x="1344" y="19584"/>
                  <a:pt x="1388" y="19713"/>
                  <a:pt x="1474" y="19823"/>
                </a:cubicBezTo>
                <a:cubicBezTo>
                  <a:pt x="1559" y="19928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6" y="19828"/>
                </a:cubicBezTo>
                <a:cubicBezTo>
                  <a:pt x="4008" y="19726"/>
                  <a:pt x="4051" y="19596"/>
                  <a:pt x="4051" y="19434"/>
                </a:cubicBezTo>
                <a:lnTo>
                  <a:pt x="4051" y="17284"/>
                </a:lnTo>
                <a:close/>
                <a:moveTo>
                  <a:pt x="16194" y="2170"/>
                </a:moveTo>
                <a:cubicBezTo>
                  <a:pt x="16194" y="2021"/>
                  <a:pt x="16150" y="1891"/>
                  <a:pt x="16065" y="1783"/>
                </a:cubicBezTo>
                <a:cubicBezTo>
                  <a:pt x="15979" y="1676"/>
                  <a:pt x="15870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5" y="1879"/>
                  <a:pt x="5401" y="2012"/>
                  <a:pt x="5401" y="2170"/>
                </a:cubicBezTo>
                <a:lnTo>
                  <a:pt x="5401" y="9369"/>
                </a:lnTo>
                <a:cubicBezTo>
                  <a:pt x="5401" y="9516"/>
                  <a:pt x="5442" y="9646"/>
                  <a:pt x="5528" y="9756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6"/>
                </a:cubicBezTo>
                <a:cubicBezTo>
                  <a:pt x="16147" y="9646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2"/>
                </a:moveTo>
                <a:cubicBezTo>
                  <a:pt x="16194" y="12083"/>
                  <a:pt x="16150" y="11956"/>
                  <a:pt x="16065" y="11845"/>
                </a:cubicBezTo>
                <a:cubicBezTo>
                  <a:pt x="15979" y="11740"/>
                  <a:pt x="15870" y="11686"/>
                  <a:pt x="15737" y="11686"/>
                </a:cubicBezTo>
                <a:lnTo>
                  <a:pt x="5858" y="11686"/>
                </a:lnTo>
                <a:cubicBezTo>
                  <a:pt x="5731" y="11686"/>
                  <a:pt x="5623" y="11740"/>
                  <a:pt x="5535" y="11845"/>
                </a:cubicBezTo>
                <a:cubicBezTo>
                  <a:pt x="5445" y="11956"/>
                  <a:pt x="5401" y="12083"/>
                  <a:pt x="5401" y="12232"/>
                </a:cubicBezTo>
                <a:lnTo>
                  <a:pt x="5401" y="19431"/>
                </a:lnTo>
                <a:cubicBezTo>
                  <a:pt x="5401" y="19582"/>
                  <a:pt x="5442" y="19710"/>
                  <a:pt x="5528" y="19819"/>
                </a:cubicBezTo>
                <a:cubicBezTo>
                  <a:pt x="5616" y="19926"/>
                  <a:pt x="5724" y="19981"/>
                  <a:pt x="5858" y="19981"/>
                </a:cubicBezTo>
                <a:lnTo>
                  <a:pt x="15737" y="19981"/>
                </a:lnTo>
                <a:cubicBezTo>
                  <a:pt x="15862" y="19981"/>
                  <a:pt x="15969" y="19928"/>
                  <a:pt x="16060" y="19826"/>
                </a:cubicBezTo>
                <a:cubicBezTo>
                  <a:pt x="16147" y="19722"/>
                  <a:pt x="16194" y="19593"/>
                  <a:pt x="16194" y="19431"/>
                </a:cubicBezTo>
                <a:lnTo>
                  <a:pt x="16194" y="12232"/>
                </a:lnTo>
                <a:close/>
                <a:moveTo>
                  <a:pt x="20263" y="2170"/>
                </a:moveTo>
                <a:cubicBezTo>
                  <a:pt x="20263" y="2021"/>
                  <a:pt x="20217" y="1891"/>
                  <a:pt x="20129" y="1783"/>
                </a:cubicBezTo>
                <a:cubicBezTo>
                  <a:pt x="20038" y="1676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7" y="1776"/>
                </a:cubicBezTo>
                <a:cubicBezTo>
                  <a:pt x="17590" y="1879"/>
                  <a:pt x="17546" y="2012"/>
                  <a:pt x="17546" y="2170"/>
                </a:cubicBezTo>
                <a:lnTo>
                  <a:pt x="17546" y="4321"/>
                </a:lnTo>
                <a:cubicBezTo>
                  <a:pt x="17546" y="4469"/>
                  <a:pt x="17590" y="4602"/>
                  <a:pt x="17677" y="4707"/>
                </a:cubicBezTo>
                <a:cubicBezTo>
                  <a:pt x="17769" y="4817"/>
                  <a:pt x="17876" y="4866"/>
                  <a:pt x="18001" y="4866"/>
                </a:cubicBezTo>
                <a:lnTo>
                  <a:pt x="19806" y="4866"/>
                </a:lnTo>
                <a:cubicBezTo>
                  <a:pt x="19930" y="4866"/>
                  <a:pt x="20038" y="4819"/>
                  <a:pt x="20129" y="4716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0"/>
                </a:lnTo>
                <a:close/>
                <a:moveTo>
                  <a:pt x="20263" y="7202"/>
                </a:moveTo>
                <a:cubicBezTo>
                  <a:pt x="20263" y="7054"/>
                  <a:pt x="20217" y="6925"/>
                  <a:pt x="20129" y="6817"/>
                </a:cubicBezTo>
                <a:cubicBezTo>
                  <a:pt x="20038" y="6709"/>
                  <a:pt x="19930" y="6655"/>
                  <a:pt x="19806" y="6655"/>
                </a:cubicBezTo>
                <a:lnTo>
                  <a:pt x="18001" y="6655"/>
                </a:lnTo>
                <a:cubicBezTo>
                  <a:pt x="17876" y="6655"/>
                  <a:pt x="17769" y="6709"/>
                  <a:pt x="17677" y="6817"/>
                </a:cubicBezTo>
                <a:cubicBezTo>
                  <a:pt x="17590" y="6925"/>
                  <a:pt x="17546" y="7054"/>
                  <a:pt x="17546" y="7202"/>
                </a:cubicBezTo>
                <a:lnTo>
                  <a:pt x="17546" y="9369"/>
                </a:lnTo>
                <a:cubicBezTo>
                  <a:pt x="17546" y="9516"/>
                  <a:pt x="17590" y="9646"/>
                  <a:pt x="17677" y="9756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6"/>
                </a:cubicBezTo>
                <a:cubicBezTo>
                  <a:pt x="20217" y="9646"/>
                  <a:pt x="20263" y="9516"/>
                  <a:pt x="20263" y="9369"/>
                </a:cubicBezTo>
                <a:lnTo>
                  <a:pt x="20263" y="7202"/>
                </a:lnTo>
                <a:close/>
                <a:moveTo>
                  <a:pt x="20263" y="12232"/>
                </a:moveTo>
                <a:cubicBezTo>
                  <a:pt x="20263" y="12083"/>
                  <a:pt x="20217" y="11956"/>
                  <a:pt x="20129" y="11845"/>
                </a:cubicBezTo>
                <a:cubicBezTo>
                  <a:pt x="20038" y="11740"/>
                  <a:pt x="19930" y="11686"/>
                  <a:pt x="19806" y="11686"/>
                </a:cubicBezTo>
                <a:lnTo>
                  <a:pt x="18001" y="11686"/>
                </a:lnTo>
                <a:cubicBezTo>
                  <a:pt x="17876" y="11686"/>
                  <a:pt x="17769" y="11740"/>
                  <a:pt x="17677" y="11845"/>
                </a:cubicBezTo>
                <a:cubicBezTo>
                  <a:pt x="17590" y="11956"/>
                  <a:pt x="17546" y="12083"/>
                  <a:pt x="17546" y="12232"/>
                </a:cubicBezTo>
                <a:lnTo>
                  <a:pt x="17546" y="14400"/>
                </a:lnTo>
                <a:cubicBezTo>
                  <a:pt x="17546" y="14548"/>
                  <a:pt x="17590" y="14676"/>
                  <a:pt x="17677" y="14786"/>
                </a:cubicBezTo>
                <a:cubicBezTo>
                  <a:pt x="17769" y="14894"/>
                  <a:pt x="17876" y="14946"/>
                  <a:pt x="18001" y="14946"/>
                </a:cubicBezTo>
                <a:lnTo>
                  <a:pt x="19806" y="14946"/>
                </a:lnTo>
                <a:cubicBezTo>
                  <a:pt x="19930" y="14946"/>
                  <a:pt x="20038" y="14894"/>
                  <a:pt x="20129" y="14786"/>
                </a:cubicBezTo>
                <a:cubicBezTo>
                  <a:pt x="20217" y="14676"/>
                  <a:pt x="20263" y="14548"/>
                  <a:pt x="20263" y="14400"/>
                </a:cubicBezTo>
                <a:lnTo>
                  <a:pt x="20263" y="12232"/>
                </a:lnTo>
                <a:close/>
                <a:moveTo>
                  <a:pt x="20263" y="17284"/>
                </a:moveTo>
                <a:cubicBezTo>
                  <a:pt x="20263" y="17136"/>
                  <a:pt x="20217" y="17005"/>
                  <a:pt x="20129" y="16897"/>
                </a:cubicBezTo>
                <a:cubicBezTo>
                  <a:pt x="20038" y="16791"/>
                  <a:pt x="19930" y="16735"/>
                  <a:pt x="19806" y="16735"/>
                </a:cubicBezTo>
                <a:lnTo>
                  <a:pt x="18001" y="16735"/>
                </a:lnTo>
                <a:cubicBezTo>
                  <a:pt x="17876" y="16735"/>
                  <a:pt x="17769" y="16789"/>
                  <a:pt x="17677" y="16892"/>
                </a:cubicBezTo>
                <a:cubicBezTo>
                  <a:pt x="17590" y="16995"/>
                  <a:pt x="17546" y="17123"/>
                  <a:pt x="17546" y="17284"/>
                </a:cubicBezTo>
                <a:lnTo>
                  <a:pt x="17546" y="19434"/>
                </a:lnTo>
                <a:cubicBezTo>
                  <a:pt x="17546" y="19584"/>
                  <a:pt x="17590" y="19713"/>
                  <a:pt x="17677" y="19823"/>
                </a:cubicBezTo>
                <a:cubicBezTo>
                  <a:pt x="17769" y="19928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8"/>
                </a:cubicBezTo>
                <a:cubicBezTo>
                  <a:pt x="20217" y="19726"/>
                  <a:pt x="20263" y="19596"/>
                  <a:pt x="20263" y="19434"/>
                </a:cubicBezTo>
                <a:lnTo>
                  <a:pt x="20263" y="172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" name="Freeform 15"/>
          <p:cNvSpPr>
            <a:spLocks noEditPoints="1"/>
          </p:cNvSpPr>
          <p:nvPr/>
        </p:nvSpPr>
        <p:spPr bwMode="auto">
          <a:xfrm>
            <a:off x="8534400" y="3429000"/>
            <a:ext cx="304799" cy="228599"/>
          </a:xfrm>
          <a:custGeom>
            <a:avLst/>
            <a:gdLst>
              <a:gd name="T0" fmla="*/ 118 w 128"/>
              <a:gd name="T1" fmla="*/ 24 h 108"/>
              <a:gd name="T2" fmla="*/ 101 w 128"/>
              <a:gd name="T3" fmla="*/ 21 h 108"/>
              <a:gd name="T4" fmla="*/ 95 w 128"/>
              <a:gd name="T5" fmla="*/ 8 h 108"/>
              <a:gd name="T6" fmla="*/ 84 w 128"/>
              <a:gd name="T7" fmla="*/ 0 h 108"/>
              <a:gd name="T8" fmla="*/ 44 w 128"/>
              <a:gd name="T9" fmla="*/ 0 h 108"/>
              <a:gd name="T10" fmla="*/ 33 w 128"/>
              <a:gd name="T11" fmla="*/ 8 h 108"/>
              <a:gd name="T12" fmla="*/ 27 w 128"/>
              <a:gd name="T13" fmla="*/ 21 h 108"/>
              <a:gd name="T14" fmla="*/ 10 w 128"/>
              <a:gd name="T15" fmla="*/ 24 h 108"/>
              <a:gd name="T16" fmla="*/ 0 w 128"/>
              <a:gd name="T17" fmla="*/ 36 h 108"/>
              <a:gd name="T18" fmla="*/ 0 w 128"/>
              <a:gd name="T19" fmla="*/ 96 h 108"/>
              <a:gd name="T20" fmla="*/ 12 w 128"/>
              <a:gd name="T21" fmla="*/ 108 h 108"/>
              <a:gd name="T22" fmla="*/ 116 w 128"/>
              <a:gd name="T23" fmla="*/ 108 h 108"/>
              <a:gd name="T24" fmla="*/ 128 w 128"/>
              <a:gd name="T25" fmla="*/ 96 h 108"/>
              <a:gd name="T26" fmla="*/ 128 w 128"/>
              <a:gd name="T27" fmla="*/ 36 h 108"/>
              <a:gd name="T28" fmla="*/ 118 w 128"/>
              <a:gd name="T29" fmla="*/ 24 h 108"/>
              <a:gd name="T30" fmla="*/ 120 w 128"/>
              <a:gd name="T31" fmla="*/ 96 h 108"/>
              <a:gd name="T32" fmla="*/ 116 w 128"/>
              <a:gd name="T33" fmla="*/ 100 h 108"/>
              <a:gd name="T34" fmla="*/ 12 w 128"/>
              <a:gd name="T35" fmla="*/ 100 h 108"/>
              <a:gd name="T36" fmla="*/ 8 w 128"/>
              <a:gd name="T37" fmla="*/ 96 h 108"/>
              <a:gd name="T38" fmla="*/ 8 w 128"/>
              <a:gd name="T39" fmla="*/ 36 h 108"/>
              <a:gd name="T40" fmla="*/ 11 w 128"/>
              <a:gd name="T41" fmla="*/ 32 h 108"/>
              <a:gd name="T42" fmla="*/ 33 w 128"/>
              <a:gd name="T43" fmla="*/ 28 h 108"/>
              <a:gd name="T44" fmla="*/ 40 w 128"/>
              <a:gd name="T45" fmla="*/ 11 h 108"/>
              <a:gd name="T46" fmla="*/ 44 w 128"/>
              <a:gd name="T47" fmla="*/ 8 h 108"/>
              <a:gd name="T48" fmla="*/ 84 w 128"/>
              <a:gd name="T49" fmla="*/ 8 h 108"/>
              <a:gd name="T50" fmla="*/ 88 w 128"/>
              <a:gd name="T51" fmla="*/ 11 h 108"/>
              <a:gd name="T52" fmla="*/ 95 w 128"/>
              <a:gd name="T53" fmla="*/ 28 h 108"/>
              <a:gd name="T54" fmla="*/ 117 w 128"/>
              <a:gd name="T55" fmla="*/ 32 h 108"/>
              <a:gd name="T56" fmla="*/ 120 w 128"/>
              <a:gd name="T57" fmla="*/ 36 h 108"/>
              <a:gd name="T58" fmla="*/ 120 w 128"/>
              <a:gd name="T59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" h="108">
                <a:moveTo>
                  <a:pt x="118" y="24"/>
                </a:moveTo>
                <a:cubicBezTo>
                  <a:pt x="101" y="21"/>
                  <a:pt x="101" y="21"/>
                  <a:pt x="101" y="21"/>
                </a:cubicBezTo>
                <a:cubicBezTo>
                  <a:pt x="95" y="8"/>
                  <a:pt x="95" y="8"/>
                  <a:pt x="95" y="8"/>
                </a:cubicBezTo>
                <a:cubicBezTo>
                  <a:pt x="93" y="3"/>
                  <a:pt x="89" y="0"/>
                  <a:pt x="8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9" y="0"/>
                  <a:pt x="35" y="3"/>
                  <a:pt x="33" y="8"/>
                </a:cubicBezTo>
                <a:cubicBezTo>
                  <a:pt x="27" y="21"/>
                  <a:pt x="27" y="21"/>
                  <a:pt x="27" y="21"/>
                </a:cubicBezTo>
                <a:cubicBezTo>
                  <a:pt x="10" y="24"/>
                  <a:pt x="10" y="24"/>
                  <a:pt x="10" y="24"/>
                </a:cubicBezTo>
                <a:cubicBezTo>
                  <a:pt x="4" y="25"/>
                  <a:pt x="0" y="30"/>
                  <a:pt x="0" y="3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2" y="108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3" y="108"/>
                  <a:pt x="128" y="103"/>
                  <a:pt x="128" y="9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30"/>
                  <a:pt x="124" y="25"/>
                  <a:pt x="118" y="24"/>
                </a:cubicBezTo>
                <a:close/>
                <a:moveTo>
                  <a:pt x="120" y="96"/>
                </a:moveTo>
                <a:cubicBezTo>
                  <a:pt x="120" y="98"/>
                  <a:pt x="118" y="100"/>
                  <a:pt x="116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0" y="100"/>
                  <a:pt x="8" y="98"/>
                  <a:pt x="8" y="9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9" y="32"/>
                  <a:pt x="11" y="32"/>
                </a:cubicBezTo>
                <a:cubicBezTo>
                  <a:pt x="33" y="28"/>
                  <a:pt x="33" y="28"/>
                  <a:pt x="33" y="28"/>
                </a:cubicBezTo>
                <a:cubicBezTo>
                  <a:pt x="40" y="11"/>
                  <a:pt x="40" y="11"/>
                  <a:pt x="40" y="11"/>
                </a:cubicBezTo>
                <a:cubicBezTo>
                  <a:pt x="41" y="9"/>
                  <a:pt x="42" y="8"/>
                  <a:pt x="4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6" y="8"/>
                  <a:pt x="87" y="9"/>
                  <a:pt x="88" y="11"/>
                </a:cubicBezTo>
                <a:cubicBezTo>
                  <a:pt x="95" y="28"/>
                  <a:pt x="95" y="28"/>
                  <a:pt x="95" y="28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9" y="32"/>
                  <a:pt x="120" y="34"/>
                  <a:pt x="120" y="36"/>
                </a:cubicBezTo>
                <a:lnTo>
                  <a:pt x="120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8610600" y="3505200"/>
            <a:ext cx="152400" cy="152400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50 w 64"/>
              <a:gd name="T11" fmla="*/ 48 h 64"/>
              <a:gd name="T12" fmla="*/ 16 w 64"/>
              <a:gd name="T13" fmla="*/ 50 h 64"/>
              <a:gd name="T14" fmla="*/ 14 w 64"/>
              <a:gd name="T15" fmla="*/ 16 h 64"/>
              <a:gd name="T16" fmla="*/ 48 w 64"/>
              <a:gd name="T17" fmla="*/ 14 h 64"/>
              <a:gd name="T18" fmla="*/ 50 w 64"/>
              <a:gd name="T19" fmla="*/ 4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50" y="48"/>
                </a:moveTo>
                <a:cubicBezTo>
                  <a:pt x="42" y="58"/>
                  <a:pt x="26" y="59"/>
                  <a:pt x="16" y="50"/>
                </a:cubicBezTo>
                <a:cubicBezTo>
                  <a:pt x="6" y="42"/>
                  <a:pt x="5" y="26"/>
                  <a:pt x="14" y="16"/>
                </a:cubicBezTo>
                <a:cubicBezTo>
                  <a:pt x="22" y="6"/>
                  <a:pt x="38" y="5"/>
                  <a:pt x="48" y="14"/>
                </a:cubicBezTo>
                <a:cubicBezTo>
                  <a:pt x="58" y="22"/>
                  <a:pt x="59" y="38"/>
                  <a:pt x="50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3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449580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1"/>
          <p:cNvSpPr txBox="1">
            <a:spLocks/>
          </p:cNvSpPr>
          <p:nvPr/>
        </p:nvSpPr>
        <p:spPr>
          <a:xfrm>
            <a:off x="1528572" y="1376018"/>
            <a:ext cx="4480561" cy="768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6177170" y="1376018"/>
            <a:ext cx="4480561" cy="768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Brahmi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524000" y="78911"/>
            <a:ext cx="9133731" cy="1233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CHỮ ViẾT</a:t>
            </a:r>
            <a:endParaRPr kumimoji="0" lang="en-US" sz="7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0" descr="kuva_brah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133600"/>
            <a:ext cx="449580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3048000"/>
            <a:ext cx="4495800" cy="16004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r>
              <a:rPr lang="en-US" sz="4900" b="1" dirty="0" err="1">
                <a:solidFill>
                  <a:srgbClr val="FF0000"/>
                </a:solidFill>
              </a:rPr>
              <a:t>Là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en-US" sz="4900" b="1" dirty="0" err="1">
                <a:solidFill>
                  <a:srgbClr val="FF0000"/>
                </a:solidFill>
              </a:rPr>
              <a:t>chữ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en-US" sz="4900" b="1" dirty="0" err="1">
                <a:solidFill>
                  <a:srgbClr val="FF0000"/>
                </a:solidFill>
              </a:rPr>
              <a:t>viết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en-US" sz="4900" b="1" dirty="0" err="1">
                <a:solidFill>
                  <a:srgbClr val="FF0000"/>
                </a:solidFill>
              </a:rPr>
              <a:t>ra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en-US" sz="4900" b="1" dirty="0" err="1">
                <a:solidFill>
                  <a:srgbClr val="FF0000"/>
                </a:solidFill>
              </a:rPr>
              <a:t>đời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en-US" sz="4900" b="1" dirty="0" err="1">
                <a:solidFill>
                  <a:srgbClr val="FF0000"/>
                </a:solidFill>
              </a:rPr>
              <a:t>từ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en-US" sz="4900" b="1" dirty="0" err="1">
                <a:solidFill>
                  <a:srgbClr val="FF0000"/>
                </a:solidFill>
              </a:rPr>
              <a:t>rất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r>
              <a:rPr lang="en-US" sz="4900" b="1" dirty="0" err="1">
                <a:solidFill>
                  <a:srgbClr val="FF0000"/>
                </a:solidFill>
              </a:rPr>
              <a:t>sớm</a:t>
            </a:r>
            <a:endParaRPr lang="en-US" sz="4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3685" y="4856016"/>
            <a:ext cx="999575" cy="135221"/>
            <a:chOff x="2347656" y="1525463"/>
            <a:chExt cx="749681" cy="101416"/>
          </a:xfrm>
        </p:grpSpPr>
        <p:cxnSp>
          <p:nvCxnSpPr>
            <p:cNvPr id="3" name="Straight Connector 2"/>
            <p:cNvCxnSpPr>
              <a:stCxn id="4" idx="2"/>
            </p:cNvCxnSpPr>
            <p:nvPr/>
          </p:nvCxnSpPr>
          <p:spPr>
            <a:xfrm flipH="1">
              <a:off x="2347656" y="1576171"/>
              <a:ext cx="648265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995921" y="1525463"/>
              <a:ext cx="101416" cy="1014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54677" y="3349545"/>
            <a:ext cx="878583" cy="135221"/>
            <a:chOff x="2438400" y="1525463"/>
            <a:chExt cx="658937" cy="101416"/>
          </a:xfrm>
        </p:grpSpPr>
        <p:cxnSp>
          <p:nvCxnSpPr>
            <p:cNvPr id="6" name="Straight Connector 5"/>
            <p:cNvCxnSpPr>
              <a:stCxn id="7" idx="2"/>
            </p:cNvCxnSpPr>
            <p:nvPr/>
          </p:nvCxnSpPr>
          <p:spPr>
            <a:xfrm flipH="1">
              <a:off x="2438400" y="1576171"/>
              <a:ext cx="557521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995921" y="1525463"/>
              <a:ext cx="101416" cy="1014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52446" y="1821609"/>
            <a:ext cx="1080724" cy="135221"/>
            <a:chOff x="2286794" y="1525463"/>
            <a:chExt cx="810543" cy="101416"/>
          </a:xfrm>
        </p:grpSpPr>
        <p:cxnSp>
          <p:nvCxnSpPr>
            <p:cNvPr id="9" name="Straight Connector 8"/>
            <p:cNvCxnSpPr>
              <a:stCxn id="10" idx="2"/>
            </p:cNvCxnSpPr>
            <p:nvPr/>
          </p:nvCxnSpPr>
          <p:spPr>
            <a:xfrm flipH="1">
              <a:off x="2286794" y="1576171"/>
              <a:ext cx="709127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995921" y="1525463"/>
              <a:ext cx="101416" cy="1014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81307981"/>
              </p:ext>
            </p:extLst>
          </p:nvPr>
        </p:nvGraphicFramePr>
        <p:xfrm>
          <a:off x="985794" y="1143000"/>
          <a:ext cx="633192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68995" y="1524000"/>
            <a:ext cx="3560805" cy="662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 err="1">
                <a:solidFill>
                  <a:srgbClr val="16A085"/>
                </a:solidFill>
              </a:rPr>
              <a:t>Kinh</a:t>
            </a:r>
            <a:r>
              <a:rPr lang="en-US" sz="3200" dirty="0">
                <a:solidFill>
                  <a:srgbClr val="16A085"/>
                </a:solidFill>
              </a:rPr>
              <a:t> </a:t>
            </a:r>
            <a:r>
              <a:rPr lang="en-US" sz="3200" dirty="0" err="1">
                <a:solidFill>
                  <a:srgbClr val="16A085"/>
                </a:solidFill>
              </a:rPr>
              <a:t>Vê-đa</a:t>
            </a:r>
            <a:endParaRPr lang="en-US" sz="3200" dirty="0">
              <a:solidFill>
                <a:srgbClr val="16A08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8995" y="3048000"/>
            <a:ext cx="5923005" cy="662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sz="3200" dirty="0" err="1">
                <a:solidFill>
                  <a:srgbClr val="0070C0"/>
                </a:solidFill>
              </a:rPr>
              <a:t>Đạo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Bà</a:t>
            </a:r>
            <a:r>
              <a:rPr lang="en-US" sz="3200" dirty="0">
                <a:solidFill>
                  <a:srgbClr val="0070C0"/>
                </a:solidFill>
              </a:rPr>
              <a:t> La </a:t>
            </a:r>
            <a:r>
              <a:rPr lang="en-US" sz="3200" dirty="0" err="1">
                <a:solidFill>
                  <a:srgbClr val="0070C0"/>
                </a:solidFill>
              </a:rPr>
              <a:t>Môn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8995" y="4495800"/>
            <a:ext cx="3941805" cy="662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 err="1">
                <a:solidFill>
                  <a:srgbClr val="9BBB59"/>
                </a:solidFill>
              </a:rPr>
              <a:t>Đạo</a:t>
            </a:r>
            <a:r>
              <a:rPr lang="en-US" sz="3200" dirty="0">
                <a:solidFill>
                  <a:srgbClr val="9BBB59"/>
                </a:solidFill>
              </a:rPr>
              <a:t> </a:t>
            </a:r>
            <a:r>
              <a:rPr lang="en-US" sz="3200" dirty="0" err="1">
                <a:solidFill>
                  <a:srgbClr val="9BBB59"/>
                </a:solidFill>
              </a:rPr>
              <a:t>Hin-đu</a:t>
            </a:r>
            <a:endParaRPr lang="en-US" sz="3200" dirty="0">
              <a:solidFill>
                <a:srgbClr val="9BBB5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18" y="1577995"/>
            <a:ext cx="1096440" cy="905228"/>
          </a:xfrm>
          <a:prstGeom prst="rect">
            <a:avLst/>
          </a:prstGeom>
        </p:spPr>
      </p:pic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2819400" y="2819400"/>
            <a:ext cx="609600" cy="609600"/>
          </a:xfrm>
          <a:custGeom>
            <a:avLst/>
            <a:gdLst>
              <a:gd name="T0" fmla="*/ 89 w 368"/>
              <a:gd name="T1" fmla="*/ 122 h 368"/>
              <a:gd name="T2" fmla="*/ 101 w 368"/>
              <a:gd name="T3" fmla="*/ 124 h 368"/>
              <a:gd name="T4" fmla="*/ 146 w 368"/>
              <a:gd name="T5" fmla="*/ 82 h 368"/>
              <a:gd name="T6" fmla="*/ 145 w 368"/>
              <a:gd name="T7" fmla="*/ 73 h 368"/>
              <a:gd name="T8" fmla="*/ 147 w 368"/>
              <a:gd name="T9" fmla="*/ 60 h 368"/>
              <a:gd name="T10" fmla="*/ 87 w 368"/>
              <a:gd name="T11" fmla="*/ 27 h 368"/>
              <a:gd name="T12" fmla="*/ 36 w 368"/>
              <a:gd name="T13" fmla="*/ 75 h 368"/>
              <a:gd name="T14" fmla="*/ 72 w 368"/>
              <a:gd name="T15" fmla="*/ 126 h 368"/>
              <a:gd name="T16" fmla="*/ 89 w 368"/>
              <a:gd name="T17" fmla="*/ 122 h 368"/>
              <a:gd name="T18" fmla="*/ 50 w 368"/>
              <a:gd name="T19" fmla="*/ 161 h 368"/>
              <a:gd name="T20" fmla="*/ 53 w 368"/>
              <a:gd name="T21" fmla="*/ 146 h 368"/>
              <a:gd name="T22" fmla="*/ 19 w 368"/>
              <a:gd name="T23" fmla="*/ 101 h 368"/>
              <a:gd name="T24" fmla="*/ 0 w 368"/>
              <a:gd name="T25" fmla="*/ 184 h 368"/>
              <a:gd name="T26" fmla="*/ 26 w 368"/>
              <a:gd name="T27" fmla="*/ 278 h 368"/>
              <a:gd name="T28" fmla="*/ 58 w 368"/>
              <a:gd name="T29" fmla="*/ 185 h 368"/>
              <a:gd name="T30" fmla="*/ 50 w 368"/>
              <a:gd name="T31" fmla="*/ 161 h 368"/>
              <a:gd name="T32" fmla="*/ 184 w 368"/>
              <a:gd name="T33" fmla="*/ 34 h 368"/>
              <a:gd name="T34" fmla="*/ 211 w 368"/>
              <a:gd name="T35" fmla="*/ 44 h 368"/>
              <a:gd name="T36" fmla="*/ 275 w 368"/>
              <a:gd name="T37" fmla="*/ 24 h 368"/>
              <a:gd name="T38" fmla="*/ 184 w 368"/>
              <a:gd name="T39" fmla="*/ 0 h 368"/>
              <a:gd name="T40" fmla="*/ 119 w 368"/>
              <a:gd name="T41" fmla="*/ 12 h 368"/>
              <a:gd name="T42" fmla="*/ 165 w 368"/>
              <a:gd name="T43" fmla="*/ 39 h 368"/>
              <a:gd name="T44" fmla="*/ 184 w 368"/>
              <a:gd name="T45" fmla="*/ 34 h 368"/>
              <a:gd name="T46" fmla="*/ 243 w 368"/>
              <a:gd name="T47" fmla="*/ 218 h 368"/>
              <a:gd name="T48" fmla="*/ 253 w 368"/>
              <a:gd name="T49" fmla="*/ 205 h 368"/>
              <a:gd name="T50" fmla="*/ 200 w 368"/>
              <a:gd name="T51" fmla="*/ 109 h 368"/>
              <a:gd name="T52" fmla="*/ 184 w 368"/>
              <a:gd name="T53" fmla="*/ 112 h 368"/>
              <a:gd name="T54" fmla="*/ 162 w 368"/>
              <a:gd name="T55" fmla="*/ 105 h 368"/>
              <a:gd name="T56" fmla="*/ 122 w 368"/>
              <a:gd name="T57" fmla="*/ 141 h 368"/>
              <a:gd name="T58" fmla="*/ 128 w 368"/>
              <a:gd name="T59" fmla="*/ 161 h 368"/>
              <a:gd name="T60" fmla="*/ 127 w 368"/>
              <a:gd name="T61" fmla="*/ 173 h 368"/>
              <a:gd name="T62" fmla="*/ 243 w 368"/>
              <a:gd name="T63" fmla="*/ 218 h 368"/>
              <a:gd name="T64" fmla="*/ 294 w 368"/>
              <a:gd name="T65" fmla="*/ 271 h 368"/>
              <a:gd name="T66" fmla="*/ 295 w 368"/>
              <a:gd name="T67" fmla="*/ 293 h 368"/>
              <a:gd name="T68" fmla="*/ 292 w 368"/>
              <a:gd name="T69" fmla="*/ 333 h 368"/>
              <a:gd name="T70" fmla="*/ 359 w 368"/>
              <a:gd name="T71" fmla="*/ 240 h 368"/>
              <a:gd name="T72" fmla="*/ 315 w 368"/>
              <a:gd name="T73" fmla="*/ 247 h 368"/>
              <a:gd name="T74" fmla="*/ 294 w 368"/>
              <a:gd name="T75" fmla="*/ 271 h 368"/>
              <a:gd name="T76" fmla="*/ 234 w 368"/>
              <a:gd name="T77" fmla="*/ 244 h 368"/>
              <a:gd name="T78" fmla="*/ 110 w 368"/>
              <a:gd name="T79" fmla="*/ 195 h 368"/>
              <a:gd name="T80" fmla="*/ 89 w 368"/>
              <a:gd name="T81" fmla="*/ 200 h 368"/>
              <a:gd name="T82" fmla="*/ 81 w 368"/>
              <a:gd name="T83" fmla="*/ 200 h 368"/>
              <a:gd name="T84" fmla="*/ 49 w 368"/>
              <a:gd name="T85" fmla="*/ 309 h 368"/>
              <a:gd name="T86" fmla="*/ 112 w 368"/>
              <a:gd name="T87" fmla="*/ 353 h 368"/>
              <a:gd name="T88" fmla="*/ 234 w 368"/>
              <a:gd name="T89" fmla="*/ 244 h 368"/>
              <a:gd name="T90" fmla="*/ 307 w 368"/>
              <a:gd name="T91" fmla="*/ 48 h 368"/>
              <a:gd name="T92" fmla="*/ 223 w 368"/>
              <a:gd name="T93" fmla="*/ 69 h 368"/>
              <a:gd name="T94" fmla="*/ 224 w 368"/>
              <a:gd name="T95" fmla="*/ 73 h 368"/>
              <a:gd name="T96" fmla="*/ 220 w 368"/>
              <a:gd name="T97" fmla="*/ 90 h 368"/>
              <a:gd name="T98" fmla="*/ 279 w 368"/>
              <a:gd name="T99" fmla="*/ 196 h 368"/>
              <a:gd name="T100" fmla="*/ 314 w 368"/>
              <a:gd name="T101" fmla="*/ 220 h 368"/>
              <a:gd name="T102" fmla="*/ 366 w 368"/>
              <a:gd name="T103" fmla="*/ 210 h 368"/>
              <a:gd name="T104" fmla="*/ 368 w 368"/>
              <a:gd name="T105" fmla="*/ 184 h 368"/>
              <a:gd name="T106" fmla="*/ 307 w 368"/>
              <a:gd name="T107" fmla="*/ 48 h 368"/>
              <a:gd name="T108" fmla="*/ 254 w 368"/>
              <a:gd name="T109" fmla="*/ 265 h 368"/>
              <a:gd name="T110" fmla="*/ 139 w 368"/>
              <a:gd name="T111" fmla="*/ 362 h 368"/>
              <a:gd name="T112" fmla="*/ 184 w 368"/>
              <a:gd name="T113" fmla="*/ 368 h 368"/>
              <a:gd name="T114" fmla="*/ 261 w 368"/>
              <a:gd name="T115" fmla="*/ 351 h 368"/>
              <a:gd name="T116" fmla="*/ 267 w 368"/>
              <a:gd name="T117" fmla="*/ 293 h 368"/>
              <a:gd name="T118" fmla="*/ 266 w 368"/>
              <a:gd name="T119" fmla="*/ 272 h 368"/>
              <a:gd name="T120" fmla="*/ 254 w 368"/>
              <a:gd name="T121" fmla="*/ 2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8" h="368">
                <a:moveTo>
                  <a:pt x="89" y="122"/>
                </a:moveTo>
                <a:cubicBezTo>
                  <a:pt x="93" y="122"/>
                  <a:pt x="97" y="123"/>
                  <a:pt x="101" y="124"/>
                </a:cubicBezTo>
                <a:cubicBezTo>
                  <a:pt x="115" y="108"/>
                  <a:pt x="130" y="94"/>
                  <a:pt x="146" y="82"/>
                </a:cubicBezTo>
                <a:cubicBezTo>
                  <a:pt x="146" y="79"/>
                  <a:pt x="145" y="76"/>
                  <a:pt x="145" y="73"/>
                </a:cubicBezTo>
                <a:cubicBezTo>
                  <a:pt x="145" y="68"/>
                  <a:pt x="146" y="64"/>
                  <a:pt x="147" y="60"/>
                </a:cubicBezTo>
                <a:cubicBezTo>
                  <a:pt x="129" y="47"/>
                  <a:pt x="109" y="36"/>
                  <a:pt x="87" y="27"/>
                </a:cubicBezTo>
                <a:cubicBezTo>
                  <a:pt x="67" y="40"/>
                  <a:pt x="50" y="56"/>
                  <a:pt x="36" y="75"/>
                </a:cubicBezTo>
                <a:cubicBezTo>
                  <a:pt x="46" y="93"/>
                  <a:pt x="58" y="110"/>
                  <a:pt x="72" y="126"/>
                </a:cubicBezTo>
                <a:cubicBezTo>
                  <a:pt x="77" y="124"/>
                  <a:pt x="83" y="122"/>
                  <a:pt x="89" y="122"/>
                </a:cubicBezTo>
                <a:close/>
                <a:moveTo>
                  <a:pt x="50" y="161"/>
                </a:moveTo>
                <a:cubicBezTo>
                  <a:pt x="50" y="156"/>
                  <a:pt x="51" y="151"/>
                  <a:pt x="53" y="146"/>
                </a:cubicBezTo>
                <a:cubicBezTo>
                  <a:pt x="41" y="132"/>
                  <a:pt x="29" y="117"/>
                  <a:pt x="19" y="101"/>
                </a:cubicBezTo>
                <a:cubicBezTo>
                  <a:pt x="7" y="126"/>
                  <a:pt x="0" y="154"/>
                  <a:pt x="0" y="184"/>
                </a:cubicBezTo>
                <a:cubicBezTo>
                  <a:pt x="0" y="218"/>
                  <a:pt x="9" y="250"/>
                  <a:pt x="26" y="278"/>
                </a:cubicBezTo>
                <a:cubicBezTo>
                  <a:pt x="32" y="245"/>
                  <a:pt x="43" y="214"/>
                  <a:pt x="58" y="185"/>
                </a:cubicBezTo>
                <a:cubicBezTo>
                  <a:pt x="53" y="178"/>
                  <a:pt x="50" y="170"/>
                  <a:pt x="50" y="161"/>
                </a:cubicBezTo>
                <a:close/>
                <a:moveTo>
                  <a:pt x="184" y="34"/>
                </a:moveTo>
                <a:cubicBezTo>
                  <a:pt x="195" y="34"/>
                  <a:pt x="204" y="38"/>
                  <a:pt x="211" y="44"/>
                </a:cubicBezTo>
                <a:cubicBezTo>
                  <a:pt x="232" y="35"/>
                  <a:pt x="253" y="29"/>
                  <a:pt x="275" y="24"/>
                </a:cubicBezTo>
                <a:cubicBezTo>
                  <a:pt x="248" y="9"/>
                  <a:pt x="217" y="0"/>
                  <a:pt x="184" y="0"/>
                </a:cubicBezTo>
                <a:cubicBezTo>
                  <a:pt x="161" y="0"/>
                  <a:pt x="139" y="4"/>
                  <a:pt x="119" y="12"/>
                </a:cubicBezTo>
                <a:cubicBezTo>
                  <a:pt x="135" y="20"/>
                  <a:pt x="150" y="29"/>
                  <a:pt x="165" y="39"/>
                </a:cubicBezTo>
                <a:cubicBezTo>
                  <a:pt x="170" y="36"/>
                  <a:pt x="177" y="34"/>
                  <a:pt x="184" y="34"/>
                </a:cubicBezTo>
                <a:close/>
                <a:moveTo>
                  <a:pt x="243" y="218"/>
                </a:moveTo>
                <a:cubicBezTo>
                  <a:pt x="245" y="213"/>
                  <a:pt x="249" y="208"/>
                  <a:pt x="253" y="205"/>
                </a:cubicBezTo>
                <a:cubicBezTo>
                  <a:pt x="242" y="169"/>
                  <a:pt x="223" y="137"/>
                  <a:pt x="200" y="109"/>
                </a:cubicBezTo>
                <a:cubicBezTo>
                  <a:pt x="195" y="111"/>
                  <a:pt x="190" y="112"/>
                  <a:pt x="184" y="112"/>
                </a:cubicBezTo>
                <a:cubicBezTo>
                  <a:pt x="176" y="112"/>
                  <a:pt x="168" y="109"/>
                  <a:pt x="162" y="105"/>
                </a:cubicBezTo>
                <a:cubicBezTo>
                  <a:pt x="148" y="115"/>
                  <a:pt x="134" y="128"/>
                  <a:pt x="122" y="141"/>
                </a:cubicBezTo>
                <a:cubicBezTo>
                  <a:pt x="126" y="147"/>
                  <a:pt x="128" y="154"/>
                  <a:pt x="128" y="161"/>
                </a:cubicBezTo>
                <a:cubicBezTo>
                  <a:pt x="128" y="165"/>
                  <a:pt x="128" y="169"/>
                  <a:pt x="127" y="173"/>
                </a:cubicBezTo>
                <a:cubicBezTo>
                  <a:pt x="161" y="196"/>
                  <a:pt x="200" y="212"/>
                  <a:pt x="243" y="218"/>
                </a:cubicBezTo>
                <a:close/>
                <a:moveTo>
                  <a:pt x="294" y="271"/>
                </a:moveTo>
                <a:cubicBezTo>
                  <a:pt x="294" y="278"/>
                  <a:pt x="295" y="286"/>
                  <a:pt x="295" y="293"/>
                </a:cubicBezTo>
                <a:cubicBezTo>
                  <a:pt x="295" y="307"/>
                  <a:pt x="294" y="320"/>
                  <a:pt x="292" y="333"/>
                </a:cubicBezTo>
                <a:cubicBezTo>
                  <a:pt x="323" y="310"/>
                  <a:pt x="347" y="277"/>
                  <a:pt x="359" y="240"/>
                </a:cubicBezTo>
                <a:cubicBezTo>
                  <a:pt x="345" y="243"/>
                  <a:pt x="330" y="246"/>
                  <a:pt x="315" y="247"/>
                </a:cubicBezTo>
                <a:cubicBezTo>
                  <a:pt x="312" y="258"/>
                  <a:pt x="304" y="266"/>
                  <a:pt x="294" y="271"/>
                </a:cubicBezTo>
                <a:close/>
                <a:moveTo>
                  <a:pt x="234" y="244"/>
                </a:moveTo>
                <a:cubicBezTo>
                  <a:pt x="188" y="237"/>
                  <a:pt x="146" y="220"/>
                  <a:pt x="110" y="195"/>
                </a:cubicBezTo>
                <a:cubicBezTo>
                  <a:pt x="104" y="198"/>
                  <a:pt x="97" y="200"/>
                  <a:pt x="89" y="200"/>
                </a:cubicBezTo>
                <a:cubicBezTo>
                  <a:pt x="86" y="200"/>
                  <a:pt x="84" y="200"/>
                  <a:pt x="81" y="200"/>
                </a:cubicBezTo>
                <a:cubicBezTo>
                  <a:pt x="64" y="233"/>
                  <a:pt x="52" y="270"/>
                  <a:pt x="49" y="309"/>
                </a:cubicBezTo>
                <a:cubicBezTo>
                  <a:pt x="67" y="328"/>
                  <a:pt x="88" y="343"/>
                  <a:pt x="112" y="353"/>
                </a:cubicBezTo>
                <a:cubicBezTo>
                  <a:pt x="142" y="308"/>
                  <a:pt x="184" y="270"/>
                  <a:pt x="234" y="244"/>
                </a:cubicBezTo>
                <a:close/>
                <a:moveTo>
                  <a:pt x="307" y="48"/>
                </a:moveTo>
                <a:cubicBezTo>
                  <a:pt x="278" y="50"/>
                  <a:pt x="250" y="58"/>
                  <a:pt x="223" y="69"/>
                </a:cubicBezTo>
                <a:cubicBezTo>
                  <a:pt x="224" y="70"/>
                  <a:pt x="224" y="71"/>
                  <a:pt x="224" y="73"/>
                </a:cubicBezTo>
                <a:cubicBezTo>
                  <a:pt x="224" y="79"/>
                  <a:pt x="222" y="85"/>
                  <a:pt x="220" y="90"/>
                </a:cubicBezTo>
                <a:cubicBezTo>
                  <a:pt x="246" y="121"/>
                  <a:pt x="266" y="157"/>
                  <a:pt x="279" y="196"/>
                </a:cubicBezTo>
                <a:cubicBezTo>
                  <a:pt x="295" y="196"/>
                  <a:pt x="309" y="206"/>
                  <a:pt x="314" y="220"/>
                </a:cubicBezTo>
                <a:cubicBezTo>
                  <a:pt x="332" y="218"/>
                  <a:pt x="349" y="215"/>
                  <a:pt x="366" y="210"/>
                </a:cubicBezTo>
                <a:cubicBezTo>
                  <a:pt x="367" y="201"/>
                  <a:pt x="368" y="193"/>
                  <a:pt x="368" y="184"/>
                </a:cubicBezTo>
                <a:cubicBezTo>
                  <a:pt x="368" y="130"/>
                  <a:pt x="344" y="81"/>
                  <a:pt x="307" y="48"/>
                </a:cubicBezTo>
                <a:close/>
                <a:moveTo>
                  <a:pt x="254" y="265"/>
                </a:moveTo>
                <a:cubicBezTo>
                  <a:pt x="207" y="287"/>
                  <a:pt x="167" y="321"/>
                  <a:pt x="139" y="362"/>
                </a:cubicBezTo>
                <a:cubicBezTo>
                  <a:pt x="153" y="366"/>
                  <a:pt x="168" y="368"/>
                  <a:pt x="184" y="368"/>
                </a:cubicBezTo>
                <a:cubicBezTo>
                  <a:pt x="212" y="368"/>
                  <a:pt x="238" y="362"/>
                  <a:pt x="261" y="351"/>
                </a:cubicBezTo>
                <a:cubicBezTo>
                  <a:pt x="265" y="332"/>
                  <a:pt x="267" y="313"/>
                  <a:pt x="267" y="293"/>
                </a:cubicBezTo>
                <a:cubicBezTo>
                  <a:pt x="267" y="286"/>
                  <a:pt x="267" y="279"/>
                  <a:pt x="266" y="272"/>
                </a:cubicBezTo>
                <a:cubicBezTo>
                  <a:pt x="262" y="271"/>
                  <a:pt x="257" y="268"/>
                  <a:pt x="254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95" y="2971800"/>
            <a:ext cx="1096440" cy="9052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95" y="4267200"/>
            <a:ext cx="1096440" cy="905228"/>
          </a:xfrm>
          <a:prstGeom prst="rect">
            <a:avLst/>
          </a:prstGeom>
        </p:spPr>
      </p:pic>
      <p:pic>
        <p:nvPicPr>
          <p:cNvPr id="19" name="Picture 2" descr="Kết quả hình ảnh cho phật tổ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7010400" cy="68580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8153400" y="1447800"/>
            <a:ext cx="2743200" cy="76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Lato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7600" y="3048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rlow Solid Italic" pitchFamily="82" charset="0"/>
              </a:rPr>
              <a:t>Tôn</a:t>
            </a:r>
            <a:r>
              <a:rPr lang="en-US" sz="8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rlow Solid Italic" pitchFamily="82" charset="0"/>
              </a:rPr>
              <a:t> </a:t>
            </a:r>
            <a:r>
              <a:rPr lang="en-US" sz="8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rlow Solid Italic" pitchFamily="82" charset="0"/>
              </a:rPr>
              <a:t>giáo</a:t>
            </a:r>
            <a:endParaRPr lang="en-US" sz="8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arlow Solid Italic" pitchFamily="82" charset="0"/>
            </a:endParaRPr>
          </a:p>
        </p:txBody>
      </p:sp>
      <p:sp>
        <p:nvSpPr>
          <p:cNvPr id="22" name="Folded Corner 21"/>
          <p:cNvSpPr/>
          <p:nvPr/>
        </p:nvSpPr>
        <p:spPr>
          <a:xfrm>
            <a:off x="7924800" y="2133600"/>
            <a:ext cx="3657600" cy="4038600"/>
          </a:xfrm>
          <a:prstGeom prst="foldedCorner">
            <a:avLst>
              <a:gd name="adj" fmla="val 301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Nguồn</a:t>
            </a:r>
            <a:r>
              <a:rPr lang="en-US" sz="4000" dirty="0"/>
              <a:t> </a:t>
            </a:r>
            <a:r>
              <a:rPr lang="en-US" sz="4000" dirty="0" err="1"/>
              <a:t>gốc</a:t>
            </a:r>
            <a:r>
              <a:rPr lang="en-US" sz="4000" dirty="0"/>
              <a:t>/ </a:t>
            </a:r>
            <a:r>
              <a:rPr lang="en-US" sz="4000" dirty="0" err="1"/>
              <a:t>Quê</a:t>
            </a:r>
            <a:r>
              <a:rPr lang="en-US" sz="4000" dirty="0"/>
              <a:t> </a:t>
            </a:r>
            <a:r>
              <a:rPr lang="en-US" sz="4000" dirty="0" err="1"/>
              <a:t>hương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đạo</a:t>
            </a:r>
            <a:r>
              <a:rPr lang="en-US" sz="4000" dirty="0"/>
              <a:t> </a:t>
            </a:r>
            <a:r>
              <a:rPr lang="en-US" sz="4000" dirty="0" err="1"/>
              <a:t>Phật</a:t>
            </a:r>
            <a:endParaRPr lang="en-US" sz="40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300"/>
                            </p:stCondLst>
                            <p:childTnLst>
                              <p:par>
                                <p:cTn id="9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2" grpId="1"/>
      <p:bldP spid="13" grpId="0"/>
      <p:bldP spid="13" grpId="1"/>
      <p:bldP spid="14" grpId="0"/>
      <p:bldP spid="14" grpId="1"/>
      <p:bldP spid="16" grpId="0" animBg="1"/>
      <p:bldP spid="20" grpId="0" animBg="1"/>
      <p:bldP spid="21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vedas%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p Ribbon 2"/>
          <p:cNvSpPr/>
          <p:nvPr/>
        </p:nvSpPr>
        <p:spPr>
          <a:xfrm>
            <a:off x="3581400" y="2514600"/>
            <a:ext cx="5257800" cy="2209800"/>
          </a:xfrm>
          <a:prstGeom prst="ribbon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Kinh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Vê-đa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81200" y="-533400"/>
            <a:ext cx="11859821" cy="6988031"/>
            <a:chOff x="3416409" y="549936"/>
            <a:chExt cx="7549446" cy="4366910"/>
          </a:xfrm>
        </p:grpSpPr>
        <p:grpSp>
          <p:nvGrpSpPr>
            <p:cNvPr id="19" name="Group 12"/>
            <p:cNvGrpSpPr/>
            <p:nvPr/>
          </p:nvGrpSpPr>
          <p:grpSpPr>
            <a:xfrm>
              <a:off x="7441991" y="1909674"/>
              <a:ext cx="512929" cy="875957"/>
              <a:chOff x="7441991" y="1909674"/>
              <a:chExt cx="512929" cy="87595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V="1">
                <a:off x="7441991" y="2344884"/>
                <a:ext cx="506701" cy="440747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7954920" y="1909674"/>
                <a:ext cx="0" cy="428565"/>
              </a:xfrm>
              <a:prstGeom prst="line">
                <a:avLst/>
              </a:prstGeom>
              <a:ln w="12700">
                <a:solidFill>
                  <a:schemeClr val="accent6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9"/>
            <p:cNvGrpSpPr/>
            <p:nvPr/>
          </p:nvGrpSpPr>
          <p:grpSpPr>
            <a:xfrm>
              <a:off x="3416409" y="549936"/>
              <a:ext cx="7549446" cy="4366910"/>
              <a:chOff x="3416409" y="889923"/>
              <a:chExt cx="7549446" cy="429615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H="1">
                <a:off x="4227573" y="3814056"/>
                <a:ext cx="491357" cy="437049"/>
              </a:xfrm>
              <a:prstGeom prst="line">
                <a:avLst/>
              </a:prstGeom>
              <a:ln w="127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8"/>
              <p:cNvGrpSpPr/>
              <p:nvPr/>
            </p:nvGrpSpPr>
            <p:grpSpPr>
              <a:xfrm>
                <a:off x="3416409" y="889923"/>
                <a:ext cx="7549446" cy="4296156"/>
                <a:chOff x="3416409" y="889923"/>
                <a:chExt cx="7549446" cy="4296156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3416409" y="4242270"/>
                  <a:ext cx="811164" cy="0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" name="Group 23"/>
                <p:cNvGrpSpPr/>
                <p:nvPr/>
              </p:nvGrpSpPr>
              <p:grpSpPr>
                <a:xfrm>
                  <a:off x="4193849" y="889923"/>
                  <a:ext cx="6772006" cy="4296156"/>
                  <a:chOff x="4193849" y="889923"/>
                  <a:chExt cx="6772006" cy="4296156"/>
                </a:xfrm>
              </p:grpSpPr>
              <p:cxnSp>
                <p:nvCxnSpPr>
                  <p:cNvPr id="25" name="Elbow Connector 24"/>
                  <p:cNvCxnSpPr/>
                  <p:nvPr/>
                </p:nvCxnSpPr>
                <p:spPr>
                  <a:xfrm flipV="1">
                    <a:off x="6586998" y="4169201"/>
                    <a:ext cx="1049399" cy="526129"/>
                  </a:xfrm>
                  <a:prstGeom prst="bentConnector3">
                    <a:avLst>
                      <a:gd name="adj1" fmla="val 50000"/>
                    </a:avLst>
                  </a:prstGeom>
                  <a:ln w="12700">
                    <a:solidFill>
                      <a:schemeClr val="accent4"/>
                    </a:solidFill>
                    <a:prstDash val="solid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Elbow Connector 25"/>
                  <p:cNvCxnSpPr/>
                  <p:nvPr/>
                </p:nvCxnSpPr>
                <p:spPr>
                  <a:xfrm rot="10800000" flipV="1">
                    <a:off x="4656540" y="1881822"/>
                    <a:ext cx="1488295" cy="439502"/>
                  </a:xfrm>
                  <a:prstGeom prst="bentConnector3">
                    <a:avLst>
                      <a:gd name="adj1" fmla="val 50000"/>
                    </a:avLst>
                  </a:prstGeom>
                  <a:ln w="12700">
                    <a:solidFill>
                      <a:srgbClr val="FF0000"/>
                    </a:solidFill>
                    <a:prstDash val="solid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" name="Group 4"/>
                  <p:cNvGrpSpPr/>
                  <p:nvPr/>
                </p:nvGrpSpPr>
                <p:grpSpPr>
                  <a:xfrm>
                    <a:off x="5550220" y="3959582"/>
                    <a:ext cx="1140161" cy="1226497"/>
                    <a:chOff x="5591490" y="3902655"/>
                    <a:chExt cx="1040454" cy="1119239"/>
                  </a:xfrm>
                </p:grpSpPr>
                <p:sp>
                  <p:nvSpPr>
                    <p:cNvPr id="43" name="Freeform 21"/>
                    <p:cNvSpPr/>
                    <p:nvPr/>
                  </p:nvSpPr>
                  <p:spPr>
                    <a:xfrm rot="5400000">
                      <a:off x="5982838" y="3973973"/>
                      <a:ext cx="168273" cy="25637"/>
                    </a:xfrm>
                    <a:custGeom>
                      <a:avLst/>
                      <a:gdLst>
                        <a:gd name="connsiteX0" fmla="*/ 0 w 168273"/>
                        <a:gd name="connsiteY0" fmla="*/ 12818 h 25637"/>
                        <a:gd name="connsiteX1" fmla="*/ 168273 w 168273"/>
                        <a:gd name="connsiteY1" fmla="*/ 12818 h 256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8273" h="25637">
                          <a:moveTo>
                            <a:pt x="0" y="12818"/>
                          </a:moveTo>
                          <a:lnTo>
                            <a:pt x="168273" y="12818"/>
                          </a:lnTo>
                        </a:path>
                      </a:pathLst>
                    </a:custGeom>
                    <a:noFill/>
                    <a:ln w="88900" cmpd="dbl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0">
                      <a:scrgbClr r="0" g="0" b="0"/>
                    </a:fillRef>
                    <a:effectRef idx="0">
                      <a:schemeClr val="accent2">
                        <a:tint val="9000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92630" tIns="8611" rIns="92630" bIns="8613" numCol="1" spcCol="1270" anchor="ctr" anchorCtr="0">
                      <a:noAutofit/>
                    </a:bodyPr>
                    <a:lstStyle/>
                    <a:p>
                      <a:pPr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id-ID" sz="80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</a:endParaRPr>
                    </a:p>
                  </p:txBody>
                </p:sp>
                <p:sp>
                  <p:nvSpPr>
                    <p:cNvPr id="44" name="Freeform 22"/>
                    <p:cNvSpPr/>
                    <p:nvPr/>
                  </p:nvSpPr>
                  <p:spPr>
                    <a:xfrm>
                      <a:off x="5591490" y="4070930"/>
                      <a:ext cx="950965" cy="950964"/>
                    </a:xfrm>
                    <a:custGeom>
                      <a:avLst/>
                      <a:gdLst>
                        <a:gd name="connsiteX0" fmla="*/ 0 w 950965"/>
                        <a:gd name="connsiteY0" fmla="*/ 475483 h 950965"/>
                        <a:gd name="connsiteX1" fmla="*/ 475483 w 950965"/>
                        <a:gd name="connsiteY1" fmla="*/ 0 h 950965"/>
                        <a:gd name="connsiteX2" fmla="*/ 950966 w 950965"/>
                        <a:gd name="connsiteY2" fmla="*/ 475483 h 950965"/>
                        <a:gd name="connsiteX3" fmla="*/ 475483 w 950965"/>
                        <a:gd name="connsiteY3" fmla="*/ 950966 h 950965"/>
                        <a:gd name="connsiteX4" fmla="*/ 0 w 950965"/>
                        <a:gd name="connsiteY4" fmla="*/ 475483 h 950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50965" h="950965">
                          <a:moveTo>
                            <a:pt x="0" y="475483"/>
                          </a:moveTo>
                          <a:cubicBezTo>
                            <a:pt x="0" y="212881"/>
                            <a:pt x="212881" y="0"/>
                            <a:pt x="475483" y="0"/>
                          </a:cubicBezTo>
                          <a:cubicBezTo>
                            <a:pt x="738085" y="0"/>
                            <a:pt x="950966" y="212881"/>
                            <a:pt x="950966" y="475483"/>
                          </a:cubicBezTo>
                          <a:cubicBezTo>
                            <a:pt x="950966" y="738085"/>
                            <a:pt x="738085" y="950966"/>
                            <a:pt x="475483" y="950966"/>
                          </a:cubicBezTo>
                          <a:cubicBezTo>
                            <a:pt x="212881" y="950966"/>
                            <a:pt x="0" y="738085"/>
                            <a:pt x="0" y="475483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rgbClr r="0" g="0" b="0"/>
                    </a:lnRef>
                    <a:fillRef idx="1">
                      <a:schemeClr val="accent2">
                        <a:hueOff val="-955721"/>
                        <a:satOff val="-23029"/>
                        <a:lumOff val="-13857"/>
                        <a:alphaOff val="0"/>
                      </a:schemeClr>
                    </a:fillRef>
                    <a:effectRef idx="0">
                      <a:schemeClr val="accent2">
                        <a:hueOff val="-955721"/>
                        <a:satOff val="-23029"/>
                        <a:lumOff val="-13857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53236" tIns="153236" rIns="153236" bIns="153236" numCol="1" spcCol="1270" anchor="ctr" anchorCtr="0">
                      <a:noAutofit/>
                    </a:bodyPr>
                    <a:lstStyle/>
                    <a:p>
                      <a:pPr algn="ctr" defTabSz="9779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id-ID" sz="320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45" name="Group 29"/>
                    <p:cNvGrpSpPr/>
                    <p:nvPr/>
                  </p:nvGrpSpPr>
                  <p:grpSpPr>
                    <a:xfrm>
                      <a:off x="5696116" y="4088451"/>
                      <a:ext cx="935828" cy="811544"/>
                      <a:chOff x="1528975" y="2340987"/>
                      <a:chExt cx="715909" cy="620828"/>
                    </a:xfrm>
                  </p:grpSpPr>
                  <p:sp>
                    <p:nvSpPr>
                      <p:cNvPr id="46" name="Oval 4"/>
                      <p:cNvSpPr/>
                      <p:nvPr/>
                    </p:nvSpPr>
                    <p:spPr>
                      <a:xfrm>
                        <a:off x="1528975" y="2340987"/>
                        <a:ext cx="576999" cy="577000"/>
                      </a:xfrm>
                      <a:prstGeom prst="rect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  <p:txBody>
                      <a:bodyPr spcFirstLastPara="0" vert="horz" wrap="square" lIns="143061" tIns="55880" rIns="143061" bIns="55880" numCol="1" spcCol="1270" anchor="ctr" anchorCtr="0">
                        <a:noAutofit/>
                      </a:bodyPr>
                      <a:lstStyle/>
                      <a:p>
                        <a:pPr algn="ctr" defTabSz="195580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id-ID" sz="3600" dirty="0">
                          <a:solidFill>
                            <a:prstClr val="white">
                              <a:lumMod val="95000"/>
                            </a:prstClr>
                          </a:solidFill>
                          <a:latin typeface="FontAwesome" pitchFamily="2" charset="0"/>
                        </a:endParaRPr>
                      </a:p>
                    </p:txBody>
                  </p:sp>
                  <p:sp>
                    <p:nvSpPr>
                      <p:cNvPr id="47" name="TextBox 31"/>
                      <p:cNvSpPr txBox="1"/>
                      <p:nvPr/>
                    </p:nvSpPr>
                    <p:spPr>
                      <a:xfrm>
                        <a:off x="1599005" y="2729301"/>
                        <a:ext cx="645879" cy="2325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id-ID" sz="1600" dirty="0">
                          <a:solidFill>
                            <a:prstClr val="white">
                              <a:lumMod val="95000"/>
                            </a:prstClr>
                          </a:solidFill>
                          <a:ea typeface="Roboto" panose="02000000000000000000" pitchFamily="2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8" name="Group 3"/>
                  <p:cNvGrpSpPr/>
                  <p:nvPr/>
                </p:nvGrpSpPr>
                <p:grpSpPr>
                  <a:xfrm>
                    <a:off x="6722199" y="2787606"/>
                    <a:ext cx="1226499" cy="1042097"/>
                    <a:chOff x="6660968" y="2833173"/>
                    <a:chExt cx="1119240" cy="950965"/>
                  </a:xfrm>
                </p:grpSpPr>
                <p:sp>
                  <p:nvSpPr>
                    <p:cNvPr id="40" name="Freeform 19"/>
                    <p:cNvSpPr/>
                    <p:nvPr/>
                  </p:nvSpPr>
                  <p:spPr>
                    <a:xfrm>
                      <a:off x="6660968" y="3295839"/>
                      <a:ext cx="168273" cy="25637"/>
                    </a:xfrm>
                    <a:custGeom>
                      <a:avLst/>
                      <a:gdLst>
                        <a:gd name="connsiteX0" fmla="*/ 0 w 168273"/>
                        <a:gd name="connsiteY0" fmla="*/ 12818 h 25637"/>
                        <a:gd name="connsiteX1" fmla="*/ 168273 w 168273"/>
                        <a:gd name="connsiteY1" fmla="*/ 12818 h 256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8273" h="25637">
                          <a:moveTo>
                            <a:pt x="0" y="12818"/>
                          </a:moveTo>
                          <a:lnTo>
                            <a:pt x="168273" y="12818"/>
                          </a:lnTo>
                        </a:path>
                      </a:pathLst>
                    </a:custGeom>
                    <a:noFill/>
                    <a:ln w="88900" cmpd="dbl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0">
                      <a:scrgbClr r="0" g="0" b="0"/>
                    </a:fillRef>
                    <a:effectRef idx="0">
                      <a:schemeClr val="accent2">
                        <a:tint val="9000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92630" tIns="8612" rIns="92630" bIns="8612" numCol="1" spcCol="1270" anchor="ctr" anchorCtr="0">
                      <a:noAutofit/>
                    </a:bodyPr>
                    <a:lstStyle/>
                    <a:p>
                      <a:pPr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id-ID" sz="80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</a:endParaRPr>
                    </a:p>
                  </p:txBody>
                </p:sp>
                <p:sp>
                  <p:nvSpPr>
                    <p:cNvPr id="41" name="Freeform 20"/>
                    <p:cNvSpPr/>
                    <p:nvPr/>
                  </p:nvSpPr>
                  <p:spPr>
                    <a:xfrm>
                      <a:off x="6829243" y="2833173"/>
                      <a:ext cx="950965" cy="950965"/>
                    </a:xfrm>
                    <a:custGeom>
                      <a:avLst/>
                      <a:gdLst>
                        <a:gd name="connsiteX0" fmla="*/ 0 w 950965"/>
                        <a:gd name="connsiteY0" fmla="*/ 475483 h 950965"/>
                        <a:gd name="connsiteX1" fmla="*/ 475483 w 950965"/>
                        <a:gd name="connsiteY1" fmla="*/ 0 h 950965"/>
                        <a:gd name="connsiteX2" fmla="*/ 950966 w 950965"/>
                        <a:gd name="connsiteY2" fmla="*/ 475483 h 950965"/>
                        <a:gd name="connsiteX3" fmla="*/ 475483 w 950965"/>
                        <a:gd name="connsiteY3" fmla="*/ 950966 h 950965"/>
                        <a:gd name="connsiteX4" fmla="*/ 0 w 950965"/>
                        <a:gd name="connsiteY4" fmla="*/ 475483 h 950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50965" h="950965">
                          <a:moveTo>
                            <a:pt x="0" y="475483"/>
                          </a:moveTo>
                          <a:cubicBezTo>
                            <a:pt x="0" y="212881"/>
                            <a:pt x="212881" y="0"/>
                            <a:pt x="475483" y="0"/>
                          </a:cubicBezTo>
                          <a:cubicBezTo>
                            <a:pt x="738085" y="0"/>
                            <a:pt x="950966" y="212881"/>
                            <a:pt x="950966" y="475483"/>
                          </a:cubicBezTo>
                          <a:cubicBezTo>
                            <a:pt x="950966" y="738085"/>
                            <a:pt x="738085" y="950966"/>
                            <a:pt x="475483" y="950966"/>
                          </a:cubicBezTo>
                          <a:cubicBezTo>
                            <a:pt x="212881" y="950966"/>
                            <a:pt x="0" y="738085"/>
                            <a:pt x="0" y="475483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2">
                      <a:scrgbClr r="0" g="0" b="0"/>
                    </a:lnRef>
                    <a:fillRef idx="1">
                      <a:schemeClr val="accent2">
                        <a:hueOff val="-477861"/>
                        <a:satOff val="-11515"/>
                        <a:lumOff val="-6928"/>
                        <a:alphaOff val="0"/>
                      </a:schemeClr>
                    </a:fillRef>
                    <a:effectRef idx="0">
                      <a:schemeClr val="accent2">
                        <a:hueOff val="-477861"/>
                        <a:satOff val="-11515"/>
                        <a:lumOff val="-6928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53236" tIns="153236" rIns="153236" bIns="153236" numCol="1" spcCol="1270" anchor="ctr" anchorCtr="0">
                      <a:noAutofit/>
                    </a:bodyPr>
                    <a:lstStyle/>
                    <a:p>
                      <a:pPr algn="ctr" defTabSz="9779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id-ID" sz="32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2" name="Oval 4"/>
                    <p:cNvSpPr/>
                    <p:nvPr/>
                  </p:nvSpPr>
                  <p:spPr>
                    <a:xfrm>
                      <a:off x="6940698" y="2838621"/>
                      <a:ext cx="754247" cy="754240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  <p:txBody>
                    <a:bodyPr spcFirstLastPara="0" vert="horz" wrap="square" lIns="143061" tIns="55880" rIns="143061" bIns="55880" numCol="1" spcCol="1270" anchor="ctr" anchorCtr="0">
                      <a:noAutofit/>
                    </a:bodyPr>
                    <a:lstStyle/>
                    <a:p>
                      <a:pPr algn="ctr"/>
                      <a:endParaRPr lang="id-ID" sz="3200" dirty="0">
                        <a:solidFill>
                          <a:prstClr val="white">
                            <a:lumMod val="95000"/>
                          </a:prstClr>
                        </a:solidFill>
                        <a:latin typeface="FontAwesome" pitchFamily="2" charset="0"/>
                      </a:endParaRPr>
                    </a:p>
                  </p:txBody>
                </p:sp>
              </p:grpSp>
              <p:grpSp>
                <p:nvGrpSpPr>
                  <p:cNvPr id="29" name="Group 5"/>
                  <p:cNvGrpSpPr/>
                  <p:nvPr/>
                </p:nvGrpSpPr>
                <p:grpSpPr>
                  <a:xfrm>
                    <a:off x="5578146" y="889923"/>
                    <a:ext cx="5387709" cy="1767808"/>
                    <a:chOff x="5616969" y="1101442"/>
                    <a:chExt cx="4916549" cy="1613213"/>
                  </a:xfrm>
                </p:grpSpPr>
                <p:sp>
                  <p:nvSpPr>
                    <p:cNvPr id="35" name="Freeform 34"/>
                    <p:cNvSpPr/>
                    <p:nvPr/>
                  </p:nvSpPr>
                  <p:spPr>
                    <a:xfrm rot="16200000">
                      <a:off x="5982833" y="2617700"/>
                      <a:ext cx="168273" cy="25637"/>
                    </a:xfrm>
                    <a:custGeom>
                      <a:avLst/>
                      <a:gdLst>
                        <a:gd name="connsiteX0" fmla="*/ 0 w 168273"/>
                        <a:gd name="connsiteY0" fmla="*/ 12818 h 25637"/>
                        <a:gd name="connsiteX1" fmla="*/ 168273 w 168273"/>
                        <a:gd name="connsiteY1" fmla="*/ 12818 h 256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8273" h="25637">
                          <a:moveTo>
                            <a:pt x="0" y="12818"/>
                          </a:moveTo>
                          <a:lnTo>
                            <a:pt x="168273" y="12818"/>
                          </a:lnTo>
                        </a:path>
                      </a:pathLst>
                    </a:custGeom>
                    <a:noFill/>
                    <a:ln w="88900" cmpd="dbl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0">
                      <a:scrgbClr r="0" g="0" b="0"/>
                    </a:fillRef>
                    <a:effectRef idx="0">
                      <a:schemeClr val="accent2">
                        <a:tint val="9000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92628" tIns="8612" rIns="92631" bIns="8612" numCol="1" spcCol="1270" anchor="ctr" anchorCtr="0">
                      <a:noAutofit/>
                    </a:bodyPr>
                    <a:lstStyle/>
                    <a:p>
                      <a:pPr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id-ID" sz="80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</a:endParaRPr>
                    </a:p>
                  </p:txBody>
                </p:sp>
                <p:sp>
                  <p:nvSpPr>
                    <p:cNvPr id="36" name="Freeform 35"/>
                    <p:cNvSpPr/>
                    <p:nvPr/>
                  </p:nvSpPr>
                  <p:spPr>
                    <a:xfrm>
                      <a:off x="5616969" y="1595416"/>
                      <a:ext cx="950965" cy="950965"/>
                    </a:xfrm>
                    <a:custGeom>
                      <a:avLst/>
                      <a:gdLst>
                        <a:gd name="connsiteX0" fmla="*/ 0 w 950965"/>
                        <a:gd name="connsiteY0" fmla="*/ 475483 h 950965"/>
                        <a:gd name="connsiteX1" fmla="*/ 475483 w 950965"/>
                        <a:gd name="connsiteY1" fmla="*/ 0 h 950965"/>
                        <a:gd name="connsiteX2" fmla="*/ 950966 w 950965"/>
                        <a:gd name="connsiteY2" fmla="*/ 475483 h 950965"/>
                        <a:gd name="connsiteX3" fmla="*/ 475483 w 950965"/>
                        <a:gd name="connsiteY3" fmla="*/ 950966 h 950965"/>
                        <a:gd name="connsiteX4" fmla="*/ 0 w 950965"/>
                        <a:gd name="connsiteY4" fmla="*/ 475483 h 950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50965" h="950965">
                          <a:moveTo>
                            <a:pt x="0" y="475483"/>
                          </a:moveTo>
                          <a:cubicBezTo>
                            <a:pt x="0" y="212881"/>
                            <a:pt x="212881" y="0"/>
                            <a:pt x="475483" y="0"/>
                          </a:cubicBezTo>
                          <a:cubicBezTo>
                            <a:pt x="738085" y="0"/>
                            <a:pt x="950966" y="212881"/>
                            <a:pt x="950966" y="475483"/>
                          </a:cubicBezTo>
                          <a:cubicBezTo>
                            <a:pt x="950966" y="738085"/>
                            <a:pt x="738085" y="950966"/>
                            <a:pt x="475483" y="950966"/>
                          </a:cubicBezTo>
                          <a:cubicBezTo>
                            <a:pt x="212881" y="950966"/>
                            <a:pt x="0" y="738085"/>
                            <a:pt x="0" y="475483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rgbClr r="0" g="0" b="0"/>
                    </a:lnRef>
                    <a:fill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53236" tIns="153236" rIns="153236" bIns="153236" numCol="1" spcCol="1270" anchor="ctr" anchorCtr="0">
                      <a:noAutofit/>
                    </a:bodyPr>
                    <a:lstStyle/>
                    <a:p>
                      <a:pPr algn="ctr" defTabSz="9779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id-ID" sz="320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37" name="Group 35"/>
                    <p:cNvGrpSpPr/>
                    <p:nvPr/>
                  </p:nvGrpSpPr>
                  <p:grpSpPr>
                    <a:xfrm>
                      <a:off x="5674131" y="1101442"/>
                      <a:ext cx="4859387" cy="1275969"/>
                      <a:chOff x="2588162" y="2949407"/>
                      <a:chExt cx="3717439" cy="976125"/>
                    </a:xfrm>
                  </p:grpSpPr>
                  <p:sp>
                    <p:nvSpPr>
                      <p:cNvPr id="38" name="Oval 4"/>
                      <p:cNvSpPr/>
                      <p:nvPr/>
                    </p:nvSpPr>
                    <p:spPr>
                      <a:xfrm>
                        <a:off x="2588162" y="3348534"/>
                        <a:ext cx="576999" cy="576998"/>
                      </a:xfrm>
                      <a:prstGeom prst="rect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  <p:txBody>
                      <a:bodyPr spcFirstLastPara="0" vert="horz" wrap="square" lIns="143061" tIns="55880" rIns="143061" bIns="55880" numCol="1" spcCol="1270" anchor="ctr" anchorCtr="0">
                        <a:noAutofit/>
                      </a:bodyPr>
                      <a:lstStyle/>
                      <a:p>
                        <a:pPr algn="ctr" defTabSz="195580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endParaRPr lang="id-ID" sz="3600" dirty="0">
                          <a:solidFill>
                            <a:prstClr val="white">
                              <a:lumMod val="95000"/>
                            </a:prstClr>
                          </a:solidFill>
                          <a:latin typeface="FontAwesome" pitchFamily="2" charset="0"/>
                        </a:endParaRPr>
                      </a:p>
                    </p:txBody>
                  </p:sp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5659722" y="2949407"/>
                        <a:ext cx="645879" cy="23251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id-ID" sz="1600" dirty="0">
                          <a:solidFill>
                            <a:prstClr val="white">
                              <a:lumMod val="95000"/>
                            </a:prstClr>
                          </a:solidFill>
                          <a:ea typeface="Roboto" panose="02000000000000000000" pitchFamily="2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2"/>
                  <p:cNvGrpSpPr/>
                  <p:nvPr/>
                </p:nvGrpSpPr>
                <p:grpSpPr>
                  <a:xfrm>
                    <a:off x="4193849" y="2787612"/>
                    <a:ext cx="1226498" cy="1042098"/>
                    <a:chOff x="4353731" y="2833172"/>
                    <a:chExt cx="1119240" cy="950964"/>
                  </a:xfrm>
                </p:grpSpPr>
                <p:sp>
                  <p:nvSpPr>
                    <p:cNvPr id="32" name="Freeform 23"/>
                    <p:cNvSpPr/>
                    <p:nvPr/>
                  </p:nvSpPr>
                  <p:spPr>
                    <a:xfrm>
                      <a:off x="5304698" y="3295833"/>
                      <a:ext cx="168273" cy="25638"/>
                    </a:xfrm>
                    <a:custGeom>
                      <a:avLst/>
                      <a:gdLst>
                        <a:gd name="connsiteX0" fmla="*/ 0 w 168273"/>
                        <a:gd name="connsiteY0" fmla="*/ 12818 h 25637"/>
                        <a:gd name="connsiteX1" fmla="*/ 168273 w 168273"/>
                        <a:gd name="connsiteY1" fmla="*/ 12818 h 256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8273" h="25637">
                          <a:moveTo>
                            <a:pt x="168273" y="12819"/>
                          </a:moveTo>
                          <a:lnTo>
                            <a:pt x="0" y="12819"/>
                          </a:lnTo>
                        </a:path>
                      </a:pathLst>
                    </a:custGeom>
                    <a:noFill/>
                    <a:ln w="88900" cmpd="dbl"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0">
                      <a:scrgbClr r="0" g="0" b="0"/>
                    </a:fillRef>
                    <a:effectRef idx="0">
                      <a:schemeClr val="accent2">
                        <a:tint val="9000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tx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92630" tIns="8613" rIns="92630" bIns="8612" numCol="1" spcCol="1270" anchor="ctr" anchorCtr="0">
                      <a:noAutofit/>
                    </a:bodyPr>
                    <a:lstStyle/>
                    <a:p>
                      <a:pPr algn="ctr" defTabSz="222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id-ID" sz="80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</a:endParaRPr>
                    </a:p>
                  </p:txBody>
                </p:sp>
                <p:sp>
                  <p:nvSpPr>
                    <p:cNvPr id="33" name="Freeform 32"/>
                    <p:cNvSpPr/>
                    <p:nvPr/>
                  </p:nvSpPr>
                  <p:spPr>
                    <a:xfrm>
                      <a:off x="4353731" y="2833172"/>
                      <a:ext cx="950965" cy="950964"/>
                    </a:xfrm>
                    <a:custGeom>
                      <a:avLst/>
                      <a:gdLst>
                        <a:gd name="connsiteX0" fmla="*/ 0 w 950965"/>
                        <a:gd name="connsiteY0" fmla="*/ 475483 h 950965"/>
                        <a:gd name="connsiteX1" fmla="*/ 475483 w 950965"/>
                        <a:gd name="connsiteY1" fmla="*/ 0 h 950965"/>
                        <a:gd name="connsiteX2" fmla="*/ 950966 w 950965"/>
                        <a:gd name="connsiteY2" fmla="*/ 475483 h 950965"/>
                        <a:gd name="connsiteX3" fmla="*/ 475483 w 950965"/>
                        <a:gd name="connsiteY3" fmla="*/ 950966 h 950965"/>
                        <a:gd name="connsiteX4" fmla="*/ 0 w 950965"/>
                        <a:gd name="connsiteY4" fmla="*/ 475483 h 950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50965" h="950965">
                          <a:moveTo>
                            <a:pt x="0" y="475483"/>
                          </a:moveTo>
                          <a:cubicBezTo>
                            <a:pt x="0" y="212881"/>
                            <a:pt x="212881" y="0"/>
                            <a:pt x="475483" y="0"/>
                          </a:cubicBezTo>
                          <a:cubicBezTo>
                            <a:pt x="738085" y="0"/>
                            <a:pt x="950966" y="212881"/>
                            <a:pt x="950966" y="475483"/>
                          </a:cubicBezTo>
                          <a:cubicBezTo>
                            <a:pt x="950966" y="738085"/>
                            <a:pt x="738085" y="950966"/>
                            <a:pt x="475483" y="950966"/>
                          </a:cubicBezTo>
                          <a:cubicBezTo>
                            <a:pt x="212881" y="950966"/>
                            <a:pt x="0" y="738085"/>
                            <a:pt x="0" y="475483"/>
                          </a:cubicBez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rgbClr r="0" g="0" b="0"/>
                    </a:lnRef>
                    <a:fillRef idx="1">
                      <a:schemeClr val="accent2">
                        <a:hueOff val="-1433582"/>
                        <a:satOff val="-34544"/>
                        <a:lumOff val="-20785"/>
                        <a:alphaOff val="0"/>
                      </a:schemeClr>
                    </a:fillRef>
                    <a:effectRef idx="0">
                      <a:schemeClr val="accent2">
                        <a:hueOff val="-1433582"/>
                        <a:satOff val="-34544"/>
                        <a:lumOff val="-20785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53236" tIns="153236" rIns="153236" bIns="153236" numCol="1" spcCol="1270" anchor="ctr" anchorCtr="0">
                      <a:noAutofit/>
                    </a:bodyPr>
                    <a:lstStyle/>
                    <a:p>
                      <a:pPr algn="ctr" defTabSz="9779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id-ID" sz="32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499292" y="3363123"/>
                      <a:ext cx="844286" cy="3039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id-ID" sz="1600" dirty="0">
                        <a:solidFill>
                          <a:prstClr val="white">
                            <a:lumMod val="95000"/>
                          </a:prstClr>
                        </a:solidFill>
                        <a:ea typeface="Roboto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31" name="Freeform 30"/>
                  <p:cNvSpPr/>
                  <p:nvPr/>
                </p:nvSpPr>
                <p:spPr>
                  <a:xfrm>
                    <a:off x="5420347" y="2657731"/>
                    <a:ext cx="1301849" cy="1301849"/>
                  </a:xfrm>
                  <a:custGeom>
                    <a:avLst/>
                    <a:gdLst>
                      <a:gd name="connsiteX0" fmla="*/ 0 w 1188002"/>
                      <a:gd name="connsiteY0" fmla="*/ 594001 h 1188002"/>
                      <a:gd name="connsiteX1" fmla="*/ 594001 w 1188002"/>
                      <a:gd name="connsiteY1" fmla="*/ 0 h 1188002"/>
                      <a:gd name="connsiteX2" fmla="*/ 1188002 w 1188002"/>
                      <a:gd name="connsiteY2" fmla="*/ 594001 h 1188002"/>
                      <a:gd name="connsiteX3" fmla="*/ 594001 w 1188002"/>
                      <a:gd name="connsiteY3" fmla="*/ 1188002 h 1188002"/>
                      <a:gd name="connsiteX4" fmla="*/ 0 w 1188002"/>
                      <a:gd name="connsiteY4" fmla="*/ 594001 h 1188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8002" h="1188002">
                        <a:moveTo>
                          <a:pt x="0" y="594001"/>
                        </a:moveTo>
                        <a:cubicBezTo>
                          <a:pt x="0" y="265943"/>
                          <a:pt x="265943" y="0"/>
                          <a:pt x="594001" y="0"/>
                        </a:cubicBezTo>
                        <a:cubicBezTo>
                          <a:pt x="922059" y="0"/>
                          <a:pt x="1188002" y="265943"/>
                          <a:pt x="1188002" y="594001"/>
                        </a:cubicBezTo>
                        <a:cubicBezTo>
                          <a:pt x="1188002" y="922059"/>
                          <a:pt x="922059" y="1188002"/>
                          <a:pt x="594001" y="1188002"/>
                        </a:cubicBezTo>
                        <a:cubicBezTo>
                          <a:pt x="265943" y="1188002"/>
                          <a:pt x="0" y="922059"/>
                          <a:pt x="0" y="59400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8269" tIns="208269" rIns="208269" bIns="208269" numCol="1" spcCol="1270" anchor="ctr" anchorCtr="0">
                    <a:noAutofit/>
                  </a:bodyPr>
                  <a:lstStyle/>
                  <a:p>
                    <a:pPr algn="ctr" defTabSz="2400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4400" dirty="0" err="1">
                        <a:solidFill>
                          <a:prstClr val="white"/>
                        </a:solidFill>
                      </a:rPr>
                      <a:t>Văn</a:t>
                    </a:r>
                    <a:r>
                      <a:rPr lang="en-US" sz="4400" dirty="0">
                        <a:solidFill>
                          <a:prstClr val="white"/>
                        </a:solidFill>
                      </a:rPr>
                      <a:t> </a:t>
                    </a:r>
                    <a:r>
                      <a:rPr lang="en-US" sz="4400" dirty="0" err="1">
                        <a:solidFill>
                          <a:prstClr val="white"/>
                        </a:solidFill>
                      </a:rPr>
                      <a:t>học</a:t>
                    </a:r>
                    <a:endParaRPr lang="id-ID" sz="4400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50" name="Picture 2" descr="Kết quả hình ảnh cho giáo lý ấn đ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4786" y="194685"/>
            <a:ext cx="1981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4" descr="Kết quả hình ảnh cho chính luận ấn đ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2186" y="2404485"/>
            <a:ext cx="19812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AutoShape 6" descr="Kết quả hình ảnh cho luật pháp ấn độ"/>
          <p:cNvSpPr>
            <a:spLocks noChangeAspect="1" noChangeArrowheads="1"/>
          </p:cNvSpPr>
          <p:nvPr/>
        </p:nvSpPr>
        <p:spPr bwMode="auto">
          <a:xfrm>
            <a:off x="1417961" y="-399040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AutoShape 8" descr="Kết quả hình ảnh cho luật pháp ấn độ"/>
          <p:cNvSpPr>
            <a:spLocks noChangeAspect="1" noChangeArrowheads="1"/>
          </p:cNvSpPr>
          <p:nvPr/>
        </p:nvSpPr>
        <p:spPr bwMode="auto">
          <a:xfrm>
            <a:off x="1417961" y="-399040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10" descr="Kết quả hình ảnh cho luật pháp ấn độ"/>
          <p:cNvSpPr>
            <a:spLocks noChangeAspect="1" noChangeArrowheads="1"/>
          </p:cNvSpPr>
          <p:nvPr/>
        </p:nvSpPr>
        <p:spPr bwMode="auto">
          <a:xfrm>
            <a:off x="1417961" y="-399040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12" descr="Kết quả hình ảnh cho luật pháp ấn độ"/>
          <p:cNvSpPr>
            <a:spLocks noChangeAspect="1" noChangeArrowheads="1"/>
          </p:cNvSpPr>
          <p:nvPr/>
        </p:nvSpPr>
        <p:spPr bwMode="auto">
          <a:xfrm>
            <a:off x="1417961" y="-399040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AutoShape 14" descr="Kết quả hình ảnh cho luật pháp ấn độ"/>
          <p:cNvSpPr>
            <a:spLocks noChangeAspect="1" noChangeArrowheads="1"/>
          </p:cNvSpPr>
          <p:nvPr/>
        </p:nvSpPr>
        <p:spPr bwMode="auto">
          <a:xfrm>
            <a:off x="1417961" y="-399040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" name="Picture 56" descr="tải xuố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4786" y="4690485"/>
            <a:ext cx="182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AutoShape 16" descr="Kết quả hình ảnh cho sử thi ấn độ"/>
          <p:cNvSpPr>
            <a:spLocks noChangeAspect="1" noChangeArrowheads="1"/>
          </p:cNvSpPr>
          <p:nvPr/>
        </p:nvSpPr>
        <p:spPr bwMode="auto">
          <a:xfrm>
            <a:off x="1417961" y="-399040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AutoShape 18" descr="Kết quả hình ảnh cho sử thi ấn độ"/>
          <p:cNvSpPr>
            <a:spLocks noChangeAspect="1" noChangeArrowheads="1"/>
          </p:cNvSpPr>
          <p:nvPr/>
        </p:nvSpPr>
        <p:spPr bwMode="auto">
          <a:xfrm>
            <a:off x="1417961" y="-399040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AutoShape 20" descr="Kết quả hình ảnh cho sử thi ấn độ"/>
          <p:cNvSpPr>
            <a:spLocks noChangeAspect="1" noChangeArrowheads="1"/>
          </p:cNvSpPr>
          <p:nvPr/>
        </p:nvSpPr>
        <p:spPr bwMode="auto">
          <a:xfrm>
            <a:off x="1417961" y="-399040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" name="Picture 60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1186" y="2404485"/>
            <a:ext cx="19050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" name="TextBox 61"/>
          <p:cNvSpPr txBox="1"/>
          <p:nvPr/>
        </p:nvSpPr>
        <p:spPr>
          <a:xfrm>
            <a:off x="2057400" y="1371600"/>
            <a:ext cx="1835759" cy="83099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/>
              <a:t>Giáo</a:t>
            </a:r>
            <a:r>
              <a:rPr lang="en-US" sz="4800" dirty="0"/>
              <a:t> </a:t>
            </a:r>
            <a:r>
              <a:rPr lang="en-US" sz="4800" dirty="0" err="1"/>
              <a:t>lí</a:t>
            </a:r>
            <a:endParaRPr lang="en-US" sz="4800" dirty="0"/>
          </a:p>
        </p:txBody>
      </p:sp>
      <p:sp>
        <p:nvSpPr>
          <p:cNvPr id="63" name="TextBox 62"/>
          <p:cNvSpPr txBox="1"/>
          <p:nvPr/>
        </p:nvSpPr>
        <p:spPr>
          <a:xfrm>
            <a:off x="7848600" y="762000"/>
            <a:ext cx="301236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/>
              <a:t>Chính</a:t>
            </a:r>
            <a:r>
              <a:rPr lang="en-US" sz="4800" dirty="0"/>
              <a:t> </a:t>
            </a:r>
            <a:r>
              <a:rPr lang="en-US" sz="4800" dirty="0" err="1"/>
              <a:t>luận</a:t>
            </a:r>
            <a:endParaRPr lang="en-US" sz="4800" dirty="0"/>
          </a:p>
        </p:txBody>
      </p:sp>
      <p:sp>
        <p:nvSpPr>
          <p:cNvPr id="64" name="TextBox 63"/>
          <p:cNvSpPr txBox="1"/>
          <p:nvPr/>
        </p:nvSpPr>
        <p:spPr>
          <a:xfrm>
            <a:off x="8686800" y="4419600"/>
            <a:ext cx="2828018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/>
              <a:t>Luật</a:t>
            </a:r>
            <a:r>
              <a:rPr lang="en-US" sz="4800" dirty="0"/>
              <a:t> </a:t>
            </a:r>
            <a:r>
              <a:rPr lang="en-US" sz="4800" dirty="0" err="1"/>
              <a:t>pháp</a:t>
            </a:r>
            <a:endParaRPr lang="en-US" sz="4800" dirty="0"/>
          </a:p>
        </p:txBody>
      </p:sp>
      <p:sp>
        <p:nvSpPr>
          <p:cNvPr id="65" name="TextBox 64"/>
          <p:cNvSpPr txBox="1"/>
          <p:nvPr/>
        </p:nvSpPr>
        <p:spPr>
          <a:xfrm>
            <a:off x="228600" y="4495800"/>
            <a:ext cx="1729961" cy="83099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/>
              <a:t>Sử</a:t>
            </a:r>
            <a:r>
              <a:rPr lang="en-US" sz="4800" dirty="0"/>
              <a:t> </a:t>
            </a:r>
            <a:r>
              <a:rPr lang="en-US" sz="4800" dirty="0" err="1"/>
              <a:t>thi</a:t>
            </a:r>
            <a:endParaRPr lang="en-US" sz="4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320px-Kurukshet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"/>
            <a:ext cx="6096000" cy="624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/>
              <a:t>Trường</a:t>
            </a:r>
            <a:r>
              <a:rPr lang="en-US" sz="3600" b="1" dirty="0"/>
              <a:t> ca MAHABHARATA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6150114"/>
            <a:ext cx="6096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/>
              <a:t>Trường</a:t>
            </a:r>
            <a:r>
              <a:rPr lang="en-US" sz="4000" b="1" dirty="0"/>
              <a:t> ca RAMAYANA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8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Nghệ</a:t>
            </a:r>
            <a:r>
              <a:rPr lang="en-US" sz="8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88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thuật</a:t>
            </a:r>
            <a:r>
              <a:rPr lang="en-US" sz="8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- </a:t>
            </a:r>
            <a:r>
              <a:rPr lang="en-US" sz="88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Kiến</a:t>
            </a:r>
            <a:r>
              <a:rPr lang="en-US" sz="8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88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trúc</a:t>
            </a:r>
            <a:endParaRPr lang="en-US" sz="88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0" y="2819400"/>
            <a:ext cx="1484408" cy="2070056"/>
            <a:chOff x="1213035" y="1886506"/>
            <a:chExt cx="1484408" cy="2070056"/>
          </a:xfrm>
        </p:grpSpPr>
        <p:sp>
          <p:nvSpPr>
            <p:cNvPr id="4" name="Rectangle 3"/>
            <p:cNvSpPr/>
            <p:nvPr/>
          </p:nvSpPr>
          <p:spPr>
            <a:xfrm rot="2700000">
              <a:off x="1213035" y="1886506"/>
              <a:ext cx="1484408" cy="14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2700000">
              <a:off x="628391" y="3146342"/>
              <a:ext cx="1484408" cy="1360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AutoShape 28"/>
            <p:cNvSpPr>
              <a:spLocks/>
            </p:cNvSpPr>
            <p:nvPr/>
          </p:nvSpPr>
          <p:spPr bwMode="auto">
            <a:xfrm>
              <a:off x="1667609" y="2341083"/>
              <a:ext cx="488901" cy="488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585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Group 1"/>
          <p:cNvGrpSpPr/>
          <p:nvPr/>
        </p:nvGrpSpPr>
        <p:grpSpPr>
          <a:xfrm>
            <a:off x="7315200" y="2895600"/>
            <a:ext cx="2061265" cy="1484408"/>
            <a:chOff x="3358475" y="1886507"/>
            <a:chExt cx="2061265" cy="1484408"/>
          </a:xfrm>
        </p:grpSpPr>
        <p:sp>
          <p:nvSpPr>
            <p:cNvPr id="8" name="Rectangle 8"/>
            <p:cNvSpPr/>
            <p:nvPr/>
          </p:nvSpPr>
          <p:spPr>
            <a:xfrm rot="2700000">
              <a:off x="3935332" y="1886507"/>
              <a:ext cx="1484408" cy="14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4037505" y="1315766"/>
              <a:ext cx="126348" cy="14844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0" name="AutoShape 28"/>
          <p:cNvSpPr>
            <a:spLocks/>
          </p:cNvSpPr>
          <p:nvPr/>
        </p:nvSpPr>
        <p:spPr bwMode="auto">
          <a:xfrm>
            <a:off x="8382000" y="3276600"/>
            <a:ext cx="488901" cy="4889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accent1"/>
          </a:solidFill>
          <a:ln>
            <a:solidFill>
              <a:schemeClr val="accent3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609585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48768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Hin-đu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4876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Phật</a:t>
            </a:r>
            <a:r>
              <a:rPr lang="en-US" dirty="0"/>
              <a:t> </a:t>
            </a:r>
            <a:r>
              <a:rPr lang="en-US" dirty="0" err="1"/>
              <a:t>giáo</a:t>
            </a:r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Kiến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trúc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Hin-đu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Kết quả hình ảnh cho kiến trúc hindu giáo ở ấn đ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1"/>
            <a:ext cx="6096000" cy="5715000"/>
          </a:xfrm>
          <a:prstGeom prst="rect">
            <a:avLst/>
          </a:prstGeom>
          <a:noFill/>
        </p:spPr>
      </p:pic>
      <p:pic>
        <p:nvPicPr>
          <p:cNvPr id="4" name="Picture 4" descr="Kết quả hình ảnh cho kiến trúc hindu giáo ở ấn đ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43000"/>
            <a:ext cx="6096000" cy="5715000"/>
          </a:xfrm>
          <a:prstGeom prst="rect">
            <a:avLst/>
          </a:prstGeom>
          <a:noFill/>
        </p:spPr>
      </p:pic>
      <p:pic>
        <p:nvPicPr>
          <p:cNvPr id="5" name="Picture 6" descr="Kết quả hình ảnh cho kiến trúc hindu giáo ở ấn đ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1143000"/>
            <a:ext cx="3048000" cy="5715000"/>
          </a:xfrm>
          <a:prstGeom prst="rect">
            <a:avLst/>
          </a:prstGeom>
          <a:noFill/>
        </p:spPr>
      </p:pic>
      <p:pic>
        <p:nvPicPr>
          <p:cNvPr id="6" name="Picture 8" descr="Kết quả hình ảnh cho kiến trúc hindu giáo ở ấn đ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143000"/>
            <a:ext cx="3048000" cy="2971800"/>
          </a:xfrm>
          <a:prstGeom prst="rect">
            <a:avLst/>
          </a:prstGeom>
          <a:noFill/>
        </p:spPr>
      </p:pic>
      <p:pic>
        <p:nvPicPr>
          <p:cNvPr id="7" name="Picture 10" descr="Kết quả hình ảnh cho kiến trúc hindu giáo ở ấn độ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114800"/>
            <a:ext cx="3048000" cy="2743200"/>
          </a:xfrm>
          <a:prstGeom prst="rect">
            <a:avLst/>
          </a:prstGeom>
          <a:noFill/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43000"/>
            <a:ext cx="3048000" cy="2971800"/>
          </a:xfrm>
          <a:prstGeom prst="rect">
            <a:avLst/>
          </a:prstGeom>
          <a:noFill/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114800"/>
            <a:ext cx="3048000" cy="2743200"/>
          </a:xfrm>
          <a:prstGeom prst="rect">
            <a:avLst/>
          </a:prstGeom>
        </p:spPr>
      </p:pic>
      <p:pic>
        <p:nvPicPr>
          <p:cNvPr id="10" name="Picture 16" descr="Kết quả hình ảnh cho kiến trúc hindu giáo ở ấn độ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1143001"/>
            <a:ext cx="3048000" cy="2971800"/>
          </a:xfrm>
          <a:prstGeom prst="rect">
            <a:avLst/>
          </a:prstGeom>
          <a:noFill/>
        </p:spPr>
      </p:pic>
      <p:pic>
        <p:nvPicPr>
          <p:cNvPr id="11" name="Picture 18" descr="Kết quả hình ảnh cho kiến trúc hindu giáo ở ấn độ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0" y="4114800"/>
            <a:ext cx="3009900" cy="2743200"/>
          </a:xfrm>
          <a:prstGeom prst="rect">
            <a:avLst/>
          </a:prstGeom>
          <a:noFill/>
        </p:spPr>
      </p:pic>
      <p:pic>
        <p:nvPicPr>
          <p:cNvPr id="12" name="Picture 20" descr="Hình ảnh có liên qua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18E-6 -7.40741E-7 L 4.61118E-6 -0.3740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93" accel="100000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93" accel="100000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4" dur="308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5" dur="308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6" dur="193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7" dur="308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8" dur="193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2" y="78911"/>
            <a:ext cx="10972800" cy="1233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Trình bày những thành tựu lớn về văn hóa, khoa học – kĩ thuật của Trung Quốc thời phong kiến.</a:t>
            </a:r>
            <a:endParaRPr kumimoji="0" lang="en-US" sz="3400" b="1" i="0" u="none" strike="noStrike" kern="1200" cap="none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599" y="1447801"/>
            <a:ext cx="6400800" cy="54101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hóa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:</a:t>
            </a:r>
          </a:p>
          <a:p>
            <a:pPr marL="182855" marR="0" lvl="0" indent="-18285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Tư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tưởng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giáo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trở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thành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hệ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tư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tưởng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đạo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đức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giai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cấp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kiến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.</a:t>
            </a:r>
          </a:p>
          <a:p>
            <a:pPr marL="182855" marR="0" lvl="0" indent="-18285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Văn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học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thời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thơ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nổi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Lý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Bạch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Đỗ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Phủ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...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thời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Minh-Thanh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tiểu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thuyết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trị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: Tam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quốc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diễn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nghĩa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Tây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du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kí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...</a:t>
            </a:r>
          </a:p>
          <a:p>
            <a:pPr marL="182855" marR="0" lvl="0" indent="-18285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Sử học: các bộ sử kí của Tư Mã Thiên, Hán thư, Đường thư, Minh sử...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182855" marR="0" lvl="0" indent="-18285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Nghệ thuật kiến trúc: Nhiều công trình độc đáo như: Cố cung, những bức tượng Phật sinh động...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 Khoa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học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 –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kĩ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thuật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: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kĩ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thuật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 in, la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bàn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thuốc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Lucida Sans Unicode" pitchFamily="34" charset="0"/>
              </a:rPr>
              <a:t>súng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Lucida Sans Unicode" pitchFamily="34" charset="0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467599" y="1600200"/>
            <a:ext cx="0" cy="426720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9" y="1447801"/>
            <a:ext cx="2667001" cy="3886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96201" y="5410201"/>
            <a:ext cx="4190999" cy="46165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400" dirty="0"/>
              <a:t>Tam </a:t>
            </a:r>
            <a:r>
              <a:rPr lang="en-US" sz="2400" dirty="0" err="1"/>
              <a:t>cương</a:t>
            </a:r>
            <a:r>
              <a:rPr lang="en-US" sz="2400" dirty="0"/>
              <a:t> – </a:t>
            </a:r>
            <a:r>
              <a:rPr lang="en-US" sz="2400" dirty="0" err="1"/>
              <a:t>Ngũ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05814" y="5943601"/>
            <a:ext cx="2627232" cy="461653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pPr algn="ctr"/>
            <a:r>
              <a:rPr lang="en-US" sz="2400" dirty="0"/>
              <a:t>Tam </a:t>
            </a:r>
            <a:r>
              <a:rPr lang="en-US" sz="2400" dirty="0" err="1"/>
              <a:t>tòng</a:t>
            </a:r>
            <a:r>
              <a:rPr lang="en-US" sz="2400" dirty="0"/>
              <a:t> –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đức</a:t>
            </a:r>
            <a:endParaRPr lang="en-US" sz="2400" dirty="0"/>
          </a:p>
        </p:txBody>
      </p:sp>
      <p:pic>
        <p:nvPicPr>
          <p:cNvPr id="8" name="Picture 2" descr="Kết quả hình ảnh cho lý bạ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2" y="1447801"/>
            <a:ext cx="3657600" cy="54101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24802" y="6150114"/>
            <a:ext cx="3657600" cy="6924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900" dirty="0" err="1"/>
              <a:t>Lý</a:t>
            </a:r>
            <a:r>
              <a:rPr lang="en-US" sz="3900" dirty="0"/>
              <a:t> </a:t>
            </a:r>
            <a:r>
              <a:rPr lang="en-US" sz="3900" dirty="0" err="1"/>
              <a:t>Bạch</a:t>
            </a:r>
            <a:endParaRPr lang="en-US" sz="3900" dirty="0"/>
          </a:p>
        </p:txBody>
      </p:sp>
      <p:pic>
        <p:nvPicPr>
          <p:cNvPr id="10" name="Picture 4" descr="Kết quả hình ảnh cho đỗ phủ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2" y="1447801"/>
            <a:ext cx="3657600" cy="54101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924802" y="6150114"/>
            <a:ext cx="3657600" cy="6924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900" dirty="0" err="1"/>
              <a:t>Đỗ</a:t>
            </a:r>
            <a:r>
              <a:rPr lang="en-US" sz="3900" dirty="0"/>
              <a:t> </a:t>
            </a:r>
            <a:r>
              <a:rPr lang="en-US" sz="3900" dirty="0" err="1"/>
              <a:t>Phủ</a:t>
            </a:r>
            <a:endParaRPr lang="en-US" sz="3900" dirty="0"/>
          </a:p>
        </p:txBody>
      </p:sp>
      <p:pic>
        <p:nvPicPr>
          <p:cNvPr id="12" name="Picture 6" descr="Kết quả hình ảnh cho tam quoc dien ngh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2" y="1447801"/>
            <a:ext cx="3809999" cy="54101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924802" y="6273226"/>
            <a:ext cx="3809999" cy="58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r>
              <a:rPr lang="en-US" sz="3200" dirty="0"/>
              <a:t>Tam </a:t>
            </a:r>
            <a:r>
              <a:rPr lang="en-US" sz="3200" dirty="0" err="1"/>
              <a:t>quốc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endParaRPr lang="en-US" sz="3200" dirty="0"/>
          </a:p>
        </p:txBody>
      </p:sp>
      <p:pic>
        <p:nvPicPr>
          <p:cNvPr id="14" name="Picture 8" descr="Kết quả hình ảnh cho tay du 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2" y="1447801"/>
            <a:ext cx="3657600" cy="541019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924802" y="6150114"/>
            <a:ext cx="3657600" cy="6924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900" dirty="0" err="1"/>
              <a:t>Tây</a:t>
            </a:r>
            <a:r>
              <a:rPr lang="en-US" sz="3900" dirty="0"/>
              <a:t> du </a:t>
            </a:r>
            <a:r>
              <a:rPr lang="en-US" sz="3900" dirty="0" err="1"/>
              <a:t>kí</a:t>
            </a:r>
            <a:endParaRPr lang="en-US" sz="39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1" y="1600200"/>
            <a:ext cx="2209799" cy="5257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53600" y="1600200"/>
            <a:ext cx="2209799" cy="5257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" name="Picture 10" descr="Kết quả hình ảnh cho cố cung trung quố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1" y="1447801"/>
            <a:ext cx="4648199" cy="2895600"/>
          </a:xfrm>
          <a:prstGeom prst="rect">
            <a:avLst/>
          </a:prstGeom>
          <a:noFill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1" y="4343401"/>
            <a:ext cx="4648199" cy="25145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1" y="1447800"/>
            <a:ext cx="2438400" cy="2667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82201" y="1447800"/>
            <a:ext cx="2209799" cy="2667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1" y="4114801"/>
            <a:ext cx="2438400" cy="2743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82201" y="4114801"/>
            <a:ext cx="2209799" cy="2743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40"/>
                            </p:stCondLst>
                            <p:childTnLst>
                              <p:par>
                                <p:cTn id="5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600"/>
                            </p:stCondLst>
                            <p:childTnLst>
                              <p:par>
                                <p:cTn id="20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600"/>
                            </p:stCondLst>
                            <p:childTnLst>
                              <p:par>
                                <p:cTn id="2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 build="allAtOnce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674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 err="1">
                <a:ln w="50800"/>
                <a:solidFill>
                  <a:srgbClr val="002060"/>
                </a:solidFill>
              </a:rPr>
              <a:t>Kiến</a:t>
            </a:r>
            <a:r>
              <a:rPr lang="en-US" sz="6000" b="1" dirty="0">
                <a:ln w="50800"/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ln w="50800"/>
                <a:solidFill>
                  <a:srgbClr val="002060"/>
                </a:solidFill>
              </a:rPr>
              <a:t>trúc</a:t>
            </a:r>
            <a:r>
              <a:rPr lang="en-US" sz="6000" b="1" dirty="0">
                <a:ln w="50800"/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2" descr="Kết quả hình ảnh cho kiến trúc phật giáo ở ấn đ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0"/>
            <a:ext cx="3048000" cy="2895600"/>
          </a:xfrm>
          <a:prstGeom prst="rect">
            <a:avLst/>
          </a:prstGeom>
          <a:noFill/>
        </p:spPr>
      </p:pic>
      <p:pic>
        <p:nvPicPr>
          <p:cNvPr id="4" name="Picture 4" descr="Kết quả hình ảnh cho kiến trúc phật giáo ở ấn đ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5791200"/>
          </a:xfrm>
          <a:prstGeom prst="rect">
            <a:avLst/>
          </a:prstGeom>
          <a:noFill/>
        </p:spPr>
      </p:pic>
      <p:pic>
        <p:nvPicPr>
          <p:cNvPr id="5" name="Picture 6" descr="Kết quả hình ảnh cho kiến trúc phật giáo ở ấn đ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0"/>
            <a:ext cx="3048000" cy="2895600"/>
          </a:xfrm>
          <a:prstGeom prst="rect">
            <a:avLst/>
          </a:prstGeom>
          <a:noFill/>
        </p:spPr>
      </p:pic>
      <p:pic>
        <p:nvPicPr>
          <p:cNvPr id="6" name="Picture 8" descr="Hình ảnh có liên qu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2895600"/>
            <a:ext cx="3048000" cy="2911475"/>
          </a:xfrm>
          <a:prstGeom prst="rect">
            <a:avLst/>
          </a:prstGeom>
          <a:noFill/>
        </p:spPr>
      </p:pic>
      <p:pic>
        <p:nvPicPr>
          <p:cNvPr id="7" name="Picture 10" descr="Hình ảnh có liên qu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895600"/>
            <a:ext cx="3048000" cy="2895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0" y="2514600"/>
            <a:ext cx="609600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Tháp</a:t>
            </a:r>
            <a:r>
              <a:rPr lang="en-US" sz="5400" dirty="0"/>
              <a:t> </a:t>
            </a:r>
            <a:r>
              <a:rPr lang="en-US" sz="5400" dirty="0" err="1"/>
              <a:t>lớn</a:t>
            </a:r>
            <a:r>
              <a:rPr lang="en-US" sz="5400" dirty="0"/>
              <a:t> </a:t>
            </a:r>
            <a:r>
              <a:rPr lang="en-US" sz="5400" dirty="0" err="1"/>
              <a:t>Sanchi</a:t>
            </a:r>
            <a:endParaRPr lang="en-US" sz="5400" dirty="0"/>
          </a:p>
        </p:txBody>
      </p:sp>
      <p:pic>
        <p:nvPicPr>
          <p:cNvPr id="9" name="Picture 12" descr="Kết quả hình ảnh cho kiến trúc phật giáo ở ấn độ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096000" cy="5791199"/>
          </a:xfrm>
          <a:prstGeom prst="rect">
            <a:avLst/>
          </a:prstGeom>
          <a:noFill/>
        </p:spPr>
      </p:pic>
      <p:pic>
        <p:nvPicPr>
          <p:cNvPr id="10" name="Picture 14" descr="Kết quả hình ảnh cho kiến trúc phật giáo ở ấn độ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1"/>
            <a:ext cx="6096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783627"/>
              </p:ext>
            </p:extLst>
          </p:nvPr>
        </p:nvGraphicFramePr>
        <p:xfrm>
          <a:off x="-3" y="-1"/>
          <a:ext cx="12192002" cy="70177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01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799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+mn-lt"/>
                        </a:rPr>
                        <a:t>Thành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tựu</a:t>
                      </a:r>
                      <a:endParaRPr lang="en-US" sz="3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+mn-lt"/>
                        </a:rPr>
                        <a:t>Văn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hóa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Ấn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Độ</a:t>
                      </a:r>
                      <a:endParaRPr lang="en-US" sz="3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99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+mn-lt"/>
                        </a:rPr>
                        <a:t>Chữ</a:t>
                      </a:r>
                      <a:r>
                        <a:rPr lang="en-US" sz="3600" baseline="0" dirty="0">
                          <a:latin typeface="+mn-lt"/>
                        </a:rPr>
                        <a:t> </a:t>
                      </a:r>
                      <a:r>
                        <a:rPr lang="en-US" sz="3600" baseline="0" dirty="0" err="1">
                          <a:latin typeface="+mn-lt"/>
                        </a:rPr>
                        <a:t>viết</a:t>
                      </a:r>
                      <a:r>
                        <a:rPr lang="en-US" sz="3600" baseline="0" dirty="0">
                          <a:latin typeface="+mn-lt"/>
                        </a:rPr>
                        <a:t> 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en-US" sz="2800" dirty="0" err="1">
                          <a:latin typeface="+mn-lt"/>
                        </a:rPr>
                        <a:t>Phổ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biến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nhất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là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chữ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Phạn</a:t>
                      </a:r>
                      <a:r>
                        <a:rPr lang="en-US" sz="2800" baseline="0" dirty="0">
                          <a:latin typeface="+mn-lt"/>
                        </a:rPr>
                        <a:t> – </a:t>
                      </a:r>
                      <a:r>
                        <a:rPr lang="en-US" sz="2800" baseline="0" dirty="0" err="1">
                          <a:latin typeface="+mn-lt"/>
                        </a:rPr>
                        <a:t>nguồn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gốc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của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chữ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viết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Hin-đu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thông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dụng</a:t>
                      </a:r>
                      <a:endParaRPr lang="en-US" sz="2800" baseline="0" dirty="0">
                        <a:latin typeface="+mn-lt"/>
                      </a:endParaRP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2800" baseline="0" dirty="0" err="1">
                          <a:latin typeface="+mn-lt"/>
                        </a:rPr>
                        <a:t>Ngoài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ra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còn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có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các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chữ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viết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khác</a:t>
                      </a:r>
                      <a:r>
                        <a:rPr lang="en-US" sz="2800" baseline="0" dirty="0">
                          <a:latin typeface="+mn-lt"/>
                        </a:rPr>
                        <a:t>, </a:t>
                      </a:r>
                      <a:r>
                        <a:rPr lang="en-US" sz="2800" baseline="0" dirty="0" err="1">
                          <a:latin typeface="+mn-lt"/>
                        </a:rPr>
                        <a:t>như</a:t>
                      </a:r>
                      <a:r>
                        <a:rPr lang="en-US" sz="2800" baseline="0" dirty="0">
                          <a:latin typeface="+mn-lt"/>
                        </a:rPr>
                        <a:t> Brahmi,…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660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+mn-lt"/>
                        </a:rPr>
                        <a:t>Tôn</a:t>
                      </a:r>
                      <a:r>
                        <a:rPr lang="en-US" sz="3600" baseline="0" dirty="0">
                          <a:latin typeface="+mn-lt"/>
                        </a:rPr>
                        <a:t> </a:t>
                      </a:r>
                      <a:r>
                        <a:rPr lang="en-US" sz="3600" baseline="0" dirty="0" err="1">
                          <a:latin typeface="+mn-lt"/>
                        </a:rPr>
                        <a:t>giáo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-</a:t>
                      </a:r>
                      <a:r>
                        <a:rPr lang="en-US" sz="2800" dirty="0" err="1">
                          <a:latin typeface="+mn-lt"/>
                        </a:rPr>
                        <a:t>Kinh</a:t>
                      </a:r>
                      <a:r>
                        <a:rPr lang="en-US" sz="2800" dirty="0">
                          <a:latin typeface="+mn-lt"/>
                        </a:rPr>
                        <a:t> </a:t>
                      </a:r>
                      <a:r>
                        <a:rPr lang="en-US" sz="2800" dirty="0" err="1">
                          <a:latin typeface="+mn-lt"/>
                        </a:rPr>
                        <a:t>Vê-đa</a:t>
                      </a:r>
                      <a:r>
                        <a:rPr lang="en-US" sz="2800" dirty="0">
                          <a:latin typeface="+mn-lt"/>
                        </a:rPr>
                        <a:t>,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đạo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Bà</a:t>
                      </a:r>
                      <a:r>
                        <a:rPr lang="en-US" sz="2800" baseline="0" dirty="0">
                          <a:latin typeface="+mn-lt"/>
                        </a:rPr>
                        <a:t> La </a:t>
                      </a:r>
                      <a:r>
                        <a:rPr lang="en-US" sz="2800" baseline="0" dirty="0" err="1">
                          <a:latin typeface="+mn-lt"/>
                        </a:rPr>
                        <a:t>Môn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và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đạo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Hin-đu</a:t>
                      </a:r>
                      <a:endParaRPr lang="en-US" sz="2800" baseline="0" dirty="0">
                        <a:latin typeface="+mn-lt"/>
                      </a:endParaRPr>
                    </a:p>
                    <a:p>
                      <a:pPr algn="l"/>
                      <a:r>
                        <a:rPr lang="en-US" sz="2800" baseline="0" dirty="0">
                          <a:latin typeface="+mn-lt"/>
                        </a:rPr>
                        <a:t>-</a:t>
                      </a:r>
                      <a:r>
                        <a:rPr lang="en-US" sz="2800" baseline="0" dirty="0" err="1">
                          <a:latin typeface="+mn-lt"/>
                        </a:rPr>
                        <a:t>Nguồn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gốc</a:t>
                      </a:r>
                      <a:r>
                        <a:rPr lang="en-US" sz="2800" baseline="0" dirty="0">
                          <a:latin typeface="+mn-lt"/>
                        </a:rPr>
                        <a:t>/</a:t>
                      </a:r>
                      <a:r>
                        <a:rPr lang="en-US" sz="2800" baseline="0" dirty="0" err="1">
                          <a:latin typeface="+mn-lt"/>
                        </a:rPr>
                        <a:t>quê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hương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của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đạo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Phật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660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+mn-lt"/>
                        </a:rPr>
                        <a:t>Văn</a:t>
                      </a:r>
                      <a:r>
                        <a:rPr lang="en-US" sz="3600" baseline="0" dirty="0">
                          <a:latin typeface="+mn-lt"/>
                        </a:rPr>
                        <a:t> </a:t>
                      </a:r>
                      <a:r>
                        <a:rPr lang="en-US" sz="3600" baseline="0" dirty="0" err="1">
                          <a:latin typeface="+mn-lt"/>
                        </a:rPr>
                        <a:t>hóa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+mn-lt"/>
                        </a:rPr>
                        <a:t>Giáo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lí</a:t>
                      </a:r>
                      <a:r>
                        <a:rPr lang="en-US" sz="2800" baseline="0" dirty="0">
                          <a:latin typeface="+mn-lt"/>
                        </a:rPr>
                        <a:t>, </a:t>
                      </a:r>
                      <a:r>
                        <a:rPr lang="en-US" sz="2800" baseline="0" dirty="0" err="1">
                          <a:latin typeface="+mn-lt"/>
                        </a:rPr>
                        <a:t>chính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luận</a:t>
                      </a:r>
                      <a:r>
                        <a:rPr lang="en-US" sz="2800" baseline="0" dirty="0">
                          <a:latin typeface="+mn-lt"/>
                        </a:rPr>
                        <a:t>, </a:t>
                      </a:r>
                      <a:r>
                        <a:rPr lang="en-US" sz="2800" baseline="0" dirty="0" err="1">
                          <a:latin typeface="+mn-lt"/>
                        </a:rPr>
                        <a:t>luật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pháp</a:t>
                      </a:r>
                      <a:r>
                        <a:rPr lang="en-US" sz="2800" baseline="0" dirty="0">
                          <a:latin typeface="+mn-lt"/>
                        </a:rPr>
                        <a:t>, </a:t>
                      </a:r>
                      <a:r>
                        <a:rPr lang="en-US" sz="2800" baseline="0" dirty="0" err="1">
                          <a:latin typeface="+mn-lt"/>
                        </a:rPr>
                        <a:t>sử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thi</a:t>
                      </a:r>
                      <a:r>
                        <a:rPr lang="en-US" sz="2800" baseline="0" dirty="0">
                          <a:latin typeface="+mn-lt"/>
                        </a:rPr>
                        <a:t>,… (VD: 2 </a:t>
                      </a:r>
                      <a:r>
                        <a:rPr lang="en-US" sz="2800" baseline="0" dirty="0" err="1">
                          <a:latin typeface="+mn-lt"/>
                        </a:rPr>
                        <a:t>bộ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sử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thi</a:t>
                      </a:r>
                      <a:r>
                        <a:rPr lang="en-US" sz="2800" baseline="0" dirty="0">
                          <a:latin typeface="+mn-lt"/>
                        </a:rPr>
                        <a:t> Ma-ha-bra-</a:t>
                      </a:r>
                      <a:r>
                        <a:rPr lang="en-US" sz="2800" baseline="0" dirty="0" err="1">
                          <a:latin typeface="+mn-lt"/>
                        </a:rPr>
                        <a:t>ra</a:t>
                      </a:r>
                      <a:r>
                        <a:rPr lang="en-US" sz="2800" baseline="0" dirty="0">
                          <a:latin typeface="+mn-lt"/>
                        </a:rPr>
                        <a:t>-</a:t>
                      </a:r>
                      <a:r>
                        <a:rPr lang="en-US" sz="2800" baseline="0" dirty="0" err="1">
                          <a:latin typeface="+mn-lt"/>
                        </a:rPr>
                        <a:t>ta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và</a:t>
                      </a:r>
                      <a:r>
                        <a:rPr lang="en-US" sz="2800" baseline="0" dirty="0">
                          <a:latin typeface="+mn-lt"/>
                        </a:rPr>
                        <a:t> Ra-ma-</a:t>
                      </a:r>
                      <a:r>
                        <a:rPr lang="en-US" sz="2800" baseline="0" dirty="0" err="1">
                          <a:latin typeface="+mn-lt"/>
                        </a:rPr>
                        <a:t>ya</a:t>
                      </a:r>
                      <a:r>
                        <a:rPr lang="en-US" sz="2800" baseline="0" dirty="0">
                          <a:latin typeface="+mn-lt"/>
                        </a:rPr>
                        <a:t>-</a:t>
                      </a:r>
                      <a:r>
                        <a:rPr lang="en-US" sz="2800" baseline="0" dirty="0" err="1">
                          <a:latin typeface="+mn-lt"/>
                        </a:rPr>
                        <a:t>na</a:t>
                      </a:r>
                      <a:r>
                        <a:rPr lang="en-US" sz="2800" baseline="0" dirty="0">
                          <a:latin typeface="+mn-lt"/>
                        </a:rPr>
                        <a:t>, </a:t>
                      </a:r>
                      <a:r>
                        <a:rPr lang="en-US" sz="2800" baseline="0" dirty="0" err="1">
                          <a:latin typeface="+mn-lt"/>
                        </a:rPr>
                        <a:t>Sơ</a:t>
                      </a:r>
                      <a:r>
                        <a:rPr lang="en-US" sz="2800" baseline="0" dirty="0">
                          <a:latin typeface="+mn-lt"/>
                        </a:rPr>
                        <a:t>-kun-</a:t>
                      </a:r>
                      <a:r>
                        <a:rPr lang="en-US" sz="2800" baseline="0" dirty="0" err="1">
                          <a:latin typeface="+mn-lt"/>
                        </a:rPr>
                        <a:t>tơ</a:t>
                      </a:r>
                      <a:r>
                        <a:rPr lang="en-US" sz="2800" baseline="0" dirty="0">
                          <a:latin typeface="+mn-lt"/>
                        </a:rPr>
                        <a:t>-la,…)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660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+mn-lt"/>
                        </a:rPr>
                        <a:t>Nghệ</a:t>
                      </a:r>
                      <a:r>
                        <a:rPr lang="en-US" sz="3600" baseline="0" dirty="0">
                          <a:latin typeface="+mn-lt"/>
                        </a:rPr>
                        <a:t> </a:t>
                      </a:r>
                      <a:r>
                        <a:rPr lang="en-US" sz="3600" baseline="0" dirty="0" err="1">
                          <a:latin typeface="+mn-lt"/>
                        </a:rPr>
                        <a:t>thuật</a:t>
                      </a:r>
                      <a:r>
                        <a:rPr lang="en-US" sz="3600" baseline="0" dirty="0">
                          <a:latin typeface="+mn-lt"/>
                        </a:rPr>
                        <a:t>- </a:t>
                      </a:r>
                      <a:r>
                        <a:rPr lang="en-US" sz="3600" baseline="0" dirty="0" err="1">
                          <a:latin typeface="+mn-lt"/>
                        </a:rPr>
                        <a:t>kiến</a:t>
                      </a:r>
                      <a:r>
                        <a:rPr lang="en-US" sz="3600" baseline="0" dirty="0">
                          <a:latin typeface="+mn-lt"/>
                        </a:rPr>
                        <a:t> </a:t>
                      </a:r>
                      <a:r>
                        <a:rPr lang="en-US" sz="3600" baseline="0" dirty="0" err="1">
                          <a:latin typeface="+mn-lt"/>
                        </a:rPr>
                        <a:t>trúc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+mn-lt"/>
                        </a:rPr>
                        <a:t>-</a:t>
                      </a:r>
                      <a:r>
                        <a:rPr lang="en-US" sz="2800" dirty="0" err="1">
                          <a:latin typeface="+mn-lt"/>
                        </a:rPr>
                        <a:t>Hin-đu</a:t>
                      </a:r>
                      <a:r>
                        <a:rPr lang="en-US" sz="2800" dirty="0">
                          <a:latin typeface="+mn-lt"/>
                        </a:rPr>
                        <a:t>:</a:t>
                      </a:r>
                      <a:r>
                        <a:rPr lang="en-US" sz="2800" baseline="0" dirty="0">
                          <a:latin typeface="+mn-lt"/>
                        </a:rPr>
                        <a:t>  </a:t>
                      </a:r>
                      <a:r>
                        <a:rPr lang="en-US" sz="2800" baseline="0" dirty="0" err="1">
                          <a:latin typeface="+mn-lt"/>
                        </a:rPr>
                        <a:t>những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đền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thờ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hình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tháp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nhọn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nhiều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tầng</a:t>
                      </a:r>
                      <a:endParaRPr lang="en-US" sz="2800" baseline="0" dirty="0">
                        <a:latin typeface="+mn-lt"/>
                      </a:endParaRPr>
                    </a:p>
                    <a:p>
                      <a:pPr algn="l"/>
                      <a:r>
                        <a:rPr lang="en-US" sz="2800" baseline="0" dirty="0">
                          <a:latin typeface="+mn-lt"/>
                        </a:rPr>
                        <a:t>-</a:t>
                      </a:r>
                      <a:r>
                        <a:rPr lang="en-US" sz="2800" baseline="0" dirty="0" err="1">
                          <a:latin typeface="+mn-lt"/>
                        </a:rPr>
                        <a:t>Phật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giáo</a:t>
                      </a:r>
                      <a:r>
                        <a:rPr lang="en-US" sz="2800" baseline="0" dirty="0">
                          <a:latin typeface="+mn-lt"/>
                        </a:rPr>
                        <a:t>: </a:t>
                      </a:r>
                      <a:r>
                        <a:rPr lang="en-US" sz="2800" baseline="0" dirty="0" err="1">
                          <a:latin typeface="+mn-lt"/>
                        </a:rPr>
                        <a:t>những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ngôi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chùa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xây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bằng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đá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hoặc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khoét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sâu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vào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vách</a:t>
                      </a:r>
                      <a:r>
                        <a:rPr lang="en-US" sz="2800" baseline="0" dirty="0">
                          <a:latin typeface="+mn-lt"/>
                        </a:rPr>
                        <a:t> </a:t>
                      </a:r>
                      <a:r>
                        <a:rPr lang="en-US" sz="2800" baseline="0" dirty="0" err="1">
                          <a:latin typeface="+mn-lt"/>
                        </a:rPr>
                        <a:t>núi</a:t>
                      </a:r>
                      <a:r>
                        <a:rPr lang="en-US" sz="2800" baseline="0" dirty="0">
                          <a:latin typeface="+mn-lt"/>
                        </a:rPr>
                        <a:t>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Picture 9" descr="cây viế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6553200"/>
            <a:ext cx="6248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>
          <a:xfrm>
            <a:off x="1295400" y="2590938"/>
            <a:ext cx="9677400" cy="96149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59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Tổng</a:t>
            </a:r>
            <a:r>
              <a:rPr lang="en-US" altLang="ja-JP" sz="5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altLang="ja-JP" sz="59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</a:t>
            </a:r>
            <a:endParaRPr kumimoji="1" lang="ja-JP" altLang="en-US" sz="5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990603" y="3657600"/>
            <a:ext cx="10370052" cy="100811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kumimoji="1" lang="en-US" altLang="ja-JP" sz="27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Bài</a:t>
            </a:r>
            <a:r>
              <a:rPr kumimoji="1" lang="en-US" altLang="ja-JP" sz="27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 5</a:t>
            </a:r>
          </a:p>
          <a:p>
            <a:r>
              <a:rPr kumimoji="1" lang="en-US" altLang="ja-JP" sz="27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Ấn</a:t>
            </a:r>
            <a:r>
              <a:rPr kumimoji="1" lang="en-US" altLang="ja-JP" sz="27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kumimoji="1" lang="en-US" altLang="ja-JP" sz="27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Độ</a:t>
            </a:r>
            <a:r>
              <a:rPr kumimoji="1" lang="en-US" altLang="ja-JP" sz="27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kumimoji="1" lang="en-US" altLang="ja-JP" sz="27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thời</a:t>
            </a:r>
            <a:r>
              <a:rPr kumimoji="1" lang="en-US" altLang="ja-JP" sz="27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kumimoji="1" lang="en-US" altLang="ja-JP" sz="27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phong</a:t>
            </a:r>
            <a:r>
              <a:rPr kumimoji="1" lang="en-US" altLang="ja-JP" sz="27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kumimoji="1" lang="en-US" altLang="ja-JP" sz="27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kiến</a:t>
            </a:r>
            <a:endParaRPr kumimoji="1" lang="en-US" altLang="ja-JP" sz="27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02461"/>
      </p:ext>
    </p:extLst>
  </p:cSld>
  <p:clrMapOvr>
    <a:masterClrMapping/>
  </p:clrMapOvr>
  <p:transition spd="med" advClick="0" advTm="25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>
          <a:xfrm>
            <a:off x="2286000" y="-228600"/>
            <a:ext cx="2667000" cy="1082671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kumimoji="1" lang="en-US" altLang="ja-JP" b="1" dirty="0" err="1">
                <a:ln/>
                <a:solidFill>
                  <a:srgbClr val="FF0000"/>
                </a:solidFill>
                <a:latin typeface="Route 159 Bold" pitchFamily="50" charset="0"/>
              </a:rPr>
              <a:t>Tổng</a:t>
            </a:r>
            <a:r>
              <a:rPr kumimoji="1" lang="en-US" altLang="ja-JP" b="1" dirty="0">
                <a:ln/>
                <a:solidFill>
                  <a:srgbClr val="FF0000"/>
                </a:solidFill>
                <a:latin typeface="Route 159 Bold" pitchFamily="50" charset="0"/>
              </a:rPr>
              <a:t> </a:t>
            </a:r>
            <a:r>
              <a:rPr kumimoji="1" lang="en-US" altLang="ja-JP" b="1" dirty="0" err="1">
                <a:ln/>
                <a:solidFill>
                  <a:srgbClr val="FF0000"/>
                </a:solidFill>
                <a:latin typeface="Route 159 Bold" pitchFamily="50" charset="0"/>
              </a:rPr>
              <a:t>kết</a:t>
            </a:r>
            <a:endParaRPr kumimoji="1" lang="ja-JP" altLang="en-US" b="1">
              <a:ln/>
              <a:solidFill>
                <a:srgbClr val="FF0000"/>
              </a:solidFill>
              <a:latin typeface="Route 159 Bold" pitchFamily="50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210" name="テキスト プレースホルダー 6"/>
          <p:cNvSpPr txBox="1">
            <a:spLocks/>
          </p:cNvSpPr>
          <p:nvPr/>
        </p:nvSpPr>
        <p:spPr>
          <a:xfrm>
            <a:off x="806270" y="5486987"/>
            <a:ext cx="10056636" cy="839927"/>
          </a:xfrm>
          <a:prstGeom prst="rect">
            <a:avLst/>
          </a:prstGeom>
        </p:spPr>
        <p:txBody>
          <a:bodyPr lIns="60963" tIns="30482" rIns="60963" bIns="30482" anchor="t">
            <a:norm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pic>
        <p:nvPicPr>
          <p:cNvPr id="43" name="Picture 34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054" y="6248400"/>
            <a:ext cx="16759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3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4054" y="5973232"/>
            <a:ext cx="1851601" cy="44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2" descr="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6033" y="5757333"/>
            <a:ext cx="1034781" cy="66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1" descr="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053" y="5691716"/>
            <a:ext cx="6464733" cy="31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0" descr="Co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4053" y="5422900"/>
            <a:ext cx="3842866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9" descr="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6033" y="5556249"/>
            <a:ext cx="1034781" cy="31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8" descr="Co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4428" y="5147734"/>
            <a:ext cx="277846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7" descr="Cov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4428" y="4872566"/>
            <a:ext cx="3383669" cy="44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6" descr="Cov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6034" y="5008032"/>
            <a:ext cx="1005155" cy="8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5" descr="Cov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7521" y="3841749"/>
            <a:ext cx="2499134" cy="14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4" descr="Cov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10662" y="4536015"/>
            <a:ext cx="4073523" cy="38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3" descr="Co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10663" y="4347634"/>
            <a:ext cx="2615519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2" descr="Cov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10664" y="4068233"/>
            <a:ext cx="4981336" cy="5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1" descr="Co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72573" y="3642783"/>
            <a:ext cx="4026967" cy="100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0" descr="Cov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18096" y="3710516"/>
            <a:ext cx="3876724" cy="38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9" descr="Cove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18097" y="3517899"/>
            <a:ext cx="3201682" cy="31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8" descr="Cover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18098" y="3242732"/>
            <a:ext cx="3406946" cy="5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7" descr="Cover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72573" y="3505200"/>
            <a:ext cx="3834401" cy="31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 descr="Cover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142677" y="2893483"/>
            <a:ext cx="1910851" cy="38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5" descr="Cove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142677" y="2694516"/>
            <a:ext cx="1796582" cy="31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4" descr="Cover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142677" y="2438399"/>
            <a:ext cx="622139" cy="56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3" descr="Cover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395959" y="2696633"/>
            <a:ext cx="2837711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2" descr="Cover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395959" y="2425699"/>
            <a:ext cx="2655724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1" descr="Cover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72573" y="2552699"/>
            <a:ext cx="3210147" cy="120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10" descr="Cover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29544" y="3420532"/>
            <a:ext cx="2763647" cy="57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" descr="Cover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173" y="3507317"/>
            <a:ext cx="1398753" cy="81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762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3611" y="-152400"/>
            <a:ext cx="12192000" cy="68580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52400"/>
            <a:ext cx="9144001" cy="9144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1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+mj-ea"/>
                <a:cs typeface="+mj-cs"/>
              </a:rPr>
              <a:t>BÀI </a:t>
            </a:r>
            <a:r>
              <a:rPr kumimoji="0" lang="en-US" sz="6100" b="1" i="0" u="none" strike="noStrike" kern="1200" cap="none" spc="0" normalizeH="0" baseline="0" noProof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5:</a:t>
            </a:r>
            <a:endParaRPr kumimoji="0" lang="en-US" sz="61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66800" y="1422043"/>
            <a:ext cx="9144001" cy="11847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tabLst/>
              <a:defRPr/>
            </a:pPr>
            <a:r>
              <a:rPr kumimoji="0" lang="en-US" sz="8000" b="1" i="0" u="none" strike="noStrike" kern="1200" cap="none" spc="50" normalizeH="0" baseline="0" noProof="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Ấn</a:t>
            </a:r>
            <a:r>
              <a:rPr kumimoji="0" lang="en-US" sz="80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50" normalizeH="0" baseline="0" noProof="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80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50" normalizeH="0" baseline="0" noProof="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thời</a:t>
            </a:r>
            <a:r>
              <a:rPr kumimoji="0" lang="en-US" sz="80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50" normalizeH="0" baseline="0" noProof="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phong</a:t>
            </a:r>
            <a:r>
              <a:rPr kumimoji="0" lang="en-US" sz="80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50" normalizeH="0" baseline="0" noProof="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kiến</a:t>
            </a:r>
            <a:endParaRPr kumimoji="0" lang="en-US" sz="80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541px-India_(orthographic_projection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38601" y="1"/>
            <a:ext cx="6629399" cy="6858000"/>
          </a:xfrm>
          <a:prstGeom prst="rect">
            <a:avLst/>
          </a:prstGeom>
        </p:spPr>
      </p:pic>
      <p:sp>
        <p:nvSpPr>
          <p:cNvPr id="3" name="Line Callout 3 (Border and Accent Bar) 2"/>
          <p:cNvSpPr/>
          <p:nvPr/>
        </p:nvSpPr>
        <p:spPr>
          <a:xfrm>
            <a:off x="1676400" y="685800"/>
            <a:ext cx="2286001" cy="16002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19672"/>
              <a:gd name="adj6" fmla="val -16667"/>
              <a:gd name="adj7" fmla="val 160738"/>
              <a:gd name="adj8" fmla="val 2460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900" dirty="0" err="1"/>
              <a:t>Ấn</a:t>
            </a:r>
            <a:r>
              <a:rPr lang="en-US" sz="4900" dirty="0"/>
              <a:t> </a:t>
            </a:r>
            <a:r>
              <a:rPr lang="en-US" sz="4900" dirty="0" err="1"/>
              <a:t>Độ</a:t>
            </a:r>
            <a:endParaRPr lang="en-US" sz="49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9650" t="4088" r="10527" b="15526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381000"/>
            <a:ext cx="9133731" cy="12334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en-US" sz="65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Em</a:t>
            </a:r>
            <a:r>
              <a:rPr kumimoji="0" lang="en-US" sz="65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biết</a:t>
            </a:r>
            <a:r>
              <a:rPr kumimoji="0" lang="en-US" sz="65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gì</a:t>
            </a:r>
            <a:r>
              <a:rPr kumimoji="0" lang="en-US" sz="65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về</a:t>
            </a:r>
            <a:r>
              <a:rPr kumimoji="0" lang="en-US" sz="65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Ấn</a:t>
            </a:r>
            <a:r>
              <a:rPr kumimoji="0" lang="en-US" sz="65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Độ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1" y="1600201"/>
            <a:ext cx="7315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Ấn Độ là một quốc gia Nam Á, chiếm hầu hết tiểu lục địa Ấn Độ. Ấn Độ có ranh giới với Pakistan, Trung Quốc, Myanma, Bangladesh, Nepal,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Bhutan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và Afghanistan. Ấn Độ là nước đông dân thứ nhì trên thế giới, với dân số trên một tỉ người, và đồng thời lớn thứ bảy về diện tích.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4" name="Picture 3" descr="QUANIMA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8305799" y="1600200"/>
            <a:ext cx="0" cy="40386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4" descr="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1" y="1600199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Quốc huy của Cộng hòa Ấn Độ">
            <a:hlinkClick r:id="rId4" tooltip="&quot;Quốc huy của Cộng hòa Ấn Độ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1" y="3733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1" y="1485901"/>
            <a:ext cx="7315200" cy="4762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Khoảng 2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CN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1500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CN xuất hiện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thành thị ở lưu vực sông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Ấn và sống 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Hằng.</a:t>
            </a:r>
          </a:p>
          <a:p>
            <a:pPr marL="27432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Tất cả liên kết thành nhà nước Ma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ga-đa ở hạ lưu sông Hằng.</a:t>
            </a:r>
          </a:p>
          <a:p>
            <a:pPr marL="27432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Cuối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TK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III TCN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A-sô-ca mở rộng bờ cõi xuống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Ấn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 trở nên hùng mạnh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TK 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CN thì sụp đổ .</a:t>
            </a:r>
          </a:p>
          <a:p>
            <a:pPr marL="27432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Thế kỷ IV là vương triều Gúp ta .</a:t>
            </a: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077200" y="1600201"/>
            <a:ext cx="0" cy="457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447801"/>
            <a:ext cx="3276600" cy="472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05800" y="6172200"/>
            <a:ext cx="3276600" cy="646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3600" dirty="0" err="1"/>
              <a:t>Vua</a:t>
            </a:r>
            <a:r>
              <a:rPr lang="en-US" sz="3600" dirty="0"/>
              <a:t> A-</a:t>
            </a:r>
            <a:r>
              <a:rPr lang="en-US" sz="3600" dirty="0" err="1"/>
              <a:t>sô</a:t>
            </a:r>
            <a:r>
              <a:rPr lang="en-US" sz="3600" dirty="0"/>
              <a:t>-ca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04D485-B3AD-B744-B6DE-9D7CE52CCC42}"/>
              </a:ext>
            </a:extLst>
          </p:cNvPr>
          <p:cNvSpPr txBox="1"/>
          <p:nvPr/>
        </p:nvSpPr>
        <p:spPr>
          <a:xfrm>
            <a:off x="914400" y="609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u="sng" dirty="0">
                <a:solidFill>
                  <a:srgbClr val="FF0000"/>
                </a:solidFill>
              </a:rPr>
              <a:t>* NHỮNG TRANG SỬ ĐẦU TIÊN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67000" y="533401"/>
            <a:ext cx="6400800" cy="1489075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ẤN ĐỘ THỜI PHONG KIẾN</a:t>
            </a:r>
            <a:endParaRPr lang="vi-V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38825" y="3609529"/>
            <a:ext cx="3159124" cy="218281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37550" y="3576604"/>
            <a:ext cx="3330576" cy="218281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5" idx="4"/>
            <a:endCxn id="6" idx="0"/>
          </p:cNvCxnSpPr>
          <p:nvPr/>
        </p:nvCxnSpPr>
        <p:spPr>
          <a:xfrm flipH="1">
            <a:off x="5718387" y="2022476"/>
            <a:ext cx="149013" cy="158705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8" idx="0"/>
          </p:cNvCxnSpPr>
          <p:nvPr/>
        </p:nvCxnSpPr>
        <p:spPr>
          <a:xfrm>
            <a:off x="5867400" y="2022476"/>
            <a:ext cx="4135438" cy="155412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4"/>
            <a:endCxn id="14" idx="0"/>
          </p:cNvCxnSpPr>
          <p:nvPr/>
        </p:nvCxnSpPr>
        <p:spPr>
          <a:xfrm flipH="1">
            <a:off x="2036762" y="2022476"/>
            <a:ext cx="3830638" cy="158705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57200" y="3609529"/>
            <a:ext cx="3159124" cy="2182812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ct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28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2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990600"/>
            <a:ext cx="9133731" cy="12334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9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BÀI </a:t>
            </a:r>
            <a:r>
              <a:rPr kumimoji="0" lang="en-US" sz="39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5: </a:t>
            </a:r>
            <a:r>
              <a:rPr kumimoji="0" lang="en-US" sz="39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Ấn</a:t>
            </a:r>
            <a:r>
              <a:rPr kumimoji="0" lang="en-US" sz="39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Độ</a:t>
            </a:r>
            <a:r>
              <a:rPr kumimoji="0" lang="en-US" sz="39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thời</a:t>
            </a:r>
            <a:r>
              <a:rPr kumimoji="0" lang="en-US" sz="39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phong</a:t>
            </a:r>
            <a:r>
              <a:rPr kumimoji="0" lang="en-US" sz="39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kiến</a:t>
            </a:r>
            <a:r>
              <a:rPr kumimoji="0" lang="en-US" sz="39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 </a:t>
            </a:r>
            <a:endParaRPr kumimoji="0" lang="en-US" sz="3900" b="1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8572" y="1905000"/>
            <a:ext cx="9134857" cy="37338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14"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tabLst/>
              <a:defRPr/>
            </a:pPr>
            <a:r>
              <a:rPr lang="en-US" sz="2700" b="1" u="sng" dirty="0">
                <a:solidFill>
                  <a:srgbClr val="FF0000"/>
                </a:solidFill>
              </a:rPr>
              <a:t>2</a:t>
            </a:r>
            <a: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7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Ấn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thời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phong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kiến</a:t>
            </a:r>
            <a:endParaRPr kumimoji="0" lang="en-US" sz="27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7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993</Words>
  <Application>Microsoft Office PowerPoint</Application>
  <PresentationFormat>Widescreen</PresentationFormat>
  <Paragraphs>161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55" baseType="lpstr">
      <vt:lpstr>ＭＳ ゴシック</vt:lpstr>
      <vt:lpstr>ＭＳ Ｐゴシック</vt:lpstr>
      <vt:lpstr>Arial</vt:lpstr>
      <vt:lpstr>Calibri</vt:lpstr>
      <vt:lpstr>Calibri Light</vt:lpstr>
      <vt:lpstr>Cambria</vt:lpstr>
      <vt:lpstr>FontAwesome</vt:lpstr>
      <vt:lpstr>Harlow Solid Italic</vt:lpstr>
      <vt:lpstr>Lato</vt:lpstr>
      <vt:lpstr>Lato Black</vt:lpstr>
      <vt:lpstr>LaTO LIGHT</vt:lpstr>
      <vt:lpstr>Lucida Sans Unicode</vt:lpstr>
      <vt:lpstr>Open Sans Light</vt:lpstr>
      <vt:lpstr>Roboto</vt:lpstr>
      <vt:lpstr>Roboto Black</vt:lpstr>
      <vt:lpstr>Route 159 Bold</vt:lpstr>
      <vt:lpstr>Route 159 UltraLight</vt:lpstr>
      <vt:lpstr>Times New Roman</vt:lpstr>
      <vt:lpstr>Wingdings</vt:lpstr>
      <vt:lpstr>Office Theme</vt:lpstr>
      <vt:lpstr>Theme7</vt:lpstr>
      <vt:lpstr>Default Design</vt:lpstr>
      <vt:lpstr>Trường THCS  LINH TRUNG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Tổng kết</vt:lpstr>
      <vt:lpstr>Tổng kết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9Slide</dc:creator>
  <cp:lastModifiedBy>Admin</cp:lastModifiedBy>
  <cp:revision>152</cp:revision>
  <dcterms:created xsi:type="dcterms:W3CDTF">2015-10-29T17:39:51Z</dcterms:created>
  <dcterms:modified xsi:type="dcterms:W3CDTF">2021-09-21T14:22:29Z</dcterms:modified>
</cp:coreProperties>
</file>