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60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F18D9B-50ED-43FF-94A9-5C2EE83BB559}" type="doc">
      <dgm:prSet loTypeId="urn:microsoft.com/office/officeart/2005/8/layout/matrix1" loCatId="matrix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vi-VN"/>
        </a:p>
      </dgm:t>
    </dgm:pt>
    <dgm:pt modelId="{2C168927-D378-4693-8595-BB9A9EDF761E}">
      <dgm:prSet phldrT="[Text]"/>
      <dgm:spPr/>
      <dgm:t>
        <a:bodyPr/>
        <a:lstStyle/>
        <a:p>
          <a:r>
            <a:rPr lang="en-US" dirty="0" smtClean="0"/>
            <a:t>HCVC</a:t>
          </a:r>
          <a:endParaRPr lang="vi-VN" dirty="0"/>
        </a:p>
      </dgm:t>
    </dgm:pt>
    <dgm:pt modelId="{72BB05ED-AD48-4A28-9BCD-E7263AAFAF65}" type="parTrans" cxnId="{3D462D83-B952-414D-811D-16A565374AC1}">
      <dgm:prSet/>
      <dgm:spPr/>
      <dgm:t>
        <a:bodyPr/>
        <a:lstStyle/>
        <a:p>
          <a:endParaRPr lang="vi-VN"/>
        </a:p>
      </dgm:t>
    </dgm:pt>
    <dgm:pt modelId="{CD9A55C6-BE96-4186-93BA-A4B52EB0394B}" type="sibTrans" cxnId="{3D462D83-B952-414D-811D-16A565374AC1}">
      <dgm:prSet/>
      <dgm:spPr/>
      <dgm:t>
        <a:bodyPr/>
        <a:lstStyle/>
        <a:p>
          <a:endParaRPr lang="vi-VN"/>
        </a:p>
      </dgm:t>
    </dgm:pt>
    <dgm:pt modelId="{4AB2863E-4732-42E7-874F-C08B7D9647AF}">
      <dgm:prSet phldrT="[Text]"/>
      <dgm:spPr/>
      <dgm:t>
        <a:bodyPr/>
        <a:lstStyle/>
        <a:p>
          <a:r>
            <a:rPr lang="en-US" dirty="0" smtClean="0"/>
            <a:t>OXIT / OXIDE</a:t>
          </a:r>
          <a:endParaRPr lang="vi-VN" dirty="0"/>
        </a:p>
      </dgm:t>
    </dgm:pt>
    <dgm:pt modelId="{16C76594-3975-463F-A809-3C3DCA2900AD}" type="parTrans" cxnId="{57E0DF44-0889-4790-8A84-7210E2549005}">
      <dgm:prSet/>
      <dgm:spPr/>
      <dgm:t>
        <a:bodyPr/>
        <a:lstStyle/>
        <a:p>
          <a:endParaRPr lang="vi-VN"/>
        </a:p>
      </dgm:t>
    </dgm:pt>
    <dgm:pt modelId="{DCDADD00-933C-4243-99D5-25DA1CCB0C23}" type="sibTrans" cxnId="{57E0DF44-0889-4790-8A84-7210E2549005}">
      <dgm:prSet/>
      <dgm:spPr/>
      <dgm:t>
        <a:bodyPr/>
        <a:lstStyle/>
        <a:p>
          <a:endParaRPr lang="vi-VN"/>
        </a:p>
      </dgm:t>
    </dgm:pt>
    <dgm:pt modelId="{ED94E131-80B7-45E5-B8FA-D2D4AFE61714}">
      <dgm:prSet phldrT="[Text]"/>
      <dgm:spPr/>
      <dgm:t>
        <a:bodyPr/>
        <a:lstStyle/>
        <a:p>
          <a:r>
            <a:rPr lang="en-US" dirty="0" smtClean="0"/>
            <a:t>AXIT / ACID</a:t>
          </a:r>
          <a:endParaRPr lang="vi-VN" dirty="0"/>
        </a:p>
      </dgm:t>
    </dgm:pt>
    <dgm:pt modelId="{420A08E5-BECB-4BEE-9F40-9F484C4C7811}" type="parTrans" cxnId="{4ECAB721-897C-4E0E-93DE-ABD95456F040}">
      <dgm:prSet/>
      <dgm:spPr/>
      <dgm:t>
        <a:bodyPr/>
        <a:lstStyle/>
        <a:p>
          <a:endParaRPr lang="vi-VN"/>
        </a:p>
      </dgm:t>
    </dgm:pt>
    <dgm:pt modelId="{568EBC7B-D56E-4626-91A1-28AFF3D9B319}" type="sibTrans" cxnId="{4ECAB721-897C-4E0E-93DE-ABD95456F040}">
      <dgm:prSet/>
      <dgm:spPr/>
      <dgm:t>
        <a:bodyPr/>
        <a:lstStyle/>
        <a:p>
          <a:endParaRPr lang="vi-VN"/>
        </a:p>
      </dgm:t>
    </dgm:pt>
    <dgm:pt modelId="{15CC709B-5366-41BA-B465-B858F9C97F15}">
      <dgm:prSet phldrT="[Text]"/>
      <dgm:spPr/>
      <dgm:t>
        <a:bodyPr/>
        <a:lstStyle/>
        <a:p>
          <a:r>
            <a:rPr lang="en-US" dirty="0" smtClean="0"/>
            <a:t>MUỐI </a:t>
          </a:r>
          <a:endParaRPr lang="vi-VN" dirty="0"/>
        </a:p>
      </dgm:t>
    </dgm:pt>
    <dgm:pt modelId="{DAE90E01-8A63-4F8E-8345-819D982B3217}" type="parTrans" cxnId="{62583D24-9014-436B-BB50-5FCE5D2C808D}">
      <dgm:prSet/>
      <dgm:spPr/>
      <dgm:t>
        <a:bodyPr/>
        <a:lstStyle/>
        <a:p>
          <a:endParaRPr lang="vi-VN"/>
        </a:p>
      </dgm:t>
    </dgm:pt>
    <dgm:pt modelId="{5D55EEF6-B91B-42EA-96BB-ADC4E98E37BA}" type="sibTrans" cxnId="{62583D24-9014-436B-BB50-5FCE5D2C808D}">
      <dgm:prSet/>
      <dgm:spPr/>
      <dgm:t>
        <a:bodyPr/>
        <a:lstStyle/>
        <a:p>
          <a:endParaRPr lang="vi-VN"/>
        </a:p>
      </dgm:t>
    </dgm:pt>
    <dgm:pt modelId="{9C24C67C-637E-4510-9118-C2918A09EBB6}">
      <dgm:prSet phldrT="[Text]"/>
      <dgm:spPr/>
      <dgm:t>
        <a:bodyPr/>
        <a:lstStyle/>
        <a:p>
          <a:r>
            <a:rPr lang="en-US" dirty="0" smtClean="0"/>
            <a:t>BAZƠ / BASE</a:t>
          </a:r>
          <a:endParaRPr lang="vi-VN" dirty="0"/>
        </a:p>
      </dgm:t>
    </dgm:pt>
    <dgm:pt modelId="{B0369842-603C-462C-9A2A-B9FDF63EB5FC}" type="parTrans" cxnId="{0216EE24-89B7-4F28-9DDE-A920FDB7F0FB}">
      <dgm:prSet/>
      <dgm:spPr/>
      <dgm:t>
        <a:bodyPr/>
        <a:lstStyle/>
        <a:p>
          <a:endParaRPr lang="vi-VN"/>
        </a:p>
      </dgm:t>
    </dgm:pt>
    <dgm:pt modelId="{731F60F2-C0EB-401B-8C7A-2686CE00965A}" type="sibTrans" cxnId="{0216EE24-89B7-4F28-9DDE-A920FDB7F0FB}">
      <dgm:prSet/>
      <dgm:spPr/>
      <dgm:t>
        <a:bodyPr/>
        <a:lstStyle/>
        <a:p>
          <a:endParaRPr lang="vi-VN"/>
        </a:p>
      </dgm:t>
    </dgm:pt>
    <dgm:pt modelId="{4FA16971-6F3A-40C9-8685-54C96930E801}">
      <dgm:prSet phldrT="[Text]"/>
      <dgm:spPr/>
      <dgm:t>
        <a:bodyPr/>
        <a:lstStyle/>
        <a:p>
          <a:r>
            <a:rPr lang="en-US" dirty="0" smtClean="0"/>
            <a:t>Acidic oxide </a:t>
          </a:r>
          <a:endParaRPr lang="vi-VN" dirty="0"/>
        </a:p>
      </dgm:t>
    </dgm:pt>
    <dgm:pt modelId="{87F4FE33-1831-427A-B35F-897797221EFB}" type="parTrans" cxnId="{A8B79DE7-9F7C-43BE-8F09-A8A4A0FA358C}">
      <dgm:prSet/>
      <dgm:spPr/>
    </dgm:pt>
    <dgm:pt modelId="{F217F131-6070-43C7-94DB-082E0CE1D820}" type="sibTrans" cxnId="{A8B79DE7-9F7C-43BE-8F09-A8A4A0FA358C}">
      <dgm:prSet/>
      <dgm:spPr/>
    </dgm:pt>
    <dgm:pt modelId="{393C7700-7241-4B03-B5E9-522FFC943F0E}">
      <dgm:prSet phldrT="[Text]"/>
      <dgm:spPr/>
      <dgm:t>
        <a:bodyPr/>
        <a:lstStyle/>
        <a:p>
          <a:r>
            <a:rPr lang="en-US" dirty="0" smtClean="0"/>
            <a:t>Oxide </a:t>
          </a:r>
          <a:r>
            <a:rPr lang="en-US" dirty="0" err="1" smtClean="0"/>
            <a:t>lưỡng</a:t>
          </a:r>
          <a:r>
            <a:rPr lang="en-US" dirty="0" smtClean="0"/>
            <a:t> </a:t>
          </a:r>
          <a:r>
            <a:rPr lang="en-US" dirty="0" err="1" smtClean="0"/>
            <a:t>tính</a:t>
          </a:r>
          <a:r>
            <a:rPr lang="en-US" dirty="0" smtClean="0"/>
            <a:t> </a:t>
          </a:r>
          <a:endParaRPr lang="vi-VN" dirty="0"/>
        </a:p>
      </dgm:t>
    </dgm:pt>
    <dgm:pt modelId="{DA48EA71-AEA2-4DD0-99C4-0EB8A69E33EB}" type="parTrans" cxnId="{3D024537-2ED2-4F4D-B5B2-18A68E29FD57}">
      <dgm:prSet/>
      <dgm:spPr/>
    </dgm:pt>
    <dgm:pt modelId="{09BA4EE1-750C-45D2-B38B-2796089DADBB}" type="sibTrans" cxnId="{3D024537-2ED2-4F4D-B5B2-18A68E29FD57}">
      <dgm:prSet/>
      <dgm:spPr/>
    </dgm:pt>
    <dgm:pt modelId="{D438C63E-9D12-437F-8207-D4989480211A}">
      <dgm:prSet phldrT="[Text]"/>
      <dgm:spPr/>
      <dgm:t>
        <a:bodyPr/>
        <a:lstStyle/>
        <a:p>
          <a:r>
            <a:rPr lang="en-US" dirty="0" smtClean="0"/>
            <a:t>Basic oxide </a:t>
          </a:r>
          <a:endParaRPr lang="vi-VN" dirty="0"/>
        </a:p>
      </dgm:t>
    </dgm:pt>
    <dgm:pt modelId="{DFE01587-DF07-4370-98F7-AE38758726FA}" type="parTrans" cxnId="{73BAE6EA-8EA4-42F2-9D93-6C290AB4FE82}">
      <dgm:prSet/>
      <dgm:spPr/>
    </dgm:pt>
    <dgm:pt modelId="{DE6709CC-8D98-4F9E-AFAE-0A03F5533E95}" type="sibTrans" cxnId="{73BAE6EA-8EA4-42F2-9D93-6C290AB4FE82}">
      <dgm:prSet/>
      <dgm:spPr/>
    </dgm:pt>
    <dgm:pt modelId="{808A69BC-E13E-4D29-993E-33456E1FE15B}">
      <dgm:prSet phldrT="[Text]"/>
      <dgm:spPr/>
      <dgm:t>
        <a:bodyPr/>
        <a:lstStyle/>
        <a:p>
          <a:r>
            <a:rPr lang="en-US" dirty="0" smtClean="0"/>
            <a:t>Oxide </a:t>
          </a:r>
          <a:r>
            <a:rPr lang="en-US" dirty="0" err="1" smtClean="0"/>
            <a:t>trung</a:t>
          </a:r>
          <a:r>
            <a:rPr lang="en-US" dirty="0" smtClean="0"/>
            <a:t> </a:t>
          </a:r>
          <a:r>
            <a:rPr lang="en-US" dirty="0" err="1" smtClean="0"/>
            <a:t>tính</a:t>
          </a:r>
          <a:r>
            <a:rPr lang="en-US" dirty="0" smtClean="0"/>
            <a:t> </a:t>
          </a:r>
          <a:endParaRPr lang="vi-VN" dirty="0"/>
        </a:p>
      </dgm:t>
    </dgm:pt>
    <dgm:pt modelId="{8E97A9B7-37CC-4420-BE06-049F7D7CD3B6}" type="parTrans" cxnId="{72164064-4CB5-4BEE-9DC9-8531E8349648}">
      <dgm:prSet/>
      <dgm:spPr/>
    </dgm:pt>
    <dgm:pt modelId="{BAD75C94-3F37-41D9-9594-6AB47E3A3F81}" type="sibTrans" cxnId="{72164064-4CB5-4BEE-9DC9-8531E8349648}">
      <dgm:prSet/>
      <dgm:spPr/>
    </dgm:pt>
    <dgm:pt modelId="{18158576-25F0-4925-8328-B2227D24EE43}">
      <dgm:prSet phldrT="[Text]"/>
      <dgm:spPr/>
      <dgm:t>
        <a:bodyPr/>
        <a:lstStyle/>
        <a:p>
          <a:r>
            <a:rPr lang="en-US" dirty="0" smtClean="0"/>
            <a:t>Acid </a:t>
          </a:r>
          <a:r>
            <a:rPr lang="en-US" dirty="0" err="1" smtClean="0"/>
            <a:t>mạnh</a:t>
          </a:r>
          <a:r>
            <a:rPr lang="en-US" dirty="0" smtClean="0"/>
            <a:t> </a:t>
          </a:r>
          <a:endParaRPr lang="vi-VN" dirty="0"/>
        </a:p>
      </dgm:t>
    </dgm:pt>
    <dgm:pt modelId="{C5317036-87E1-4DFC-8239-CED0E0C03AF6}" type="parTrans" cxnId="{C8862F48-8935-44D0-883F-D2BE3BF3142C}">
      <dgm:prSet/>
      <dgm:spPr/>
    </dgm:pt>
    <dgm:pt modelId="{D4EA31C0-22A1-42A3-89AB-5F45C3BFF8D3}" type="sibTrans" cxnId="{C8862F48-8935-44D0-883F-D2BE3BF3142C}">
      <dgm:prSet/>
      <dgm:spPr/>
    </dgm:pt>
    <dgm:pt modelId="{9C3B3E3C-5FF0-434A-8AF6-8F0AC52B7170}">
      <dgm:prSet phldrT="[Text]"/>
      <dgm:spPr/>
      <dgm:t>
        <a:bodyPr/>
        <a:lstStyle/>
        <a:p>
          <a:r>
            <a:rPr lang="en-US" dirty="0" smtClean="0"/>
            <a:t>Acid </a:t>
          </a:r>
          <a:r>
            <a:rPr lang="en-US" dirty="0" err="1" smtClean="0"/>
            <a:t>yếu</a:t>
          </a:r>
          <a:r>
            <a:rPr lang="en-US" dirty="0" smtClean="0"/>
            <a:t> </a:t>
          </a:r>
          <a:endParaRPr lang="vi-VN" dirty="0"/>
        </a:p>
      </dgm:t>
    </dgm:pt>
    <dgm:pt modelId="{EF2DF6BE-BDC8-40B3-ADF8-349116D643F9}" type="parTrans" cxnId="{7F3E3A78-7ACE-4E94-8A29-E8E3EFA3C46D}">
      <dgm:prSet/>
      <dgm:spPr/>
    </dgm:pt>
    <dgm:pt modelId="{D2C70F80-50DF-4713-AD9A-71659476CB67}" type="sibTrans" cxnId="{7F3E3A78-7ACE-4E94-8A29-E8E3EFA3C46D}">
      <dgm:prSet/>
      <dgm:spPr/>
    </dgm:pt>
    <dgm:pt modelId="{85E9A1FF-87F1-4A2A-8EA9-0E71D2B5A879}">
      <dgm:prSet phldrT="[Text]"/>
      <dgm:spPr/>
      <dgm:t>
        <a:bodyPr/>
        <a:lstStyle/>
        <a:p>
          <a:r>
            <a:rPr lang="en-US" dirty="0" smtClean="0"/>
            <a:t>Acid </a:t>
          </a:r>
          <a:r>
            <a:rPr lang="en-US" dirty="0" err="1" smtClean="0"/>
            <a:t>trung</a:t>
          </a:r>
          <a:r>
            <a:rPr lang="en-US" dirty="0" smtClean="0"/>
            <a:t> </a:t>
          </a:r>
          <a:r>
            <a:rPr lang="en-US" dirty="0" err="1" smtClean="0"/>
            <a:t>bình</a:t>
          </a:r>
          <a:r>
            <a:rPr lang="en-US" dirty="0" smtClean="0"/>
            <a:t> </a:t>
          </a:r>
          <a:endParaRPr lang="vi-VN" dirty="0"/>
        </a:p>
      </dgm:t>
    </dgm:pt>
    <dgm:pt modelId="{9A4A3FDE-4CB6-49D5-B851-E31C7D01CE06}" type="parTrans" cxnId="{E0508E94-AFF5-4CCF-B9CD-0FA6E152C253}">
      <dgm:prSet/>
      <dgm:spPr/>
    </dgm:pt>
    <dgm:pt modelId="{E70F3639-2045-4ABE-AD69-2B2290AC5141}" type="sibTrans" cxnId="{E0508E94-AFF5-4CCF-B9CD-0FA6E152C253}">
      <dgm:prSet/>
      <dgm:spPr/>
    </dgm:pt>
    <dgm:pt modelId="{1306FF83-2A32-4229-8B42-977BA7060ECF}">
      <dgm:prSet phldrT="[Text]"/>
      <dgm:spPr/>
      <dgm:t>
        <a:bodyPr/>
        <a:lstStyle/>
        <a:p>
          <a:r>
            <a:rPr lang="en-US" dirty="0" err="1" smtClean="0"/>
            <a:t>Muối</a:t>
          </a:r>
          <a:r>
            <a:rPr lang="en-US" dirty="0" smtClean="0"/>
            <a:t> acid</a:t>
          </a:r>
          <a:endParaRPr lang="vi-VN" dirty="0"/>
        </a:p>
      </dgm:t>
    </dgm:pt>
    <dgm:pt modelId="{282EFBDA-DBE0-4AAC-B3F8-FCD80EF95FCD}" type="parTrans" cxnId="{BCCE4BB0-3879-4E00-BB02-4C90F0EEDBF2}">
      <dgm:prSet/>
      <dgm:spPr/>
    </dgm:pt>
    <dgm:pt modelId="{159D8952-8E06-4AFF-A282-C50E3FE12AB8}" type="sibTrans" cxnId="{BCCE4BB0-3879-4E00-BB02-4C90F0EEDBF2}">
      <dgm:prSet/>
      <dgm:spPr/>
    </dgm:pt>
    <dgm:pt modelId="{4BF0B5B1-5A9A-4489-AECE-B7E575D40296}">
      <dgm:prSet phldrT="[Text]"/>
      <dgm:spPr/>
      <dgm:t>
        <a:bodyPr/>
        <a:lstStyle/>
        <a:p>
          <a:r>
            <a:rPr lang="en-US" dirty="0" err="1" smtClean="0"/>
            <a:t>Muối</a:t>
          </a:r>
          <a:r>
            <a:rPr lang="en-US" dirty="0" smtClean="0"/>
            <a:t> </a:t>
          </a:r>
          <a:r>
            <a:rPr lang="en-US" dirty="0" err="1" smtClean="0"/>
            <a:t>trung</a:t>
          </a:r>
          <a:r>
            <a:rPr lang="en-US" dirty="0" smtClean="0"/>
            <a:t> </a:t>
          </a:r>
          <a:r>
            <a:rPr lang="en-US" dirty="0" err="1" smtClean="0"/>
            <a:t>hòa</a:t>
          </a:r>
          <a:r>
            <a:rPr lang="en-US" dirty="0" smtClean="0"/>
            <a:t> </a:t>
          </a:r>
          <a:endParaRPr lang="vi-VN" dirty="0"/>
        </a:p>
      </dgm:t>
    </dgm:pt>
    <dgm:pt modelId="{62C8481D-4EA3-4D26-8D2D-42C3C2D5777D}" type="parTrans" cxnId="{61B69E5F-444B-47FA-ACA3-AEAE91377A47}">
      <dgm:prSet/>
      <dgm:spPr/>
    </dgm:pt>
    <dgm:pt modelId="{CFA047A2-0303-4C04-A420-9E033D1D709E}" type="sibTrans" cxnId="{61B69E5F-444B-47FA-ACA3-AEAE91377A47}">
      <dgm:prSet/>
      <dgm:spPr/>
    </dgm:pt>
    <dgm:pt modelId="{84DD5A50-C753-4BBC-A8C7-A4AC3298DD78}">
      <dgm:prSet phldrT="[Text]"/>
      <dgm:spPr/>
      <dgm:t>
        <a:bodyPr/>
        <a:lstStyle/>
        <a:p>
          <a:r>
            <a:rPr lang="en-US" dirty="0" smtClean="0"/>
            <a:t>Base </a:t>
          </a:r>
          <a:r>
            <a:rPr lang="en-US" dirty="0" err="1" smtClean="0"/>
            <a:t>mạnh</a:t>
          </a:r>
          <a:r>
            <a:rPr lang="en-US" dirty="0" smtClean="0"/>
            <a:t>/ tan</a:t>
          </a:r>
          <a:endParaRPr lang="vi-VN" dirty="0"/>
        </a:p>
      </dgm:t>
    </dgm:pt>
    <dgm:pt modelId="{F581774F-3B7B-497C-93C3-39D3EB936B03}" type="parTrans" cxnId="{A60B91A4-AA60-47E3-8E7F-978FE7C3817F}">
      <dgm:prSet/>
      <dgm:spPr/>
    </dgm:pt>
    <dgm:pt modelId="{BF275B0C-5603-42B3-AD9A-49C54F83B931}" type="sibTrans" cxnId="{A60B91A4-AA60-47E3-8E7F-978FE7C3817F}">
      <dgm:prSet/>
      <dgm:spPr/>
    </dgm:pt>
    <dgm:pt modelId="{614E210A-95B4-46CC-A70C-FE9BDFB7D18B}">
      <dgm:prSet phldrT="[Text]"/>
      <dgm:spPr/>
      <dgm:t>
        <a:bodyPr/>
        <a:lstStyle/>
        <a:p>
          <a:r>
            <a:rPr lang="en-US" dirty="0" smtClean="0"/>
            <a:t>Base </a:t>
          </a:r>
          <a:r>
            <a:rPr lang="en-US" dirty="0" err="1" smtClean="0"/>
            <a:t>yếu</a:t>
          </a:r>
          <a:r>
            <a:rPr lang="en-US" dirty="0" smtClean="0"/>
            <a:t>/ </a:t>
          </a:r>
          <a:r>
            <a:rPr lang="en-US" dirty="0" err="1" smtClean="0"/>
            <a:t>không</a:t>
          </a:r>
          <a:r>
            <a:rPr lang="en-US" dirty="0" smtClean="0"/>
            <a:t> tan  </a:t>
          </a:r>
          <a:endParaRPr lang="vi-VN" dirty="0"/>
        </a:p>
      </dgm:t>
    </dgm:pt>
    <dgm:pt modelId="{22755324-D98A-4022-8751-FDFCC0336944}" type="parTrans" cxnId="{0739B923-190B-42FB-A363-EF54A6F6358D}">
      <dgm:prSet/>
      <dgm:spPr/>
    </dgm:pt>
    <dgm:pt modelId="{C72DED02-C660-4B20-A885-260E29010184}" type="sibTrans" cxnId="{0739B923-190B-42FB-A363-EF54A6F6358D}">
      <dgm:prSet/>
      <dgm:spPr/>
    </dgm:pt>
    <dgm:pt modelId="{876C82A7-0D87-4426-B8AE-890EA26DA3D4}" type="pres">
      <dgm:prSet presAssocID="{CAF18D9B-50ED-43FF-94A9-5C2EE83BB559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2FF2B4A-1BC0-4807-91C5-3F948EA06603}" type="pres">
      <dgm:prSet presAssocID="{CAF18D9B-50ED-43FF-94A9-5C2EE83BB559}" presName="matrix" presStyleCnt="0"/>
      <dgm:spPr/>
    </dgm:pt>
    <dgm:pt modelId="{BE15D5B0-B385-4490-A31D-39EE4DDC59C0}" type="pres">
      <dgm:prSet presAssocID="{CAF18D9B-50ED-43FF-94A9-5C2EE83BB559}" presName="tile1" presStyleLbl="node1" presStyleIdx="0" presStyleCnt="4"/>
      <dgm:spPr/>
      <dgm:t>
        <a:bodyPr/>
        <a:lstStyle/>
        <a:p>
          <a:endParaRPr lang="vi-VN"/>
        </a:p>
      </dgm:t>
    </dgm:pt>
    <dgm:pt modelId="{EEFCCB03-6695-4C2F-ACD1-FCF607DA7A03}" type="pres">
      <dgm:prSet presAssocID="{CAF18D9B-50ED-43FF-94A9-5C2EE83BB55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28D14524-0979-4C6F-AB4B-C4DEFA760853}" type="pres">
      <dgm:prSet presAssocID="{CAF18D9B-50ED-43FF-94A9-5C2EE83BB559}" presName="tile2" presStyleLbl="node1" presStyleIdx="1" presStyleCnt="4"/>
      <dgm:spPr/>
      <dgm:t>
        <a:bodyPr/>
        <a:lstStyle/>
        <a:p>
          <a:endParaRPr lang="vi-VN"/>
        </a:p>
      </dgm:t>
    </dgm:pt>
    <dgm:pt modelId="{91243100-F473-4B36-A67F-449D65037C69}" type="pres">
      <dgm:prSet presAssocID="{CAF18D9B-50ED-43FF-94A9-5C2EE83BB55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C19A734C-50A6-4C8B-BBCB-897A44147EB1}" type="pres">
      <dgm:prSet presAssocID="{CAF18D9B-50ED-43FF-94A9-5C2EE83BB559}" presName="tile3" presStyleLbl="node1" presStyleIdx="2" presStyleCnt="4"/>
      <dgm:spPr/>
      <dgm:t>
        <a:bodyPr/>
        <a:lstStyle/>
        <a:p>
          <a:endParaRPr lang="vi-VN"/>
        </a:p>
      </dgm:t>
    </dgm:pt>
    <dgm:pt modelId="{D0DF8E73-D7A2-44E7-928F-23BF719326D8}" type="pres">
      <dgm:prSet presAssocID="{CAF18D9B-50ED-43FF-94A9-5C2EE83BB55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C384AC25-D235-4C92-9260-87C86320480D}" type="pres">
      <dgm:prSet presAssocID="{CAF18D9B-50ED-43FF-94A9-5C2EE83BB559}" presName="tile4" presStyleLbl="node1" presStyleIdx="3" presStyleCnt="4"/>
      <dgm:spPr/>
      <dgm:t>
        <a:bodyPr/>
        <a:lstStyle/>
        <a:p>
          <a:endParaRPr lang="vi-VN"/>
        </a:p>
      </dgm:t>
    </dgm:pt>
    <dgm:pt modelId="{F1821BCE-6D36-41E1-987F-6A5525B23C6B}" type="pres">
      <dgm:prSet presAssocID="{CAF18D9B-50ED-43FF-94A9-5C2EE83BB55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929A93C1-987B-4AB3-8136-2295869C8858}" type="pres">
      <dgm:prSet presAssocID="{CAF18D9B-50ED-43FF-94A9-5C2EE83BB559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vi-VN"/>
        </a:p>
      </dgm:t>
    </dgm:pt>
  </dgm:ptLst>
  <dgm:cxnLst>
    <dgm:cxn modelId="{5C0B644A-340C-44D7-8C91-82B2BF19B8CB}" type="presOf" srcId="{1306FF83-2A32-4229-8B42-977BA7060ECF}" destId="{C19A734C-50A6-4C8B-BBCB-897A44147EB1}" srcOrd="0" destOrd="1" presId="urn:microsoft.com/office/officeart/2005/8/layout/matrix1"/>
    <dgm:cxn modelId="{34C764E5-A086-4CE2-BA76-A9FAF5958249}" type="presOf" srcId="{9C3B3E3C-5FF0-434A-8AF6-8F0AC52B7170}" destId="{28D14524-0979-4C6F-AB4B-C4DEFA760853}" srcOrd="0" destOrd="2" presId="urn:microsoft.com/office/officeart/2005/8/layout/matrix1"/>
    <dgm:cxn modelId="{73BAE6EA-8EA4-42F2-9D93-6C290AB4FE82}" srcId="{4AB2863E-4732-42E7-874F-C08B7D9647AF}" destId="{D438C63E-9D12-437F-8207-D4989480211A}" srcOrd="1" destOrd="0" parTransId="{DFE01587-DF07-4370-98F7-AE38758726FA}" sibTransId="{DE6709CC-8D98-4F9E-AFAE-0A03F5533E95}"/>
    <dgm:cxn modelId="{3D462D83-B952-414D-811D-16A565374AC1}" srcId="{CAF18D9B-50ED-43FF-94A9-5C2EE83BB559}" destId="{2C168927-D378-4693-8595-BB9A9EDF761E}" srcOrd="0" destOrd="0" parTransId="{72BB05ED-AD48-4A28-9BCD-E7263AAFAF65}" sibTransId="{CD9A55C6-BE96-4186-93BA-A4B52EB0394B}"/>
    <dgm:cxn modelId="{167000FF-502B-48AC-835E-2602D30569B0}" type="presOf" srcId="{85E9A1FF-87F1-4A2A-8EA9-0E71D2B5A879}" destId="{91243100-F473-4B36-A67F-449D65037C69}" srcOrd="1" destOrd="3" presId="urn:microsoft.com/office/officeart/2005/8/layout/matrix1"/>
    <dgm:cxn modelId="{3E2CE741-5D89-4C6B-8C4F-0105ABFF6B17}" type="presOf" srcId="{15CC709B-5366-41BA-B465-B858F9C97F15}" destId="{C19A734C-50A6-4C8B-BBCB-897A44147EB1}" srcOrd="0" destOrd="0" presId="urn:microsoft.com/office/officeart/2005/8/layout/matrix1"/>
    <dgm:cxn modelId="{72164064-4CB5-4BEE-9DC9-8531E8349648}" srcId="{4AB2863E-4732-42E7-874F-C08B7D9647AF}" destId="{808A69BC-E13E-4D29-993E-33456E1FE15B}" srcOrd="3" destOrd="0" parTransId="{8E97A9B7-37CC-4420-BE06-049F7D7CD3B6}" sibTransId="{BAD75C94-3F37-41D9-9594-6AB47E3A3F81}"/>
    <dgm:cxn modelId="{42283F70-033C-477E-84A2-B3CCBF19F44D}" type="presOf" srcId="{4BF0B5B1-5A9A-4489-AECE-B7E575D40296}" destId="{D0DF8E73-D7A2-44E7-928F-23BF719326D8}" srcOrd="1" destOrd="2" presId="urn:microsoft.com/office/officeart/2005/8/layout/matrix1"/>
    <dgm:cxn modelId="{76B44FFE-E318-4162-BB2C-351FC5FD6232}" type="presOf" srcId="{4BF0B5B1-5A9A-4489-AECE-B7E575D40296}" destId="{C19A734C-50A6-4C8B-BBCB-897A44147EB1}" srcOrd="0" destOrd="2" presId="urn:microsoft.com/office/officeart/2005/8/layout/matrix1"/>
    <dgm:cxn modelId="{657BD9AC-91C0-4665-B543-5199F589F0B7}" type="presOf" srcId="{614E210A-95B4-46CC-A70C-FE9BDFB7D18B}" destId="{C384AC25-D235-4C92-9260-87C86320480D}" srcOrd="0" destOrd="2" presId="urn:microsoft.com/office/officeart/2005/8/layout/matrix1"/>
    <dgm:cxn modelId="{4ECAB721-897C-4E0E-93DE-ABD95456F040}" srcId="{2C168927-D378-4693-8595-BB9A9EDF761E}" destId="{ED94E131-80B7-45E5-B8FA-D2D4AFE61714}" srcOrd="1" destOrd="0" parTransId="{420A08E5-BECB-4BEE-9F40-9F484C4C7811}" sibTransId="{568EBC7B-D56E-4626-91A1-28AFF3D9B319}"/>
    <dgm:cxn modelId="{7F3E3A78-7ACE-4E94-8A29-E8E3EFA3C46D}" srcId="{ED94E131-80B7-45E5-B8FA-D2D4AFE61714}" destId="{9C3B3E3C-5FF0-434A-8AF6-8F0AC52B7170}" srcOrd="1" destOrd="0" parTransId="{EF2DF6BE-BDC8-40B3-ADF8-349116D643F9}" sibTransId="{D2C70F80-50DF-4713-AD9A-71659476CB67}"/>
    <dgm:cxn modelId="{BCCE4BB0-3879-4E00-BB02-4C90F0EEDBF2}" srcId="{15CC709B-5366-41BA-B465-B858F9C97F15}" destId="{1306FF83-2A32-4229-8B42-977BA7060ECF}" srcOrd="0" destOrd="0" parTransId="{282EFBDA-DBE0-4AAC-B3F8-FCD80EF95FCD}" sibTransId="{159D8952-8E06-4AFF-A282-C50E3FE12AB8}"/>
    <dgm:cxn modelId="{A52E290F-38ED-4A65-8F4D-9CE84EB46F23}" type="presOf" srcId="{84DD5A50-C753-4BBC-A8C7-A4AC3298DD78}" destId="{F1821BCE-6D36-41E1-987F-6A5525B23C6B}" srcOrd="1" destOrd="1" presId="urn:microsoft.com/office/officeart/2005/8/layout/matrix1"/>
    <dgm:cxn modelId="{4C8FFC4C-0C35-4528-BC46-A3C2CD17C958}" type="presOf" srcId="{808A69BC-E13E-4D29-993E-33456E1FE15B}" destId="{BE15D5B0-B385-4490-A31D-39EE4DDC59C0}" srcOrd="0" destOrd="4" presId="urn:microsoft.com/office/officeart/2005/8/layout/matrix1"/>
    <dgm:cxn modelId="{62583D24-9014-436B-BB50-5FCE5D2C808D}" srcId="{2C168927-D378-4693-8595-BB9A9EDF761E}" destId="{15CC709B-5366-41BA-B465-B858F9C97F15}" srcOrd="2" destOrd="0" parTransId="{DAE90E01-8A63-4F8E-8345-819D982B3217}" sibTransId="{5D55EEF6-B91B-42EA-96BB-ADC4E98E37BA}"/>
    <dgm:cxn modelId="{50257C54-E315-4BD6-A048-FAD87FE36AA0}" type="presOf" srcId="{18158576-25F0-4925-8328-B2227D24EE43}" destId="{28D14524-0979-4C6F-AB4B-C4DEFA760853}" srcOrd="0" destOrd="1" presId="urn:microsoft.com/office/officeart/2005/8/layout/matrix1"/>
    <dgm:cxn modelId="{9E27602E-0F9C-450E-8051-F8576176C173}" type="presOf" srcId="{4AB2863E-4732-42E7-874F-C08B7D9647AF}" destId="{BE15D5B0-B385-4490-A31D-39EE4DDC59C0}" srcOrd="0" destOrd="0" presId="urn:microsoft.com/office/officeart/2005/8/layout/matrix1"/>
    <dgm:cxn modelId="{FBECAFCA-FEF3-44A6-8F49-2AAD5D726733}" type="presOf" srcId="{4FA16971-6F3A-40C9-8685-54C96930E801}" destId="{BE15D5B0-B385-4490-A31D-39EE4DDC59C0}" srcOrd="0" destOrd="1" presId="urn:microsoft.com/office/officeart/2005/8/layout/matrix1"/>
    <dgm:cxn modelId="{F33AAD7F-2B04-4664-9F87-C28D4911F150}" type="presOf" srcId="{9C24C67C-637E-4510-9118-C2918A09EBB6}" destId="{F1821BCE-6D36-41E1-987F-6A5525B23C6B}" srcOrd="1" destOrd="0" presId="urn:microsoft.com/office/officeart/2005/8/layout/matrix1"/>
    <dgm:cxn modelId="{0739B923-190B-42FB-A363-EF54A6F6358D}" srcId="{9C24C67C-637E-4510-9118-C2918A09EBB6}" destId="{614E210A-95B4-46CC-A70C-FE9BDFB7D18B}" srcOrd="1" destOrd="0" parTransId="{22755324-D98A-4022-8751-FDFCC0336944}" sibTransId="{C72DED02-C660-4B20-A885-260E29010184}"/>
    <dgm:cxn modelId="{74612169-7FB0-48CE-900D-EAFC91205AE9}" type="presOf" srcId="{2C168927-D378-4693-8595-BB9A9EDF761E}" destId="{929A93C1-987B-4AB3-8136-2295869C8858}" srcOrd="0" destOrd="0" presId="urn:microsoft.com/office/officeart/2005/8/layout/matrix1"/>
    <dgm:cxn modelId="{C8862F48-8935-44D0-883F-D2BE3BF3142C}" srcId="{ED94E131-80B7-45E5-B8FA-D2D4AFE61714}" destId="{18158576-25F0-4925-8328-B2227D24EE43}" srcOrd="0" destOrd="0" parTransId="{C5317036-87E1-4DFC-8239-CED0E0C03AF6}" sibTransId="{D4EA31C0-22A1-42A3-89AB-5F45C3BFF8D3}"/>
    <dgm:cxn modelId="{2EC0DDFD-0321-487D-8853-D9491904D867}" type="presOf" srcId="{D438C63E-9D12-437F-8207-D4989480211A}" destId="{BE15D5B0-B385-4490-A31D-39EE4DDC59C0}" srcOrd="0" destOrd="2" presId="urn:microsoft.com/office/officeart/2005/8/layout/matrix1"/>
    <dgm:cxn modelId="{AD9628D1-DB7E-497D-8C9C-A2B4BE58513C}" type="presOf" srcId="{9C3B3E3C-5FF0-434A-8AF6-8F0AC52B7170}" destId="{91243100-F473-4B36-A67F-449D65037C69}" srcOrd="1" destOrd="2" presId="urn:microsoft.com/office/officeart/2005/8/layout/matrix1"/>
    <dgm:cxn modelId="{3D024537-2ED2-4F4D-B5B2-18A68E29FD57}" srcId="{4AB2863E-4732-42E7-874F-C08B7D9647AF}" destId="{393C7700-7241-4B03-B5E9-522FFC943F0E}" srcOrd="2" destOrd="0" parTransId="{DA48EA71-AEA2-4DD0-99C4-0EB8A69E33EB}" sibTransId="{09BA4EE1-750C-45D2-B38B-2796089DADBB}"/>
    <dgm:cxn modelId="{E0508E94-AFF5-4CCF-B9CD-0FA6E152C253}" srcId="{ED94E131-80B7-45E5-B8FA-D2D4AFE61714}" destId="{85E9A1FF-87F1-4A2A-8EA9-0E71D2B5A879}" srcOrd="2" destOrd="0" parTransId="{9A4A3FDE-4CB6-49D5-B851-E31C7D01CE06}" sibTransId="{E70F3639-2045-4ABE-AD69-2B2290AC5141}"/>
    <dgm:cxn modelId="{39BBB7EB-7FC6-43BE-97AC-58DC3FE3971D}" type="presOf" srcId="{4FA16971-6F3A-40C9-8685-54C96930E801}" destId="{EEFCCB03-6695-4C2F-ACD1-FCF607DA7A03}" srcOrd="1" destOrd="1" presId="urn:microsoft.com/office/officeart/2005/8/layout/matrix1"/>
    <dgm:cxn modelId="{61B69E5F-444B-47FA-ACA3-AEAE91377A47}" srcId="{15CC709B-5366-41BA-B465-B858F9C97F15}" destId="{4BF0B5B1-5A9A-4489-AECE-B7E575D40296}" srcOrd="1" destOrd="0" parTransId="{62C8481D-4EA3-4D26-8D2D-42C3C2D5777D}" sibTransId="{CFA047A2-0303-4C04-A420-9E033D1D709E}"/>
    <dgm:cxn modelId="{5D51330C-FF86-4861-AF76-EDAF40AF3184}" type="presOf" srcId="{CAF18D9B-50ED-43FF-94A9-5C2EE83BB559}" destId="{876C82A7-0D87-4426-B8AE-890EA26DA3D4}" srcOrd="0" destOrd="0" presId="urn:microsoft.com/office/officeart/2005/8/layout/matrix1"/>
    <dgm:cxn modelId="{C46512FD-98C8-4A67-98EC-495178396CE9}" type="presOf" srcId="{18158576-25F0-4925-8328-B2227D24EE43}" destId="{91243100-F473-4B36-A67F-449D65037C69}" srcOrd="1" destOrd="1" presId="urn:microsoft.com/office/officeart/2005/8/layout/matrix1"/>
    <dgm:cxn modelId="{E6D371DC-52A6-4C56-9FDF-E7DC58769A7D}" type="presOf" srcId="{393C7700-7241-4B03-B5E9-522FFC943F0E}" destId="{BE15D5B0-B385-4490-A31D-39EE4DDC59C0}" srcOrd="0" destOrd="3" presId="urn:microsoft.com/office/officeart/2005/8/layout/matrix1"/>
    <dgm:cxn modelId="{C238EFA8-2BF6-45D0-ABB2-E0A0A9919733}" type="presOf" srcId="{ED94E131-80B7-45E5-B8FA-D2D4AFE61714}" destId="{91243100-F473-4B36-A67F-449D65037C69}" srcOrd="1" destOrd="0" presId="urn:microsoft.com/office/officeart/2005/8/layout/matrix1"/>
    <dgm:cxn modelId="{0216EE24-89B7-4F28-9DDE-A920FDB7F0FB}" srcId="{2C168927-D378-4693-8595-BB9A9EDF761E}" destId="{9C24C67C-637E-4510-9118-C2918A09EBB6}" srcOrd="3" destOrd="0" parTransId="{B0369842-603C-462C-9A2A-B9FDF63EB5FC}" sibTransId="{731F60F2-C0EB-401B-8C7A-2686CE00965A}"/>
    <dgm:cxn modelId="{DE17F4ED-5128-4C96-A841-B755326D5FF7}" type="presOf" srcId="{84DD5A50-C753-4BBC-A8C7-A4AC3298DD78}" destId="{C384AC25-D235-4C92-9260-87C86320480D}" srcOrd="0" destOrd="1" presId="urn:microsoft.com/office/officeart/2005/8/layout/matrix1"/>
    <dgm:cxn modelId="{57E0DF44-0889-4790-8A84-7210E2549005}" srcId="{2C168927-D378-4693-8595-BB9A9EDF761E}" destId="{4AB2863E-4732-42E7-874F-C08B7D9647AF}" srcOrd="0" destOrd="0" parTransId="{16C76594-3975-463F-A809-3C3DCA2900AD}" sibTransId="{DCDADD00-933C-4243-99D5-25DA1CCB0C23}"/>
    <dgm:cxn modelId="{0B72F660-A6B0-437D-99ED-7B297672D229}" type="presOf" srcId="{15CC709B-5366-41BA-B465-B858F9C97F15}" destId="{D0DF8E73-D7A2-44E7-928F-23BF719326D8}" srcOrd="1" destOrd="0" presId="urn:microsoft.com/office/officeart/2005/8/layout/matrix1"/>
    <dgm:cxn modelId="{231BA327-3FB9-4D8D-A654-D8AB06812940}" type="presOf" srcId="{4AB2863E-4732-42E7-874F-C08B7D9647AF}" destId="{EEFCCB03-6695-4C2F-ACD1-FCF607DA7A03}" srcOrd="1" destOrd="0" presId="urn:microsoft.com/office/officeart/2005/8/layout/matrix1"/>
    <dgm:cxn modelId="{94C98743-21D5-49F2-BBEF-BC0FFF050BFA}" type="presOf" srcId="{D438C63E-9D12-437F-8207-D4989480211A}" destId="{EEFCCB03-6695-4C2F-ACD1-FCF607DA7A03}" srcOrd="1" destOrd="2" presId="urn:microsoft.com/office/officeart/2005/8/layout/matrix1"/>
    <dgm:cxn modelId="{A8B79DE7-9F7C-43BE-8F09-A8A4A0FA358C}" srcId="{4AB2863E-4732-42E7-874F-C08B7D9647AF}" destId="{4FA16971-6F3A-40C9-8685-54C96930E801}" srcOrd="0" destOrd="0" parTransId="{87F4FE33-1831-427A-B35F-897797221EFB}" sibTransId="{F217F131-6070-43C7-94DB-082E0CE1D820}"/>
    <dgm:cxn modelId="{F68FEE2B-B63C-407A-9A69-B23834A0F38E}" type="presOf" srcId="{393C7700-7241-4B03-B5E9-522FFC943F0E}" destId="{EEFCCB03-6695-4C2F-ACD1-FCF607DA7A03}" srcOrd="1" destOrd="3" presId="urn:microsoft.com/office/officeart/2005/8/layout/matrix1"/>
    <dgm:cxn modelId="{F790073E-6F3D-4CBF-8EBD-3718D131290C}" type="presOf" srcId="{85E9A1FF-87F1-4A2A-8EA9-0E71D2B5A879}" destId="{28D14524-0979-4C6F-AB4B-C4DEFA760853}" srcOrd="0" destOrd="3" presId="urn:microsoft.com/office/officeart/2005/8/layout/matrix1"/>
    <dgm:cxn modelId="{A60B91A4-AA60-47E3-8E7F-978FE7C3817F}" srcId="{9C24C67C-637E-4510-9118-C2918A09EBB6}" destId="{84DD5A50-C753-4BBC-A8C7-A4AC3298DD78}" srcOrd="0" destOrd="0" parTransId="{F581774F-3B7B-497C-93C3-39D3EB936B03}" sibTransId="{BF275B0C-5603-42B3-AD9A-49C54F83B931}"/>
    <dgm:cxn modelId="{98F0499B-2584-4B42-ACCA-8764AB20840F}" type="presOf" srcId="{1306FF83-2A32-4229-8B42-977BA7060ECF}" destId="{D0DF8E73-D7A2-44E7-928F-23BF719326D8}" srcOrd="1" destOrd="1" presId="urn:microsoft.com/office/officeart/2005/8/layout/matrix1"/>
    <dgm:cxn modelId="{6C6DBBEA-B2AF-4AD1-AEE5-56B11A258E74}" type="presOf" srcId="{9C24C67C-637E-4510-9118-C2918A09EBB6}" destId="{C384AC25-D235-4C92-9260-87C86320480D}" srcOrd="0" destOrd="0" presId="urn:microsoft.com/office/officeart/2005/8/layout/matrix1"/>
    <dgm:cxn modelId="{7732282F-55E9-4AAC-AB4D-22DD6F6A4D85}" type="presOf" srcId="{808A69BC-E13E-4D29-993E-33456E1FE15B}" destId="{EEFCCB03-6695-4C2F-ACD1-FCF607DA7A03}" srcOrd="1" destOrd="4" presId="urn:microsoft.com/office/officeart/2005/8/layout/matrix1"/>
    <dgm:cxn modelId="{535A32D0-4D3E-402A-8D1F-F3D01FD0F0AC}" type="presOf" srcId="{614E210A-95B4-46CC-A70C-FE9BDFB7D18B}" destId="{F1821BCE-6D36-41E1-987F-6A5525B23C6B}" srcOrd="1" destOrd="2" presId="urn:microsoft.com/office/officeart/2005/8/layout/matrix1"/>
    <dgm:cxn modelId="{3455D0B4-CAF2-4C75-A069-B252E883F2D4}" type="presOf" srcId="{ED94E131-80B7-45E5-B8FA-D2D4AFE61714}" destId="{28D14524-0979-4C6F-AB4B-C4DEFA760853}" srcOrd="0" destOrd="0" presId="urn:microsoft.com/office/officeart/2005/8/layout/matrix1"/>
    <dgm:cxn modelId="{B5E25827-0BC5-47E1-BB08-D92B89B3B2E6}" type="presParOf" srcId="{876C82A7-0D87-4426-B8AE-890EA26DA3D4}" destId="{D2FF2B4A-1BC0-4807-91C5-3F948EA06603}" srcOrd="0" destOrd="0" presId="urn:microsoft.com/office/officeart/2005/8/layout/matrix1"/>
    <dgm:cxn modelId="{7B02F307-FD98-478A-8918-E3E26E4849CB}" type="presParOf" srcId="{D2FF2B4A-1BC0-4807-91C5-3F948EA06603}" destId="{BE15D5B0-B385-4490-A31D-39EE4DDC59C0}" srcOrd="0" destOrd="0" presId="urn:microsoft.com/office/officeart/2005/8/layout/matrix1"/>
    <dgm:cxn modelId="{3A571031-EB0E-402C-B994-0FD5EAD96CE8}" type="presParOf" srcId="{D2FF2B4A-1BC0-4807-91C5-3F948EA06603}" destId="{EEFCCB03-6695-4C2F-ACD1-FCF607DA7A03}" srcOrd="1" destOrd="0" presId="urn:microsoft.com/office/officeart/2005/8/layout/matrix1"/>
    <dgm:cxn modelId="{22E31E13-DD52-404F-BEE5-182837740D0F}" type="presParOf" srcId="{D2FF2B4A-1BC0-4807-91C5-3F948EA06603}" destId="{28D14524-0979-4C6F-AB4B-C4DEFA760853}" srcOrd="2" destOrd="0" presId="urn:microsoft.com/office/officeart/2005/8/layout/matrix1"/>
    <dgm:cxn modelId="{6FE7742C-CBB8-4D40-A68F-24391AEC441D}" type="presParOf" srcId="{D2FF2B4A-1BC0-4807-91C5-3F948EA06603}" destId="{91243100-F473-4B36-A67F-449D65037C69}" srcOrd="3" destOrd="0" presId="urn:microsoft.com/office/officeart/2005/8/layout/matrix1"/>
    <dgm:cxn modelId="{0D2579F5-0D94-4D1D-B34C-7F7167150503}" type="presParOf" srcId="{D2FF2B4A-1BC0-4807-91C5-3F948EA06603}" destId="{C19A734C-50A6-4C8B-BBCB-897A44147EB1}" srcOrd="4" destOrd="0" presId="urn:microsoft.com/office/officeart/2005/8/layout/matrix1"/>
    <dgm:cxn modelId="{336054D4-DD38-4171-8C9E-3B810AEDE74C}" type="presParOf" srcId="{D2FF2B4A-1BC0-4807-91C5-3F948EA06603}" destId="{D0DF8E73-D7A2-44E7-928F-23BF719326D8}" srcOrd="5" destOrd="0" presId="urn:microsoft.com/office/officeart/2005/8/layout/matrix1"/>
    <dgm:cxn modelId="{FA55E888-90CD-403B-9BDA-92F253470F1E}" type="presParOf" srcId="{D2FF2B4A-1BC0-4807-91C5-3F948EA06603}" destId="{C384AC25-D235-4C92-9260-87C86320480D}" srcOrd="6" destOrd="0" presId="urn:microsoft.com/office/officeart/2005/8/layout/matrix1"/>
    <dgm:cxn modelId="{027CF598-8CD1-4A17-AA07-EF38DC3A7C18}" type="presParOf" srcId="{D2FF2B4A-1BC0-4807-91C5-3F948EA06603}" destId="{F1821BCE-6D36-41E1-987F-6A5525B23C6B}" srcOrd="7" destOrd="0" presId="urn:microsoft.com/office/officeart/2005/8/layout/matrix1"/>
    <dgm:cxn modelId="{267D3D56-207C-4208-9F90-15AA016B23A9}" type="presParOf" srcId="{876C82A7-0D87-4426-B8AE-890EA26DA3D4}" destId="{929A93C1-987B-4AB3-8136-2295869C8858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7B4185-0EE1-45E9-9E88-F828A8472036}" type="doc">
      <dgm:prSet loTypeId="urn:microsoft.com/office/officeart/2005/8/layout/matrix1" loCatId="matrix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vi-VN"/>
        </a:p>
      </dgm:t>
    </dgm:pt>
    <dgm:pt modelId="{192C4C8C-9824-4117-8E51-F98DDEF4E66B}">
      <dgm:prSet phldrT="[Text]"/>
      <dgm:spPr/>
      <dgm:t>
        <a:bodyPr/>
        <a:lstStyle/>
        <a:p>
          <a:r>
            <a:rPr lang="en-US" dirty="0" smtClean="0"/>
            <a:t>OXIDE</a:t>
          </a:r>
          <a:endParaRPr lang="vi-VN" dirty="0"/>
        </a:p>
      </dgm:t>
    </dgm:pt>
    <dgm:pt modelId="{B67397DC-C4DB-46B0-AD6C-ABC8DCE4C00F}" type="parTrans" cxnId="{B16FA097-0F4C-4210-8283-D0B9E280976A}">
      <dgm:prSet/>
      <dgm:spPr/>
      <dgm:t>
        <a:bodyPr/>
        <a:lstStyle/>
        <a:p>
          <a:endParaRPr lang="vi-VN"/>
        </a:p>
      </dgm:t>
    </dgm:pt>
    <dgm:pt modelId="{26460DE5-6AAA-4492-8C9D-EFB2DF95A538}" type="sibTrans" cxnId="{B16FA097-0F4C-4210-8283-D0B9E280976A}">
      <dgm:prSet/>
      <dgm:spPr/>
      <dgm:t>
        <a:bodyPr/>
        <a:lstStyle/>
        <a:p>
          <a:endParaRPr lang="vi-VN"/>
        </a:p>
      </dgm:t>
    </dgm:pt>
    <dgm:pt modelId="{5FC6E024-0B1A-4DB8-888E-2291B7E6C9AF}">
      <dgm:prSet phldrT="[Text]"/>
      <dgm:spPr/>
      <dgm:t>
        <a:bodyPr/>
        <a:lstStyle/>
        <a:p>
          <a:r>
            <a:rPr lang="en-US" dirty="0" smtClean="0"/>
            <a:t>ACIDIC OXIDE</a:t>
          </a:r>
          <a:endParaRPr lang="vi-VN" dirty="0"/>
        </a:p>
      </dgm:t>
    </dgm:pt>
    <dgm:pt modelId="{73EE7782-423B-4EF4-B882-30244534FB5E}" type="parTrans" cxnId="{D52F81A5-0740-4311-88DA-FC5E503DA916}">
      <dgm:prSet/>
      <dgm:spPr/>
      <dgm:t>
        <a:bodyPr/>
        <a:lstStyle/>
        <a:p>
          <a:endParaRPr lang="vi-VN"/>
        </a:p>
      </dgm:t>
    </dgm:pt>
    <dgm:pt modelId="{259BA3F6-B8D3-4FE7-86CB-6C89D444DE6E}" type="sibTrans" cxnId="{D52F81A5-0740-4311-88DA-FC5E503DA916}">
      <dgm:prSet/>
      <dgm:spPr/>
      <dgm:t>
        <a:bodyPr/>
        <a:lstStyle/>
        <a:p>
          <a:endParaRPr lang="vi-VN"/>
        </a:p>
      </dgm:t>
    </dgm:pt>
    <dgm:pt modelId="{D453B857-61D3-44ED-8BCF-8552094A88C5}">
      <dgm:prSet phldrT="[Text]"/>
      <dgm:spPr/>
      <dgm:t>
        <a:bodyPr/>
        <a:lstStyle/>
        <a:p>
          <a:r>
            <a:rPr lang="en-US" dirty="0" smtClean="0"/>
            <a:t>BASIC OXIDE</a:t>
          </a:r>
          <a:endParaRPr lang="vi-VN" dirty="0"/>
        </a:p>
      </dgm:t>
    </dgm:pt>
    <dgm:pt modelId="{6EC98A74-DC7A-493D-B282-6964BABE79F3}" type="parTrans" cxnId="{89A5C615-4D21-4C35-A42F-67E833192A2D}">
      <dgm:prSet/>
      <dgm:spPr/>
      <dgm:t>
        <a:bodyPr/>
        <a:lstStyle/>
        <a:p>
          <a:endParaRPr lang="vi-VN"/>
        </a:p>
      </dgm:t>
    </dgm:pt>
    <dgm:pt modelId="{5B7346A1-421B-47D6-A652-72768F8F7C27}" type="sibTrans" cxnId="{89A5C615-4D21-4C35-A42F-67E833192A2D}">
      <dgm:prSet/>
      <dgm:spPr/>
      <dgm:t>
        <a:bodyPr/>
        <a:lstStyle/>
        <a:p>
          <a:endParaRPr lang="vi-VN"/>
        </a:p>
      </dgm:t>
    </dgm:pt>
    <dgm:pt modelId="{0999D313-84E4-488C-9DDB-17EABD78CF31}">
      <dgm:prSet phldrT="[Text]"/>
      <dgm:spPr/>
      <dgm:t>
        <a:bodyPr/>
        <a:lstStyle/>
        <a:p>
          <a:r>
            <a:rPr lang="en-US" dirty="0" smtClean="0"/>
            <a:t>OXIDE LƯỠNG TÍNH </a:t>
          </a:r>
          <a:endParaRPr lang="vi-VN" dirty="0"/>
        </a:p>
      </dgm:t>
    </dgm:pt>
    <dgm:pt modelId="{E6E63BD0-D3A3-43CB-865A-E8E18FF9FB7C}" type="parTrans" cxnId="{831820A4-3577-4310-A250-142EDBDED4C6}">
      <dgm:prSet/>
      <dgm:spPr/>
      <dgm:t>
        <a:bodyPr/>
        <a:lstStyle/>
        <a:p>
          <a:endParaRPr lang="vi-VN"/>
        </a:p>
      </dgm:t>
    </dgm:pt>
    <dgm:pt modelId="{09C146AA-59E5-4854-94FE-1D885C5C34ED}" type="sibTrans" cxnId="{831820A4-3577-4310-A250-142EDBDED4C6}">
      <dgm:prSet/>
      <dgm:spPr/>
      <dgm:t>
        <a:bodyPr/>
        <a:lstStyle/>
        <a:p>
          <a:endParaRPr lang="vi-VN"/>
        </a:p>
      </dgm:t>
    </dgm:pt>
    <dgm:pt modelId="{28DA592E-F8FE-4F09-8EBB-B983BCC5E8DB}">
      <dgm:prSet phldrT="[Text]"/>
      <dgm:spPr/>
      <dgm:t>
        <a:bodyPr/>
        <a:lstStyle/>
        <a:p>
          <a:r>
            <a:rPr lang="en-US" dirty="0" smtClean="0"/>
            <a:t>OXIDE TRUNG TÍNH </a:t>
          </a:r>
          <a:endParaRPr lang="vi-VN" dirty="0"/>
        </a:p>
      </dgm:t>
    </dgm:pt>
    <dgm:pt modelId="{40501280-0F11-4E70-B220-0F509C0AD4D7}" type="parTrans" cxnId="{3C865E55-B04B-427D-A340-1CADEAADCE9F}">
      <dgm:prSet/>
      <dgm:spPr/>
      <dgm:t>
        <a:bodyPr/>
        <a:lstStyle/>
        <a:p>
          <a:endParaRPr lang="vi-VN"/>
        </a:p>
      </dgm:t>
    </dgm:pt>
    <dgm:pt modelId="{702351E7-0A8D-4633-8F12-52F67EC6E7B3}" type="sibTrans" cxnId="{3C865E55-B04B-427D-A340-1CADEAADCE9F}">
      <dgm:prSet/>
      <dgm:spPr/>
      <dgm:t>
        <a:bodyPr/>
        <a:lstStyle/>
        <a:p>
          <a:endParaRPr lang="vi-VN"/>
        </a:p>
      </dgm:t>
    </dgm:pt>
    <dgm:pt modelId="{51963020-842E-48CD-9C12-D59C9061B5D8}" type="pres">
      <dgm:prSet presAssocID="{6E7B4185-0EE1-45E9-9E88-F828A8472036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1177A98-9518-48E7-992F-C330981C42E1}" type="pres">
      <dgm:prSet presAssocID="{6E7B4185-0EE1-45E9-9E88-F828A8472036}" presName="matrix" presStyleCnt="0"/>
      <dgm:spPr/>
    </dgm:pt>
    <dgm:pt modelId="{9553151B-A852-4C0B-902B-8D1089716763}" type="pres">
      <dgm:prSet presAssocID="{6E7B4185-0EE1-45E9-9E88-F828A8472036}" presName="tile1" presStyleLbl="node1" presStyleIdx="0" presStyleCnt="4"/>
      <dgm:spPr/>
      <dgm:t>
        <a:bodyPr/>
        <a:lstStyle/>
        <a:p>
          <a:endParaRPr lang="vi-VN"/>
        </a:p>
      </dgm:t>
    </dgm:pt>
    <dgm:pt modelId="{EC1DFCCB-E7A1-431F-B8E8-C099F02257FD}" type="pres">
      <dgm:prSet presAssocID="{6E7B4185-0EE1-45E9-9E88-F828A847203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C37A0D0B-FDE5-43A5-8D1A-37E5FF894792}" type="pres">
      <dgm:prSet presAssocID="{6E7B4185-0EE1-45E9-9E88-F828A8472036}" presName="tile2" presStyleLbl="node1" presStyleIdx="1" presStyleCnt="4"/>
      <dgm:spPr/>
      <dgm:t>
        <a:bodyPr/>
        <a:lstStyle/>
        <a:p>
          <a:endParaRPr lang="vi-VN"/>
        </a:p>
      </dgm:t>
    </dgm:pt>
    <dgm:pt modelId="{F518543B-76E1-4355-BFE7-78901AE1CCF0}" type="pres">
      <dgm:prSet presAssocID="{6E7B4185-0EE1-45E9-9E88-F828A847203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1F13C63B-B81A-477F-B382-56F4EF71D1EA}" type="pres">
      <dgm:prSet presAssocID="{6E7B4185-0EE1-45E9-9E88-F828A8472036}" presName="tile3" presStyleLbl="node1" presStyleIdx="2" presStyleCnt="4"/>
      <dgm:spPr/>
      <dgm:t>
        <a:bodyPr/>
        <a:lstStyle/>
        <a:p>
          <a:endParaRPr lang="vi-VN"/>
        </a:p>
      </dgm:t>
    </dgm:pt>
    <dgm:pt modelId="{0B269FEB-A112-4AE8-AA2F-9A9ED69F88AB}" type="pres">
      <dgm:prSet presAssocID="{6E7B4185-0EE1-45E9-9E88-F828A847203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C342476B-736D-46D5-8119-F8721E6370BF}" type="pres">
      <dgm:prSet presAssocID="{6E7B4185-0EE1-45E9-9E88-F828A8472036}" presName="tile4" presStyleLbl="node1" presStyleIdx="3" presStyleCnt="4"/>
      <dgm:spPr/>
      <dgm:t>
        <a:bodyPr/>
        <a:lstStyle/>
        <a:p>
          <a:endParaRPr lang="vi-VN"/>
        </a:p>
      </dgm:t>
    </dgm:pt>
    <dgm:pt modelId="{95D1DD15-E941-493C-A844-3B5DEDE3DD31}" type="pres">
      <dgm:prSet presAssocID="{6E7B4185-0EE1-45E9-9E88-F828A847203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E414DFD1-4ED9-414C-85E8-360DF57029BC}" type="pres">
      <dgm:prSet presAssocID="{6E7B4185-0EE1-45E9-9E88-F828A8472036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vi-VN"/>
        </a:p>
      </dgm:t>
    </dgm:pt>
  </dgm:ptLst>
  <dgm:cxnLst>
    <dgm:cxn modelId="{D9DE1A3F-8F49-47E0-AE22-AA8CAAE8F9E9}" type="presOf" srcId="{6E7B4185-0EE1-45E9-9E88-F828A8472036}" destId="{51963020-842E-48CD-9C12-D59C9061B5D8}" srcOrd="0" destOrd="0" presId="urn:microsoft.com/office/officeart/2005/8/layout/matrix1"/>
    <dgm:cxn modelId="{D52F81A5-0740-4311-88DA-FC5E503DA916}" srcId="{192C4C8C-9824-4117-8E51-F98DDEF4E66B}" destId="{5FC6E024-0B1A-4DB8-888E-2291B7E6C9AF}" srcOrd="0" destOrd="0" parTransId="{73EE7782-423B-4EF4-B882-30244534FB5E}" sibTransId="{259BA3F6-B8D3-4FE7-86CB-6C89D444DE6E}"/>
    <dgm:cxn modelId="{3C865E55-B04B-427D-A340-1CADEAADCE9F}" srcId="{192C4C8C-9824-4117-8E51-F98DDEF4E66B}" destId="{28DA592E-F8FE-4F09-8EBB-B983BCC5E8DB}" srcOrd="3" destOrd="0" parTransId="{40501280-0F11-4E70-B220-0F509C0AD4D7}" sibTransId="{702351E7-0A8D-4633-8F12-52F67EC6E7B3}"/>
    <dgm:cxn modelId="{78355685-79CF-47AF-B0AA-537014B90019}" type="presOf" srcId="{28DA592E-F8FE-4F09-8EBB-B983BCC5E8DB}" destId="{95D1DD15-E941-493C-A844-3B5DEDE3DD31}" srcOrd="1" destOrd="0" presId="urn:microsoft.com/office/officeart/2005/8/layout/matrix1"/>
    <dgm:cxn modelId="{4C025489-5994-4DB9-B11A-E404B358A68B}" type="presOf" srcId="{0999D313-84E4-488C-9DDB-17EABD78CF31}" destId="{0B269FEB-A112-4AE8-AA2F-9A9ED69F88AB}" srcOrd="1" destOrd="0" presId="urn:microsoft.com/office/officeart/2005/8/layout/matrix1"/>
    <dgm:cxn modelId="{526ED812-3E05-41E9-8D96-7365D79FB5E3}" type="presOf" srcId="{192C4C8C-9824-4117-8E51-F98DDEF4E66B}" destId="{E414DFD1-4ED9-414C-85E8-360DF57029BC}" srcOrd="0" destOrd="0" presId="urn:microsoft.com/office/officeart/2005/8/layout/matrix1"/>
    <dgm:cxn modelId="{78598D07-656B-4FB6-88EC-459554B4B72C}" type="presOf" srcId="{0999D313-84E4-488C-9DDB-17EABD78CF31}" destId="{1F13C63B-B81A-477F-B382-56F4EF71D1EA}" srcOrd="0" destOrd="0" presId="urn:microsoft.com/office/officeart/2005/8/layout/matrix1"/>
    <dgm:cxn modelId="{831820A4-3577-4310-A250-142EDBDED4C6}" srcId="{192C4C8C-9824-4117-8E51-F98DDEF4E66B}" destId="{0999D313-84E4-488C-9DDB-17EABD78CF31}" srcOrd="2" destOrd="0" parTransId="{E6E63BD0-D3A3-43CB-865A-E8E18FF9FB7C}" sibTransId="{09C146AA-59E5-4854-94FE-1D885C5C34ED}"/>
    <dgm:cxn modelId="{B16FA097-0F4C-4210-8283-D0B9E280976A}" srcId="{6E7B4185-0EE1-45E9-9E88-F828A8472036}" destId="{192C4C8C-9824-4117-8E51-F98DDEF4E66B}" srcOrd="0" destOrd="0" parTransId="{B67397DC-C4DB-46B0-AD6C-ABC8DCE4C00F}" sibTransId="{26460DE5-6AAA-4492-8C9D-EFB2DF95A538}"/>
    <dgm:cxn modelId="{18B4B6C2-66F3-4502-83F3-3B67AD4279CE}" type="presOf" srcId="{28DA592E-F8FE-4F09-8EBB-B983BCC5E8DB}" destId="{C342476B-736D-46D5-8119-F8721E6370BF}" srcOrd="0" destOrd="0" presId="urn:microsoft.com/office/officeart/2005/8/layout/matrix1"/>
    <dgm:cxn modelId="{CB32B867-25AA-4B54-928B-C4B0543F9C8B}" type="presOf" srcId="{D453B857-61D3-44ED-8BCF-8552094A88C5}" destId="{C37A0D0B-FDE5-43A5-8D1A-37E5FF894792}" srcOrd="0" destOrd="0" presId="urn:microsoft.com/office/officeart/2005/8/layout/matrix1"/>
    <dgm:cxn modelId="{F006FCC5-FF21-4FFF-9C3D-459461384417}" type="presOf" srcId="{D453B857-61D3-44ED-8BCF-8552094A88C5}" destId="{F518543B-76E1-4355-BFE7-78901AE1CCF0}" srcOrd="1" destOrd="0" presId="urn:microsoft.com/office/officeart/2005/8/layout/matrix1"/>
    <dgm:cxn modelId="{89A5C615-4D21-4C35-A42F-67E833192A2D}" srcId="{192C4C8C-9824-4117-8E51-F98DDEF4E66B}" destId="{D453B857-61D3-44ED-8BCF-8552094A88C5}" srcOrd="1" destOrd="0" parTransId="{6EC98A74-DC7A-493D-B282-6964BABE79F3}" sibTransId="{5B7346A1-421B-47D6-A652-72768F8F7C27}"/>
    <dgm:cxn modelId="{D106B6FE-BF5F-4562-97EE-D0C055E0DD57}" type="presOf" srcId="{5FC6E024-0B1A-4DB8-888E-2291B7E6C9AF}" destId="{9553151B-A852-4C0B-902B-8D1089716763}" srcOrd="0" destOrd="0" presId="urn:microsoft.com/office/officeart/2005/8/layout/matrix1"/>
    <dgm:cxn modelId="{52840520-503D-4306-B5D5-7F1F17EA1110}" type="presOf" srcId="{5FC6E024-0B1A-4DB8-888E-2291B7E6C9AF}" destId="{EC1DFCCB-E7A1-431F-B8E8-C099F02257FD}" srcOrd="1" destOrd="0" presId="urn:microsoft.com/office/officeart/2005/8/layout/matrix1"/>
    <dgm:cxn modelId="{010FCF43-38CB-4BE0-9903-D62CF9AF13F3}" type="presParOf" srcId="{51963020-842E-48CD-9C12-D59C9061B5D8}" destId="{01177A98-9518-48E7-992F-C330981C42E1}" srcOrd="0" destOrd="0" presId="urn:microsoft.com/office/officeart/2005/8/layout/matrix1"/>
    <dgm:cxn modelId="{AD07BFC1-A6B0-4A98-B468-923F33B240E2}" type="presParOf" srcId="{01177A98-9518-48E7-992F-C330981C42E1}" destId="{9553151B-A852-4C0B-902B-8D1089716763}" srcOrd="0" destOrd="0" presId="urn:microsoft.com/office/officeart/2005/8/layout/matrix1"/>
    <dgm:cxn modelId="{077DA7EE-1D9B-46FF-9202-0B0421C46F64}" type="presParOf" srcId="{01177A98-9518-48E7-992F-C330981C42E1}" destId="{EC1DFCCB-E7A1-431F-B8E8-C099F02257FD}" srcOrd="1" destOrd="0" presId="urn:microsoft.com/office/officeart/2005/8/layout/matrix1"/>
    <dgm:cxn modelId="{E624E76D-0E04-49B3-BFA0-8A40B68C2F3E}" type="presParOf" srcId="{01177A98-9518-48E7-992F-C330981C42E1}" destId="{C37A0D0B-FDE5-43A5-8D1A-37E5FF894792}" srcOrd="2" destOrd="0" presId="urn:microsoft.com/office/officeart/2005/8/layout/matrix1"/>
    <dgm:cxn modelId="{4D08F56A-54FA-4AD8-8EB0-A05B033D5748}" type="presParOf" srcId="{01177A98-9518-48E7-992F-C330981C42E1}" destId="{F518543B-76E1-4355-BFE7-78901AE1CCF0}" srcOrd="3" destOrd="0" presId="urn:microsoft.com/office/officeart/2005/8/layout/matrix1"/>
    <dgm:cxn modelId="{C87380CD-39FF-414E-9AD1-8D3FE8AA1733}" type="presParOf" srcId="{01177A98-9518-48E7-992F-C330981C42E1}" destId="{1F13C63B-B81A-477F-B382-56F4EF71D1EA}" srcOrd="4" destOrd="0" presId="urn:microsoft.com/office/officeart/2005/8/layout/matrix1"/>
    <dgm:cxn modelId="{49D4D207-D196-4BEB-9BE4-A5B8974FCD37}" type="presParOf" srcId="{01177A98-9518-48E7-992F-C330981C42E1}" destId="{0B269FEB-A112-4AE8-AA2F-9A9ED69F88AB}" srcOrd="5" destOrd="0" presId="urn:microsoft.com/office/officeart/2005/8/layout/matrix1"/>
    <dgm:cxn modelId="{E3CEE0FF-A104-4A9B-99C4-09D1CDF45C86}" type="presParOf" srcId="{01177A98-9518-48E7-992F-C330981C42E1}" destId="{C342476B-736D-46D5-8119-F8721E6370BF}" srcOrd="6" destOrd="0" presId="urn:microsoft.com/office/officeart/2005/8/layout/matrix1"/>
    <dgm:cxn modelId="{183F4D8F-3C89-4D55-9895-836F329E98E9}" type="presParOf" srcId="{01177A98-9518-48E7-992F-C330981C42E1}" destId="{95D1DD15-E941-493C-A844-3B5DEDE3DD31}" srcOrd="7" destOrd="0" presId="urn:microsoft.com/office/officeart/2005/8/layout/matrix1"/>
    <dgm:cxn modelId="{845A5261-36BB-4804-90AB-A88A97B4A52C}" type="presParOf" srcId="{51963020-842E-48CD-9C12-D59C9061B5D8}" destId="{E414DFD1-4ED9-414C-85E8-360DF57029B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E15D5B0-B385-4490-A31D-39EE4DDC59C0}">
      <dsp:nvSpPr>
        <dsp:cNvPr id="0" name=""/>
        <dsp:cNvSpPr/>
      </dsp:nvSpPr>
      <dsp:spPr>
        <a:xfrm rot="16200000">
          <a:off x="925909" y="-925909"/>
          <a:ext cx="2262981" cy="4114800"/>
        </a:xfrm>
        <a:prstGeom prst="round1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OXIT / OXIDE</a:t>
          </a:r>
          <a:endParaRPr lang="vi-VN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Acidic oxide </a:t>
          </a:r>
          <a:endParaRPr lang="vi-VN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Basic oxide </a:t>
          </a:r>
          <a:endParaRPr lang="vi-VN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Oxide </a:t>
          </a:r>
          <a:r>
            <a:rPr lang="en-US" sz="1600" kern="1200" dirty="0" err="1" smtClean="0"/>
            <a:t>lưỡng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tính</a:t>
          </a:r>
          <a:r>
            <a:rPr lang="en-US" sz="1600" kern="1200" dirty="0" smtClean="0"/>
            <a:t> </a:t>
          </a:r>
          <a:endParaRPr lang="vi-VN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Oxide </a:t>
          </a:r>
          <a:r>
            <a:rPr lang="en-US" sz="1600" kern="1200" dirty="0" err="1" smtClean="0"/>
            <a:t>trung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tính</a:t>
          </a:r>
          <a:r>
            <a:rPr lang="en-US" sz="1600" kern="1200" dirty="0" smtClean="0"/>
            <a:t> </a:t>
          </a:r>
          <a:endParaRPr lang="vi-VN" sz="1600" kern="1200" dirty="0"/>
        </a:p>
      </dsp:txBody>
      <dsp:txXfrm rot="16200000">
        <a:off x="1208781" y="-1208781"/>
        <a:ext cx="1697236" cy="4114800"/>
      </dsp:txXfrm>
    </dsp:sp>
    <dsp:sp modelId="{28D14524-0979-4C6F-AB4B-C4DEFA760853}">
      <dsp:nvSpPr>
        <dsp:cNvPr id="0" name=""/>
        <dsp:cNvSpPr/>
      </dsp:nvSpPr>
      <dsp:spPr>
        <a:xfrm>
          <a:off x="4114800" y="0"/>
          <a:ext cx="4114800" cy="2262981"/>
        </a:xfrm>
        <a:prstGeom prst="round1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AXIT / ACID</a:t>
          </a:r>
          <a:endParaRPr lang="vi-VN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Acid </a:t>
          </a:r>
          <a:r>
            <a:rPr lang="en-US" sz="1600" kern="1200" dirty="0" err="1" smtClean="0"/>
            <a:t>mạnh</a:t>
          </a:r>
          <a:r>
            <a:rPr lang="en-US" sz="1600" kern="1200" dirty="0" smtClean="0"/>
            <a:t> </a:t>
          </a:r>
          <a:endParaRPr lang="vi-VN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Acid </a:t>
          </a:r>
          <a:r>
            <a:rPr lang="en-US" sz="1600" kern="1200" dirty="0" err="1" smtClean="0"/>
            <a:t>yếu</a:t>
          </a:r>
          <a:r>
            <a:rPr lang="en-US" sz="1600" kern="1200" dirty="0" smtClean="0"/>
            <a:t> </a:t>
          </a:r>
          <a:endParaRPr lang="vi-VN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Acid </a:t>
          </a:r>
          <a:r>
            <a:rPr lang="en-US" sz="1600" kern="1200" dirty="0" err="1" smtClean="0"/>
            <a:t>trung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bình</a:t>
          </a:r>
          <a:r>
            <a:rPr lang="en-US" sz="1600" kern="1200" dirty="0" smtClean="0"/>
            <a:t> </a:t>
          </a:r>
          <a:endParaRPr lang="vi-VN" sz="1600" kern="1200" dirty="0"/>
        </a:p>
      </dsp:txBody>
      <dsp:txXfrm>
        <a:off x="4114800" y="0"/>
        <a:ext cx="4114800" cy="1697236"/>
      </dsp:txXfrm>
    </dsp:sp>
    <dsp:sp modelId="{C19A734C-50A6-4C8B-BBCB-897A44147EB1}">
      <dsp:nvSpPr>
        <dsp:cNvPr id="0" name=""/>
        <dsp:cNvSpPr/>
      </dsp:nvSpPr>
      <dsp:spPr>
        <a:xfrm rot="10800000">
          <a:off x="0" y="2262981"/>
          <a:ext cx="4114800" cy="2262981"/>
        </a:xfrm>
        <a:prstGeom prst="round1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MUỐI </a:t>
          </a:r>
          <a:endParaRPr lang="vi-VN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 smtClean="0"/>
            <a:t>Muối</a:t>
          </a:r>
          <a:r>
            <a:rPr lang="en-US" sz="1600" kern="1200" dirty="0" smtClean="0"/>
            <a:t> acid</a:t>
          </a:r>
          <a:endParaRPr lang="vi-VN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 smtClean="0"/>
            <a:t>Muối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trung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hòa</a:t>
          </a:r>
          <a:r>
            <a:rPr lang="en-US" sz="1600" kern="1200" dirty="0" smtClean="0"/>
            <a:t> </a:t>
          </a:r>
          <a:endParaRPr lang="vi-VN" sz="1600" kern="1200" dirty="0"/>
        </a:p>
      </dsp:txBody>
      <dsp:txXfrm rot="10800000">
        <a:off x="0" y="2828726"/>
        <a:ext cx="4114800" cy="1697236"/>
      </dsp:txXfrm>
    </dsp:sp>
    <dsp:sp modelId="{C384AC25-D235-4C92-9260-87C86320480D}">
      <dsp:nvSpPr>
        <dsp:cNvPr id="0" name=""/>
        <dsp:cNvSpPr/>
      </dsp:nvSpPr>
      <dsp:spPr>
        <a:xfrm rot="5400000">
          <a:off x="5040709" y="1337072"/>
          <a:ext cx="2262981" cy="4114800"/>
        </a:xfrm>
        <a:prstGeom prst="round1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BAZƠ / BASE</a:t>
          </a:r>
          <a:endParaRPr lang="vi-VN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Base </a:t>
          </a:r>
          <a:r>
            <a:rPr lang="en-US" sz="1600" kern="1200" dirty="0" err="1" smtClean="0"/>
            <a:t>mạnh</a:t>
          </a:r>
          <a:r>
            <a:rPr lang="en-US" sz="1600" kern="1200" dirty="0" smtClean="0"/>
            <a:t>/ tan</a:t>
          </a:r>
          <a:endParaRPr lang="vi-VN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Base </a:t>
          </a:r>
          <a:r>
            <a:rPr lang="en-US" sz="1600" kern="1200" dirty="0" err="1" smtClean="0"/>
            <a:t>yếu</a:t>
          </a:r>
          <a:r>
            <a:rPr lang="en-US" sz="1600" kern="1200" dirty="0" smtClean="0"/>
            <a:t>/ </a:t>
          </a:r>
          <a:r>
            <a:rPr lang="en-US" sz="1600" kern="1200" dirty="0" err="1" smtClean="0"/>
            <a:t>không</a:t>
          </a:r>
          <a:r>
            <a:rPr lang="en-US" sz="1600" kern="1200" dirty="0" smtClean="0"/>
            <a:t> tan  </a:t>
          </a:r>
          <a:endParaRPr lang="vi-VN" sz="1600" kern="1200" dirty="0"/>
        </a:p>
      </dsp:txBody>
      <dsp:txXfrm rot="5400000">
        <a:off x="5323581" y="1619944"/>
        <a:ext cx="1697236" cy="4114800"/>
      </dsp:txXfrm>
    </dsp:sp>
    <dsp:sp modelId="{929A93C1-987B-4AB3-8136-2295869C8858}">
      <dsp:nvSpPr>
        <dsp:cNvPr id="0" name=""/>
        <dsp:cNvSpPr/>
      </dsp:nvSpPr>
      <dsp:spPr>
        <a:xfrm>
          <a:off x="2880359" y="1697236"/>
          <a:ext cx="2468880" cy="1131490"/>
        </a:xfrm>
        <a:prstGeom prst="roundRect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4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HCVC</a:t>
          </a:r>
          <a:endParaRPr lang="vi-VN" sz="2000" kern="1200" dirty="0"/>
        </a:p>
      </dsp:txBody>
      <dsp:txXfrm>
        <a:off x="2880359" y="1697236"/>
        <a:ext cx="2468880" cy="113149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53151B-A852-4C0B-902B-8D1089716763}">
      <dsp:nvSpPr>
        <dsp:cNvPr id="0" name=""/>
        <dsp:cNvSpPr/>
      </dsp:nvSpPr>
      <dsp:spPr>
        <a:xfrm rot="16200000">
          <a:off x="508000" y="-508000"/>
          <a:ext cx="2032000" cy="3048000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ACIDIC OXIDE</a:t>
          </a:r>
          <a:endParaRPr lang="vi-VN" sz="3600" kern="1200" dirty="0"/>
        </a:p>
      </dsp:txBody>
      <dsp:txXfrm rot="16200000">
        <a:off x="762000" y="-762000"/>
        <a:ext cx="1524000" cy="3048000"/>
      </dsp:txXfrm>
    </dsp:sp>
    <dsp:sp modelId="{C37A0D0B-FDE5-43A5-8D1A-37E5FF894792}">
      <dsp:nvSpPr>
        <dsp:cNvPr id="0" name=""/>
        <dsp:cNvSpPr/>
      </dsp:nvSpPr>
      <dsp:spPr>
        <a:xfrm>
          <a:off x="3048000" y="0"/>
          <a:ext cx="3048000" cy="2032000"/>
        </a:xfrm>
        <a:prstGeom prst="round1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BASIC OXIDE</a:t>
          </a:r>
          <a:endParaRPr lang="vi-VN" sz="3600" kern="1200" dirty="0"/>
        </a:p>
      </dsp:txBody>
      <dsp:txXfrm>
        <a:off x="3048000" y="0"/>
        <a:ext cx="3048000" cy="1524000"/>
      </dsp:txXfrm>
    </dsp:sp>
    <dsp:sp modelId="{1F13C63B-B81A-477F-B382-56F4EF71D1EA}">
      <dsp:nvSpPr>
        <dsp:cNvPr id="0" name=""/>
        <dsp:cNvSpPr/>
      </dsp:nvSpPr>
      <dsp:spPr>
        <a:xfrm rot="10800000">
          <a:off x="0" y="2032000"/>
          <a:ext cx="3048000" cy="2032000"/>
        </a:xfrm>
        <a:prstGeom prst="round1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OXIDE LƯỠNG TÍNH </a:t>
          </a:r>
          <a:endParaRPr lang="vi-VN" sz="3600" kern="1200" dirty="0"/>
        </a:p>
      </dsp:txBody>
      <dsp:txXfrm rot="10800000">
        <a:off x="0" y="2539999"/>
        <a:ext cx="3048000" cy="1524000"/>
      </dsp:txXfrm>
    </dsp:sp>
    <dsp:sp modelId="{C342476B-736D-46D5-8119-F8721E6370BF}">
      <dsp:nvSpPr>
        <dsp:cNvPr id="0" name=""/>
        <dsp:cNvSpPr/>
      </dsp:nvSpPr>
      <dsp:spPr>
        <a:xfrm rot="5400000">
          <a:off x="3556000" y="1523999"/>
          <a:ext cx="2032000" cy="3048000"/>
        </a:xfrm>
        <a:prstGeom prst="round1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OXIDE TRUNG TÍNH </a:t>
          </a:r>
          <a:endParaRPr lang="vi-VN" sz="3600" kern="1200" dirty="0"/>
        </a:p>
      </dsp:txBody>
      <dsp:txXfrm rot="5400000">
        <a:off x="3810000" y="1777999"/>
        <a:ext cx="1524000" cy="3048000"/>
      </dsp:txXfrm>
    </dsp:sp>
    <dsp:sp modelId="{E414DFD1-4ED9-414C-85E8-360DF57029BC}">
      <dsp:nvSpPr>
        <dsp:cNvPr id="0" name=""/>
        <dsp:cNvSpPr/>
      </dsp:nvSpPr>
      <dsp:spPr>
        <a:xfrm>
          <a:off x="2133600" y="1523999"/>
          <a:ext cx="1828800" cy="1016000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OXIDE</a:t>
          </a:r>
          <a:endParaRPr lang="vi-VN" sz="3600" kern="1200" dirty="0"/>
        </a:p>
      </dsp:txBody>
      <dsp:txXfrm>
        <a:off x="2133600" y="1523999"/>
        <a:ext cx="1828800" cy="1016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CHƯƠNG 1: CÁC LOẠI HỢP CHẤT VÔ CƠ </a:t>
            </a:r>
            <a:endParaRPr lang="vi-VN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vô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loại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?</a:t>
            </a:r>
          </a:p>
          <a:p>
            <a:pPr>
              <a:buFontTx/>
              <a:buChar char="-"/>
            </a:pP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loại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vô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,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trọng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giữa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loại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vô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mối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sao</a:t>
            </a:r>
            <a:r>
              <a:rPr lang="en-US" dirty="0" smtClean="0"/>
              <a:t>?</a:t>
            </a: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BÀI 1: TÍNH CHẤT HÓA HỌC CỦA OXIDE – KHÁI QUÁT VỀ SỰ PHÂN LOẠI OXIDE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571500" algn="just">
              <a:buAutoNum type="romanUcPeriod"/>
            </a:pP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TÍNH CHẤT HÓA HỌC CỦA OXIDE</a:t>
            </a:r>
          </a:p>
          <a:p>
            <a:pPr marL="571500" indent="-571500" algn="just">
              <a:buNone/>
            </a:pPr>
            <a:r>
              <a:rPr lang="vi-VN" sz="2800" dirty="0" smtClean="0">
                <a:solidFill>
                  <a:srgbClr val="FF0000"/>
                </a:solidFill>
              </a:rPr>
              <a:t>2. Acidic oxide </a:t>
            </a:r>
          </a:p>
          <a:p>
            <a:pPr marL="571500" indent="-571500" algn="just">
              <a:buNone/>
            </a:pPr>
            <a:r>
              <a:rPr lang="vi-VN" sz="2800" b="1" i="1" dirty="0" smtClean="0"/>
              <a:t>a) </a:t>
            </a:r>
            <a:r>
              <a:rPr lang="vi-VN" sz="2800" b="1" i="1" dirty="0" smtClean="0"/>
              <a:t>	</a:t>
            </a:r>
            <a:r>
              <a:rPr lang="vi-VN" sz="2800" b="1" i="1" dirty="0" smtClean="0"/>
              <a:t>Tác dụng với nước </a:t>
            </a:r>
            <a:endParaRPr lang="vi-VN" sz="2800" b="1" i="1" dirty="0" smtClean="0"/>
          </a:p>
          <a:p>
            <a:pPr>
              <a:buNone/>
            </a:pPr>
            <a:r>
              <a:rPr lang="vi-VN" sz="2800" dirty="0" smtClean="0"/>
              <a:t>	CO</a:t>
            </a:r>
            <a:r>
              <a:rPr lang="vi-VN" sz="2800" baseline="-25000" dirty="0" smtClean="0"/>
              <a:t>2</a:t>
            </a:r>
            <a:r>
              <a:rPr lang="vi-VN" sz="2800" dirty="0" smtClean="0"/>
              <a:t>	+ 	</a:t>
            </a:r>
            <a:r>
              <a:rPr lang="en-US" sz="2800" dirty="0" smtClean="0"/>
              <a:t>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	</a:t>
            </a:r>
            <a:r>
              <a:rPr lang="en-US" sz="2800" dirty="0" smtClean="0">
                <a:sym typeface="Wingdings 3"/>
              </a:rPr>
              <a:t></a:t>
            </a:r>
            <a:r>
              <a:rPr lang="en-US" sz="2800" dirty="0" smtClean="0"/>
              <a:t>	?</a:t>
            </a:r>
            <a:endParaRPr lang="vi-VN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N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</a:t>
            </a:r>
            <a:r>
              <a:rPr lang="en-US" sz="2800" baseline="-25000" dirty="0" smtClean="0"/>
              <a:t>5</a:t>
            </a:r>
            <a:r>
              <a:rPr lang="vi-VN" sz="2800" baseline="-25000" dirty="0" smtClean="0"/>
              <a:t>	</a:t>
            </a:r>
            <a:r>
              <a:rPr lang="vi-VN" sz="2800" dirty="0" smtClean="0"/>
              <a:t>+ 	</a:t>
            </a:r>
            <a:r>
              <a:rPr lang="en-US" sz="2800" dirty="0" smtClean="0"/>
              <a:t>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	</a:t>
            </a:r>
            <a:r>
              <a:rPr lang="en-US" sz="2800" dirty="0" smtClean="0">
                <a:sym typeface="Wingdings 3"/>
              </a:rPr>
              <a:t></a:t>
            </a:r>
            <a:r>
              <a:rPr lang="en-US" sz="2800" dirty="0" smtClean="0"/>
              <a:t>	?</a:t>
            </a:r>
            <a:endParaRPr lang="vi-VN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SO</a:t>
            </a:r>
            <a:r>
              <a:rPr lang="en-US" sz="2800" baseline="-25000" dirty="0" smtClean="0"/>
              <a:t>2</a:t>
            </a:r>
            <a:r>
              <a:rPr lang="vi-VN" sz="2800" baseline="-25000" dirty="0" smtClean="0"/>
              <a:t>	</a:t>
            </a:r>
            <a:r>
              <a:rPr lang="vi-VN" sz="2800" baseline="-25000" dirty="0" smtClean="0"/>
              <a:t>	</a:t>
            </a:r>
            <a:r>
              <a:rPr lang="vi-VN" sz="2800" dirty="0" smtClean="0"/>
              <a:t>+ </a:t>
            </a:r>
            <a:r>
              <a:rPr lang="vi-VN" sz="2800" dirty="0" smtClean="0"/>
              <a:t>	</a:t>
            </a:r>
            <a:r>
              <a:rPr lang="en-US" sz="2800" dirty="0" smtClean="0"/>
              <a:t>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	</a:t>
            </a:r>
            <a:r>
              <a:rPr lang="en-US" sz="2800" dirty="0" smtClean="0">
                <a:sym typeface="Wingdings 3"/>
              </a:rPr>
              <a:t></a:t>
            </a:r>
            <a:r>
              <a:rPr lang="en-US" sz="2800" dirty="0" smtClean="0"/>
              <a:t>	?</a:t>
            </a:r>
            <a:endParaRPr lang="vi-VN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SO</a:t>
            </a:r>
            <a:r>
              <a:rPr lang="en-US" sz="2800" baseline="-25000" dirty="0" smtClean="0"/>
              <a:t>3</a:t>
            </a:r>
            <a:r>
              <a:rPr lang="vi-VN" sz="2800" baseline="-25000" dirty="0" smtClean="0"/>
              <a:t>	</a:t>
            </a:r>
            <a:r>
              <a:rPr lang="vi-VN" sz="2800" baseline="-25000" dirty="0" smtClean="0"/>
              <a:t>	</a:t>
            </a:r>
            <a:r>
              <a:rPr lang="vi-VN" sz="2800" dirty="0" smtClean="0"/>
              <a:t>+ </a:t>
            </a:r>
            <a:r>
              <a:rPr lang="vi-VN" sz="2800" dirty="0" smtClean="0"/>
              <a:t>	</a:t>
            </a:r>
            <a:r>
              <a:rPr lang="en-US" sz="2800" dirty="0" smtClean="0"/>
              <a:t>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	</a:t>
            </a:r>
            <a:r>
              <a:rPr lang="en-US" sz="2800" dirty="0" smtClean="0">
                <a:sym typeface="Wingdings 3"/>
              </a:rPr>
              <a:t></a:t>
            </a:r>
            <a:r>
              <a:rPr lang="en-US" sz="2800" dirty="0" smtClean="0"/>
              <a:t>	?</a:t>
            </a:r>
            <a:endParaRPr lang="vi-VN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P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</a:t>
            </a:r>
            <a:r>
              <a:rPr lang="en-US" sz="2800" baseline="-25000" dirty="0" smtClean="0"/>
              <a:t>5</a:t>
            </a:r>
            <a:r>
              <a:rPr lang="vi-VN" sz="2800" dirty="0" smtClean="0"/>
              <a:t>	+ 	</a:t>
            </a:r>
            <a:r>
              <a:rPr lang="en-US" sz="2800" dirty="0" smtClean="0"/>
              <a:t>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	</a:t>
            </a:r>
            <a:r>
              <a:rPr lang="en-US" sz="2800" dirty="0" smtClean="0">
                <a:sym typeface="Wingdings 3"/>
              </a:rPr>
              <a:t></a:t>
            </a:r>
            <a:r>
              <a:rPr lang="en-US" sz="2800" dirty="0" smtClean="0"/>
              <a:t>	?</a:t>
            </a:r>
          </a:p>
          <a:p>
            <a:pPr>
              <a:buNone/>
            </a:pPr>
            <a:r>
              <a:rPr lang="vi-VN" sz="2800" b="1" i="1" dirty="0" smtClean="0"/>
              <a:t>PTHH chung: ___</a:t>
            </a:r>
            <a:endParaRPr lang="vi-VN" sz="2800" dirty="0" smtClean="0"/>
          </a:p>
          <a:p>
            <a:pPr marL="571500" indent="-571500" algn="just">
              <a:buNone/>
            </a:pPr>
            <a:endParaRPr lang="en-US" sz="2800" b="1" i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BÀI 1: TÍNH CHẤT HÓA HỌC CỦA OXIDE – KHÁI QUÁT VỀ SỰ PHÂN LOẠI OXIDE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 algn="just">
              <a:buAutoNum type="romanUcPeriod"/>
            </a:pP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TÍNH CHẤT HÓA HỌC CỦA OXIDE</a:t>
            </a:r>
          </a:p>
          <a:p>
            <a:pPr marL="571500" indent="-571500" algn="just">
              <a:buNone/>
            </a:pPr>
            <a:r>
              <a:rPr lang="vi-VN" sz="2800" dirty="0" smtClean="0">
                <a:solidFill>
                  <a:srgbClr val="FF0000"/>
                </a:solidFill>
              </a:rPr>
              <a:t>2. Acidic oxide </a:t>
            </a:r>
          </a:p>
          <a:p>
            <a:pPr marL="571500" indent="-571500" algn="just">
              <a:buNone/>
            </a:pPr>
            <a:r>
              <a:rPr lang="vi-VN" sz="2800" b="1" i="1" dirty="0" smtClean="0"/>
              <a:t>b) Tác dụng với base</a:t>
            </a:r>
          </a:p>
          <a:p>
            <a:pPr>
              <a:buNone/>
            </a:pPr>
            <a:r>
              <a:rPr lang="vi-VN" sz="2800" dirty="0" smtClean="0"/>
              <a:t>	</a:t>
            </a:r>
            <a:r>
              <a:rPr lang="vi-VN" sz="2800" dirty="0" smtClean="0"/>
              <a:t>CO</a:t>
            </a:r>
            <a:r>
              <a:rPr lang="vi-VN" sz="2800" baseline="-25000" dirty="0" smtClean="0"/>
              <a:t>2</a:t>
            </a:r>
            <a:r>
              <a:rPr lang="vi-VN" sz="2800" dirty="0" smtClean="0"/>
              <a:t>	+ 	</a:t>
            </a:r>
            <a:r>
              <a:rPr lang="vi-VN" sz="2800" dirty="0" smtClean="0"/>
              <a:t>Ca(OH)</a:t>
            </a:r>
            <a:r>
              <a:rPr lang="vi-VN" sz="2800" baseline="-25000" dirty="0" smtClean="0"/>
              <a:t>2</a:t>
            </a:r>
            <a:r>
              <a:rPr lang="vi-VN" sz="2800" dirty="0" smtClean="0"/>
              <a:t>	</a:t>
            </a:r>
            <a:r>
              <a:rPr lang="en-US" sz="2800" dirty="0" smtClean="0">
                <a:sym typeface="Wingdings 3"/>
              </a:rPr>
              <a:t></a:t>
            </a:r>
            <a:r>
              <a:rPr lang="en-US" sz="2800" dirty="0" smtClean="0"/>
              <a:t>	?	+	? </a:t>
            </a:r>
            <a:endParaRPr lang="vi-VN" sz="2800" dirty="0" smtClean="0"/>
          </a:p>
          <a:p>
            <a:pPr>
              <a:buNone/>
            </a:pPr>
            <a:r>
              <a:rPr lang="vi-VN" sz="2800" dirty="0" smtClean="0"/>
              <a:t>	</a:t>
            </a:r>
            <a:r>
              <a:rPr lang="vi-VN" sz="2800" dirty="0" smtClean="0"/>
              <a:t>SO</a:t>
            </a:r>
            <a:r>
              <a:rPr lang="vi-VN" sz="2800" baseline="-25000" dirty="0" smtClean="0"/>
              <a:t>2</a:t>
            </a:r>
            <a:r>
              <a:rPr lang="vi-VN" sz="2800" dirty="0" smtClean="0"/>
              <a:t>	+ 	</a:t>
            </a:r>
            <a:r>
              <a:rPr lang="vi-VN" sz="2800" dirty="0" smtClean="0"/>
              <a:t>Ba(OH)</a:t>
            </a:r>
            <a:r>
              <a:rPr lang="vi-VN" sz="2800" baseline="-25000" dirty="0" smtClean="0"/>
              <a:t>2</a:t>
            </a:r>
            <a:r>
              <a:rPr lang="vi-VN" sz="2800" dirty="0" smtClean="0"/>
              <a:t>	</a:t>
            </a:r>
            <a:r>
              <a:rPr lang="en-US" sz="2800" dirty="0" smtClean="0">
                <a:sym typeface="Wingdings 3"/>
              </a:rPr>
              <a:t></a:t>
            </a:r>
            <a:r>
              <a:rPr lang="en-US" sz="2800" dirty="0" smtClean="0"/>
              <a:t>	?	+	? </a:t>
            </a:r>
            <a:endParaRPr lang="vi-VN" sz="2800" dirty="0" smtClean="0"/>
          </a:p>
          <a:p>
            <a:pPr>
              <a:buNone/>
            </a:pPr>
            <a:r>
              <a:rPr lang="vi-VN" sz="2800" dirty="0" smtClean="0"/>
              <a:t>	</a:t>
            </a:r>
            <a:r>
              <a:rPr lang="vi-VN" sz="2800" dirty="0" smtClean="0"/>
              <a:t>P</a:t>
            </a:r>
            <a:r>
              <a:rPr lang="vi-VN" sz="2800" baseline="-25000" dirty="0" smtClean="0"/>
              <a:t>2</a:t>
            </a:r>
            <a:r>
              <a:rPr lang="vi-VN" sz="2800" dirty="0" smtClean="0"/>
              <a:t>O</a:t>
            </a:r>
            <a:r>
              <a:rPr lang="vi-VN" sz="2800" baseline="-25000" dirty="0" smtClean="0"/>
              <a:t>5</a:t>
            </a:r>
            <a:r>
              <a:rPr lang="vi-VN" sz="2800" dirty="0" smtClean="0"/>
              <a:t>	+	</a:t>
            </a:r>
            <a:r>
              <a:rPr lang="vi-VN" sz="2800" dirty="0" smtClean="0"/>
              <a:t>NaOH</a:t>
            </a:r>
            <a:r>
              <a:rPr lang="en-US" sz="2800" dirty="0" smtClean="0"/>
              <a:t>	</a:t>
            </a:r>
            <a:r>
              <a:rPr lang="en-US" sz="2800" dirty="0" smtClean="0">
                <a:sym typeface="Wingdings 3"/>
              </a:rPr>
              <a:t></a:t>
            </a:r>
            <a:r>
              <a:rPr lang="en-US" sz="2800" dirty="0" smtClean="0"/>
              <a:t>	?	+	? </a:t>
            </a:r>
            <a:endParaRPr lang="vi-VN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SO</a:t>
            </a:r>
            <a:r>
              <a:rPr lang="en-US" sz="2800" baseline="-25000" dirty="0" smtClean="0"/>
              <a:t>3</a:t>
            </a:r>
            <a:r>
              <a:rPr lang="vi-VN" sz="2800" baseline="-25000" dirty="0" smtClean="0"/>
              <a:t>	</a:t>
            </a:r>
            <a:r>
              <a:rPr lang="vi-VN" sz="2800" baseline="-25000" dirty="0" smtClean="0"/>
              <a:t>	</a:t>
            </a:r>
            <a:r>
              <a:rPr lang="vi-VN" sz="2800" dirty="0" smtClean="0"/>
              <a:t>+</a:t>
            </a:r>
            <a:r>
              <a:rPr lang="vi-VN" sz="2800" dirty="0" smtClean="0"/>
              <a:t>	KOH	</a:t>
            </a:r>
            <a:r>
              <a:rPr lang="en-US" sz="2800" dirty="0" smtClean="0">
                <a:sym typeface="Wingdings 3"/>
              </a:rPr>
              <a:t> </a:t>
            </a:r>
            <a:r>
              <a:rPr lang="en-US" sz="2800" dirty="0" smtClean="0">
                <a:sym typeface="Wingdings 3"/>
              </a:rPr>
              <a:t>	</a:t>
            </a:r>
            <a:r>
              <a:rPr lang="en-US" sz="2800" dirty="0" smtClean="0"/>
              <a:t>	?	+	</a:t>
            </a:r>
            <a:r>
              <a:rPr lang="en-US" sz="2800" dirty="0" smtClean="0"/>
              <a:t>?</a:t>
            </a:r>
          </a:p>
          <a:p>
            <a:pPr>
              <a:buNone/>
            </a:pPr>
            <a:r>
              <a:rPr lang="vi-VN" sz="2800" b="1" i="1" dirty="0" smtClean="0"/>
              <a:t>PTHH chung: ___</a:t>
            </a:r>
            <a:r>
              <a:rPr lang="en-US" sz="2800" dirty="0" smtClean="0"/>
              <a:t> </a:t>
            </a:r>
            <a:endParaRPr lang="en-US" sz="2800" b="1" i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BÀI 1: TÍNH CHẤT HÓA HỌC CỦA OXIDE – KHÁI QUÁT VỀ SỰ PHÂN LOẠI OXIDE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 algn="just">
              <a:buAutoNum type="romanUcPeriod"/>
            </a:pP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TÍNH CHẤT HÓA HỌC CỦA OXIDE</a:t>
            </a:r>
          </a:p>
          <a:p>
            <a:pPr marL="571500" indent="-571500" algn="just">
              <a:buNone/>
            </a:pPr>
            <a:r>
              <a:rPr lang="vi-VN" sz="2800" dirty="0" smtClean="0">
                <a:solidFill>
                  <a:srgbClr val="FF0000"/>
                </a:solidFill>
              </a:rPr>
              <a:t>2. Acidic oxide </a:t>
            </a:r>
          </a:p>
          <a:p>
            <a:pPr marL="571500" indent="-571500" algn="just">
              <a:buNone/>
            </a:pPr>
            <a:r>
              <a:rPr lang="vi-VN" sz="2800" b="1" i="1" dirty="0" smtClean="0"/>
              <a:t>c</a:t>
            </a:r>
            <a:r>
              <a:rPr lang="vi-VN" sz="2800" b="1" i="1" dirty="0" smtClean="0"/>
              <a:t>) Tác dụng với </a:t>
            </a:r>
            <a:r>
              <a:rPr lang="en-US" sz="2800" b="1" i="1" dirty="0" smtClean="0"/>
              <a:t>basic oxide </a:t>
            </a:r>
          </a:p>
          <a:p>
            <a:pPr>
              <a:buNone/>
            </a:pPr>
            <a:r>
              <a:rPr lang="vi-VN" sz="2800" dirty="0" smtClean="0"/>
              <a:t>	CO</a:t>
            </a:r>
            <a:r>
              <a:rPr lang="vi-VN" sz="2800" baseline="-25000" dirty="0" smtClean="0"/>
              <a:t>2</a:t>
            </a:r>
            <a:r>
              <a:rPr lang="vi-VN" sz="2800" dirty="0" smtClean="0"/>
              <a:t>	+ 	CaO	</a:t>
            </a:r>
            <a:r>
              <a:rPr lang="en-US" sz="2800" dirty="0" smtClean="0">
                <a:sym typeface="Wingdings 3"/>
              </a:rPr>
              <a:t> </a:t>
            </a:r>
            <a:r>
              <a:rPr lang="en-US" sz="2800" dirty="0" smtClean="0"/>
              <a:t>	? </a:t>
            </a:r>
            <a:r>
              <a:rPr lang="vi-VN" sz="2800" dirty="0" smtClean="0"/>
              <a:t>	</a:t>
            </a:r>
          </a:p>
          <a:p>
            <a:pPr>
              <a:buNone/>
            </a:pPr>
            <a:r>
              <a:rPr lang="vi-VN" sz="2800" dirty="0" smtClean="0"/>
              <a:t>	SO</a:t>
            </a:r>
            <a:r>
              <a:rPr lang="vi-VN" sz="2800" baseline="-25000" dirty="0" smtClean="0"/>
              <a:t>2</a:t>
            </a:r>
            <a:r>
              <a:rPr lang="vi-VN" sz="2800" dirty="0" smtClean="0"/>
              <a:t>	+ 	BaO	</a:t>
            </a:r>
            <a:r>
              <a:rPr lang="en-US" sz="2800" dirty="0" smtClean="0">
                <a:sym typeface="Wingdings 3"/>
              </a:rPr>
              <a:t> </a:t>
            </a:r>
            <a:r>
              <a:rPr lang="en-US" sz="2800" dirty="0" smtClean="0"/>
              <a:t>	?</a:t>
            </a:r>
            <a:endParaRPr lang="vi-VN" sz="2800" dirty="0" smtClean="0"/>
          </a:p>
          <a:p>
            <a:pPr>
              <a:buNone/>
            </a:pPr>
            <a:r>
              <a:rPr lang="vi-VN" sz="2800" dirty="0" smtClean="0"/>
              <a:t>	P</a:t>
            </a:r>
            <a:r>
              <a:rPr lang="vi-VN" sz="2800" baseline="-25000" dirty="0" smtClean="0"/>
              <a:t>2</a:t>
            </a:r>
            <a:r>
              <a:rPr lang="vi-VN" sz="2800" dirty="0" smtClean="0"/>
              <a:t>O</a:t>
            </a:r>
            <a:r>
              <a:rPr lang="vi-VN" sz="2800" baseline="-25000" dirty="0" smtClean="0"/>
              <a:t>5</a:t>
            </a:r>
            <a:r>
              <a:rPr lang="vi-VN" sz="2800" dirty="0" smtClean="0"/>
              <a:t>	+	Na</a:t>
            </a:r>
            <a:r>
              <a:rPr lang="vi-VN" sz="2800" baseline="-25000" dirty="0" smtClean="0"/>
              <a:t>2</a:t>
            </a:r>
            <a:r>
              <a:rPr lang="vi-VN" sz="2800" dirty="0" smtClean="0"/>
              <a:t>O	</a:t>
            </a:r>
            <a:r>
              <a:rPr lang="en-US" sz="2800" dirty="0" smtClean="0">
                <a:sym typeface="Wingdings 3"/>
              </a:rPr>
              <a:t> </a:t>
            </a:r>
            <a:r>
              <a:rPr lang="en-US" sz="2800" dirty="0" smtClean="0">
                <a:sym typeface="Wingdings 3"/>
              </a:rPr>
              <a:t></a:t>
            </a:r>
            <a:r>
              <a:rPr lang="en-US" sz="2800" dirty="0" smtClean="0"/>
              <a:t>	</a:t>
            </a:r>
            <a:r>
              <a:rPr lang="en-US" sz="2800" dirty="0" smtClean="0"/>
              <a:t>?</a:t>
            </a:r>
          </a:p>
          <a:p>
            <a:pPr>
              <a:buNone/>
            </a:pPr>
            <a:r>
              <a:rPr lang="vi-VN" sz="2800" b="1" i="1" dirty="0" smtClean="0"/>
              <a:t>PTHH chung: ___</a:t>
            </a:r>
            <a:r>
              <a:rPr lang="en-US" sz="2800" dirty="0" smtClean="0"/>
              <a:t> </a:t>
            </a:r>
            <a:endParaRPr lang="en-US" sz="2800" b="1" i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BÀI 1: TÍNH CHẤT HÓA HỌC CỦA OXIDE – KHÁI QUÁT VỀ SỰ PHÂN LOẠI OXIDE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 algn="just">
              <a:buNone/>
            </a:pP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BT1: 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Điền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hoặc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vào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 ô 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trống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 PTHH 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phản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ứng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xảy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ra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71500" indent="-571500" algn="just">
              <a:buNone/>
            </a:pPr>
            <a:endParaRPr lang="en-US" sz="2800" b="1" i="1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2727960"/>
          <a:ext cx="7772400" cy="3474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24200"/>
                <a:gridCol w="2438400"/>
                <a:gridCol w="2209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err="1" smtClean="0"/>
                        <a:t>Tác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dụng</a:t>
                      </a:r>
                      <a:r>
                        <a:rPr lang="en-US" sz="3200" baseline="0" smtClean="0"/>
                        <a:t> với</a:t>
                      </a:r>
                      <a:r>
                        <a:rPr lang="en-US" sz="3200" baseline="0" dirty="0" smtClean="0"/>
                        <a:t>  </a:t>
                      </a:r>
                      <a:endParaRPr lang="vi-VN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Basic</a:t>
                      </a:r>
                      <a:r>
                        <a:rPr lang="en-US" sz="3200" baseline="0" dirty="0" smtClean="0"/>
                        <a:t> oxide</a:t>
                      </a:r>
                      <a:endParaRPr lang="vi-VN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Acidic</a:t>
                      </a:r>
                      <a:r>
                        <a:rPr lang="en-US" sz="3200" baseline="0" dirty="0" smtClean="0"/>
                        <a:t> oxide</a:t>
                      </a:r>
                      <a:endParaRPr lang="vi-VN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aseline="0" dirty="0" err="1" smtClean="0"/>
                        <a:t>Nước</a:t>
                      </a:r>
                      <a:r>
                        <a:rPr lang="en-US" sz="3200" baseline="0" dirty="0" smtClean="0"/>
                        <a:t> </a:t>
                      </a:r>
                      <a:endParaRPr lang="vi-VN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3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Acidic</a:t>
                      </a:r>
                      <a:r>
                        <a:rPr lang="en-US" sz="3200" baseline="0" dirty="0" smtClean="0"/>
                        <a:t> oxide</a:t>
                      </a:r>
                      <a:endParaRPr lang="vi-VN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aseline="0" dirty="0" smtClean="0"/>
                        <a:t>Acid</a:t>
                      </a:r>
                      <a:endParaRPr lang="vi-VN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3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Basic</a:t>
                      </a:r>
                      <a:r>
                        <a:rPr lang="en-US" sz="3200" baseline="0" dirty="0" smtClean="0"/>
                        <a:t> oxide</a:t>
                      </a:r>
                      <a:endParaRPr lang="vi-VN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aseline="0" dirty="0" smtClean="0"/>
                        <a:t>Base</a:t>
                      </a:r>
                      <a:endParaRPr lang="vi-VN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BÀI 1: TÍNH CHẤT HÓA HỌC CỦA OXIDE – KHÁI QUÁT VỀ SỰ PHÂN LOẠI OXIDE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 algn="just">
              <a:buNone/>
            </a:pP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II. KHÁI QUÁT VỀ SỰ PHÂN LOẠI OXIDE </a:t>
            </a:r>
          </a:p>
          <a:p>
            <a:pPr marL="571500" indent="-571500" algn="just">
              <a:buNone/>
            </a:pPr>
            <a:endParaRPr lang="vi-VN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600200" y="23622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DẶN DÒ 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 algn="just"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1-4/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6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1,2/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9</a:t>
            </a:r>
            <a:endParaRPr lang="vi-VN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CHƯƠNG 1: CÁC LOẠI HỢP CHẤT VÔ CƠ </a:t>
            </a:r>
            <a:endParaRPr lang="vi-VN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BÀI 1: TÍNH CHẤT HÓA HỌC CỦA OXIDE – KHÁI QUÁT VỀ SỰ PHÂN LOẠI OXIDE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VD1: </a:t>
            </a:r>
            <a:r>
              <a:rPr lang="en-US" dirty="0" err="1" smtClean="0"/>
              <a:t>Hoàn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PTHH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biết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</a:t>
            </a:r>
            <a:r>
              <a:rPr lang="en-US" dirty="0" err="1" smtClean="0"/>
              <a:t>chung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phản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:</a:t>
            </a:r>
          </a:p>
          <a:p>
            <a:pPr marL="514350" indent="-514350" algn="just">
              <a:buNone/>
            </a:pPr>
            <a:r>
              <a:rPr lang="en-US" dirty="0" smtClean="0"/>
              <a:t>a) 		C	+ 	O</a:t>
            </a:r>
            <a:r>
              <a:rPr lang="en-US" baseline="-25000" dirty="0" smtClean="0"/>
              <a:t>2</a:t>
            </a:r>
            <a:r>
              <a:rPr lang="en-US" dirty="0" smtClean="0"/>
              <a:t> 	</a:t>
            </a:r>
            <a:r>
              <a:rPr lang="en-US" dirty="0" smtClean="0">
                <a:sym typeface="Symbol"/>
              </a:rPr>
              <a:t>	</a:t>
            </a:r>
          </a:p>
          <a:p>
            <a:pPr marL="514350" indent="-514350" algn="just">
              <a:buNone/>
            </a:pPr>
            <a:r>
              <a:rPr lang="en-US" dirty="0" smtClean="0"/>
              <a:t>b)		S	+	</a:t>
            </a:r>
            <a:r>
              <a:rPr lang="en-US" dirty="0" smtClean="0"/>
              <a:t> O</a:t>
            </a:r>
            <a:r>
              <a:rPr lang="en-US" baseline="-25000" dirty="0" smtClean="0"/>
              <a:t>2</a:t>
            </a:r>
            <a:r>
              <a:rPr lang="en-US" dirty="0" smtClean="0"/>
              <a:t> 	</a:t>
            </a:r>
            <a:r>
              <a:rPr lang="en-US" dirty="0" smtClean="0">
                <a:sym typeface="Symbol"/>
              </a:rPr>
              <a:t></a:t>
            </a:r>
          </a:p>
          <a:p>
            <a:pPr marL="514350" indent="-514350" algn="just">
              <a:buNone/>
            </a:pPr>
            <a:r>
              <a:rPr lang="en-US" dirty="0" smtClean="0"/>
              <a:t>c)		Na	+	</a:t>
            </a:r>
            <a:r>
              <a:rPr lang="en-US" dirty="0" smtClean="0"/>
              <a:t> O</a:t>
            </a:r>
            <a:r>
              <a:rPr lang="en-US" baseline="-25000" dirty="0" smtClean="0"/>
              <a:t>2</a:t>
            </a:r>
            <a:r>
              <a:rPr lang="en-US" dirty="0" smtClean="0"/>
              <a:t> 	</a:t>
            </a:r>
            <a:r>
              <a:rPr lang="en-US" dirty="0" smtClean="0">
                <a:sym typeface="Symbol"/>
              </a:rPr>
              <a:t></a:t>
            </a:r>
          </a:p>
          <a:p>
            <a:pPr marL="514350" indent="-514350" algn="just">
              <a:buNone/>
            </a:pPr>
            <a:r>
              <a:rPr lang="en-US" dirty="0" smtClean="0">
                <a:sym typeface="Symbol"/>
              </a:rPr>
              <a:t>d)		Mg	+	</a:t>
            </a:r>
            <a:r>
              <a:rPr lang="en-US" dirty="0" smtClean="0"/>
              <a:t> O</a:t>
            </a:r>
            <a:r>
              <a:rPr lang="en-US" baseline="-25000" dirty="0" smtClean="0"/>
              <a:t>2</a:t>
            </a:r>
            <a:r>
              <a:rPr lang="en-US" dirty="0" smtClean="0"/>
              <a:t> 	</a:t>
            </a:r>
            <a:r>
              <a:rPr lang="en-US" dirty="0" smtClean="0">
                <a:sym typeface="Symbol"/>
              </a:rPr>
              <a:t></a:t>
            </a:r>
          </a:p>
          <a:p>
            <a:pPr marL="514350" indent="-514350" algn="just">
              <a:buNone/>
            </a:pPr>
            <a:r>
              <a:rPr lang="en-US" i="1" dirty="0" smtClean="0">
                <a:solidFill>
                  <a:srgbClr val="0070C0"/>
                </a:solidFill>
                <a:sym typeface="Symbol"/>
              </a:rPr>
              <a:t>-&gt; </a:t>
            </a:r>
            <a:r>
              <a:rPr lang="en-US" i="1" dirty="0" err="1" smtClean="0">
                <a:solidFill>
                  <a:srgbClr val="0070C0"/>
                </a:solidFill>
                <a:sym typeface="Symbol"/>
              </a:rPr>
              <a:t>Điểm</a:t>
            </a:r>
            <a:r>
              <a:rPr lang="en-US" i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  <a:sym typeface="Symbol"/>
              </a:rPr>
              <a:t>chung</a:t>
            </a:r>
            <a:r>
              <a:rPr lang="en-US" i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  <a:sym typeface="Symbol"/>
              </a:rPr>
              <a:t>của</a:t>
            </a:r>
            <a:r>
              <a:rPr lang="en-US" i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  <a:sym typeface="Symbol"/>
              </a:rPr>
              <a:t>các</a:t>
            </a:r>
            <a:r>
              <a:rPr lang="en-US" i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  <a:sym typeface="Symbol"/>
              </a:rPr>
              <a:t>chất</a:t>
            </a:r>
            <a:r>
              <a:rPr lang="en-US" i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  <a:sym typeface="Symbol"/>
              </a:rPr>
              <a:t>tạo</a:t>
            </a:r>
            <a:r>
              <a:rPr lang="en-US" i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  <a:sym typeface="Symbol"/>
              </a:rPr>
              <a:t>thành</a:t>
            </a:r>
            <a:r>
              <a:rPr lang="en-US" i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  <a:sym typeface="Symbol"/>
              </a:rPr>
              <a:t>sau</a:t>
            </a:r>
            <a:r>
              <a:rPr lang="en-US" i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  <a:sym typeface="Symbol"/>
              </a:rPr>
              <a:t>phản</a:t>
            </a:r>
            <a:r>
              <a:rPr lang="en-US" i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  <a:sym typeface="Symbol"/>
              </a:rPr>
              <a:t>ứng</a:t>
            </a:r>
            <a:r>
              <a:rPr lang="en-US" i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  <a:sym typeface="Symbol"/>
              </a:rPr>
              <a:t>là</a:t>
            </a:r>
            <a:r>
              <a:rPr lang="en-US" i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  <a:sym typeface="Symbol"/>
              </a:rPr>
              <a:t>đều</a:t>
            </a:r>
            <a:r>
              <a:rPr lang="en-US" i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  <a:sym typeface="Symbol"/>
              </a:rPr>
              <a:t>tạo</a:t>
            </a:r>
            <a:r>
              <a:rPr lang="en-US" i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  <a:sym typeface="Symbol"/>
              </a:rPr>
              <a:t>thành</a:t>
            </a:r>
            <a:r>
              <a:rPr lang="en-US" i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en-US" i="1" dirty="0" smtClean="0">
                <a:solidFill>
                  <a:srgbClr val="0070C0"/>
                </a:solidFill>
                <a:sym typeface="Symbol"/>
              </a:rPr>
              <a:t>___</a:t>
            </a:r>
          </a:p>
          <a:p>
            <a:pPr marL="514350" indent="-514350" algn="just">
              <a:buAutoNum type="alphaLcParenR" startAt="3"/>
            </a:pPr>
            <a:endParaRPr lang="en-US" dirty="0" smtClean="0"/>
          </a:p>
          <a:p>
            <a:pPr algn="just">
              <a:buNone/>
            </a:pPr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BÀI 1: TÍNH CHẤT HÓA HỌC CỦA OXIDE – KHÁI QUÁT VỀ SỰ PHÂN LOẠI OXIDE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/>
              <a:buChar char="@"/>
            </a:pP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Oxit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bazơ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(basic oxide)</a:t>
            </a:r>
          </a:p>
          <a:p>
            <a:pPr algn="just">
              <a:buNone/>
            </a:pPr>
            <a:endParaRPr lang="vi-VN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2286000"/>
          <a:ext cx="7848600" cy="36576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616200"/>
                <a:gridCol w="2616200"/>
                <a:gridCol w="2616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Công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thức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hóa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học</a:t>
                      </a:r>
                      <a:r>
                        <a:rPr lang="en-US" sz="2400" baseline="0" dirty="0" smtClean="0"/>
                        <a:t> </a:t>
                      </a:r>
                      <a:endParaRPr lang="vi-V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Tên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gọi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cũ</a:t>
                      </a:r>
                      <a:r>
                        <a:rPr lang="en-US" sz="2400" baseline="0" dirty="0" smtClean="0"/>
                        <a:t> </a:t>
                      </a:r>
                      <a:endParaRPr lang="vi-V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Tên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gọi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mới</a:t>
                      </a:r>
                      <a:r>
                        <a:rPr lang="en-US" sz="2400" baseline="0" dirty="0" smtClean="0"/>
                        <a:t> </a:t>
                      </a:r>
                      <a:endParaRPr lang="vi-VN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vi-V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vi-V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baseline="0" dirty="0" smtClean="0"/>
                        <a:t>Potassium oxide</a:t>
                      </a:r>
                      <a:endParaRPr lang="vi-VN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vi-V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vi-V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smtClean="0"/>
                        <a:t>Barium</a:t>
                      </a:r>
                      <a:r>
                        <a:rPr lang="en-US" sz="2400" baseline="0" dirty="0" smtClean="0"/>
                        <a:t> oxide</a:t>
                      </a:r>
                      <a:endParaRPr lang="vi-VN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vi-V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vi-V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smtClean="0"/>
                        <a:t>Calcium oxide</a:t>
                      </a:r>
                      <a:endParaRPr lang="vi-VN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vi-V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vi-V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smtClean="0"/>
                        <a:t>Sodium </a:t>
                      </a:r>
                      <a:r>
                        <a:rPr lang="en-US" sz="2400" baseline="0" dirty="0" smtClean="0"/>
                        <a:t>oxide</a:t>
                      </a:r>
                      <a:endParaRPr lang="vi-VN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vi-V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vi-V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smtClean="0"/>
                        <a:t>Iron</a:t>
                      </a:r>
                      <a:r>
                        <a:rPr lang="en-US" sz="2400" baseline="0" dirty="0" smtClean="0"/>
                        <a:t> (II) oxide</a:t>
                      </a:r>
                      <a:endParaRPr lang="vi-VN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vi-V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vi-V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Iron</a:t>
                      </a:r>
                      <a:r>
                        <a:rPr lang="en-US" sz="2400" baseline="0" dirty="0" smtClean="0"/>
                        <a:t> (III) oxide</a:t>
                      </a:r>
                      <a:endParaRPr lang="vi-VN" sz="2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vi-V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vi-V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smtClean="0"/>
                        <a:t>Cooper</a:t>
                      </a:r>
                      <a:r>
                        <a:rPr lang="en-US" sz="2400" baseline="0" dirty="0" smtClean="0"/>
                        <a:t> (II) oxide </a:t>
                      </a:r>
                      <a:endParaRPr lang="vi-VN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BÀI 1: TÍNH CHẤT HÓA HỌC CỦA OXIDE – KHÁI QUÁT VỀ SỰ PHÂN LOẠI OXIDE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/>
              <a:buChar char="@"/>
            </a:pP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Oxit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axit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(acidic oxide)</a:t>
            </a:r>
          </a:p>
          <a:p>
            <a:pPr algn="just">
              <a:buNone/>
            </a:pPr>
            <a:endParaRPr lang="vi-VN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2286000"/>
          <a:ext cx="7848600" cy="356616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905000"/>
                <a:gridCol w="2514600"/>
                <a:gridCol w="3429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latin typeface="Calibri (Body)"/>
                        </a:rPr>
                        <a:t>Công</a:t>
                      </a:r>
                      <a:r>
                        <a:rPr lang="en-US" sz="2400" b="0" baseline="0" dirty="0" smtClean="0">
                          <a:latin typeface="Calibri (Body)"/>
                        </a:rPr>
                        <a:t> </a:t>
                      </a:r>
                      <a:r>
                        <a:rPr lang="en-US" sz="2400" b="0" baseline="0" dirty="0" err="1" smtClean="0">
                          <a:latin typeface="Calibri (Body)"/>
                        </a:rPr>
                        <a:t>thức</a:t>
                      </a:r>
                      <a:r>
                        <a:rPr lang="en-US" sz="2400" b="0" baseline="0" dirty="0" smtClean="0">
                          <a:latin typeface="Calibri (Body)"/>
                        </a:rPr>
                        <a:t> </a:t>
                      </a:r>
                      <a:r>
                        <a:rPr lang="en-US" sz="2400" b="0" baseline="0" dirty="0" err="1" smtClean="0">
                          <a:latin typeface="Calibri (Body)"/>
                        </a:rPr>
                        <a:t>hóa</a:t>
                      </a:r>
                      <a:r>
                        <a:rPr lang="en-US" sz="2400" b="0" baseline="0" dirty="0" smtClean="0">
                          <a:latin typeface="Calibri (Body)"/>
                        </a:rPr>
                        <a:t> </a:t>
                      </a:r>
                      <a:r>
                        <a:rPr lang="en-US" sz="2400" b="0" baseline="0" dirty="0" err="1" smtClean="0">
                          <a:latin typeface="Calibri (Body)"/>
                        </a:rPr>
                        <a:t>học</a:t>
                      </a:r>
                      <a:r>
                        <a:rPr lang="en-US" sz="2400" b="0" baseline="0" dirty="0" smtClean="0">
                          <a:latin typeface="Calibri (Body)"/>
                        </a:rPr>
                        <a:t> </a:t>
                      </a:r>
                      <a:endParaRPr lang="vi-VN" sz="2400" b="0" dirty="0">
                        <a:latin typeface="Calibri (Body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latin typeface="Calibri (Body)"/>
                        </a:rPr>
                        <a:t>Tên</a:t>
                      </a:r>
                      <a:r>
                        <a:rPr lang="en-US" sz="2400" b="0" baseline="0" dirty="0" smtClean="0">
                          <a:latin typeface="Calibri (Body)"/>
                        </a:rPr>
                        <a:t> </a:t>
                      </a:r>
                      <a:r>
                        <a:rPr lang="en-US" sz="2400" b="0" baseline="0" dirty="0" err="1" smtClean="0">
                          <a:latin typeface="Calibri (Body)"/>
                        </a:rPr>
                        <a:t>gọi</a:t>
                      </a:r>
                      <a:r>
                        <a:rPr lang="en-US" sz="2400" b="0" baseline="0" dirty="0" smtClean="0">
                          <a:latin typeface="Calibri (Body)"/>
                        </a:rPr>
                        <a:t> </a:t>
                      </a:r>
                      <a:r>
                        <a:rPr lang="en-US" sz="2400" b="0" baseline="0" dirty="0" err="1" smtClean="0">
                          <a:latin typeface="Calibri (Body)"/>
                        </a:rPr>
                        <a:t>cũ</a:t>
                      </a:r>
                      <a:r>
                        <a:rPr lang="en-US" sz="2400" b="0" baseline="0" dirty="0" smtClean="0">
                          <a:latin typeface="Calibri (Body)"/>
                        </a:rPr>
                        <a:t> </a:t>
                      </a:r>
                      <a:endParaRPr lang="vi-VN" sz="2400" b="0" dirty="0">
                        <a:latin typeface="Calibri (Body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latin typeface="Calibri (Body)"/>
                        </a:rPr>
                        <a:t>Tên</a:t>
                      </a:r>
                      <a:r>
                        <a:rPr lang="en-US" sz="2400" b="0" baseline="0" dirty="0" smtClean="0">
                          <a:latin typeface="Calibri (Body)"/>
                        </a:rPr>
                        <a:t> </a:t>
                      </a:r>
                      <a:r>
                        <a:rPr lang="en-US" sz="2400" b="0" baseline="0" dirty="0" err="1" smtClean="0">
                          <a:latin typeface="Calibri (Body)"/>
                        </a:rPr>
                        <a:t>gọi</a:t>
                      </a:r>
                      <a:r>
                        <a:rPr lang="en-US" sz="2400" b="0" baseline="0" dirty="0" smtClean="0">
                          <a:latin typeface="Calibri (Body)"/>
                        </a:rPr>
                        <a:t> </a:t>
                      </a:r>
                      <a:r>
                        <a:rPr lang="en-US" sz="2400" b="0" baseline="0" dirty="0" err="1" smtClean="0">
                          <a:latin typeface="Calibri (Body)"/>
                        </a:rPr>
                        <a:t>mới</a:t>
                      </a:r>
                      <a:r>
                        <a:rPr lang="en-US" sz="2400" b="0" baseline="0" dirty="0" smtClean="0">
                          <a:latin typeface="Calibri (Body)"/>
                        </a:rPr>
                        <a:t> </a:t>
                      </a:r>
                      <a:endParaRPr lang="vi-VN" sz="2400" b="0" dirty="0">
                        <a:latin typeface="Calibri (Body)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vi-VN" sz="2400">
                        <a:latin typeface="Calibri (Body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vi-VN" sz="2400">
                        <a:latin typeface="Calibri (Body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baseline="0" dirty="0" smtClean="0">
                          <a:latin typeface="Calibri (Body)"/>
                        </a:rPr>
                        <a:t>Carbon dioxide</a:t>
                      </a:r>
                      <a:endParaRPr lang="vi-VN" sz="2400" dirty="0">
                        <a:latin typeface="Calibri (Body)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vi-VN" sz="2400">
                        <a:latin typeface="Calibri (Body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vi-VN" sz="2400" dirty="0">
                        <a:latin typeface="Calibri (Body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vi-VN" sz="2400" dirty="0" smtClean="0">
                          <a:latin typeface="Calibri (Body)"/>
                        </a:rPr>
                        <a:t>Dinitrogen pentoxide</a:t>
                      </a:r>
                      <a:endParaRPr lang="vi-VN" sz="2400" dirty="0">
                        <a:latin typeface="Calibri (Body)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vi-VN" sz="2400">
                        <a:latin typeface="Calibri (Body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vi-VN" sz="2400">
                        <a:latin typeface="Calibri (Body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vi-VN" sz="2400" dirty="0" smtClean="0">
                          <a:latin typeface="Calibri (Body)"/>
                        </a:rPr>
                        <a:t>Nitrogen dioxide</a:t>
                      </a:r>
                      <a:endParaRPr lang="vi-VN" sz="2400" dirty="0">
                        <a:latin typeface="Calibri (Body)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vi-VN" sz="2400">
                        <a:latin typeface="Calibri (Body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vi-VN" sz="2400">
                        <a:latin typeface="Calibri (Body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vi-VN" sz="2400" dirty="0" smtClean="0">
                          <a:latin typeface="Calibri (Body)"/>
                        </a:rPr>
                        <a:t>Sulfur dioxide</a:t>
                      </a:r>
                      <a:endParaRPr lang="vi-VN" sz="2400" dirty="0">
                        <a:latin typeface="Calibri (Body)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vi-VN" sz="2400">
                        <a:latin typeface="Calibri (Body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vi-VN" sz="2400">
                        <a:latin typeface="Calibri (Body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vi-VN" sz="2400" dirty="0" smtClean="0">
                          <a:latin typeface="Calibri (Body)"/>
                        </a:rPr>
                        <a:t>Sulfur trioxide</a:t>
                      </a:r>
                      <a:endParaRPr lang="vi-VN" sz="2400" dirty="0">
                        <a:latin typeface="Calibri (Body)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endParaRPr lang="vi-VN" sz="2400">
                        <a:latin typeface="Calibri (Body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vi-VN" sz="2400">
                        <a:latin typeface="Calibri (Body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latin typeface="Calibri (Body)"/>
                        </a:rPr>
                        <a:t>diphosphorus</a:t>
                      </a:r>
                      <a:r>
                        <a:rPr lang="en-US" sz="2400" dirty="0" smtClean="0">
                          <a:latin typeface="Calibri (Body)"/>
                        </a:rPr>
                        <a:t> </a:t>
                      </a:r>
                      <a:r>
                        <a:rPr lang="en-US" sz="2400" dirty="0" err="1" smtClean="0">
                          <a:latin typeface="Calibri (Body)"/>
                        </a:rPr>
                        <a:t>pentoxide</a:t>
                      </a:r>
                      <a:endParaRPr lang="vi-VN" sz="2400" dirty="0" smtClean="0">
                        <a:latin typeface="Calibri (Body)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BÀI 1: TÍNH CHẤT HÓA HỌC CỦA OXIDE – KHÁI QUÁT VỀ SỰ PHÂN LOẠI OXIDE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71500" indent="-571500" algn="just">
              <a:buAutoNum type="romanUcPeriod"/>
            </a:pP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TÍNH CHẤT HÓA HỌC CỦA OXIDE</a:t>
            </a:r>
          </a:p>
          <a:p>
            <a:pPr marL="571500" indent="-571500" algn="just">
              <a:buAutoNum type="arabicPeriod"/>
            </a:pP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Basic oxide</a:t>
            </a:r>
          </a:p>
          <a:p>
            <a:pPr marL="571500" indent="-571500" algn="just">
              <a:buAutoNum type="alphaLcParenR"/>
            </a:pP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Tác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dụng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nước</a:t>
            </a:r>
            <a:endParaRPr lang="en-US" sz="2800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K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</a:t>
            </a:r>
            <a:r>
              <a:rPr lang="en-US" sz="2800" dirty="0" smtClean="0"/>
              <a:t>	</a:t>
            </a:r>
            <a:r>
              <a:rPr lang="en-US" sz="2800" dirty="0" smtClean="0"/>
              <a:t>	+</a:t>
            </a:r>
            <a:r>
              <a:rPr lang="en-US" sz="2800" dirty="0" smtClean="0"/>
              <a:t>	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	</a:t>
            </a:r>
            <a:r>
              <a:rPr lang="en-US" sz="2800" dirty="0" smtClean="0">
                <a:sym typeface="Wingdings 3"/>
              </a:rPr>
              <a:t>	?</a:t>
            </a:r>
            <a:endParaRPr lang="vi-VN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BaO</a:t>
            </a:r>
            <a:r>
              <a:rPr lang="en-US" sz="2800" dirty="0" smtClean="0"/>
              <a:t>	+	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	</a:t>
            </a:r>
            <a:r>
              <a:rPr lang="en-US" sz="2800" dirty="0" smtClean="0">
                <a:sym typeface="Wingdings 3"/>
              </a:rPr>
              <a:t></a:t>
            </a:r>
            <a:r>
              <a:rPr lang="en-US" sz="2800" dirty="0" smtClean="0"/>
              <a:t>	</a:t>
            </a:r>
            <a:r>
              <a:rPr lang="en-US" sz="2800" dirty="0" smtClean="0"/>
              <a:t>?</a:t>
            </a:r>
            <a:endParaRPr lang="vi-VN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CaO</a:t>
            </a:r>
            <a:r>
              <a:rPr lang="en-US" sz="2800" dirty="0" smtClean="0"/>
              <a:t>	+ 	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	</a:t>
            </a:r>
            <a:r>
              <a:rPr lang="en-US" sz="2800" dirty="0" smtClean="0">
                <a:sym typeface="Wingdings 3"/>
              </a:rPr>
              <a:t></a:t>
            </a:r>
            <a:r>
              <a:rPr lang="en-US" sz="2800" dirty="0" smtClean="0"/>
              <a:t>	?</a:t>
            </a:r>
            <a:endParaRPr lang="vi-VN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Na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</a:t>
            </a:r>
            <a:r>
              <a:rPr lang="en-US" sz="2800" dirty="0" smtClean="0"/>
              <a:t>	+ 	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	</a:t>
            </a:r>
            <a:r>
              <a:rPr lang="en-US" sz="2800" dirty="0" smtClean="0">
                <a:sym typeface="Wingdings 3"/>
              </a:rPr>
              <a:t></a:t>
            </a:r>
            <a:r>
              <a:rPr lang="en-US" sz="2800" dirty="0" smtClean="0"/>
              <a:t>	?</a:t>
            </a:r>
            <a:endParaRPr lang="vi-VN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smtClean="0"/>
              <a:t>Li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</a:t>
            </a:r>
            <a:r>
              <a:rPr lang="en-US" sz="2800" dirty="0" smtClean="0"/>
              <a:t>	+ 	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	</a:t>
            </a:r>
            <a:r>
              <a:rPr lang="en-US" sz="2800" dirty="0" smtClean="0">
                <a:sym typeface="Wingdings 3"/>
              </a:rPr>
              <a:t></a:t>
            </a:r>
            <a:r>
              <a:rPr lang="en-US" sz="2800" dirty="0" smtClean="0"/>
              <a:t>	</a:t>
            </a:r>
            <a:r>
              <a:rPr lang="en-US" sz="2800" dirty="0" smtClean="0"/>
              <a:t>?</a:t>
            </a:r>
          </a:p>
          <a:p>
            <a:pPr>
              <a:buFont typeface="Wingdings"/>
              <a:buChar char="ð"/>
            </a:pPr>
            <a:r>
              <a:rPr lang="en-US" sz="2800" b="1" i="1" dirty="0" err="1" smtClean="0"/>
              <a:t>Những</a:t>
            </a:r>
            <a:r>
              <a:rPr lang="en-US" sz="2800" b="1" i="1" dirty="0" smtClean="0"/>
              <a:t> </a:t>
            </a:r>
            <a:r>
              <a:rPr lang="en-US" sz="2800" b="1" i="1" dirty="0" smtClean="0"/>
              <a:t>OB </a:t>
            </a:r>
            <a:r>
              <a:rPr lang="en-US" sz="2800" b="1" i="1" dirty="0" err="1" smtClean="0"/>
              <a:t>tác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dụng</a:t>
            </a:r>
            <a:r>
              <a:rPr lang="vi-VN" sz="2800" b="1" i="1" dirty="0" smtClean="0"/>
              <a:t> được với nước gồm</a:t>
            </a:r>
            <a:r>
              <a:rPr lang="vi-VN" sz="2800" b="1" i="1" dirty="0" smtClean="0"/>
              <a:t>: ___</a:t>
            </a:r>
          </a:p>
          <a:p>
            <a:pPr>
              <a:buFont typeface="Wingdings"/>
              <a:buChar char="ð"/>
            </a:pPr>
            <a:r>
              <a:rPr lang="vi-VN" sz="2800" b="1" i="1" dirty="0" smtClean="0"/>
              <a:t> </a:t>
            </a:r>
            <a:r>
              <a:rPr lang="vi-VN" sz="2800" b="1" i="1" dirty="0" smtClean="0"/>
              <a:t>PTHH chung: ___</a:t>
            </a:r>
            <a:endParaRPr lang="vi-VN" sz="2800" b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BÀI 1: TÍNH CHẤT HÓA HỌC CỦA OXIDE – KHÁI QUÁT VỀ SỰ PHÂN LOẠI OXIDE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571500" algn="just">
              <a:buAutoNum type="romanUcPeriod"/>
            </a:pP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TÍNH CHẤT HÓA HỌC CỦA OXIDE</a:t>
            </a:r>
          </a:p>
          <a:p>
            <a:pPr marL="571500" indent="-571500" algn="just">
              <a:buAutoNum type="arabicPeriod"/>
            </a:pP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Basic oxide</a:t>
            </a:r>
          </a:p>
          <a:p>
            <a:pPr marL="571500" indent="-571500" algn="just">
              <a:buAutoNum type="alphaLcParenR" startAt="2"/>
            </a:pP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Tác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dụng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 acid</a:t>
            </a:r>
          </a:p>
          <a:p>
            <a:pPr>
              <a:buNone/>
            </a:pPr>
            <a:r>
              <a:rPr lang="vi-VN" sz="2800" dirty="0" smtClean="0"/>
              <a:t>	MgO</a:t>
            </a:r>
            <a:r>
              <a:rPr lang="vi-VN" sz="2800" dirty="0" smtClean="0"/>
              <a:t>	+ 	HCl 	</a:t>
            </a:r>
            <a:r>
              <a:rPr lang="en-US" sz="2800" dirty="0" smtClean="0"/>
              <a:t>	</a:t>
            </a:r>
            <a:r>
              <a:rPr lang="en-US" sz="2800" dirty="0" smtClean="0">
                <a:sym typeface="Wingdings 3"/>
              </a:rPr>
              <a:t></a:t>
            </a:r>
            <a:r>
              <a:rPr lang="en-US" sz="2800" dirty="0" smtClean="0"/>
              <a:t>	</a:t>
            </a:r>
            <a:r>
              <a:rPr lang="en-US" sz="2800" dirty="0" smtClean="0"/>
              <a:t>?	+	?</a:t>
            </a:r>
            <a:endParaRPr lang="vi-VN" sz="2800" dirty="0" smtClean="0"/>
          </a:p>
          <a:p>
            <a:pPr>
              <a:buNone/>
            </a:pPr>
            <a:r>
              <a:rPr lang="vi-VN" sz="2800" dirty="0" smtClean="0"/>
              <a:t>	FeO</a:t>
            </a:r>
            <a:r>
              <a:rPr lang="vi-VN" sz="2800" dirty="0" smtClean="0"/>
              <a:t>	+ 	HCl 	</a:t>
            </a:r>
            <a:r>
              <a:rPr lang="en-US" sz="2800" dirty="0" smtClean="0">
                <a:sym typeface="Wingdings 3"/>
              </a:rPr>
              <a:t> </a:t>
            </a:r>
            <a:r>
              <a:rPr lang="en-US" sz="2800" dirty="0" smtClean="0">
                <a:sym typeface="Wingdings 3"/>
              </a:rPr>
              <a:t>	</a:t>
            </a:r>
            <a:r>
              <a:rPr lang="en-US" sz="2800" dirty="0" smtClean="0"/>
              <a:t>	?	+	?</a:t>
            </a:r>
            <a:endParaRPr lang="vi-VN" sz="2800" dirty="0" smtClean="0"/>
          </a:p>
          <a:p>
            <a:pPr>
              <a:buNone/>
            </a:pPr>
            <a:r>
              <a:rPr lang="en-US" sz="2800" dirty="0" smtClean="0"/>
              <a:t>	Fe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</a:t>
            </a:r>
            <a:r>
              <a:rPr lang="en-US" sz="2800" baseline="-25000" dirty="0" smtClean="0"/>
              <a:t>3</a:t>
            </a:r>
            <a:r>
              <a:rPr lang="vi-VN" sz="2800" dirty="0" smtClean="0"/>
              <a:t>	+ 	H</a:t>
            </a:r>
            <a:r>
              <a:rPr lang="vi-VN" sz="2800" baseline="-25000" dirty="0" smtClean="0"/>
              <a:t>2</a:t>
            </a:r>
            <a:r>
              <a:rPr lang="vi-VN" sz="2800" dirty="0" smtClean="0"/>
              <a:t>SO</a:t>
            </a:r>
            <a:r>
              <a:rPr lang="vi-VN" sz="2800" baseline="-25000" dirty="0" smtClean="0"/>
              <a:t>4</a:t>
            </a:r>
            <a:r>
              <a:rPr lang="vi-VN" sz="2800" dirty="0" smtClean="0"/>
              <a:t>	</a:t>
            </a:r>
            <a:r>
              <a:rPr lang="en-US" sz="2800" dirty="0" smtClean="0">
                <a:sym typeface="Wingdings 3"/>
              </a:rPr>
              <a:t></a:t>
            </a:r>
            <a:r>
              <a:rPr lang="en-US" sz="2800" dirty="0" smtClean="0"/>
              <a:t>	?	+	?</a:t>
            </a:r>
            <a:endParaRPr lang="vi-VN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CuO</a:t>
            </a:r>
            <a:r>
              <a:rPr lang="vi-VN" sz="2800" dirty="0" smtClean="0"/>
              <a:t>	+	</a:t>
            </a:r>
            <a:r>
              <a:rPr lang="vi-VN" sz="2800" dirty="0" smtClean="0"/>
              <a:t>H</a:t>
            </a:r>
            <a:r>
              <a:rPr lang="vi-VN" sz="2800" baseline="-25000" dirty="0" smtClean="0"/>
              <a:t>2</a:t>
            </a:r>
            <a:r>
              <a:rPr lang="vi-VN" sz="2800" dirty="0" smtClean="0"/>
              <a:t>SO</a:t>
            </a:r>
            <a:r>
              <a:rPr lang="vi-VN" sz="2800" baseline="-25000" dirty="0" smtClean="0"/>
              <a:t>4</a:t>
            </a:r>
            <a:r>
              <a:rPr lang="vi-VN" sz="2800" dirty="0" smtClean="0"/>
              <a:t>	</a:t>
            </a:r>
            <a:r>
              <a:rPr lang="en-US" sz="2800" dirty="0" smtClean="0">
                <a:sym typeface="Wingdings 3"/>
              </a:rPr>
              <a:t></a:t>
            </a:r>
            <a:r>
              <a:rPr lang="en-US" sz="2800" dirty="0" smtClean="0"/>
              <a:t>	?	+	?</a:t>
            </a:r>
            <a:endParaRPr lang="vi-VN" sz="2800" dirty="0" smtClean="0"/>
          </a:p>
          <a:p>
            <a:pPr>
              <a:buNone/>
            </a:pPr>
            <a:r>
              <a:rPr lang="vi-VN" sz="2800" b="1" i="1" dirty="0" smtClean="0"/>
              <a:t>PTHH chung: ___</a:t>
            </a:r>
            <a:r>
              <a:rPr lang="vi-VN" sz="2800" b="1" dirty="0" smtClean="0"/>
              <a:t>	 </a:t>
            </a:r>
            <a:r>
              <a:rPr lang="vi-VN" sz="2800" b="1" i="1" dirty="0" smtClean="0"/>
              <a:t>	</a:t>
            </a:r>
            <a:endParaRPr lang="vi-VN" sz="2800" dirty="0" smtClean="0"/>
          </a:p>
          <a:p>
            <a:pPr>
              <a:buNone/>
            </a:pPr>
            <a:r>
              <a:rPr lang="vi-VN" sz="2800" b="1" i="1" dirty="0" smtClean="0"/>
              <a:t>Lưu ý điều kiện của PTHH đầy đủ: ___</a:t>
            </a:r>
            <a:r>
              <a:rPr lang="vi-VN" sz="2800" b="1" i="1" dirty="0" smtClean="0"/>
              <a:t>	</a:t>
            </a:r>
          </a:p>
          <a:p>
            <a:pPr marL="571500" indent="-571500" algn="just">
              <a:buNone/>
            </a:pPr>
            <a:endParaRPr lang="en-US" sz="2800" b="1" i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BÀI 1: TÍNH CHẤT HÓA HỌC CỦA OXIDE – KHÁI QUÁT VỀ SỰ PHÂN LOẠI OXIDE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 algn="just">
              <a:buAutoNum type="romanUcPeriod"/>
            </a:pP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TÍNH CHẤT HÓA HỌC CỦA OXIDE</a:t>
            </a:r>
          </a:p>
          <a:p>
            <a:pPr marL="571500" indent="-571500" algn="just">
              <a:buAutoNum type="arabicPeriod"/>
            </a:pP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Basic oxide</a:t>
            </a:r>
          </a:p>
          <a:p>
            <a:pPr marL="571500" indent="-571500" algn="just">
              <a:buNone/>
            </a:pPr>
            <a:r>
              <a:rPr lang="vi-VN" sz="2800" b="1" i="1" dirty="0" smtClean="0"/>
              <a:t>c) Tác dụng với acidic oxide</a:t>
            </a:r>
            <a:r>
              <a:rPr lang="vi-VN" sz="2800" b="1" i="1" dirty="0" smtClean="0"/>
              <a:t>	</a:t>
            </a:r>
          </a:p>
          <a:p>
            <a:pPr marL="571500" indent="-571500" algn="just">
              <a:buNone/>
            </a:pPr>
            <a:endParaRPr lang="en-US" sz="2800" b="1" i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BÀI 1: TÍNH CHẤT HÓA HỌC CỦA OXIDE – KHÁI QUÁT VỀ SỰ PHÂN LOẠI OXIDE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 algn="just">
              <a:buAutoNum type="romanUcPeriod"/>
            </a:pP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TÍNH CHẤT HÓA HỌC CỦA OXIDE</a:t>
            </a:r>
          </a:p>
          <a:p>
            <a:pPr marL="571500" indent="-571500" algn="just">
              <a:buNone/>
            </a:pPr>
            <a:r>
              <a:rPr lang="vi-VN" sz="2800" dirty="0" smtClean="0">
                <a:solidFill>
                  <a:srgbClr val="FF0000"/>
                </a:solidFill>
              </a:rPr>
              <a:t>2. Acidic oxide </a:t>
            </a:r>
            <a:r>
              <a:rPr lang="vi-VN" sz="2800" b="1" i="1" dirty="0" smtClean="0"/>
              <a:t>	</a:t>
            </a:r>
          </a:p>
          <a:p>
            <a:pPr marL="571500" indent="-571500" algn="just">
              <a:buNone/>
            </a:pPr>
            <a:endParaRPr lang="en-US" sz="2800" b="1" i="1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2667000"/>
          <a:ext cx="7620000" cy="39684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40000"/>
                <a:gridCol w="2540000"/>
                <a:gridCol w="2540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/>
                        <a:t>Acidic oxide </a:t>
                      </a:r>
                      <a:endParaRPr lang="vi-V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/>
                        <a:t>Nhóm</a:t>
                      </a:r>
                      <a:r>
                        <a:rPr lang="vi-VN" sz="2400" baseline="0" dirty="0" smtClean="0"/>
                        <a:t> nguyên tố  tương ứng</a:t>
                      </a:r>
                      <a:endParaRPr lang="vi-V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/>
                        <a:t>Tên</a:t>
                      </a:r>
                      <a:r>
                        <a:rPr lang="vi-VN" sz="2400" baseline="0" dirty="0" smtClean="0"/>
                        <a:t> gọi nhóm nguyên tố </a:t>
                      </a:r>
                      <a:endParaRPr lang="vi-VN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vi-V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4500880" algn="r"/>
                        </a:tabLst>
                      </a:pPr>
                      <a:r>
                        <a:rPr lang="en-US" sz="2400" dirty="0"/>
                        <a:t>-NO</a:t>
                      </a:r>
                      <a:r>
                        <a:rPr lang="en-US" sz="2400" baseline="-25000" dirty="0"/>
                        <a:t>3</a:t>
                      </a:r>
                      <a:r>
                        <a:rPr lang="en-US" sz="2400" dirty="0"/>
                        <a:t> </a:t>
                      </a:r>
                      <a:endParaRPr lang="vi-V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nitrate</a:t>
                      </a:r>
                      <a:endParaRPr lang="vi-VN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vi-V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4500880" algn="r"/>
                        </a:tabLst>
                      </a:pPr>
                      <a:r>
                        <a:rPr lang="en-US" sz="2400" dirty="0"/>
                        <a:t>=CO</a:t>
                      </a:r>
                      <a:r>
                        <a:rPr lang="en-US" sz="2400" baseline="-25000" dirty="0"/>
                        <a:t>3 </a:t>
                      </a:r>
                      <a:endParaRPr lang="vi-V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carbonate</a:t>
                      </a:r>
                      <a:endParaRPr lang="vi-VN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vi-V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4500880" algn="r"/>
                        </a:tabLst>
                      </a:pPr>
                      <a:r>
                        <a:rPr lang="en-US" sz="2400" dirty="0"/>
                        <a:t>=SO</a:t>
                      </a:r>
                      <a:r>
                        <a:rPr lang="en-US" sz="2400" baseline="-25000" dirty="0"/>
                        <a:t>3 </a:t>
                      </a:r>
                      <a:endParaRPr lang="vi-V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sulfite</a:t>
                      </a:r>
                      <a:endParaRPr lang="vi-VN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vi-V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4500880" algn="r"/>
                        </a:tabLst>
                      </a:pPr>
                      <a:r>
                        <a:rPr lang="en-US" sz="2400" dirty="0"/>
                        <a:t>=SO</a:t>
                      </a:r>
                      <a:r>
                        <a:rPr lang="en-US" sz="2400" baseline="-25000" dirty="0"/>
                        <a:t>4 </a:t>
                      </a:r>
                      <a:endParaRPr lang="vi-V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sulfate</a:t>
                      </a:r>
                      <a:endParaRPr lang="vi-VN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vi-VN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  <a:tabLst>
                          <a:tab pos="4500880" algn="r"/>
                        </a:tabLst>
                      </a:pPr>
                      <a:r>
                        <a:rPr lang="en-US" sz="2400" dirty="0"/>
                        <a:t>≡PO</a:t>
                      </a:r>
                      <a:r>
                        <a:rPr lang="en-US" sz="2400" baseline="-25000" dirty="0"/>
                        <a:t>4 </a:t>
                      </a:r>
                      <a:endParaRPr lang="vi-V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phosphate</a:t>
                      </a:r>
                      <a:endParaRPr lang="vi-VN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592</Words>
  <Application>Microsoft Office PowerPoint</Application>
  <PresentationFormat>On-screen Show (4:3)</PresentationFormat>
  <Paragraphs>137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CHƯƠNG 1: CÁC LOẠI HỢP CHẤT VÔ CƠ </vt:lpstr>
      <vt:lpstr>CHƯƠNG 1: CÁC LOẠI HỢP CHẤT VÔ CƠ </vt:lpstr>
      <vt:lpstr>BÀI 1: TÍNH CHẤT HÓA HỌC CỦA OXIDE – KHÁI QUÁT VỀ SỰ PHÂN LOẠI OXIDE</vt:lpstr>
      <vt:lpstr>BÀI 1: TÍNH CHẤT HÓA HỌC CỦA OXIDE – KHÁI QUÁT VỀ SỰ PHÂN LOẠI OXIDE</vt:lpstr>
      <vt:lpstr>BÀI 1: TÍNH CHẤT HÓA HỌC CỦA OXIDE – KHÁI QUÁT VỀ SỰ PHÂN LOẠI OXIDE</vt:lpstr>
      <vt:lpstr>BÀI 1: TÍNH CHẤT HÓA HỌC CỦA OXIDE – KHÁI QUÁT VỀ SỰ PHÂN LOẠI OXIDE</vt:lpstr>
      <vt:lpstr>BÀI 1: TÍNH CHẤT HÓA HỌC CỦA OXIDE – KHÁI QUÁT VỀ SỰ PHÂN LOẠI OXIDE</vt:lpstr>
      <vt:lpstr>BÀI 1: TÍNH CHẤT HÓA HỌC CỦA OXIDE – KHÁI QUÁT VỀ SỰ PHÂN LOẠI OXIDE</vt:lpstr>
      <vt:lpstr>BÀI 1: TÍNH CHẤT HÓA HỌC CỦA OXIDE – KHÁI QUÁT VỀ SỰ PHÂN LOẠI OXIDE</vt:lpstr>
      <vt:lpstr>BÀI 1: TÍNH CHẤT HÓA HỌC CỦA OXIDE – KHÁI QUÁT VỀ SỰ PHÂN LOẠI OXIDE</vt:lpstr>
      <vt:lpstr>BÀI 1: TÍNH CHẤT HÓA HỌC CỦA OXIDE – KHÁI QUÁT VỀ SỰ PHÂN LOẠI OXIDE</vt:lpstr>
      <vt:lpstr>BÀI 1: TÍNH CHẤT HÓA HỌC CỦA OXIDE – KHÁI QUÁT VỀ SỰ PHÂN LOẠI OXIDE</vt:lpstr>
      <vt:lpstr>BÀI 1: TÍNH CHẤT HÓA HỌC CỦA OXIDE – KHÁI QUÁT VỀ SỰ PHÂN LOẠI OXIDE</vt:lpstr>
      <vt:lpstr>BÀI 1: TÍNH CHẤT HÓA HỌC CỦA OXIDE – KHÁI QUÁT VỀ SỰ PHÂN LOẠI OXIDE</vt:lpstr>
      <vt:lpstr>DẶN DÒ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CHƯƠNG 1: CÁC LOẠI HỢP CHẤT VÔ CƠ </dc:title>
  <dc:creator>lộc Đỗ thanh an</dc:creator>
  <cp:lastModifiedBy>Mr. LOC</cp:lastModifiedBy>
  <cp:revision>35</cp:revision>
  <dcterms:created xsi:type="dcterms:W3CDTF">2006-08-16T00:00:00Z</dcterms:created>
  <dcterms:modified xsi:type="dcterms:W3CDTF">2021-09-13T17:55:09Z</dcterms:modified>
</cp:coreProperties>
</file>