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 SỐ QUY TẮC AN TOÀN TRONG PHÒNG THÍ NGHIỆM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nghiệm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tuân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GV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dính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quần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dọn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nghiệm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hành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AutoNum type="arabicPeriod"/>
            </a:pPr>
            <a:endParaRPr lang="vi-V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CÁCH SỬ DỤNG HÓA CHẤT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lọ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nút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đậy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nhãn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trộn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ngoài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dẫn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nếm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ngửi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AutoNum type="arabicPeriod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AutoNum type="arabicPeriod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óa 3.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5250" y="1524000"/>
            <a:ext cx="1428750" cy="1428750"/>
          </a:xfrm>
        </p:spPr>
      </p:pic>
      <p:pic>
        <p:nvPicPr>
          <p:cNvPr id="9" name="Picture 8" descr="Hóa 3.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1524000"/>
            <a:ext cx="1428750" cy="1428750"/>
          </a:xfrm>
          <a:prstGeom prst="rect">
            <a:avLst/>
          </a:prstGeom>
        </p:spPr>
      </p:pic>
      <p:pic>
        <p:nvPicPr>
          <p:cNvPr id="10" name="Picture 9" descr="Hóa 3.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33800" y="1543050"/>
            <a:ext cx="1428750" cy="1428750"/>
          </a:xfrm>
          <a:prstGeom prst="rect">
            <a:avLst/>
          </a:prstGeom>
        </p:spPr>
      </p:pic>
      <p:pic>
        <p:nvPicPr>
          <p:cNvPr id="11" name="Picture 10" descr="Hóa 3.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600" y="1543050"/>
            <a:ext cx="1428750" cy="1428750"/>
          </a:xfrm>
          <a:prstGeom prst="rect">
            <a:avLst/>
          </a:prstGeom>
        </p:spPr>
      </p:pic>
      <p:pic>
        <p:nvPicPr>
          <p:cNvPr id="12" name="Picture 11" descr="Hóa 3.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5105400"/>
            <a:ext cx="1428750" cy="1428750"/>
          </a:xfrm>
          <a:prstGeom prst="rect">
            <a:avLst/>
          </a:prstGeom>
        </p:spPr>
      </p:pic>
      <p:pic>
        <p:nvPicPr>
          <p:cNvPr id="13" name="Picture 12" descr="Hóa 3.8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95600" y="5105400"/>
            <a:ext cx="1428750" cy="1428750"/>
          </a:xfrm>
          <a:prstGeom prst="rect">
            <a:avLst/>
          </a:prstGeom>
        </p:spPr>
      </p:pic>
      <p:pic>
        <p:nvPicPr>
          <p:cNvPr id="14" name="Picture 13" descr="Hóa 3.9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72050" y="5124450"/>
            <a:ext cx="1428750" cy="1428750"/>
          </a:xfrm>
          <a:prstGeom prst="rect">
            <a:avLst/>
          </a:prstGeom>
        </p:spPr>
      </p:pic>
      <p:pic>
        <p:nvPicPr>
          <p:cNvPr id="16" name="Picture 15" descr="Hóa 3.7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67600" y="1524000"/>
            <a:ext cx="1428750" cy="14287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467600" y="4536757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Chất</a:t>
            </a:r>
            <a:r>
              <a:rPr lang="en-US" sz="2600" dirty="0" smtClean="0"/>
              <a:t> </a:t>
            </a:r>
            <a:r>
              <a:rPr lang="en-US" sz="2600" dirty="0" err="1" smtClean="0"/>
              <a:t>nổ</a:t>
            </a:r>
            <a:endParaRPr lang="vi-VN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4800600" y="4289048"/>
            <a:ext cx="1905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Nguy</a:t>
            </a:r>
            <a:r>
              <a:rPr lang="en-US" sz="2600" dirty="0" smtClean="0"/>
              <a:t> </a:t>
            </a:r>
            <a:r>
              <a:rPr lang="en-US" sz="2600" dirty="0" err="1" smtClean="0"/>
              <a:t>hiểm</a:t>
            </a:r>
            <a:r>
              <a:rPr lang="en-US" sz="2600" dirty="0" smtClean="0"/>
              <a:t> </a:t>
            </a:r>
            <a:r>
              <a:rPr lang="en-US" sz="2600" dirty="0" err="1" smtClean="0"/>
              <a:t>môi</a:t>
            </a:r>
            <a:r>
              <a:rPr lang="en-US" sz="2600" dirty="0" smtClean="0"/>
              <a:t> </a:t>
            </a:r>
            <a:r>
              <a:rPr lang="en-US" sz="2600" dirty="0" err="1" smtClean="0"/>
              <a:t>trường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3124200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Dễ</a:t>
            </a:r>
            <a:r>
              <a:rPr lang="en-US" sz="2600" dirty="0" smtClean="0"/>
              <a:t> </a:t>
            </a:r>
            <a:r>
              <a:rPr lang="en-US" sz="2600" dirty="0" err="1" smtClean="0"/>
              <a:t>cháy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1828800" y="3124200"/>
            <a:ext cx="1905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Chất</a:t>
            </a:r>
            <a:r>
              <a:rPr lang="en-US" sz="2600" dirty="0" smtClean="0"/>
              <a:t> </a:t>
            </a:r>
            <a:r>
              <a:rPr lang="en-US" sz="2600" dirty="0" err="1" smtClean="0"/>
              <a:t>oxi</a:t>
            </a:r>
            <a:r>
              <a:rPr lang="en-US" sz="2600" dirty="0" smtClean="0"/>
              <a:t> </a:t>
            </a:r>
            <a:r>
              <a:rPr lang="en-US" sz="2600" dirty="0" err="1" smtClean="0"/>
              <a:t>hóa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86200" y="3124200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Khí</a:t>
            </a:r>
            <a:r>
              <a:rPr lang="en-US" sz="2600" dirty="0" smtClean="0"/>
              <a:t> </a:t>
            </a:r>
            <a:r>
              <a:rPr lang="en-US" sz="2600" dirty="0" err="1" smtClean="0"/>
              <a:t>nén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914400" y="4495800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Độc</a:t>
            </a:r>
            <a:endParaRPr lang="vi-VN" sz="2600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0" y="3088957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Nguy</a:t>
            </a:r>
            <a:r>
              <a:rPr lang="en-US" sz="2600" dirty="0" smtClean="0"/>
              <a:t> </a:t>
            </a:r>
            <a:r>
              <a:rPr lang="en-US" sz="2600" dirty="0" err="1" smtClean="0"/>
              <a:t>hại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2667000" y="4289048"/>
            <a:ext cx="167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Nguy</a:t>
            </a:r>
            <a:r>
              <a:rPr lang="en-US" sz="2600" dirty="0" smtClean="0"/>
              <a:t> </a:t>
            </a:r>
            <a:r>
              <a:rPr lang="en-US" sz="2600" dirty="0" err="1" smtClean="0"/>
              <a:t>hiểm</a:t>
            </a:r>
            <a:r>
              <a:rPr lang="en-US" sz="2600" dirty="0" smtClean="0"/>
              <a:t> </a:t>
            </a:r>
            <a:r>
              <a:rPr lang="en-US" sz="2600" dirty="0" err="1" smtClean="0"/>
              <a:t>sức</a:t>
            </a:r>
            <a:r>
              <a:rPr lang="en-US" sz="2600" dirty="0" smtClean="0"/>
              <a:t> </a:t>
            </a:r>
            <a:r>
              <a:rPr lang="en-US" sz="2600" dirty="0" err="1" smtClean="0"/>
              <a:t>khỏe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124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Chất</a:t>
            </a:r>
            <a:r>
              <a:rPr lang="en-US" sz="2600" dirty="0" smtClean="0"/>
              <a:t> </a:t>
            </a:r>
            <a:r>
              <a:rPr lang="en-US" sz="2600" dirty="0" err="1" smtClean="0"/>
              <a:t>ăn</a:t>
            </a:r>
            <a:r>
              <a:rPr lang="en-US" sz="2600" dirty="0" smtClean="0"/>
              <a:t> </a:t>
            </a:r>
            <a:r>
              <a:rPr lang="en-US" sz="2600" dirty="0" err="1" smtClean="0"/>
              <a:t>mòn</a:t>
            </a:r>
            <a:r>
              <a:rPr lang="en-US" sz="2600" dirty="0" smtClean="0"/>
              <a:t> </a:t>
            </a:r>
          </a:p>
        </p:txBody>
      </p:sp>
      <p:pic>
        <p:nvPicPr>
          <p:cNvPr id="26" name="Picture 25" descr="Hóa 3.10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315200" y="5105400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  <p:bldP spid="18" grpId="0" build="allAtOnce"/>
      <p:bldP spid="19" grpId="0" build="allAtOnce"/>
      <p:bldP spid="20" grpId="0" build="allAtOnce"/>
      <p:bldP spid="21" grpId="0" build="p"/>
      <p:bldP spid="22" grpId="0" build="p"/>
      <p:bldP spid="23" grpId="0" build="p"/>
      <p:bldP spid="24" grpId="0" build="allAtOnce"/>
      <p:bldP spid="2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III. MỘT SỐ DỤNG CỤ THÍ NGHIỆM </a:t>
            </a:r>
          </a:p>
          <a:p>
            <a:pPr marL="571500" indent="-57150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3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438400"/>
            <a:ext cx="2143125" cy="2143125"/>
          </a:xfrm>
          <a:prstGeom prst="rect">
            <a:avLst/>
          </a:prstGeom>
        </p:spPr>
      </p:pic>
      <p:pic>
        <p:nvPicPr>
          <p:cNvPr id="5" name="Picture 4" descr="3.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2505075"/>
            <a:ext cx="2143125" cy="2143125"/>
          </a:xfrm>
          <a:prstGeom prst="rect">
            <a:avLst/>
          </a:prstGeom>
        </p:spPr>
      </p:pic>
      <p:pic>
        <p:nvPicPr>
          <p:cNvPr id="6" name="Picture 5" descr="3.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2600325"/>
            <a:ext cx="1895475" cy="1895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5181600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Ống</a:t>
            </a:r>
            <a:r>
              <a:rPr lang="en-US" sz="2600" dirty="0" smtClean="0"/>
              <a:t> </a:t>
            </a:r>
            <a:r>
              <a:rPr lang="en-US" sz="2600" dirty="0" err="1" smtClean="0"/>
              <a:t>nghiệm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5181600"/>
            <a:ext cx="381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Giá</a:t>
            </a:r>
            <a:r>
              <a:rPr lang="en-US" sz="2600" dirty="0" smtClean="0"/>
              <a:t> </a:t>
            </a:r>
            <a:r>
              <a:rPr lang="en-US" sz="2600" dirty="0" err="1" smtClean="0"/>
              <a:t>đựng</a:t>
            </a:r>
            <a:r>
              <a:rPr lang="en-US" sz="2600" dirty="0" smtClean="0"/>
              <a:t> </a:t>
            </a:r>
            <a:r>
              <a:rPr lang="en-US" sz="2600" dirty="0" err="1" smtClean="0"/>
              <a:t>ống</a:t>
            </a:r>
            <a:r>
              <a:rPr lang="en-US" sz="2600" dirty="0" smtClean="0"/>
              <a:t> </a:t>
            </a:r>
            <a:r>
              <a:rPr lang="en-US" sz="2600" dirty="0" err="1" smtClean="0"/>
              <a:t>nghiệm</a:t>
            </a:r>
            <a:r>
              <a:rPr lang="en-US" sz="2600" dirty="0" smtClean="0"/>
              <a:t> </a:t>
            </a:r>
            <a:endParaRPr lang="vi-VN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III. MỘT SỐ DỤNG CỤ THÍ NGHIỆM </a:t>
            </a:r>
          </a:p>
          <a:p>
            <a:pPr marL="571500" indent="-57150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181600"/>
            <a:ext cx="220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Ống</a:t>
            </a:r>
            <a:r>
              <a:rPr lang="en-US" sz="2600" dirty="0" smtClean="0"/>
              <a:t> </a:t>
            </a:r>
            <a:r>
              <a:rPr lang="en-US" sz="2600" dirty="0" err="1" smtClean="0"/>
              <a:t>nhỏ</a:t>
            </a:r>
            <a:r>
              <a:rPr lang="en-US" sz="2600" dirty="0" smtClean="0"/>
              <a:t> </a:t>
            </a:r>
            <a:r>
              <a:rPr lang="en-US" sz="2600" dirty="0" err="1" smtClean="0"/>
              <a:t>giọt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1816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Cốc</a:t>
            </a:r>
            <a:r>
              <a:rPr lang="en-US" sz="2600" dirty="0" smtClean="0"/>
              <a:t> </a:t>
            </a:r>
            <a:r>
              <a:rPr lang="en-US" sz="2600" dirty="0" err="1" smtClean="0"/>
              <a:t>thủy</a:t>
            </a:r>
            <a:r>
              <a:rPr lang="en-US" sz="2600" dirty="0" smtClean="0"/>
              <a:t> </a:t>
            </a:r>
            <a:r>
              <a:rPr lang="en-US" sz="2600" dirty="0" err="1" smtClean="0"/>
              <a:t>tinh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pic>
        <p:nvPicPr>
          <p:cNvPr id="9" name="Picture 8" descr="3.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3028950"/>
            <a:ext cx="2962275" cy="1543050"/>
          </a:xfrm>
          <a:prstGeom prst="rect">
            <a:avLst/>
          </a:prstGeom>
        </p:spPr>
      </p:pic>
      <p:pic>
        <p:nvPicPr>
          <p:cNvPr id="10" name="Picture 9" descr="3.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438400"/>
            <a:ext cx="2143125" cy="2143125"/>
          </a:xfrm>
          <a:prstGeom prst="rect">
            <a:avLst/>
          </a:prstGeom>
        </p:spPr>
      </p:pic>
      <p:pic>
        <p:nvPicPr>
          <p:cNvPr id="11" name="Picture 10" descr="3.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2514600"/>
            <a:ext cx="1752600" cy="20478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81400" y="4953000"/>
            <a:ext cx="1828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Lọ</a:t>
            </a:r>
            <a:r>
              <a:rPr lang="en-US" sz="2600" dirty="0" smtClean="0"/>
              <a:t> </a:t>
            </a:r>
            <a:r>
              <a:rPr lang="en-US" sz="2600" dirty="0" err="1" smtClean="0"/>
              <a:t>đựng</a:t>
            </a:r>
            <a:r>
              <a:rPr lang="en-US" sz="2600" dirty="0" smtClean="0"/>
              <a:t> </a:t>
            </a:r>
            <a:r>
              <a:rPr lang="en-US" sz="2600" dirty="0" err="1" smtClean="0"/>
              <a:t>hóa</a:t>
            </a:r>
            <a:r>
              <a:rPr lang="en-US" sz="2600" dirty="0" smtClean="0"/>
              <a:t> </a:t>
            </a:r>
            <a:r>
              <a:rPr lang="en-US" sz="2600" dirty="0" err="1" smtClean="0"/>
              <a:t>chất</a:t>
            </a:r>
            <a:r>
              <a:rPr lang="en-US" sz="2600" dirty="0" smtClean="0"/>
              <a:t> </a:t>
            </a:r>
            <a:endParaRPr lang="vi-VN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1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3: BÀI THỰC HÀNH 1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III. MỘT SỐ DỤNG CỤ THÍ NGHIỆM </a:t>
            </a:r>
          </a:p>
          <a:p>
            <a:pPr marL="571500" indent="-57150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181600"/>
            <a:ext cx="220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Bình</a:t>
            </a:r>
            <a:r>
              <a:rPr lang="en-US" sz="2600" dirty="0" smtClean="0"/>
              <a:t> tam </a:t>
            </a:r>
            <a:r>
              <a:rPr lang="en-US" sz="2600" dirty="0" err="1" smtClean="0"/>
              <a:t>giác</a:t>
            </a:r>
            <a:endParaRPr lang="vi-VN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51816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Giấy</a:t>
            </a:r>
            <a:r>
              <a:rPr lang="en-US" sz="2600" dirty="0" smtClean="0"/>
              <a:t> </a:t>
            </a:r>
            <a:r>
              <a:rPr lang="en-US" sz="2600" dirty="0" err="1" smtClean="0"/>
              <a:t>lọc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0" y="5181600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/>
              <a:t>Phễu</a:t>
            </a:r>
            <a:r>
              <a:rPr lang="en-US" sz="2600" dirty="0" smtClean="0"/>
              <a:t> </a:t>
            </a:r>
            <a:r>
              <a:rPr lang="en-US" sz="2600" dirty="0" err="1" smtClean="0"/>
              <a:t>lọc</a:t>
            </a:r>
            <a:endParaRPr lang="vi-VN" sz="2600" dirty="0"/>
          </a:p>
        </p:txBody>
      </p:sp>
      <p:pic>
        <p:nvPicPr>
          <p:cNvPr id="13" name="Picture 12" descr="3.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819400"/>
            <a:ext cx="1685925" cy="1628775"/>
          </a:xfrm>
          <a:prstGeom prst="rect">
            <a:avLst/>
          </a:prstGeom>
        </p:spPr>
      </p:pic>
      <p:pic>
        <p:nvPicPr>
          <p:cNvPr id="14" name="Picture 13" descr="3.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828925"/>
            <a:ext cx="1666875" cy="1666875"/>
          </a:xfrm>
          <a:prstGeom prst="rect">
            <a:avLst/>
          </a:prstGeom>
        </p:spPr>
      </p:pic>
      <p:pic>
        <p:nvPicPr>
          <p:cNvPr id="15" name="Picture 14" descr="3.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2667000"/>
            <a:ext cx="1866900" cy="19431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1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BÀI 3: BÀI THỰC HÀNH 1</vt:lpstr>
      <vt:lpstr>BÀI 3: BÀI THỰC HÀNH 1</vt:lpstr>
      <vt:lpstr>BÀI 3: BÀI THỰC HÀNH 1</vt:lpstr>
      <vt:lpstr>BÀI 3: BÀI THỰC HÀNH 1</vt:lpstr>
      <vt:lpstr>BÀI 3: BÀI THỰC HÀNH 1</vt:lpstr>
      <vt:lpstr>BÀI 3: BÀI THỰC HÀNH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BÀI THỰC HÀNH 1</dc:title>
  <dc:creator>lộc Đỗ thanh an</dc:creator>
  <cp:lastModifiedBy>Mr. LOC</cp:lastModifiedBy>
  <cp:revision>12</cp:revision>
  <dcterms:created xsi:type="dcterms:W3CDTF">2006-08-16T00:00:00Z</dcterms:created>
  <dcterms:modified xsi:type="dcterms:W3CDTF">2021-09-09T13:56:09Z</dcterms:modified>
</cp:coreProperties>
</file>