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86" r:id="rId3"/>
    <p:sldId id="285" r:id="rId4"/>
    <p:sldId id="257" r:id="rId5"/>
    <p:sldId id="287" r:id="rId6"/>
    <p:sldId id="273" r:id="rId7"/>
    <p:sldId id="276" r:id="rId8"/>
    <p:sldId id="258" r:id="rId9"/>
    <p:sldId id="270" r:id="rId10"/>
    <p:sldId id="277" r:id="rId11"/>
    <p:sldId id="275" r:id="rId12"/>
    <p:sldId id="293" r:id="rId13"/>
    <p:sldId id="289" r:id="rId14"/>
    <p:sldId id="291" r:id="rId15"/>
    <p:sldId id="288" r:id="rId16"/>
    <p:sldId id="294" r:id="rId17"/>
    <p:sldId id="296" r:id="rId18"/>
    <p:sldId id="297" r:id="rId19"/>
    <p:sldId id="272" r:id="rId20"/>
  </p:sldIdLst>
  <p:sldSz cx="16778288" cy="9475788"/>
  <p:notesSz cx="6858000" cy="9144000"/>
  <p:custDataLst>
    <p:tags r:id="rId22"/>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p15="http://schemas.microsoft.com/office/powerpoint/2012/main">
        <p15:guide id="1" orient="horz" pos="2984">
          <p15:clr>
            <a:srgbClr val="A4A3A4"/>
          </p15:clr>
        </p15:guide>
        <p15:guide id="2"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F8B"/>
    <a:srgbClr val="FFCCFF"/>
    <a:srgbClr val="006600"/>
    <a:srgbClr val="CC6600"/>
    <a:srgbClr val="629D4F"/>
    <a:srgbClr val="A6562C"/>
    <a:srgbClr val="663300"/>
    <a:srgbClr val="FFEB71"/>
    <a:srgbClr val="FFEFAB"/>
    <a:srgbClr val="FFD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4"/>
    <p:restoredTop sz="95025"/>
  </p:normalViewPr>
  <p:slideViewPr>
    <p:cSldViewPr showGuides="1">
      <p:cViewPr varScale="1">
        <p:scale>
          <a:sx n="48" d="100"/>
          <a:sy n="48" d="100"/>
        </p:scale>
        <p:origin x="924" y="36"/>
      </p:cViewPr>
      <p:guideLst>
        <p:guide orient="horz" pos="2984"/>
        <p:guide pos="5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4266546709"/>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269324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p:sp>
      <p:sp>
        <p:nvSpPr>
          <p:cNvPr id="55299" name="文本占位符 552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48021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250362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7808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p:sp>
      <p:sp>
        <p:nvSpPr>
          <p:cNvPr id="82947" name="文本占位符 8294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3141416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398792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44946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48815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115946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151294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p:sp>
      <p:sp>
        <p:nvSpPr>
          <p:cNvPr id="52227" name="文本占位符 52226"/>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90813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316545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21689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33997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p:sp>
      <p:sp>
        <p:nvSpPr>
          <p:cNvPr id="80899" name="文本占位符 8089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153911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p:sp>
      <p:sp>
        <p:nvSpPr>
          <p:cNvPr id="53251" name="文本占位符 532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120659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p:sp>
      <p:sp>
        <p:nvSpPr>
          <p:cNvPr id="56323" name="文本占位符 563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75310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p:sp>
      <p:sp>
        <p:nvSpPr>
          <p:cNvPr id="19459" name="文本占位符 194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313227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411557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smtClean="0"/>
              <a:t>单击此处编辑母版副标题样式</a:t>
            </a:r>
            <a:endParaRPr lang="zh-CN" altLang="en-US"/>
          </a:p>
        </p:txBody>
      </p:sp>
    </p:spTree>
  </p:cSld>
  <p:clrMapOvr>
    <a:masterClrMapping/>
  </p:clrMapOvr>
  <p:transition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8494169" y="2522574"/>
            <a:ext cx="7130907" cy="289986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8494169" y="5633018"/>
            <a:ext cx="7130907" cy="290205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smtClean="0"/>
              <a:t>单击此处编辑母版文本样式</a:t>
            </a:r>
          </a:p>
        </p:txBody>
      </p:sp>
    </p:spTree>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smtClean="0"/>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smtClean="0"/>
              <a:t>单击此处编辑母版文本样式</a:t>
            </a:r>
          </a:p>
        </p:txBody>
      </p:sp>
    </p:spTree>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smtClean="0"/>
              <a:t>单击此处编辑母版文本样式</a:t>
            </a:r>
          </a:p>
        </p:txBody>
      </p:sp>
    </p:spTree>
  </p:cSld>
  <p:clrMapOvr>
    <a:masterClrMapping/>
  </p:clrMapOvr>
  <p:transition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468313" y="1125538"/>
            <a:ext cx="15986125" cy="15925800"/>
          </a:xfrm>
          <a:prstGeom prst="rect">
            <a:avLst/>
          </a:prstGeom>
          <a:noFill/>
          <a:ln w="9525">
            <a:noFill/>
          </a:ln>
        </p:spPr>
      </p:pic>
      <p:sp>
        <p:nvSpPr>
          <p:cNvPr id="2055" name="文本框 2054"/>
          <p:cNvSpPr txBox="1"/>
          <p:nvPr/>
        </p:nvSpPr>
        <p:spPr>
          <a:xfrm>
            <a:off x="6516936" y="6610102"/>
            <a:ext cx="8806793" cy="1476375"/>
          </a:xfrm>
          <a:prstGeom prst="rect">
            <a:avLst/>
          </a:prstGeom>
          <a:noFill/>
          <a:ln w="9525">
            <a:noFill/>
          </a:ln>
        </p:spPr>
        <p:txBody>
          <a:bodyPr wrap="square">
            <a:spAutoFit/>
          </a:bodyPr>
          <a:lstStyle/>
          <a:p>
            <a:pPr lvl="0" defTabSz="1500505">
              <a:spcBef>
                <a:spcPct val="50000"/>
              </a:spcBef>
            </a:pPr>
            <a:endParaRPr lang="en-US" altLang="zh-CN" sz="3600" dirty="0" smtClean="0">
              <a:latin typeface="SimHei" panose="02010609060101010101" pitchFamily="2" charset="-122"/>
              <a:ea typeface="SimHei" panose="02010609060101010101" pitchFamily="2" charset="-122"/>
            </a:endParaRPr>
          </a:p>
          <a:p>
            <a:pPr lvl="0" defTabSz="1500505">
              <a:spcBef>
                <a:spcPct val="50000"/>
              </a:spcBef>
            </a:pPr>
            <a:endParaRPr lang="zh-CN" altLang="en-US" sz="3600" dirty="0">
              <a:latin typeface="SimHei" panose="02010609060101010101" pitchFamily="2" charset="-122"/>
              <a:ea typeface="SimHei" panose="02010609060101010101" pitchFamily="2" charset="-122"/>
            </a:endParaRPr>
          </a:p>
        </p:txBody>
      </p:sp>
      <p:sp>
        <p:nvSpPr>
          <p:cNvPr id="2056" name="文本框 2055"/>
          <p:cNvSpPr txBox="1"/>
          <p:nvPr/>
        </p:nvSpPr>
        <p:spPr>
          <a:xfrm>
            <a:off x="5402566" y="4770540"/>
            <a:ext cx="6840760" cy="2862322"/>
          </a:xfrm>
          <a:prstGeom prst="rect">
            <a:avLst/>
          </a:prstGeom>
          <a:noFill/>
          <a:ln w="9525">
            <a:noFill/>
          </a:ln>
        </p:spPr>
        <p:txBody>
          <a:bodyPr wrap="square">
            <a:spAutoFit/>
          </a:bodyPr>
          <a:lstStyle/>
          <a:p>
            <a:pPr lvl="0" algn="ctr" defTabSz="1500505">
              <a:spcBef>
                <a:spcPct val="50000"/>
              </a:spcBef>
            </a:pPr>
            <a:r>
              <a:rPr lang="en-US" altLang="zh-CN" sz="7200" b="1" dirty="0" smtClean="0">
                <a:solidFill>
                  <a:schemeClr val="tx2"/>
                </a:solidFill>
                <a:effectLst>
                  <a:outerShdw blurRad="38100" dist="38100" dir="2700000" algn="tl">
                    <a:srgbClr val="000000">
                      <a:alpha val="43137"/>
                    </a:srgbClr>
                  </a:outerShdw>
                </a:effectLst>
                <a:latin typeface="+mj-lt"/>
                <a:ea typeface="SimHei" panose="02010609060101010101" pitchFamily="2" charset="-122"/>
              </a:rPr>
              <a:t>BÀI 2 </a:t>
            </a:r>
          </a:p>
          <a:p>
            <a:pPr lvl="0" algn="ctr" defTabSz="1500505">
              <a:spcBef>
                <a:spcPct val="50000"/>
              </a:spcBef>
            </a:pPr>
            <a:r>
              <a:rPr lang="en-US" altLang="zh-CN" sz="7200" b="1" dirty="0" smtClean="0">
                <a:solidFill>
                  <a:schemeClr val="tx2"/>
                </a:solidFill>
                <a:effectLst>
                  <a:outerShdw blurRad="38100" dist="38100" dir="2700000" algn="tl">
                    <a:srgbClr val="000000">
                      <a:alpha val="43137"/>
                    </a:srgbClr>
                  </a:outerShdw>
                </a:effectLst>
                <a:latin typeface="+mj-lt"/>
                <a:ea typeface="SimHei" panose="02010609060101010101" pitchFamily="2" charset="-122"/>
              </a:rPr>
              <a:t>TRUNG THỰC</a:t>
            </a:r>
            <a:endParaRPr lang="en-US" altLang="zh-CN" sz="7200" b="1" dirty="0">
              <a:solidFill>
                <a:schemeClr val="tx2"/>
              </a:solidFill>
              <a:effectLst>
                <a:outerShdw blurRad="38100" dist="38100" dir="2700000" algn="tl">
                  <a:srgbClr val="000000">
                    <a:alpha val="43137"/>
                  </a:srgbClr>
                </a:outerShdw>
              </a:effectLst>
              <a:latin typeface="+mj-lt"/>
              <a:ea typeface="SimHei" panose="02010609060101010101" pitchFamily="2" charset="-122"/>
            </a:endParaRPr>
          </a:p>
        </p:txBody>
      </p:sp>
      <p:pic>
        <p:nvPicPr>
          <p:cNvPr id="2078" name="图片 2077" descr="2"/>
          <p:cNvPicPr>
            <a:picLocks noChangeAspect="1"/>
          </p:cNvPicPr>
          <p:nvPr/>
        </p:nvPicPr>
        <p:blipFill>
          <a:blip r:embed="rId5"/>
          <a:stretch>
            <a:fillRect/>
          </a:stretch>
        </p:blipFill>
        <p:spPr>
          <a:xfrm>
            <a:off x="828675" y="488950"/>
            <a:ext cx="3086100" cy="103187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spTree>
  </p:cSld>
  <p:clrMapOvr>
    <a:masterClrMapping/>
  </p:clrMapOvr>
  <p:transition advClick="0" advTm="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图片 43015" descr="12"/>
          <p:cNvPicPr>
            <a:picLocks noChangeAspect="1"/>
          </p:cNvPicPr>
          <p:nvPr/>
        </p:nvPicPr>
        <p:blipFill>
          <a:blip r:embed="rId3"/>
          <a:stretch>
            <a:fillRect/>
          </a:stretch>
        </p:blipFill>
        <p:spPr>
          <a:xfrm>
            <a:off x="1836416" y="-34105"/>
            <a:ext cx="13034516" cy="9315185"/>
          </a:xfrm>
          <a:prstGeom prst="rect">
            <a:avLst/>
          </a:prstGeom>
          <a:noFill/>
          <a:ln w="9525">
            <a:noFill/>
          </a:ln>
        </p:spPr>
      </p:pic>
      <p:sp>
        <p:nvSpPr>
          <p:cNvPr id="4" name="Rectangle 3"/>
          <p:cNvSpPr/>
          <p:nvPr/>
        </p:nvSpPr>
        <p:spPr>
          <a:xfrm>
            <a:off x="2772520" y="2145606"/>
            <a:ext cx="11089232" cy="584775"/>
          </a:xfrm>
          <a:prstGeom prst="rect">
            <a:avLst/>
          </a:prstGeom>
        </p:spPr>
        <p:txBody>
          <a:bodyPr wrap="square">
            <a:spAutoFit/>
          </a:bodyPr>
          <a:lstStyle/>
          <a:p>
            <a:r>
              <a:rPr lang="en-US" altLang="en-US" sz="3200" dirty="0" err="1">
                <a:solidFill>
                  <a:srgbClr val="FF0000"/>
                </a:solidFill>
              </a:rPr>
              <a:t>Trung</a:t>
            </a:r>
            <a:r>
              <a:rPr lang="en-US" altLang="en-US" sz="3200" dirty="0">
                <a:solidFill>
                  <a:srgbClr val="FF0000"/>
                </a:solidFill>
              </a:rPr>
              <a:t> </a:t>
            </a:r>
            <a:r>
              <a:rPr lang="en-US" altLang="en-US" sz="3200" dirty="0" err="1">
                <a:solidFill>
                  <a:srgbClr val="FF0000"/>
                </a:solidFill>
              </a:rPr>
              <a:t>thực</a:t>
            </a:r>
            <a:r>
              <a:rPr lang="en-US" altLang="en-US" sz="3200" dirty="0">
                <a:solidFill>
                  <a:srgbClr val="FF0000"/>
                </a:solidFill>
              </a:rPr>
              <a:t> </a:t>
            </a:r>
            <a:r>
              <a:rPr lang="en-US" altLang="en-US" sz="3200" dirty="0" err="1">
                <a:solidFill>
                  <a:srgbClr val="FF0000"/>
                </a:solidFill>
              </a:rPr>
              <a:t>biểu</a:t>
            </a:r>
            <a:r>
              <a:rPr lang="en-US" altLang="en-US" sz="3200" dirty="0">
                <a:solidFill>
                  <a:srgbClr val="FF0000"/>
                </a:solidFill>
              </a:rPr>
              <a:t> </a:t>
            </a:r>
            <a:r>
              <a:rPr lang="en-US" altLang="en-US" sz="3200" dirty="0" err="1">
                <a:solidFill>
                  <a:srgbClr val="FF0000"/>
                </a:solidFill>
              </a:rPr>
              <a:t>hiện</a:t>
            </a:r>
            <a:r>
              <a:rPr lang="en-US" altLang="en-US" sz="3200" dirty="0">
                <a:solidFill>
                  <a:srgbClr val="FF0000"/>
                </a:solidFill>
              </a:rPr>
              <a:t> </a:t>
            </a:r>
            <a:r>
              <a:rPr lang="en-US" altLang="en-US" sz="3200" dirty="0" err="1">
                <a:solidFill>
                  <a:srgbClr val="FF0000"/>
                </a:solidFill>
              </a:rPr>
              <a:t>những</a:t>
            </a:r>
            <a:r>
              <a:rPr lang="en-US" altLang="en-US" sz="3200" dirty="0">
                <a:solidFill>
                  <a:srgbClr val="FF0000"/>
                </a:solidFill>
              </a:rPr>
              <a:t> </a:t>
            </a:r>
            <a:r>
              <a:rPr lang="en-US" altLang="en-US" sz="3200" dirty="0" err="1">
                <a:solidFill>
                  <a:srgbClr val="FF0000"/>
                </a:solidFill>
              </a:rPr>
              <a:t>khía</a:t>
            </a:r>
            <a:r>
              <a:rPr lang="en-US" altLang="en-US" sz="3200" dirty="0">
                <a:solidFill>
                  <a:srgbClr val="FF0000"/>
                </a:solidFill>
              </a:rPr>
              <a:t> </a:t>
            </a:r>
            <a:r>
              <a:rPr lang="en-US" altLang="en-US" sz="3200" dirty="0" err="1">
                <a:solidFill>
                  <a:srgbClr val="FF0000"/>
                </a:solidFill>
              </a:rPr>
              <a:t>cạnh</a:t>
            </a:r>
            <a:r>
              <a:rPr lang="en-US" altLang="en-US" sz="3200" dirty="0">
                <a:solidFill>
                  <a:srgbClr val="FF0000"/>
                </a:solidFill>
              </a:rPr>
              <a:t> </a:t>
            </a:r>
            <a:r>
              <a:rPr lang="en-US" altLang="en-US" sz="3200" dirty="0" err="1">
                <a:solidFill>
                  <a:srgbClr val="FF0000"/>
                </a:solidFill>
              </a:rPr>
              <a:t>nào</a:t>
            </a:r>
            <a:r>
              <a:rPr lang="en-US" altLang="en-US" sz="3200" dirty="0">
                <a:solidFill>
                  <a:srgbClr val="FF0000"/>
                </a:solidFill>
              </a:rPr>
              <a:t> </a:t>
            </a:r>
            <a:r>
              <a:rPr lang="en-US" altLang="en-US" sz="3200" dirty="0" err="1">
                <a:solidFill>
                  <a:srgbClr val="FF0000"/>
                </a:solidFill>
              </a:rPr>
              <a:t>trong</a:t>
            </a:r>
            <a:r>
              <a:rPr lang="en-US" altLang="en-US" sz="3200" dirty="0">
                <a:solidFill>
                  <a:srgbClr val="FF0000"/>
                </a:solidFill>
              </a:rPr>
              <a:t> </a:t>
            </a:r>
            <a:r>
              <a:rPr lang="en-US" altLang="en-US" sz="3200" dirty="0" err="1">
                <a:solidFill>
                  <a:srgbClr val="FF0000"/>
                </a:solidFill>
              </a:rPr>
              <a:t>cuộc</a:t>
            </a:r>
            <a:r>
              <a:rPr lang="en-US" altLang="en-US" sz="3200" dirty="0">
                <a:solidFill>
                  <a:srgbClr val="FF0000"/>
                </a:solidFill>
              </a:rPr>
              <a:t> </a:t>
            </a:r>
            <a:r>
              <a:rPr lang="en-US" altLang="en-US" sz="3200" dirty="0" err="1" smtClean="0">
                <a:solidFill>
                  <a:srgbClr val="FF0000"/>
                </a:solidFill>
              </a:rPr>
              <a:t>sống</a:t>
            </a:r>
            <a:r>
              <a:rPr lang="en-US" altLang="en-US" sz="3200" dirty="0" smtClean="0">
                <a:solidFill>
                  <a:srgbClr val="FF0000"/>
                </a:solidFill>
              </a:rPr>
              <a:t>?</a:t>
            </a:r>
            <a:endParaRPr lang="en-US" altLang="en-US" sz="3200" dirty="0">
              <a:solidFill>
                <a:srgbClr val="FF0000"/>
              </a:solidFill>
            </a:endParaRPr>
          </a:p>
        </p:txBody>
      </p:sp>
      <p:sp>
        <p:nvSpPr>
          <p:cNvPr id="5" name="Rectangle 4"/>
          <p:cNvSpPr/>
          <p:nvPr/>
        </p:nvSpPr>
        <p:spPr>
          <a:xfrm>
            <a:off x="6516936" y="3340432"/>
            <a:ext cx="7344816" cy="1569660"/>
          </a:xfrm>
          <a:prstGeom prst="rect">
            <a:avLst/>
          </a:prstGeom>
        </p:spPr>
        <p:txBody>
          <a:bodyPr wrap="square">
            <a:spAutoFit/>
          </a:bodyPr>
          <a:lstStyle/>
          <a:p>
            <a:pPr algn="ctr"/>
            <a:r>
              <a:rPr lang="en-US" altLang="en-US" sz="3200" dirty="0">
                <a:solidFill>
                  <a:srgbClr val="0000FF"/>
                </a:solidFill>
              </a:rPr>
              <a:t>Qua </a:t>
            </a:r>
            <a:r>
              <a:rPr lang="en-US" altLang="en-US" sz="3200" dirty="0" err="1">
                <a:solidFill>
                  <a:srgbClr val="0000FF"/>
                </a:solidFill>
              </a:rPr>
              <a:t>thái</a:t>
            </a:r>
            <a:r>
              <a:rPr lang="en-US" altLang="en-US" sz="3200" dirty="0">
                <a:solidFill>
                  <a:srgbClr val="0000FF"/>
                </a:solidFill>
              </a:rPr>
              <a:t> </a:t>
            </a:r>
            <a:r>
              <a:rPr lang="vi-VN" altLang="en-US" sz="3200" dirty="0">
                <a:solidFill>
                  <a:srgbClr val="0000FF"/>
                </a:solidFill>
              </a:rPr>
              <a:t>đ</a:t>
            </a:r>
            <a:r>
              <a:rPr lang="en-US" altLang="en-US" sz="3200" dirty="0">
                <a:solidFill>
                  <a:srgbClr val="0000FF"/>
                </a:solidFill>
              </a:rPr>
              <a:t>ộ, qua </a:t>
            </a:r>
            <a:r>
              <a:rPr lang="en-US" altLang="en-US" sz="3200" dirty="0" err="1">
                <a:solidFill>
                  <a:srgbClr val="0000FF"/>
                </a:solidFill>
              </a:rPr>
              <a:t>hành</a:t>
            </a:r>
            <a:r>
              <a:rPr lang="en-US" altLang="en-US" sz="3200" dirty="0">
                <a:solidFill>
                  <a:srgbClr val="0000FF"/>
                </a:solidFill>
              </a:rPr>
              <a:t> </a:t>
            </a:r>
            <a:r>
              <a:rPr lang="vi-VN" altLang="en-US" sz="3200" dirty="0">
                <a:solidFill>
                  <a:srgbClr val="0000FF"/>
                </a:solidFill>
              </a:rPr>
              <a:t>đ</a:t>
            </a:r>
            <a:r>
              <a:rPr lang="en-US" altLang="en-US" sz="3200" dirty="0" err="1">
                <a:solidFill>
                  <a:srgbClr val="0000FF"/>
                </a:solidFill>
              </a:rPr>
              <a:t>ộng</a:t>
            </a:r>
            <a:r>
              <a:rPr lang="en-US" altLang="en-US" sz="3200" dirty="0">
                <a:solidFill>
                  <a:srgbClr val="0000FF"/>
                </a:solidFill>
              </a:rPr>
              <a:t>, qua </a:t>
            </a:r>
            <a:r>
              <a:rPr lang="en-US" altLang="en-US" sz="3200" dirty="0" err="1">
                <a:solidFill>
                  <a:srgbClr val="0000FF"/>
                </a:solidFill>
              </a:rPr>
              <a:t>lời</a:t>
            </a:r>
            <a:r>
              <a:rPr lang="en-US" altLang="en-US" sz="3200" dirty="0">
                <a:solidFill>
                  <a:srgbClr val="0000FF"/>
                </a:solidFill>
              </a:rPr>
              <a:t> </a:t>
            </a:r>
            <a:r>
              <a:rPr lang="en-US" altLang="en-US" sz="3200" dirty="0" err="1">
                <a:solidFill>
                  <a:srgbClr val="0000FF"/>
                </a:solidFill>
              </a:rPr>
              <a:t>nói</a:t>
            </a:r>
            <a:r>
              <a:rPr lang="en-US" altLang="en-US" sz="3200" dirty="0">
                <a:solidFill>
                  <a:srgbClr val="0000FF"/>
                </a:solidFill>
              </a:rPr>
              <a:t> </a:t>
            </a:r>
            <a:r>
              <a:rPr lang="en-US" altLang="en-US" sz="3200" dirty="0" err="1">
                <a:solidFill>
                  <a:srgbClr val="0000FF"/>
                </a:solidFill>
              </a:rPr>
              <a:t>của</a:t>
            </a:r>
            <a:r>
              <a:rPr lang="en-US" altLang="en-US" sz="3200" dirty="0">
                <a:solidFill>
                  <a:srgbClr val="0000FF"/>
                </a:solidFill>
              </a:rPr>
              <a:t> con ng</a:t>
            </a:r>
            <a:r>
              <a:rPr lang="vi-VN" altLang="en-US" sz="3200" dirty="0">
                <a:solidFill>
                  <a:srgbClr val="0000FF"/>
                </a:solidFill>
              </a:rPr>
              <a:t>ư</a:t>
            </a:r>
            <a:r>
              <a:rPr lang="en-US" altLang="en-US" sz="3200" dirty="0" err="1">
                <a:solidFill>
                  <a:srgbClr val="0000FF"/>
                </a:solidFill>
              </a:rPr>
              <a:t>ời</a:t>
            </a:r>
            <a:r>
              <a:rPr lang="en-US" altLang="en-US" sz="3200" dirty="0">
                <a:solidFill>
                  <a:srgbClr val="0000FF"/>
                </a:solidFill>
              </a:rPr>
              <a:t>, </a:t>
            </a:r>
            <a:r>
              <a:rPr lang="en-US" altLang="en-US" sz="3200" dirty="0" err="1">
                <a:solidFill>
                  <a:srgbClr val="0000FF"/>
                </a:solidFill>
              </a:rPr>
              <a:t>không</a:t>
            </a:r>
            <a:r>
              <a:rPr lang="en-US" altLang="en-US" sz="3200" dirty="0">
                <a:solidFill>
                  <a:srgbClr val="0000FF"/>
                </a:solidFill>
              </a:rPr>
              <a:t> </a:t>
            </a:r>
            <a:r>
              <a:rPr lang="en-US" altLang="en-US" sz="3200" dirty="0" err="1">
                <a:solidFill>
                  <a:srgbClr val="0000FF"/>
                </a:solidFill>
              </a:rPr>
              <a:t>chỉ</a:t>
            </a:r>
            <a:r>
              <a:rPr lang="en-US" altLang="en-US" sz="3200" dirty="0">
                <a:solidFill>
                  <a:srgbClr val="0000FF"/>
                </a:solidFill>
              </a:rPr>
              <a:t> </a:t>
            </a:r>
            <a:r>
              <a:rPr lang="en-US" altLang="en-US" sz="3200" dirty="0" err="1">
                <a:solidFill>
                  <a:srgbClr val="0000FF"/>
                </a:solidFill>
              </a:rPr>
              <a:t>trung</a:t>
            </a:r>
            <a:r>
              <a:rPr lang="en-US" altLang="en-US" sz="3200" dirty="0">
                <a:solidFill>
                  <a:srgbClr val="0000FF"/>
                </a:solidFill>
              </a:rPr>
              <a:t> </a:t>
            </a:r>
            <a:r>
              <a:rPr lang="en-US" altLang="en-US" sz="3200" dirty="0" err="1">
                <a:solidFill>
                  <a:srgbClr val="0000FF"/>
                </a:solidFill>
              </a:rPr>
              <a:t>thực</a:t>
            </a:r>
            <a:r>
              <a:rPr lang="en-US" altLang="en-US" sz="3200" dirty="0">
                <a:solidFill>
                  <a:srgbClr val="0000FF"/>
                </a:solidFill>
              </a:rPr>
              <a:t> </a:t>
            </a:r>
            <a:r>
              <a:rPr lang="en-US" altLang="en-US" sz="3200" dirty="0" err="1">
                <a:solidFill>
                  <a:srgbClr val="0000FF"/>
                </a:solidFill>
              </a:rPr>
              <a:t>với</a:t>
            </a:r>
            <a:r>
              <a:rPr lang="en-US" altLang="en-US" sz="3200" dirty="0">
                <a:solidFill>
                  <a:srgbClr val="0000FF"/>
                </a:solidFill>
              </a:rPr>
              <a:t> </a:t>
            </a:r>
            <a:r>
              <a:rPr lang="en-US" altLang="en-US" sz="3200" dirty="0" err="1">
                <a:solidFill>
                  <a:srgbClr val="0000FF"/>
                </a:solidFill>
              </a:rPr>
              <a:t>mọi</a:t>
            </a:r>
            <a:r>
              <a:rPr lang="en-US" altLang="en-US" sz="3200" dirty="0">
                <a:solidFill>
                  <a:srgbClr val="0000FF"/>
                </a:solidFill>
              </a:rPr>
              <a:t> ng</a:t>
            </a:r>
            <a:r>
              <a:rPr lang="vi-VN" altLang="en-US" sz="3200" dirty="0">
                <a:solidFill>
                  <a:srgbClr val="0000FF"/>
                </a:solidFill>
              </a:rPr>
              <a:t>ư</a:t>
            </a:r>
            <a:r>
              <a:rPr lang="en-US" altLang="en-US" sz="3200" dirty="0" err="1">
                <a:solidFill>
                  <a:srgbClr val="0000FF"/>
                </a:solidFill>
              </a:rPr>
              <a:t>ời</a:t>
            </a:r>
            <a:r>
              <a:rPr lang="en-US" altLang="en-US" sz="3200" dirty="0">
                <a:solidFill>
                  <a:srgbClr val="0000FF"/>
                </a:solidFill>
              </a:rPr>
              <a:t> </a:t>
            </a:r>
            <a:r>
              <a:rPr lang="en-US" altLang="en-US" sz="3200" dirty="0" err="1">
                <a:solidFill>
                  <a:srgbClr val="0000FF"/>
                </a:solidFill>
              </a:rPr>
              <a:t>mà</a:t>
            </a:r>
            <a:r>
              <a:rPr lang="en-US" altLang="en-US" sz="3200" dirty="0">
                <a:solidFill>
                  <a:srgbClr val="0000FF"/>
                </a:solidFill>
              </a:rPr>
              <a:t> </a:t>
            </a:r>
            <a:r>
              <a:rPr lang="en-US" altLang="en-US" sz="3200" dirty="0" err="1">
                <a:solidFill>
                  <a:srgbClr val="0000FF"/>
                </a:solidFill>
              </a:rPr>
              <a:t>còn</a:t>
            </a:r>
            <a:r>
              <a:rPr lang="en-US" altLang="en-US" sz="3200" dirty="0">
                <a:solidFill>
                  <a:srgbClr val="0000FF"/>
                </a:solidFill>
              </a:rPr>
              <a:t> </a:t>
            </a:r>
            <a:r>
              <a:rPr lang="en-US" altLang="en-US" sz="3200" dirty="0" err="1">
                <a:solidFill>
                  <a:srgbClr val="0000FF"/>
                </a:solidFill>
              </a:rPr>
              <a:t>với</a:t>
            </a:r>
            <a:r>
              <a:rPr lang="en-US" altLang="en-US" sz="3200" dirty="0">
                <a:solidFill>
                  <a:srgbClr val="0000FF"/>
                </a:solidFill>
              </a:rPr>
              <a:t> </a:t>
            </a:r>
            <a:r>
              <a:rPr lang="en-US" altLang="en-US" sz="3200" dirty="0" err="1">
                <a:solidFill>
                  <a:srgbClr val="0000FF"/>
                </a:solidFill>
              </a:rPr>
              <a:t>bản</a:t>
            </a:r>
            <a:r>
              <a:rPr lang="en-US" altLang="en-US" sz="3200" dirty="0">
                <a:solidFill>
                  <a:srgbClr val="0000FF"/>
                </a:solidFill>
              </a:rPr>
              <a:t> </a:t>
            </a:r>
            <a:r>
              <a:rPr lang="en-US" altLang="en-US" sz="3200" dirty="0" err="1" smtClean="0">
                <a:solidFill>
                  <a:srgbClr val="0000FF"/>
                </a:solidFill>
              </a:rPr>
              <a:t>thân</a:t>
            </a:r>
            <a:r>
              <a:rPr lang="en-US" altLang="en-US" sz="3200" dirty="0" smtClean="0">
                <a:solidFill>
                  <a:srgbClr val="0000FF"/>
                </a:solidFill>
              </a:rPr>
              <a:t>.</a:t>
            </a:r>
            <a:endParaRPr lang="en-US" altLang="en-US" sz="3200" dirty="0">
              <a:solidFill>
                <a:srgbClr val="0000FF"/>
              </a:solidFill>
            </a:endParaRPr>
          </a:p>
        </p:txBody>
      </p:sp>
    </p:spTree>
  </p:cSld>
  <p:clrMapOvr>
    <a:masterClrMapping/>
  </p:clrMapOvr>
  <p:transition advClick="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图片 40964" descr="1-40"/>
          <p:cNvPicPr>
            <a:picLocks noChangeAspect="1"/>
          </p:cNvPicPr>
          <p:nvPr/>
        </p:nvPicPr>
        <p:blipFill>
          <a:blip r:embed="rId3"/>
          <a:stretch>
            <a:fillRect/>
          </a:stretch>
        </p:blipFill>
        <p:spPr>
          <a:xfrm>
            <a:off x="12996905" y="6970142"/>
            <a:ext cx="3772977" cy="2775867"/>
          </a:xfrm>
          <a:prstGeom prst="rect">
            <a:avLst/>
          </a:prstGeom>
          <a:noFill/>
          <a:ln w="9525">
            <a:noFill/>
          </a:ln>
        </p:spPr>
      </p:pic>
      <p:pic>
        <p:nvPicPr>
          <p:cNvPr id="40966" name="图片 40965" descr="1-38"/>
          <p:cNvPicPr>
            <a:picLocks noChangeAspect="1"/>
          </p:cNvPicPr>
          <p:nvPr/>
        </p:nvPicPr>
        <p:blipFill>
          <a:blip r:embed="rId4"/>
          <a:stretch>
            <a:fillRect/>
          </a:stretch>
        </p:blipFill>
        <p:spPr>
          <a:xfrm>
            <a:off x="-36512" y="-735012"/>
            <a:ext cx="4121150" cy="10191750"/>
          </a:xfrm>
          <a:prstGeom prst="rect">
            <a:avLst/>
          </a:prstGeom>
          <a:noFill/>
          <a:ln w="9525">
            <a:noFill/>
          </a:ln>
        </p:spPr>
      </p:pic>
      <p:pic>
        <p:nvPicPr>
          <p:cNvPr id="40967" name="图片 40966" descr="1-39"/>
          <p:cNvPicPr>
            <a:picLocks noChangeAspect="1"/>
          </p:cNvPicPr>
          <p:nvPr/>
        </p:nvPicPr>
        <p:blipFill>
          <a:blip r:embed="rId5"/>
          <a:stretch>
            <a:fillRect/>
          </a:stretch>
        </p:blipFill>
        <p:spPr>
          <a:xfrm>
            <a:off x="1673225" y="1712912"/>
            <a:ext cx="14708188" cy="5977309"/>
          </a:xfrm>
          <a:prstGeom prst="rect">
            <a:avLst/>
          </a:prstGeom>
          <a:noFill/>
          <a:ln w="9525">
            <a:noFill/>
          </a:ln>
        </p:spPr>
      </p:pic>
      <p:sp>
        <p:nvSpPr>
          <p:cNvPr id="3" name="Rectangle 2"/>
          <p:cNvSpPr/>
          <p:nvPr/>
        </p:nvSpPr>
        <p:spPr>
          <a:xfrm>
            <a:off x="2969066" y="3874224"/>
            <a:ext cx="3035715" cy="1015663"/>
          </a:xfrm>
          <a:prstGeom prst="rect">
            <a:avLst/>
          </a:prstGeom>
        </p:spPr>
        <p:txBody>
          <a:bodyPr wrap="square">
            <a:spAutoFit/>
          </a:bodyPr>
          <a:lstStyle/>
          <a:p>
            <a:pPr algn="ctr"/>
            <a:r>
              <a:rPr lang="en-US" altLang="en-US" b="1" dirty="0" smtClean="0">
                <a:solidFill>
                  <a:srgbClr val="0000FF"/>
                </a:solidFill>
              </a:rPr>
              <a:t>2/ Ý </a:t>
            </a:r>
            <a:r>
              <a:rPr lang="en-US" altLang="en-US" b="1" dirty="0" err="1">
                <a:solidFill>
                  <a:srgbClr val="0000FF"/>
                </a:solidFill>
              </a:rPr>
              <a:t>nghĩa</a:t>
            </a:r>
            <a:r>
              <a:rPr lang="en-US" altLang="en-US" b="1" dirty="0">
                <a:solidFill>
                  <a:srgbClr val="0000FF"/>
                </a:solidFill>
              </a:rPr>
              <a:t> </a:t>
            </a:r>
            <a:r>
              <a:rPr lang="en-US" altLang="en-US" b="1" dirty="0" err="1">
                <a:solidFill>
                  <a:srgbClr val="0000FF"/>
                </a:solidFill>
              </a:rPr>
              <a:t>của</a:t>
            </a:r>
            <a:r>
              <a:rPr lang="en-US" altLang="en-US" b="1" dirty="0">
                <a:solidFill>
                  <a:srgbClr val="0000FF"/>
                </a:solidFill>
              </a:rPr>
              <a:t> </a:t>
            </a:r>
            <a:r>
              <a:rPr lang="en-US" altLang="en-US" b="1" dirty="0" err="1">
                <a:solidFill>
                  <a:srgbClr val="0000FF"/>
                </a:solidFill>
              </a:rPr>
              <a:t>trung</a:t>
            </a:r>
            <a:r>
              <a:rPr lang="en-US" altLang="en-US" b="1" dirty="0">
                <a:solidFill>
                  <a:srgbClr val="0000FF"/>
                </a:solidFill>
              </a:rPr>
              <a:t> </a:t>
            </a:r>
            <a:r>
              <a:rPr lang="en-US" altLang="en-US" b="1" dirty="0" err="1">
                <a:solidFill>
                  <a:srgbClr val="0000FF"/>
                </a:solidFill>
              </a:rPr>
              <a:t>thực</a:t>
            </a:r>
            <a:r>
              <a:rPr lang="en-US" altLang="en-US" b="1" dirty="0">
                <a:solidFill>
                  <a:srgbClr val="0000FF"/>
                </a:solidFill>
              </a:rPr>
              <a:t> ?</a:t>
            </a:r>
            <a:endParaRPr lang="en-US" dirty="0"/>
          </a:p>
        </p:txBody>
      </p:sp>
      <p:sp>
        <p:nvSpPr>
          <p:cNvPr id="4" name="Rectangle 3"/>
          <p:cNvSpPr/>
          <p:nvPr/>
        </p:nvSpPr>
        <p:spPr>
          <a:xfrm>
            <a:off x="7601994" y="3083590"/>
            <a:ext cx="2850649" cy="2554545"/>
          </a:xfrm>
          <a:prstGeom prst="rect">
            <a:avLst/>
          </a:prstGeom>
        </p:spPr>
        <p:txBody>
          <a:bodyPr wrap="square">
            <a:spAutoFit/>
          </a:bodyPr>
          <a:lstStyle/>
          <a:p>
            <a:pPr algn="ctr"/>
            <a:r>
              <a:rPr lang="en-US" altLang="en-US" sz="3200" dirty="0" err="1" smtClean="0"/>
              <a:t>Giúp</a:t>
            </a:r>
            <a:r>
              <a:rPr lang="en-US" altLang="en-US" sz="3200" dirty="0" smtClean="0"/>
              <a:t> </a:t>
            </a:r>
            <a:r>
              <a:rPr lang="en-US" altLang="en-US" sz="3200" dirty="0"/>
              <a:t>ta </a:t>
            </a:r>
            <a:r>
              <a:rPr lang="en-US" altLang="en-US" sz="3200" dirty="0" err="1"/>
              <a:t>nâng</a:t>
            </a:r>
            <a:r>
              <a:rPr lang="en-US" altLang="en-US" sz="3200" dirty="0"/>
              <a:t> </a:t>
            </a:r>
            <a:r>
              <a:rPr lang="en-US" altLang="en-US" sz="3200" dirty="0" err="1"/>
              <a:t>cao</a:t>
            </a:r>
            <a:r>
              <a:rPr lang="en-US" altLang="en-US" sz="3200" dirty="0"/>
              <a:t> </a:t>
            </a:r>
            <a:r>
              <a:rPr lang="en-US" altLang="en-US" sz="3200" dirty="0" err="1"/>
              <a:t>phẩm</a:t>
            </a:r>
            <a:r>
              <a:rPr lang="en-US" altLang="en-US" sz="3200" dirty="0"/>
              <a:t> </a:t>
            </a:r>
            <a:r>
              <a:rPr lang="en-US" altLang="en-US" sz="3200" dirty="0" err="1"/>
              <a:t>giá</a:t>
            </a:r>
            <a:r>
              <a:rPr lang="en-US" altLang="en-US" sz="3200" dirty="0"/>
              <a:t>, </a:t>
            </a:r>
            <a:r>
              <a:rPr lang="en-US" altLang="en-US" sz="3200" dirty="0" err="1"/>
              <a:t>làm</a:t>
            </a:r>
            <a:r>
              <a:rPr lang="en-US" altLang="en-US" sz="3200" dirty="0"/>
              <a:t> </a:t>
            </a:r>
            <a:r>
              <a:rPr lang="en-US" altLang="en-US" sz="3200" dirty="0" err="1"/>
              <a:t>lành</a:t>
            </a:r>
            <a:r>
              <a:rPr lang="en-US" altLang="en-US" sz="3200" dirty="0"/>
              <a:t> </a:t>
            </a:r>
            <a:r>
              <a:rPr lang="en-US" altLang="en-US" sz="3200" dirty="0" err="1"/>
              <a:t>mạnh</a:t>
            </a:r>
            <a:r>
              <a:rPr lang="en-US" altLang="en-US" sz="3200" dirty="0"/>
              <a:t> </a:t>
            </a:r>
            <a:r>
              <a:rPr lang="en-US" altLang="en-US" sz="3200" dirty="0" err="1"/>
              <a:t>các</a:t>
            </a:r>
            <a:r>
              <a:rPr lang="en-US" altLang="en-US" sz="3200" dirty="0"/>
              <a:t> </a:t>
            </a:r>
            <a:r>
              <a:rPr lang="en-US" altLang="en-US" sz="3200" dirty="0" err="1"/>
              <a:t>mối</a:t>
            </a:r>
            <a:r>
              <a:rPr lang="en-US" altLang="en-US" sz="3200" dirty="0"/>
              <a:t> </a:t>
            </a:r>
            <a:r>
              <a:rPr lang="en-US" altLang="en-US" sz="3200" dirty="0" err="1"/>
              <a:t>quan</a:t>
            </a:r>
            <a:r>
              <a:rPr lang="en-US" altLang="en-US" sz="3200" dirty="0"/>
              <a:t> </a:t>
            </a:r>
            <a:r>
              <a:rPr lang="en-US" altLang="en-US" sz="3200" dirty="0" err="1"/>
              <a:t>hệ</a:t>
            </a:r>
            <a:r>
              <a:rPr lang="en-US" altLang="en-US" sz="3200" dirty="0"/>
              <a:t> </a:t>
            </a:r>
            <a:r>
              <a:rPr lang="en-US" altLang="en-US" sz="3200" dirty="0" err="1"/>
              <a:t>xã</a:t>
            </a:r>
            <a:r>
              <a:rPr lang="en-US" altLang="en-US" sz="3200" dirty="0"/>
              <a:t> </a:t>
            </a:r>
            <a:r>
              <a:rPr lang="en-US" altLang="en-US" sz="3200" dirty="0" err="1"/>
              <a:t>hội</a:t>
            </a:r>
            <a:r>
              <a:rPr lang="en-US" altLang="en-US" sz="3200" dirty="0"/>
              <a:t> </a:t>
            </a:r>
            <a:endParaRPr lang="en-US" dirty="0"/>
          </a:p>
        </p:txBody>
      </p:sp>
      <p:sp>
        <p:nvSpPr>
          <p:cNvPr id="5" name="Rectangle 4"/>
          <p:cNvSpPr/>
          <p:nvPr/>
        </p:nvSpPr>
        <p:spPr>
          <a:xfrm>
            <a:off x="12428399" y="2780042"/>
            <a:ext cx="3449577" cy="1077218"/>
          </a:xfrm>
          <a:prstGeom prst="rect">
            <a:avLst/>
          </a:prstGeom>
        </p:spPr>
        <p:txBody>
          <a:bodyPr wrap="square">
            <a:spAutoFit/>
          </a:bodyPr>
          <a:lstStyle/>
          <a:p>
            <a:r>
              <a:rPr lang="en-US" altLang="en-US" sz="3200" dirty="0"/>
              <a:t>Đ</a:t>
            </a:r>
            <a:r>
              <a:rPr lang="vi-VN" altLang="en-US" sz="3200" dirty="0" smtClean="0"/>
              <a:t>ư</a:t>
            </a:r>
            <a:r>
              <a:rPr lang="en-US" altLang="en-US" sz="3200" dirty="0" err="1"/>
              <a:t>ợc</a:t>
            </a:r>
            <a:r>
              <a:rPr lang="en-US" altLang="en-US" sz="3200" dirty="0"/>
              <a:t> </a:t>
            </a:r>
            <a:r>
              <a:rPr lang="en-US" altLang="en-US" sz="3200" dirty="0" err="1"/>
              <a:t>mọi</a:t>
            </a:r>
            <a:r>
              <a:rPr lang="en-US" altLang="en-US" sz="3200" dirty="0"/>
              <a:t> ng</a:t>
            </a:r>
            <a:r>
              <a:rPr lang="vi-VN" altLang="en-US" sz="3200" dirty="0"/>
              <a:t>ư</a:t>
            </a:r>
            <a:r>
              <a:rPr lang="en-US" altLang="en-US" sz="3200" dirty="0" err="1"/>
              <a:t>ời</a:t>
            </a:r>
            <a:r>
              <a:rPr lang="en-US" altLang="en-US" sz="3200" dirty="0"/>
              <a:t> tin </a:t>
            </a:r>
            <a:r>
              <a:rPr lang="en-US" altLang="en-US" sz="3200" dirty="0" err="1"/>
              <a:t>yêu</a:t>
            </a:r>
            <a:r>
              <a:rPr lang="en-US" altLang="en-US" sz="3200" dirty="0"/>
              <a:t> </a:t>
            </a:r>
            <a:r>
              <a:rPr lang="en-US" altLang="en-US" sz="3200" dirty="0" err="1"/>
              <a:t>kính</a:t>
            </a:r>
            <a:r>
              <a:rPr lang="en-US" altLang="en-US" sz="3200" dirty="0"/>
              <a:t> </a:t>
            </a:r>
            <a:r>
              <a:rPr lang="en-US" altLang="en-US" sz="3200" dirty="0" err="1"/>
              <a:t>trọng</a:t>
            </a:r>
            <a:endParaRPr lang="en-US" altLang="en-US" sz="3200" dirty="0"/>
          </a:p>
        </p:txBody>
      </p:sp>
      <p:sp>
        <p:nvSpPr>
          <p:cNvPr id="8" name="Rectangle 7"/>
          <p:cNvSpPr/>
          <p:nvPr/>
        </p:nvSpPr>
        <p:spPr>
          <a:xfrm>
            <a:off x="12372787" y="4243081"/>
            <a:ext cx="3518893" cy="2062103"/>
          </a:xfrm>
          <a:prstGeom prst="rect">
            <a:avLst/>
          </a:prstGeom>
        </p:spPr>
        <p:txBody>
          <a:bodyPr wrap="square">
            <a:spAutoFit/>
          </a:bodyPr>
          <a:lstStyle/>
          <a:p>
            <a:r>
              <a:rPr lang="en-US" altLang="en-US" sz="3200" dirty="0" smtClean="0">
                <a:solidFill>
                  <a:srgbClr val="FF0000"/>
                </a:solidFill>
              </a:rPr>
              <a:t>=&gt;</a:t>
            </a:r>
            <a:r>
              <a:rPr lang="en-US" altLang="en-US" sz="3200" dirty="0" err="1" smtClean="0">
                <a:solidFill>
                  <a:srgbClr val="FF0000"/>
                </a:solidFill>
              </a:rPr>
              <a:t>Trung</a:t>
            </a:r>
            <a:r>
              <a:rPr lang="en-US" altLang="en-US" sz="3200" dirty="0" smtClean="0">
                <a:solidFill>
                  <a:srgbClr val="FF0000"/>
                </a:solidFill>
              </a:rPr>
              <a:t> </a:t>
            </a:r>
            <a:r>
              <a:rPr lang="en-US" altLang="en-US" sz="3200" dirty="0" err="1">
                <a:solidFill>
                  <a:srgbClr val="FF0000"/>
                </a:solidFill>
              </a:rPr>
              <a:t>thực</a:t>
            </a:r>
            <a:r>
              <a:rPr lang="en-US" altLang="en-US" sz="3200" dirty="0">
                <a:solidFill>
                  <a:srgbClr val="FF0000"/>
                </a:solidFill>
              </a:rPr>
              <a:t> </a:t>
            </a:r>
            <a:r>
              <a:rPr lang="en-US" altLang="en-US" sz="3200" dirty="0" err="1">
                <a:solidFill>
                  <a:srgbClr val="FF0000"/>
                </a:solidFill>
              </a:rPr>
              <a:t>là</a:t>
            </a:r>
            <a:r>
              <a:rPr lang="en-US" altLang="en-US" sz="3200" dirty="0">
                <a:solidFill>
                  <a:srgbClr val="FF0000"/>
                </a:solidFill>
              </a:rPr>
              <a:t> </a:t>
            </a:r>
            <a:r>
              <a:rPr lang="vi-VN" altLang="en-US" sz="3200" dirty="0">
                <a:solidFill>
                  <a:srgbClr val="FF0000"/>
                </a:solidFill>
              </a:rPr>
              <a:t>đ</a:t>
            </a:r>
            <a:r>
              <a:rPr lang="en-US" altLang="en-US" sz="3200" dirty="0" err="1">
                <a:solidFill>
                  <a:srgbClr val="FF0000"/>
                </a:solidFill>
              </a:rPr>
              <a:t>ức</a:t>
            </a:r>
            <a:r>
              <a:rPr lang="en-US" altLang="en-US" sz="3200" dirty="0">
                <a:solidFill>
                  <a:srgbClr val="FF0000"/>
                </a:solidFill>
              </a:rPr>
              <a:t> </a:t>
            </a:r>
            <a:r>
              <a:rPr lang="en-US" altLang="en-US" sz="3200" dirty="0" err="1">
                <a:solidFill>
                  <a:srgbClr val="FF0000"/>
                </a:solidFill>
              </a:rPr>
              <a:t>tính</a:t>
            </a:r>
            <a:r>
              <a:rPr lang="en-US" altLang="en-US" sz="3200" dirty="0">
                <a:solidFill>
                  <a:srgbClr val="FF0000"/>
                </a:solidFill>
              </a:rPr>
              <a:t> </a:t>
            </a:r>
            <a:r>
              <a:rPr lang="en-US" altLang="en-US" sz="3200" dirty="0" err="1">
                <a:solidFill>
                  <a:srgbClr val="FF0000"/>
                </a:solidFill>
              </a:rPr>
              <a:t>cần</a:t>
            </a:r>
            <a:r>
              <a:rPr lang="en-US" altLang="en-US" sz="3200" dirty="0">
                <a:solidFill>
                  <a:srgbClr val="FF0000"/>
                </a:solidFill>
              </a:rPr>
              <a:t> </a:t>
            </a:r>
            <a:r>
              <a:rPr lang="en-US" altLang="en-US" sz="3200" dirty="0" err="1">
                <a:solidFill>
                  <a:srgbClr val="FF0000"/>
                </a:solidFill>
              </a:rPr>
              <a:t>thiết</a:t>
            </a:r>
            <a:r>
              <a:rPr lang="en-US" altLang="en-US" sz="3200" dirty="0">
                <a:solidFill>
                  <a:srgbClr val="FF0000"/>
                </a:solidFill>
              </a:rPr>
              <a:t> </a:t>
            </a:r>
            <a:r>
              <a:rPr lang="en-US" altLang="en-US" sz="3200" dirty="0" err="1">
                <a:solidFill>
                  <a:srgbClr val="FF0000"/>
                </a:solidFill>
              </a:rPr>
              <a:t>và</a:t>
            </a:r>
            <a:r>
              <a:rPr lang="en-US" altLang="en-US" sz="3200" dirty="0">
                <a:solidFill>
                  <a:srgbClr val="FF0000"/>
                </a:solidFill>
              </a:rPr>
              <a:t> </a:t>
            </a:r>
            <a:r>
              <a:rPr lang="en-US" altLang="en-US" sz="3200" dirty="0" err="1">
                <a:solidFill>
                  <a:srgbClr val="FF0000"/>
                </a:solidFill>
              </a:rPr>
              <a:t>quí</a:t>
            </a:r>
            <a:r>
              <a:rPr lang="en-US" altLang="en-US" sz="3200" dirty="0">
                <a:solidFill>
                  <a:srgbClr val="FF0000"/>
                </a:solidFill>
              </a:rPr>
              <a:t> </a:t>
            </a:r>
            <a:r>
              <a:rPr lang="en-US" altLang="en-US" sz="3200" dirty="0" err="1">
                <a:solidFill>
                  <a:srgbClr val="FF0000"/>
                </a:solidFill>
              </a:rPr>
              <a:t>báu</a:t>
            </a:r>
            <a:r>
              <a:rPr lang="en-US" altLang="en-US" sz="3200" dirty="0">
                <a:solidFill>
                  <a:srgbClr val="FF0000"/>
                </a:solidFill>
              </a:rPr>
              <a:t> </a:t>
            </a:r>
            <a:r>
              <a:rPr lang="en-US" altLang="en-US" sz="3200" dirty="0" err="1">
                <a:solidFill>
                  <a:srgbClr val="FF0000"/>
                </a:solidFill>
              </a:rPr>
              <a:t>của</a:t>
            </a:r>
            <a:r>
              <a:rPr lang="en-US" altLang="en-US" sz="3200" dirty="0">
                <a:solidFill>
                  <a:srgbClr val="FF0000"/>
                </a:solidFill>
              </a:rPr>
              <a:t> </a:t>
            </a:r>
            <a:r>
              <a:rPr lang="en-US" altLang="en-US" sz="3200" dirty="0" err="1">
                <a:solidFill>
                  <a:srgbClr val="FF0000"/>
                </a:solidFill>
              </a:rPr>
              <a:t>mỗi</a:t>
            </a:r>
            <a:r>
              <a:rPr lang="en-US" altLang="en-US" sz="3200" dirty="0">
                <a:solidFill>
                  <a:srgbClr val="FF0000"/>
                </a:solidFill>
              </a:rPr>
              <a:t> con ng</a:t>
            </a:r>
            <a:r>
              <a:rPr lang="vi-VN" altLang="en-US" sz="3200" dirty="0">
                <a:solidFill>
                  <a:srgbClr val="FF0000"/>
                </a:solidFill>
              </a:rPr>
              <a:t>ư</a:t>
            </a:r>
            <a:r>
              <a:rPr lang="en-US" altLang="en-US" sz="3200" dirty="0" err="1">
                <a:solidFill>
                  <a:srgbClr val="FF0000"/>
                </a:solidFill>
              </a:rPr>
              <a:t>ời</a:t>
            </a:r>
            <a:r>
              <a:rPr lang="en-US" altLang="en-US" sz="3200" dirty="0">
                <a:solidFill>
                  <a:srgbClr val="FF0000"/>
                </a:solidFill>
              </a:rPr>
              <a:t>. </a:t>
            </a:r>
          </a:p>
        </p:txBody>
      </p:sp>
    </p:spTree>
  </p:cSld>
  <p:clrMapOvr>
    <a:masterClrMapping/>
  </p:clrMapOvr>
  <p:transition advClick="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588" y="4763"/>
            <a:ext cx="16775112" cy="9466262"/>
          </a:xfrm>
          <a:prstGeom prst="rect">
            <a:avLst/>
          </a:prstGeom>
          <a:noFill/>
          <a:ln w="9525">
            <a:noFill/>
          </a:ln>
        </p:spPr>
      </p:pic>
      <p:sp>
        <p:nvSpPr>
          <p:cNvPr id="2" name="Rectangle 1"/>
          <p:cNvSpPr/>
          <p:nvPr/>
        </p:nvSpPr>
        <p:spPr>
          <a:xfrm rot="19515947">
            <a:off x="1558622" y="1948994"/>
            <a:ext cx="3174932" cy="553998"/>
          </a:xfrm>
          <a:prstGeom prst="rect">
            <a:avLst/>
          </a:prstGeom>
        </p:spPr>
        <p:txBody>
          <a:bodyPr wrap="square">
            <a:spAutoFit/>
          </a:bodyPr>
          <a:lstStyle/>
          <a:p>
            <a:r>
              <a:rPr lang="en-US" dirty="0" err="1">
                <a:solidFill>
                  <a:srgbClr val="FF0000"/>
                </a:solidFill>
                <a:latin typeface="+mj-lt"/>
              </a:rPr>
              <a:t>Nội</a:t>
            </a:r>
            <a:r>
              <a:rPr lang="en-US" dirty="0">
                <a:solidFill>
                  <a:srgbClr val="FF0000"/>
                </a:solidFill>
                <a:latin typeface="+mj-lt"/>
              </a:rPr>
              <a:t> </a:t>
            </a:r>
            <a:r>
              <a:rPr lang="en-US" sz="2800" dirty="0">
                <a:solidFill>
                  <a:srgbClr val="FF0000"/>
                </a:solidFill>
                <a:latin typeface="+mj-lt"/>
              </a:rPr>
              <a:t>dung</a:t>
            </a:r>
            <a:r>
              <a:rPr lang="en-US" dirty="0">
                <a:solidFill>
                  <a:srgbClr val="FF0000"/>
                </a:solidFill>
                <a:latin typeface="+mj-lt"/>
              </a:rPr>
              <a:t> </a:t>
            </a:r>
            <a:r>
              <a:rPr lang="en-US" dirty="0" err="1">
                <a:solidFill>
                  <a:srgbClr val="FF0000"/>
                </a:solidFill>
                <a:latin typeface="+mj-lt"/>
              </a:rPr>
              <a:t>bài</a:t>
            </a:r>
            <a:r>
              <a:rPr lang="en-US" dirty="0">
                <a:solidFill>
                  <a:srgbClr val="FF0000"/>
                </a:solidFill>
                <a:latin typeface="+mj-lt"/>
              </a:rPr>
              <a:t> </a:t>
            </a:r>
            <a:r>
              <a:rPr lang="en-US" dirty="0" err="1" smtClean="0">
                <a:solidFill>
                  <a:srgbClr val="FF0000"/>
                </a:solidFill>
                <a:latin typeface="+mj-lt"/>
              </a:rPr>
              <a:t>viết</a:t>
            </a:r>
            <a:endParaRPr lang="en-US" dirty="0">
              <a:solidFill>
                <a:srgbClr val="FF0000"/>
              </a:solidFill>
              <a:latin typeface="+mj-lt"/>
            </a:endParaRPr>
          </a:p>
        </p:txBody>
      </p:sp>
      <p:sp>
        <p:nvSpPr>
          <p:cNvPr id="3" name="Rectangle 2"/>
          <p:cNvSpPr/>
          <p:nvPr/>
        </p:nvSpPr>
        <p:spPr>
          <a:xfrm>
            <a:off x="4617334" y="2388628"/>
            <a:ext cx="8388350" cy="1815882"/>
          </a:xfrm>
          <a:prstGeom prst="rect">
            <a:avLst/>
          </a:prstGeom>
        </p:spPr>
        <p:txBody>
          <a:bodyPr>
            <a:spAutoFit/>
          </a:bodyPr>
          <a:lstStyle/>
          <a:p>
            <a:pPr algn="just"/>
            <a:r>
              <a:rPr lang="en-US" sz="2800" b="1" i="1" dirty="0" smtClean="0">
                <a:latin typeface="+mj-lt"/>
              </a:rPr>
              <a:t>1/ </a:t>
            </a:r>
            <a:r>
              <a:rPr lang="en-US" sz="2800" b="1" i="1" dirty="0" err="1" smtClean="0">
                <a:latin typeface="+mj-lt"/>
              </a:rPr>
              <a:t>Khái</a:t>
            </a:r>
            <a:r>
              <a:rPr lang="en-US" sz="2800" b="1" i="1" dirty="0" smtClean="0">
                <a:latin typeface="+mj-lt"/>
              </a:rPr>
              <a:t> </a:t>
            </a:r>
            <a:r>
              <a:rPr lang="en-US" sz="2800" b="1" i="1" dirty="0" err="1">
                <a:latin typeface="+mj-lt"/>
              </a:rPr>
              <a:t>niệm</a:t>
            </a:r>
            <a:r>
              <a:rPr lang="en-US" sz="2800" b="1" i="1" dirty="0">
                <a:latin typeface="+mj-lt"/>
              </a:rPr>
              <a:t>:</a:t>
            </a:r>
            <a:endParaRPr lang="en-US" sz="2800" dirty="0">
              <a:latin typeface="+mj-lt"/>
            </a:endParaRPr>
          </a:p>
          <a:p>
            <a:pPr algn="just"/>
            <a:r>
              <a:rPr lang="en-US" sz="2800" dirty="0" err="1" smtClean="0">
                <a:latin typeface="+mj-lt"/>
              </a:rPr>
              <a:t>Trung</a:t>
            </a:r>
            <a:r>
              <a:rPr lang="en-US" sz="2800" dirty="0" smtClean="0">
                <a:latin typeface="+mj-lt"/>
              </a:rPr>
              <a:t> </a:t>
            </a:r>
            <a:r>
              <a:rPr lang="en-US" sz="2800" dirty="0" err="1">
                <a:latin typeface="+mj-lt"/>
              </a:rPr>
              <a:t>thực</a:t>
            </a:r>
            <a:r>
              <a:rPr lang="en-US" sz="2800" dirty="0">
                <a:latin typeface="+mj-lt"/>
              </a:rPr>
              <a:t> </a:t>
            </a:r>
            <a:r>
              <a:rPr lang="en-US" sz="2800" dirty="0" err="1">
                <a:latin typeface="+mj-lt"/>
              </a:rPr>
              <a:t>là</a:t>
            </a:r>
            <a:r>
              <a:rPr lang="en-US" sz="2800" dirty="0">
                <a:latin typeface="+mj-lt"/>
              </a:rPr>
              <a:t> </a:t>
            </a:r>
            <a:r>
              <a:rPr lang="en-US" sz="2800" dirty="0" err="1">
                <a:latin typeface="+mj-lt"/>
              </a:rPr>
              <a:t>luôn</a:t>
            </a:r>
            <a:r>
              <a:rPr lang="en-US" sz="2800" dirty="0">
                <a:latin typeface="+mj-lt"/>
              </a:rPr>
              <a:t> </a:t>
            </a:r>
            <a:r>
              <a:rPr lang="en-US" sz="2800" dirty="0" err="1">
                <a:latin typeface="+mj-lt"/>
              </a:rPr>
              <a:t>tôn</a:t>
            </a:r>
            <a:r>
              <a:rPr lang="en-US" sz="2800" dirty="0">
                <a:latin typeface="+mj-lt"/>
              </a:rPr>
              <a:t> </a:t>
            </a:r>
            <a:r>
              <a:rPr lang="en-US" sz="2800" dirty="0" err="1">
                <a:latin typeface="+mj-lt"/>
              </a:rPr>
              <a:t>trọng</a:t>
            </a:r>
            <a:r>
              <a:rPr lang="en-US" sz="2800" dirty="0">
                <a:latin typeface="+mj-lt"/>
              </a:rPr>
              <a:t> </a:t>
            </a:r>
            <a:r>
              <a:rPr lang="en-US" sz="2800" dirty="0" err="1">
                <a:latin typeface="+mj-lt"/>
              </a:rPr>
              <a:t>sự</a:t>
            </a:r>
            <a:r>
              <a:rPr lang="en-US" sz="2800" dirty="0">
                <a:latin typeface="+mj-lt"/>
              </a:rPr>
              <a:t> </a:t>
            </a:r>
            <a:r>
              <a:rPr lang="en-US" sz="2800" dirty="0" err="1">
                <a:latin typeface="+mj-lt"/>
              </a:rPr>
              <a:t>thật</a:t>
            </a:r>
            <a:r>
              <a:rPr lang="en-US" sz="2800" dirty="0">
                <a:latin typeface="+mj-lt"/>
              </a:rPr>
              <a:t> </a:t>
            </a:r>
            <a:r>
              <a:rPr lang="en-US" sz="2800" dirty="0" err="1">
                <a:latin typeface="+mj-lt"/>
              </a:rPr>
              <a:t>chân</a:t>
            </a:r>
            <a:r>
              <a:rPr lang="en-US" sz="2800" dirty="0">
                <a:latin typeface="+mj-lt"/>
              </a:rPr>
              <a:t> </a:t>
            </a:r>
            <a:r>
              <a:rPr lang="en-US" sz="2800" dirty="0" err="1">
                <a:latin typeface="+mj-lt"/>
              </a:rPr>
              <a:t>lí</a:t>
            </a:r>
            <a:r>
              <a:rPr lang="en-US" sz="2800" dirty="0">
                <a:latin typeface="+mj-lt"/>
              </a:rPr>
              <a:t>, </a:t>
            </a:r>
            <a:r>
              <a:rPr lang="en-US" sz="2800" dirty="0" err="1">
                <a:latin typeface="+mj-lt"/>
              </a:rPr>
              <a:t>lẽ</a:t>
            </a:r>
            <a:r>
              <a:rPr lang="en-US" sz="2800" dirty="0">
                <a:latin typeface="+mj-lt"/>
              </a:rPr>
              <a:t> </a:t>
            </a:r>
            <a:r>
              <a:rPr lang="en-US" sz="2800" dirty="0" err="1">
                <a:latin typeface="+mj-lt"/>
              </a:rPr>
              <a:t>phải</a:t>
            </a:r>
            <a:r>
              <a:rPr lang="en-US" sz="2800" dirty="0">
                <a:latin typeface="+mj-lt"/>
              </a:rPr>
              <a:t>, </a:t>
            </a:r>
            <a:r>
              <a:rPr lang="en-US" sz="2800" dirty="0" err="1">
                <a:latin typeface="+mj-lt"/>
              </a:rPr>
              <a:t>sống</a:t>
            </a:r>
            <a:r>
              <a:rPr lang="en-US" sz="2800" dirty="0">
                <a:latin typeface="+mj-lt"/>
              </a:rPr>
              <a:t> </a:t>
            </a:r>
            <a:r>
              <a:rPr lang="en-US" sz="2800" dirty="0" err="1">
                <a:latin typeface="+mj-lt"/>
              </a:rPr>
              <a:t>ngay</a:t>
            </a:r>
            <a:r>
              <a:rPr lang="en-US" sz="2800" dirty="0">
                <a:latin typeface="+mj-lt"/>
              </a:rPr>
              <a:t> </a:t>
            </a:r>
            <a:r>
              <a:rPr lang="en-US" sz="2800" dirty="0" err="1">
                <a:latin typeface="+mj-lt"/>
              </a:rPr>
              <a:t>thẳng</a:t>
            </a:r>
            <a:r>
              <a:rPr lang="en-US" sz="2800" dirty="0">
                <a:latin typeface="+mj-lt"/>
              </a:rPr>
              <a:t>, </a:t>
            </a:r>
            <a:r>
              <a:rPr lang="en-US" sz="2800" dirty="0" err="1">
                <a:latin typeface="+mj-lt"/>
              </a:rPr>
              <a:t>thật</a:t>
            </a:r>
            <a:r>
              <a:rPr lang="en-US" sz="2800" dirty="0">
                <a:latin typeface="+mj-lt"/>
              </a:rPr>
              <a:t> </a:t>
            </a:r>
            <a:r>
              <a:rPr lang="en-US" sz="2800" dirty="0" err="1">
                <a:latin typeface="+mj-lt"/>
              </a:rPr>
              <a:t>thà</a:t>
            </a:r>
            <a:r>
              <a:rPr lang="en-US" sz="2800" dirty="0">
                <a:latin typeface="+mj-lt"/>
              </a:rPr>
              <a:t> </a:t>
            </a:r>
            <a:r>
              <a:rPr lang="en-US" sz="2800" dirty="0" err="1">
                <a:latin typeface="+mj-lt"/>
              </a:rPr>
              <a:t>và</a:t>
            </a:r>
            <a:r>
              <a:rPr lang="en-US" sz="2800" dirty="0">
                <a:latin typeface="+mj-lt"/>
              </a:rPr>
              <a:t> </a:t>
            </a:r>
            <a:r>
              <a:rPr lang="en-US" sz="2800" dirty="0" err="1">
                <a:latin typeface="+mj-lt"/>
              </a:rPr>
              <a:t>dũng</a:t>
            </a:r>
            <a:r>
              <a:rPr lang="en-US" sz="2800" dirty="0">
                <a:latin typeface="+mj-lt"/>
              </a:rPr>
              <a:t> </a:t>
            </a:r>
            <a:r>
              <a:rPr lang="en-US" sz="2800" dirty="0" err="1">
                <a:latin typeface="+mj-lt"/>
              </a:rPr>
              <a:t>cảm</a:t>
            </a:r>
            <a:r>
              <a:rPr lang="en-US" sz="2800" dirty="0">
                <a:latin typeface="+mj-lt"/>
              </a:rPr>
              <a:t> </a:t>
            </a:r>
            <a:r>
              <a:rPr lang="en-US" sz="2800" dirty="0" err="1">
                <a:latin typeface="+mj-lt"/>
              </a:rPr>
              <a:t>nhận</a:t>
            </a:r>
            <a:r>
              <a:rPr lang="en-US" sz="2800" dirty="0">
                <a:latin typeface="+mj-lt"/>
              </a:rPr>
              <a:t> </a:t>
            </a:r>
            <a:r>
              <a:rPr lang="en-US" sz="2800" dirty="0" err="1">
                <a:latin typeface="+mj-lt"/>
              </a:rPr>
              <a:t>lỗi</a:t>
            </a:r>
            <a:r>
              <a:rPr lang="en-US" sz="2800" dirty="0">
                <a:latin typeface="+mj-lt"/>
              </a:rPr>
              <a:t> </a:t>
            </a:r>
            <a:r>
              <a:rPr lang="en-US" sz="2800" dirty="0" err="1">
                <a:latin typeface="+mj-lt"/>
              </a:rPr>
              <a:t>khi</a:t>
            </a:r>
            <a:r>
              <a:rPr lang="en-US" sz="2800" dirty="0">
                <a:latin typeface="+mj-lt"/>
              </a:rPr>
              <a:t> </a:t>
            </a:r>
            <a:r>
              <a:rPr lang="en-US" sz="2800" dirty="0" err="1">
                <a:latin typeface="+mj-lt"/>
              </a:rPr>
              <a:t>mình</a:t>
            </a:r>
            <a:r>
              <a:rPr lang="en-US" sz="2800" dirty="0">
                <a:latin typeface="+mj-lt"/>
              </a:rPr>
              <a:t> </a:t>
            </a:r>
            <a:r>
              <a:rPr lang="en-US" sz="2800" dirty="0" err="1">
                <a:latin typeface="+mj-lt"/>
              </a:rPr>
              <a:t>mắc</a:t>
            </a:r>
            <a:r>
              <a:rPr lang="en-US" sz="2800" dirty="0">
                <a:latin typeface="+mj-lt"/>
              </a:rPr>
              <a:t> </a:t>
            </a:r>
            <a:r>
              <a:rPr lang="en-US" sz="2800" dirty="0" err="1">
                <a:latin typeface="+mj-lt"/>
              </a:rPr>
              <a:t>khuyết</a:t>
            </a:r>
            <a:r>
              <a:rPr lang="en-US" sz="2800" dirty="0">
                <a:latin typeface="+mj-lt"/>
              </a:rPr>
              <a:t> </a:t>
            </a:r>
            <a:r>
              <a:rPr lang="en-US" sz="2800" dirty="0" err="1">
                <a:latin typeface="+mj-lt"/>
              </a:rPr>
              <a:t>điểm</a:t>
            </a:r>
            <a:r>
              <a:rPr lang="en-US" sz="2800" dirty="0">
                <a:latin typeface="+mj-lt"/>
              </a:rPr>
              <a:t>.</a:t>
            </a:r>
          </a:p>
        </p:txBody>
      </p:sp>
      <p:sp>
        <p:nvSpPr>
          <p:cNvPr id="5" name="Rectangle 4"/>
          <p:cNvSpPr/>
          <p:nvPr/>
        </p:nvSpPr>
        <p:spPr>
          <a:xfrm>
            <a:off x="2484488" y="4460895"/>
            <a:ext cx="4802918" cy="523220"/>
          </a:xfrm>
          <a:prstGeom prst="rect">
            <a:avLst/>
          </a:prstGeom>
        </p:spPr>
        <p:txBody>
          <a:bodyPr wrap="none">
            <a:spAutoFit/>
          </a:bodyPr>
          <a:lstStyle/>
          <a:p>
            <a:r>
              <a:rPr lang="en-US" sz="2800" dirty="0" err="1">
                <a:latin typeface="+mj-lt"/>
              </a:rPr>
              <a:t>Biểu</a:t>
            </a:r>
            <a:r>
              <a:rPr lang="en-US" sz="2800" dirty="0">
                <a:latin typeface="+mj-lt"/>
              </a:rPr>
              <a:t> </a:t>
            </a:r>
            <a:r>
              <a:rPr lang="en-US" sz="2800" dirty="0" err="1">
                <a:latin typeface="+mj-lt"/>
              </a:rPr>
              <a:t>hiện</a:t>
            </a:r>
            <a:r>
              <a:rPr lang="en-US" sz="2800" dirty="0">
                <a:latin typeface="+mj-lt"/>
              </a:rPr>
              <a:t> </a:t>
            </a:r>
            <a:r>
              <a:rPr lang="en-US" sz="2800" dirty="0" err="1">
                <a:latin typeface="+mj-lt"/>
              </a:rPr>
              <a:t>của</a:t>
            </a:r>
            <a:r>
              <a:rPr lang="en-US" sz="2800" dirty="0">
                <a:latin typeface="+mj-lt"/>
              </a:rPr>
              <a:t> </a:t>
            </a:r>
            <a:r>
              <a:rPr lang="en-US" sz="2800" dirty="0" err="1">
                <a:latin typeface="+mj-lt"/>
              </a:rPr>
              <a:t>tính</a:t>
            </a:r>
            <a:r>
              <a:rPr lang="en-US" sz="2800" dirty="0">
                <a:latin typeface="+mj-lt"/>
              </a:rPr>
              <a:t> </a:t>
            </a:r>
            <a:r>
              <a:rPr lang="en-US" sz="2800" dirty="0" err="1">
                <a:latin typeface="+mj-lt"/>
              </a:rPr>
              <a:t>trung</a:t>
            </a:r>
            <a:r>
              <a:rPr lang="en-US" sz="2800" dirty="0">
                <a:latin typeface="+mj-lt"/>
              </a:rPr>
              <a:t> </a:t>
            </a:r>
            <a:r>
              <a:rPr lang="en-US" sz="2800" dirty="0" err="1">
                <a:latin typeface="+mj-lt"/>
              </a:rPr>
              <a:t>thực</a:t>
            </a:r>
            <a:endParaRPr lang="en-US" sz="2800" dirty="0">
              <a:latin typeface="+mj-lt"/>
            </a:endParaRPr>
          </a:p>
        </p:txBody>
      </p:sp>
      <p:sp>
        <p:nvSpPr>
          <p:cNvPr id="6" name="Rectangle 5"/>
          <p:cNvSpPr/>
          <p:nvPr/>
        </p:nvSpPr>
        <p:spPr>
          <a:xfrm>
            <a:off x="2268464" y="5032191"/>
            <a:ext cx="11809312" cy="523220"/>
          </a:xfrm>
          <a:prstGeom prst="rect">
            <a:avLst/>
          </a:prstGeom>
        </p:spPr>
        <p:txBody>
          <a:bodyPr wrap="square">
            <a:spAutoFit/>
          </a:bodyPr>
          <a:lstStyle/>
          <a:p>
            <a:r>
              <a:rPr lang="en-US" sz="2800" dirty="0" smtClean="0">
                <a:latin typeface="+mj-lt"/>
              </a:rPr>
              <a:t>VD: </a:t>
            </a:r>
            <a:r>
              <a:rPr lang="en-US" sz="2800" dirty="0" err="1" smtClean="0">
                <a:latin typeface="+mj-lt"/>
              </a:rPr>
              <a:t>không</a:t>
            </a:r>
            <a:r>
              <a:rPr lang="en-US" sz="2800" dirty="0" smtClean="0">
                <a:latin typeface="+mj-lt"/>
              </a:rPr>
              <a:t> </a:t>
            </a:r>
            <a:r>
              <a:rPr lang="en-US" sz="2800" dirty="0" err="1">
                <a:latin typeface="+mj-lt"/>
              </a:rPr>
              <a:t>gian</a:t>
            </a:r>
            <a:r>
              <a:rPr lang="en-US" sz="2800" dirty="0">
                <a:latin typeface="+mj-lt"/>
              </a:rPr>
              <a:t> </a:t>
            </a:r>
            <a:r>
              <a:rPr lang="en-US" sz="2800" dirty="0" err="1">
                <a:latin typeface="+mj-lt"/>
              </a:rPr>
              <a:t>dối</a:t>
            </a:r>
            <a:r>
              <a:rPr lang="en-US" sz="2800" dirty="0">
                <a:latin typeface="+mj-lt"/>
              </a:rPr>
              <a:t> (</a:t>
            </a:r>
            <a:r>
              <a:rPr lang="en-US" sz="2800" dirty="0" err="1">
                <a:latin typeface="+mj-lt"/>
              </a:rPr>
              <a:t>không</a:t>
            </a:r>
            <a:r>
              <a:rPr lang="en-US" sz="2800" dirty="0">
                <a:latin typeface="+mj-lt"/>
              </a:rPr>
              <a:t> quay </a:t>
            </a:r>
            <a:r>
              <a:rPr lang="en-US" sz="2800" dirty="0" err="1">
                <a:latin typeface="+mj-lt"/>
              </a:rPr>
              <a:t>cóp</a:t>
            </a:r>
            <a:r>
              <a:rPr lang="en-US" sz="2800" dirty="0">
                <a:latin typeface="+mj-lt"/>
              </a:rPr>
              <a:t>, </a:t>
            </a:r>
            <a:r>
              <a:rPr lang="en-US" sz="2800" dirty="0" err="1" smtClean="0">
                <a:latin typeface="+mj-lt"/>
              </a:rPr>
              <a:t>không</a:t>
            </a:r>
            <a:r>
              <a:rPr lang="en-US" sz="2800" dirty="0" smtClean="0">
                <a:latin typeface="+mj-lt"/>
              </a:rPr>
              <a:t> </a:t>
            </a:r>
            <a:r>
              <a:rPr lang="en-US" sz="2800" dirty="0" err="1" smtClean="0">
                <a:latin typeface="+mj-lt"/>
              </a:rPr>
              <a:t>chép</a:t>
            </a:r>
            <a:r>
              <a:rPr lang="en-US" sz="2800" dirty="0" smtClean="0">
                <a:latin typeface="+mj-lt"/>
              </a:rPr>
              <a:t> </a:t>
            </a:r>
            <a:r>
              <a:rPr lang="en-US" sz="2800" dirty="0" err="1">
                <a:latin typeface="+mj-lt"/>
              </a:rPr>
              <a:t>bài</a:t>
            </a:r>
            <a:r>
              <a:rPr lang="en-US" sz="2800" dirty="0">
                <a:latin typeface="+mj-lt"/>
              </a:rPr>
              <a:t> </a:t>
            </a:r>
            <a:r>
              <a:rPr lang="en-US" sz="2800" dirty="0" err="1">
                <a:latin typeface="+mj-lt"/>
              </a:rPr>
              <a:t>bạn</a:t>
            </a:r>
            <a:r>
              <a:rPr lang="en-US" sz="2800" dirty="0">
                <a:latin typeface="+mj-lt"/>
              </a:rPr>
              <a:t>...)</a:t>
            </a:r>
          </a:p>
        </p:txBody>
      </p:sp>
      <p:sp>
        <p:nvSpPr>
          <p:cNvPr id="7" name="Rectangle 6"/>
          <p:cNvSpPr/>
          <p:nvPr/>
        </p:nvSpPr>
        <p:spPr>
          <a:xfrm>
            <a:off x="2484488" y="5728928"/>
            <a:ext cx="11305256" cy="2246769"/>
          </a:xfrm>
          <a:prstGeom prst="rect">
            <a:avLst/>
          </a:prstGeom>
        </p:spPr>
        <p:txBody>
          <a:bodyPr wrap="square">
            <a:spAutoFit/>
          </a:bodyPr>
          <a:lstStyle/>
          <a:p>
            <a:pPr algn="just"/>
            <a:r>
              <a:rPr lang="en-US" sz="2800" b="1" i="1" dirty="0" smtClean="0">
                <a:latin typeface="+mj-lt"/>
              </a:rPr>
              <a:t>2/ </a:t>
            </a:r>
            <a:r>
              <a:rPr lang="vi-VN" sz="2800" b="1" i="1" dirty="0" smtClean="0">
                <a:latin typeface="+mj-lt"/>
              </a:rPr>
              <a:t>Ý </a:t>
            </a:r>
            <a:r>
              <a:rPr lang="vi-VN" sz="2800" b="1" i="1" dirty="0">
                <a:latin typeface="+mj-lt"/>
              </a:rPr>
              <a:t>nghĩa:</a:t>
            </a:r>
            <a:endParaRPr lang="vi-VN" sz="2800" dirty="0">
              <a:latin typeface="+mj-lt"/>
            </a:endParaRPr>
          </a:p>
          <a:p>
            <a:pPr algn="just"/>
            <a:r>
              <a:rPr lang="vi-VN" sz="2800" dirty="0">
                <a:latin typeface="+mj-lt"/>
              </a:rPr>
              <a:t>- Trung thực là đức tính cần thiết, quý báu của mỗi con người.</a:t>
            </a:r>
          </a:p>
          <a:p>
            <a:pPr algn="just"/>
            <a:r>
              <a:rPr lang="vi-VN" sz="2800" dirty="0">
                <a:latin typeface="+mj-lt"/>
              </a:rPr>
              <a:t>- Sống trung thực giúp ta nâng cao phẩm giá.</a:t>
            </a:r>
          </a:p>
          <a:p>
            <a:pPr algn="just"/>
            <a:r>
              <a:rPr lang="vi-VN" sz="2800" dirty="0">
                <a:latin typeface="+mj-lt"/>
              </a:rPr>
              <a:t>- Làm lành mạnh các mối quan hệ xã hội.</a:t>
            </a:r>
          </a:p>
          <a:p>
            <a:pPr algn="just"/>
            <a:r>
              <a:rPr lang="vi-VN" sz="2800" dirty="0">
                <a:latin typeface="+mj-lt"/>
              </a:rPr>
              <a:t>- Được mọi người tin yêu, kính trọng.</a:t>
            </a:r>
          </a:p>
        </p:txBody>
      </p:sp>
    </p:spTree>
    <p:extLst>
      <p:ext uri="{BB962C8B-B14F-4D97-AF65-F5344CB8AC3E}">
        <p14:creationId xmlns:p14="http://schemas.microsoft.com/office/powerpoint/2010/main" val="433603901"/>
      </p:ext>
    </p:extLst>
  </p:cSld>
  <p:clrMapOvr>
    <a:masterClrMapping/>
  </p:clrMapOvr>
  <p:transition advClick="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467840" y="-751647"/>
            <a:ext cx="16778288" cy="10239375"/>
          </a:xfrm>
          <a:prstGeom prst="rect">
            <a:avLst/>
          </a:prstGeom>
          <a:noFill/>
          <a:ln w="9525">
            <a:noFill/>
          </a:ln>
        </p:spPr>
      </p:pic>
      <p:sp>
        <p:nvSpPr>
          <p:cNvPr id="2" name="Rectangle 1"/>
          <p:cNvSpPr/>
          <p:nvPr/>
        </p:nvSpPr>
        <p:spPr>
          <a:xfrm>
            <a:off x="3238351" y="1425526"/>
            <a:ext cx="3096344" cy="784830"/>
          </a:xfrm>
          <a:prstGeom prst="rect">
            <a:avLst/>
          </a:prstGeom>
        </p:spPr>
        <p:txBody>
          <a:bodyPr wrap="square">
            <a:spAutoFit/>
          </a:bodyPr>
          <a:lstStyle/>
          <a:p>
            <a:r>
              <a:rPr lang="en-US" altLang="en-US" sz="4500" b="1" dirty="0" smtClean="0">
                <a:solidFill>
                  <a:srgbClr val="FF0000"/>
                </a:solidFill>
              </a:rPr>
              <a:t>BÀI TẬP</a:t>
            </a:r>
            <a:endParaRPr lang="en-US" sz="4500" dirty="0"/>
          </a:p>
        </p:txBody>
      </p:sp>
      <p:sp>
        <p:nvSpPr>
          <p:cNvPr id="3" name="Rectangle 2"/>
          <p:cNvSpPr/>
          <p:nvPr/>
        </p:nvSpPr>
        <p:spPr>
          <a:xfrm>
            <a:off x="1618171" y="3945806"/>
            <a:ext cx="9433048" cy="3108543"/>
          </a:xfrm>
          <a:prstGeom prst="rect">
            <a:avLst/>
          </a:prstGeom>
        </p:spPr>
        <p:txBody>
          <a:bodyPr wrap="square">
            <a:spAutoFit/>
          </a:bodyPr>
          <a:lstStyle/>
          <a:p>
            <a:r>
              <a:rPr lang="en-US" altLang="en-US" sz="2800" dirty="0" err="1" smtClean="0">
                <a:solidFill>
                  <a:srgbClr val="0000FF"/>
                </a:solidFill>
              </a:rPr>
              <a:t>Câu</a:t>
            </a:r>
            <a:r>
              <a:rPr lang="en-US" altLang="en-US" sz="2800" dirty="0" smtClean="0">
                <a:solidFill>
                  <a:srgbClr val="0000FF"/>
                </a:solidFill>
              </a:rPr>
              <a:t> 1/ </a:t>
            </a:r>
            <a:r>
              <a:rPr lang="en-US" altLang="en-US" sz="2800" dirty="0" err="1" smtClean="0">
                <a:solidFill>
                  <a:srgbClr val="0000FF"/>
                </a:solidFill>
              </a:rPr>
              <a:t>Hành</a:t>
            </a:r>
            <a:r>
              <a:rPr lang="en-US" altLang="en-US" sz="2800" dirty="0" smtClean="0">
                <a:solidFill>
                  <a:srgbClr val="0000FF"/>
                </a:solidFill>
              </a:rPr>
              <a:t> </a:t>
            </a:r>
            <a:r>
              <a:rPr lang="en-US" altLang="en-US" sz="2800" dirty="0">
                <a:solidFill>
                  <a:srgbClr val="0000FF"/>
                </a:solidFill>
              </a:rPr>
              <a:t>vi </a:t>
            </a:r>
            <a:r>
              <a:rPr lang="en-US" altLang="en-US" sz="2800" dirty="0" err="1">
                <a:solidFill>
                  <a:srgbClr val="0000FF"/>
                </a:solidFill>
              </a:rPr>
              <a:t>nào</a:t>
            </a:r>
            <a:r>
              <a:rPr lang="en-US" altLang="en-US" sz="2800" dirty="0">
                <a:solidFill>
                  <a:srgbClr val="0000FF"/>
                </a:solidFill>
              </a:rPr>
              <a:t> </a:t>
            </a:r>
            <a:r>
              <a:rPr lang="en-US" altLang="en-US" sz="2800" dirty="0" err="1">
                <a:solidFill>
                  <a:srgbClr val="0000FF"/>
                </a:solidFill>
              </a:rPr>
              <a:t>thể</a:t>
            </a:r>
            <a:r>
              <a:rPr lang="en-US" altLang="en-US" sz="2800" dirty="0">
                <a:solidFill>
                  <a:srgbClr val="0000FF"/>
                </a:solidFill>
              </a:rPr>
              <a:t> </a:t>
            </a:r>
            <a:r>
              <a:rPr lang="en-US" altLang="en-US" sz="2800" dirty="0" err="1">
                <a:solidFill>
                  <a:srgbClr val="0000FF"/>
                </a:solidFill>
              </a:rPr>
              <a:t>hiện</a:t>
            </a:r>
            <a:r>
              <a:rPr lang="en-US" altLang="en-US" sz="2800" dirty="0">
                <a:solidFill>
                  <a:srgbClr val="0000FF"/>
                </a:solidFill>
              </a:rPr>
              <a:t> </a:t>
            </a:r>
            <a:r>
              <a:rPr lang="en-US" altLang="en-US" sz="2800" dirty="0" err="1">
                <a:solidFill>
                  <a:srgbClr val="0000FF"/>
                </a:solidFill>
              </a:rPr>
              <a:t>tính</a:t>
            </a:r>
            <a:r>
              <a:rPr lang="en-US" altLang="en-US" sz="2800" dirty="0">
                <a:solidFill>
                  <a:srgbClr val="0000FF"/>
                </a:solidFill>
              </a:rPr>
              <a:t> </a:t>
            </a:r>
            <a:r>
              <a:rPr lang="en-US" altLang="en-US" sz="2800" dirty="0" err="1">
                <a:solidFill>
                  <a:srgbClr val="0000FF"/>
                </a:solidFill>
              </a:rPr>
              <a:t>trung</a:t>
            </a:r>
            <a:r>
              <a:rPr lang="en-US" altLang="en-US" sz="2800" dirty="0">
                <a:solidFill>
                  <a:srgbClr val="0000FF"/>
                </a:solidFill>
              </a:rPr>
              <a:t> </a:t>
            </a:r>
            <a:r>
              <a:rPr lang="en-US" altLang="en-US" sz="2800" dirty="0" err="1">
                <a:solidFill>
                  <a:srgbClr val="0000FF"/>
                </a:solidFill>
              </a:rPr>
              <a:t>tính</a:t>
            </a:r>
            <a:r>
              <a:rPr lang="en-US" altLang="en-US" sz="2800" dirty="0">
                <a:solidFill>
                  <a:srgbClr val="0000FF"/>
                </a:solidFill>
              </a:rPr>
              <a:t> </a:t>
            </a:r>
            <a:r>
              <a:rPr lang="en-US" altLang="en-US" sz="2800" dirty="0" err="1" smtClean="0">
                <a:solidFill>
                  <a:srgbClr val="0000FF"/>
                </a:solidFill>
              </a:rPr>
              <a:t>trung</a:t>
            </a:r>
            <a:r>
              <a:rPr lang="en-US" altLang="en-US" sz="2800" dirty="0" smtClean="0">
                <a:solidFill>
                  <a:srgbClr val="0000FF"/>
                </a:solidFill>
              </a:rPr>
              <a:t> </a:t>
            </a:r>
            <a:r>
              <a:rPr lang="en-US" altLang="en-US" sz="2800" dirty="0" err="1">
                <a:solidFill>
                  <a:srgbClr val="0000FF"/>
                </a:solidFill>
              </a:rPr>
              <a:t>thực</a:t>
            </a:r>
            <a:r>
              <a:rPr lang="en-US" altLang="en-US" sz="2800" dirty="0">
                <a:solidFill>
                  <a:srgbClr val="0000FF"/>
                </a:solidFill>
              </a:rPr>
              <a:t> ?</a:t>
            </a:r>
            <a:br>
              <a:rPr lang="en-US" altLang="en-US" sz="2800" dirty="0">
                <a:solidFill>
                  <a:srgbClr val="0000FF"/>
                </a:solidFill>
              </a:rPr>
            </a:br>
            <a:r>
              <a:rPr lang="en-US" altLang="en-US" sz="2800" dirty="0"/>
              <a:t>    </a:t>
            </a:r>
            <a:r>
              <a:rPr lang="en-US" altLang="en-US" sz="2800" dirty="0" smtClean="0"/>
              <a:t>a/ </a:t>
            </a:r>
            <a:r>
              <a:rPr lang="en-US" altLang="en-US" sz="2800" dirty="0" err="1" smtClean="0"/>
              <a:t>Làm</a:t>
            </a:r>
            <a:r>
              <a:rPr lang="en-US" altLang="en-US" sz="2800" dirty="0" smtClean="0"/>
              <a:t> </a:t>
            </a:r>
            <a:r>
              <a:rPr lang="en-US" altLang="en-US" sz="2800" dirty="0" err="1"/>
              <a:t>hộ</a:t>
            </a:r>
            <a:r>
              <a:rPr lang="en-US" altLang="en-US" sz="2800" dirty="0"/>
              <a:t> </a:t>
            </a:r>
            <a:r>
              <a:rPr lang="en-US" altLang="en-US" sz="2800" dirty="0" err="1"/>
              <a:t>bài</a:t>
            </a:r>
            <a:r>
              <a:rPr lang="en-US" altLang="en-US" sz="2800" dirty="0"/>
              <a:t> </a:t>
            </a:r>
            <a:r>
              <a:rPr lang="en-US" altLang="en-US" sz="2800" dirty="0" err="1"/>
              <a:t>cho</a:t>
            </a:r>
            <a:r>
              <a:rPr lang="en-US" altLang="en-US" sz="2800" dirty="0"/>
              <a:t> </a:t>
            </a:r>
            <a:r>
              <a:rPr lang="en-US" altLang="en-US" sz="2800" dirty="0" err="1"/>
              <a:t>bạn</a:t>
            </a:r>
            <a:r>
              <a:rPr lang="en-US" altLang="en-US" sz="2800" dirty="0"/>
              <a:t>.</a:t>
            </a:r>
            <a:br>
              <a:rPr lang="en-US" altLang="en-US" sz="2800" dirty="0"/>
            </a:br>
            <a:r>
              <a:rPr lang="en-US" altLang="en-US" sz="2800" dirty="0"/>
              <a:t>    </a:t>
            </a:r>
            <a:r>
              <a:rPr lang="en-US" altLang="en-US" sz="2800" dirty="0" smtClean="0"/>
              <a:t>b/ Quay </a:t>
            </a:r>
            <a:r>
              <a:rPr lang="en-US" altLang="en-US" sz="2800" dirty="0" err="1"/>
              <a:t>cóp</a:t>
            </a:r>
            <a:r>
              <a:rPr lang="en-US" altLang="en-US" sz="2800" dirty="0"/>
              <a:t> </a:t>
            </a:r>
            <a:r>
              <a:rPr lang="en-US" altLang="en-US" sz="2800" dirty="0" err="1"/>
              <a:t>trong</a:t>
            </a:r>
            <a:r>
              <a:rPr lang="en-US" altLang="en-US" sz="2800" dirty="0"/>
              <a:t> </a:t>
            </a:r>
            <a:r>
              <a:rPr lang="en-US" altLang="en-US" sz="2800" dirty="0" err="1"/>
              <a:t>giờ</a:t>
            </a:r>
            <a:r>
              <a:rPr lang="en-US" altLang="en-US" sz="2800" dirty="0"/>
              <a:t> </a:t>
            </a:r>
            <a:r>
              <a:rPr lang="en-US" altLang="en-US" sz="2800" dirty="0" err="1"/>
              <a:t>kiểm</a:t>
            </a:r>
            <a:r>
              <a:rPr lang="en-US" altLang="en-US" sz="2800" dirty="0"/>
              <a:t> </a:t>
            </a:r>
            <a:r>
              <a:rPr lang="en-US" altLang="en-US" sz="2800" dirty="0" err="1"/>
              <a:t>tra</a:t>
            </a:r>
            <a:r>
              <a:rPr lang="en-US" altLang="en-US" sz="2800" dirty="0"/>
              <a:t>.</a:t>
            </a:r>
            <a:br>
              <a:rPr lang="en-US" altLang="en-US" sz="2800" dirty="0"/>
            </a:br>
            <a:r>
              <a:rPr lang="en-US" altLang="en-US" sz="2800" dirty="0"/>
              <a:t>    </a:t>
            </a:r>
            <a:r>
              <a:rPr lang="en-US" altLang="en-US" sz="2800" dirty="0" smtClean="0"/>
              <a:t>c/ </a:t>
            </a:r>
            <a:r>
              <a:rPr lang="en-US" altLang="en-US" sz="2800" dirty="0" err="1" smtClean="0"/>
              <a:t>Nhận</a:t>
            </a:r>
            <a:r>
              <a:rPr lang="en-US" altLang="en-US" sz="2800" dirty="0" smtClean="0"/>
              <a:t> </a:t>
            </a:r>
            <a:r>
              <a:rPr lang="en-US" altLang="en-US" sz="2800" dirty="0" err="1"/>
              <a:t>lỗi</a:t>
            </a:r>
            <a:r>
              <a:rPr lang="en-US" altLang="en-US" sz="2800" dirty="0"/>
              <a:t> </a:t>
            </a:r>
            <a:r>
              <a:rPr lang="en-US" altLang="en-US" sz="2800" dirty="0" err="1"/>
              <a:t>thay</a:t>
            </a:r>
            <a:r>
              <a:rPr lang="en-US" altLang="en-US" sz="2800" dirty="0"/>
              <a:t> </a:t>
            </a:r>
            <a:r>
              <a:rPr lang="en-US" altLang="en-US" sz="2800" dirty="0" err="1"/>
              <a:t>cho</a:t>
            </a:r>
            <a:r>
              <a:rPr lang="en-US" altLang="en-US" sz="2800" dirty="0"/>
              <a:t> </a:t>
            </a:r>
            <a:r>
              <a:rPr lang="en-US" altLang="en-US" sz="2800" dirty="0" err="1"/>
              <a:t>bạn</a:t>
            </a:r>
            <a:r>
              <a:rPr lang="en-US" altLang="en-US" sz="2800" dirty="0"/>
              <a:t>.</a:t>
            </a:r>
            <a:br>
              <a:rPr lang="en-US" altLang="en-US" sz="2800" dirty="0"/>
            </a:br>
            <a:r>
              <a:rPr lang="en-US" altLang="en-US" sz="2800" dirty="0"/>
              <a:t>    </a:t>
            </a:r>
            <a:r>
              <a:rPr lang="en-US" altLang="en-US" sz="2800" dirty="0" smtClean="0"/>
              <a:t>d/ </a:t>
            </a:r>
            <a:r>
              <a:rPr lang="en-US" altLang="en-US" sz="2800" dirty="0" err="1" smtClean="0"/>
              <a:t>Thẳng</a:t>
            </a:r>
            <a:r>
              <a:rPr lang="en-US" altLang="en-US" sz="2800" dirty="0" smtClean="0"/>
              <a:t> </a:t>
            </a:r>
            <a:r>
              <a:rPr lang="en-US" altLang="en-US" sz="2800" dirty="0" err="1"/>
              <a:t>thắn</a:t>
            </a:r>
            <a:r>
              <a:rPr lang="en-US" altLang="en-US" sz="2800" dirty="0"/>
              <a:t> </a:t>
            </a:r>
            <a:r>
              <a:rPr lang="en-US" altLang="en-US" sz="2800" dirty="0" err="1"/>
              <a:t>phê</a:t>
            </a:r>
            <a:r>
              <a:rPr lang="en-US" altLang="en-US" sz="2800" dirty="0"/>
              <a:t> </a:t>
            </a:r>
            <a:r>
              <a:rPr lang="en-US" altLang="en-US" sz="2800" dirty="0" err="1"/>
              <a:t>bình</a:t>
            </a:r>
            <a:r>
              <a:rPr lang="en-US" altLang="en-US" sz="2800" dirty="0"/>
              <a:t> </a:t>
            </a:r>
            <a:r>
              <a:rPr lang="en-US" altLang="en-US" sz="2800" dirty="0" err="1"/>
              <a:t>khi</a:t>
            </a:r>
            <a:r>
              <a:rPr lang="en-US" altLang="en-US" sz="2800" dirty="0"/>
              <a:t> </a:t>
            </a:r>
            <a:r>
              <a:rPr lang="en-US" altLang="en-US" sz="2800" dirty="0" err="1"/>
              <a:t>bạn</a:t>
            </a:r>
            <a:r>
              <a:rPr lang="en-US" altLang="en-US" sz="2800" dirty="0"/>
              <a:t> </a:t>
            </a:r>
            <a:r>
              <a:rPr lang="en-US" altLang="en-US" sz="2800" dirty="0" err="1"/>
              <a:t>mắc</a:t>
            </a:r>
            <a:r>
              <a:rPr lang="en-US" altLang="en-US" sz="2800" dirty="0"/>
              <a:t> </a:t>
            </a:r>
            <a:r>
              <a:rPr lang="en-US" altLang="en-US" sz="2800" dirty="0" err="1" smtClean="0"/>
              <a:t>khuyết</a:t>
            </a:r>
            <a:r>
              <a:rPr lang="en-US" altLang="en-US" sz="2800" dirty="0" smtClean="0"/>
              <a:t> </a:t>
            </a:r>
            <a:r>
              <a:rPr lang="vi-VN" altLang="en-US" sz="2800" dirty="0"/>
              <a:t>đ</a:t>
            </a:r>
            <a:r>
              <a:rPr lang="en-US" altLang="en-US" sz="2800" dirty="0" err="1"/>
              <a:t>iểm</a:t>
            </a:r>
            <a:r>
              <a:rPr lang="en-US" altLang="en-US" sz="2800" dirty="0"/>
              <a:t>.</a:t>
            </a:r>
            <a:br>
              <a:rPr lang="en-US" altLang="en-US" sz="2800" dirty="0"/>
            </a:br>
            <a:r>
              <a:rPr lang="en-US" altLang="en-US" sz="2800" dirty="0"/>
              <a:t>    </a:t>
            </a:r>
            <a:r>
              <a:rPr lang="en-US" altLang="en-US" sz="2800" dirty="0" smtClean="0"/>
              <a:t>đ/ </a:t>
            </a:r>
            <a:r>
              <a:rPr lang="en-US" altLang="en-US" sz="2800" dirty="0" err="1" smtClean="0"/>
              <a:t>Dũng</a:t>
            </a:r>
            <a:r>
              <a:rPr lang="en-US" altLang="en-US" sz="2800" dirty="0" smtClean="0"/>
              <a:t> </a:t>
            </a:r>
            <a:r>
              <a:rPr lang="en-US" altLang="en-US" sz="2800" dirty="0" err="1"/>
              <a:t>cảm</a:t>
            </a:r>
            <a:r>
              <a:rPr lang="en-US" altLang="en-US" sz="2800" dirty="0"/>
              <a:t> </a:t>
            </a:r>
            <a:r>
              <a:rPr lang="en-US" altLang="en-US" sz="2800" dirty="0" err="1"/>
              <a:t>nhận</a:t>
            </a:r>
            <a:r>
              <a:rPr lang="en-US" altLang="en-US" sz="2800" dirty="0"/>
              <a:t> </a:t>
            </a:r>
            <a:r>
              <a:rPr lang="en-US" altLang="en-US" sz="2800" dirty="0" err="1"/>
              <a:t>lỗi</a:t>
            </a:r>
            <a:r>
              <a:rPr lang="en-US" altLang="en-US" sz="2800" dirty="0"/>
              <a:t> </a:t>
            </a:r>
            <a:r>
              <a:rPr lang="en-US" altLang="en-US" sz="2800" dirty="0" err="1"/>
              <a:t>của</a:t>
            </a:r>
            <a:r>
              <a:rPr lang="en-US" altLang="en-US" sz="2800" dirty="0"/>
              <a:t> </a:t>
            </a:r>
            <a:r>
              <a:rPr lang="en-US" altLang="en-US" sz="2800" dirty="0" err="1"/>
              <a:t>mình</a:t>
            </a:r>
            <a:r>
              <a:rPr lang="en-US" altLang="en-US" sz="2800" dirty="0"/>
              <a:t>.</a:t>
            </a:r>
            <a:br>
              <a:rPr lang="en-US" altLang="en-US" sz="2800" dirty="0"/>
            </a:br>
            <a:r>
              <a:rPr lang="en-US" altLang="en-US" sz="2800" dirty="0"/>
              <a:t>    </a:t>
            </a:r>
            <a:r>
              <a:rPr lang="en-US" altLang="en-US" sz="2800" dirty="0" smtClean="0"/>
              <a:t>e/ </a:t>
            </a:r>
            <a:r>
              <a:rPr lang="en-US" altLang="en-US" sz="2800" dirty="0" err="1" smtClean="0"/>
              <a:t>Nhặt</a:t>
            </a:r>
            <a:r>
              <a:rPr lang="en-US" altLang="en-US" sz="2800" dirty="0" smtClean="0"/>
              <a:t> </a:t>
            </a:r>
            <a:r>
              <a:rPr lang="vi-VN" altLang="en-US" sz="2800" dirty="0"/>
              <a:t>đư</a:t>
            </a:r>
            <a:r>
              <a:rPr lang="en-US" altLang="en-US" sz="2800" dirty="0" err="1"/>
              <a:t>ợc</a:t>
            </a:r>
            <a:r>
              <a:rPr lang="en-US" altLang="en-US" sz="2800" dirty="0"/>
              <a:t> </a:t>
            </a:r>
            <a:r>
              <a:rPr lang="en-US" altLang="en-US" sz="2800" dirty="0" err="1"/>
              <a:t>của</a:t>
            </a:r>
            <a:r>
              <a:rPr lang="en-US" altLang="en-US" sz="2800" dirty="0"/>
              <a:t> r</a:t>
            </a:r>
            <a:r>
              <a:rPr lang="vi-VN" altLang="en-US" sz="2800" dirty="0"/>
              <a:t>ơ</a:t>
            </a:r>
            <a:r>
              <a:rPr lang="en-US" altLang="en-US" sz="2800" dirty="0" err="1"/>
              <a:t>i</a:t>
            </a:r>
            <a:r>
              <a:rPr lang="en-US" altLang="en-US" sz="2800" dirty="0"/>
              <a:t> </a:t>
            </a:r>
            <a:r>
              <a:rPr lang="vi-VN" altLang="en-US" sz="2800" dirty="0"/>
              <a:t>đ</a:t>
            </a:r>
            <a:r>
              <a:rPr lang="en-US" altLang="en-US" sz="2800" dirty="0" err="1"/>
              <a:t>em</a:t>
            </a:r>
            <a:r>
              <a:rPr lang="en-US" altLang="en-US" sz="2800" dirty="0"/>
              <a:t> </a:t>
            </a:r>
            <a:r>
              <a:rPr lang="en-US" altLang="en-US" sz="2800" dirty="0" err="1"/>
              <a:t>trả</a:t>
            </a:r>
            <a:r>
              <a:rPr lang="en-US" altLang="en-US" sz="2800" dirty="0"/>
              <a:t> </a:t>
            </a:r>
            <a:r>
              <a:rPr lang="en-US" altLang="en-US" sz="2800" dirty="0" err="1"/>
              <a:t>lại</a:t>
            </a:r>
            <a:r>
              <a:rPr lang="en-US" altLang="en-US" sz="2800" dirty="0"/>
              <a:t> ng</a:t>
            </a:r>
            <a:r>
              <a:rPr lang="vi-VN" altLang="en-US" sz="2800" dirty="0"/>
              <a:t>ư</a:t>
            </a:r>
            <a:r>
              <a:rPr lang="en-US" altLang="en-US" sz="2800" dirty="0" err="1"/>
              <a:t>ời</a:t>
            </a:r>
            <a:r>
              <a:rPr lang="en-US" altLang="en-US" sz="2800" dirty="0"/>
              <a:t> </a:t>
            </a:r>
            <a:r>
              <a:rPr lang="en-US" altLang="en-US" sz="2800" dirty="0" err="1" smtClean="0"/>
              <a:t>mất</a:t>
            </a:r>
            <a:r>
              <a:rPr lang="en-US" altLang="en-US" sz="2800" dirty="0"/>
              <a:t>. </a:t>
            </a:r>
            <a:endParaRPr lang="en-US" sz="2800" dirty="0"/>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0" y="21059"/>
            <a:ext cx="16775112" cy="9466262"/>
          </a:xfrm>
          <a:prstGeom prst="rect">
            <a:avLst/>
          </a:prstGeom>
          <a:noFill/>
          <a:ln w="9525">
            <a:noFill/>
          </a:ln>
        </p:spPr>
      </p:pic>
      <p:sp>
        <p:nvSpPr>
          <p:cNvPr id="8" name="Rectangle 7"/>
          <p:cNvSpPr/>
          <p:nvPr/>
        </p:nvSpPr>
        <p:spPr>
          <a:xfrm>
            <a:off x="3587626" y="2747150"/>
            <a:ext cx="11036523" cy="1815882"/>
          </a:xfrm>
          <a:prstGeom prst="rect">
            <a:avLst/>
          </a:prstGeom>
        </p:spPr>
        <p:txBody>
          <a:bodyPr wrap="square">
            <a:spAutoFit/>
          </a:bodyPr>
          <a:lstStyle/>
          <a:p>
            <a:r>
              <a:rPr lang="en-US" sz="2800" dirty="0" err="1" smtClean="0">
                <a:solidFill>
                  <a:srgbClr val="D75F8B"/>
                </a:solidFill>
                <a:latin typeface="Open Sans" panose="020B0606030504020204" pitchFamily="34" charset="0"/>
              </a:rPr>
              <a:t>Điền</a:t>
            </a:r>
            <a:r>
              <a:rPr lang="en-US" sz="2800" dirty="0" smtClean="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những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từ</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hoặc</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cụm</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từ</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còn</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thiếu</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vào</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chỗ</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trống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để</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làm</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rõ</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thế</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nào</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là</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trung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thực</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Trung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thực</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là</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luôn</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tôn</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trọng</a:t>
            </a:r>
            <a:r>
              <a:rPr lang="en-US" sz="2800" dirty="0">
                <a:solidFill>
                  <a:srgbClr val="D75F8B"/>
                </a:solidFill>
                <a:latin typeface="Open Sans" panose="020B0606030504020204" pitchFamily="34" charset="0"/>
              </a:rPr>
              <a:t>............. , </a:t>
            </a:r>
            <a:r>
              <a:rPr lang="en-US" sz="2800" dirty="0" err="1">
                <a:solidFill>
                  <a:srgbClr val="D75F8B"/>
                </a:solidFill>
                <a:latin typeface="Open Sans" panose="020B0606030504020204" pitchFamily="34" charset="0"/>
              </a:rPr>
              <a:t>tôn</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trọng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chân</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lí</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sống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ngay</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thẳng</a:t>
            </a:r>
            <a:r>
              <a:rPr lang="en-US" sz="2800" dirty="0">
                <a:solidFill>
                  <a:srgbClr val="D75F8B"/>
                </a:solidFill>
                <a:latin typeface="Open Sans" panose="020B0606030504020204" pitchFamily="34" charset="0"/>
              </a:rPr>
              <a:t>,................</a:t>
            </a:r>
            <a:r>
              <a:rPr lang="en-US" sz="2800" dirty="0" err="1">
                <a:solidFill>
                  <a:srgbClr val="D75F8B"/>
                </a:solidFill>
                <a:latin typeface="Open Sans" panose="020B0606030504020204" pitchFamily="34" charset="0"/>
              </a:rPr>
              <a:t>và</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dám</a:t>
            </a:r>
            <a:r>
              <a:rPr lang="en-US" sz="2800" dirty="0">
                <a:solidFill>
                  <a:srgbClr val="D75F8B"/>
                </a:solidFill>
                <a:latin typeface="Open Sans" panose="020B0606030504020204" pitchFamily="34" charset="0"/>
              </a:rPr>
              <a:t> ....................... </a:t>
            </a:r>
            <a:r>
              <a:rPr lang="en-US" sz="2800" dirty="0" err="1">
                <a:solidFill>
                  <a:srgbClr val="D75F8B"/>
                </a:solidFill>
                <a:latin typeface="Open Sans" panose="020B0606030504020204" pitchFamily="34" charset="0"/>
              </a:rPr>
              <a:t>nhận</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lỗi</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khi</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mình</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mắc</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khuyết</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điểm</a:t>
            </a:r>
            <a:r>
              <a:rPr lang="en-US" sz="2800" dirty="0">
                <a:solidFill>
                  <a:srgbClr val="D75F8B"/>
                </a:solidFill>
                <a:latin typeface="Open Sans" panose="020B0606030504020204" pitchFamily="34" charset="0"/>
              </a:rPr>
              <a:t>".</a:t>
            </a:r>
            <a:endParaRPr lang="en-US" sz="2800" dirty="0">
              <a:solidFill>
                <a:srgbClr val="D75F8B"/>
              </a:solidFill>
            </a:endParaRPr>
          </a:p>
        </p:txBody>
      </p:sp>
      <p:sp>
        <p:nvSpPr>
          <p:cNvPr id="9" name="Rectangle 8"/>
          <p:cNvSpPr/>
          <p:nvPr/>
        </p:nvSpPr>
        <p:spPr>
          <a:xfrm rot="19555210">
            <a:off x="2432737" y="1872534"/>
            <a:ext cx="2309779" cy="523220"/>
          </a:xfrm>
          <a:prstGeom prst="rect">
            <a:avLst/>
          </a:prstGeom>
        </p:spPr>
        <p:txBody>
          <a:bodyPr wrap="square">
            <a:spAutoFit/>
          </a:bodyPr>
          <a:lstStyle/>
          <a:p>
            <a:r>
              <a:rPr lang="en-US" sz="2800" b="1" dirty="0" err="1">
                <a:solidFill>
                  <a:srgbClr val="008000"/>
                </a:solidFill>
                <a:latin typeface="Open Sans" panose="020B0606030504020204" pitchFamily="34" charset="0"/>
              </a:rPr>
              <a:t>Câu</a:t>
            </a:r>
            <a:r>
              <a:rPr lang="en-US" sz="2800" b="1" dirty="0">
                <a:solidFill>
                  <a:srgbClr val="008000"/>
                </a:solidFill>
                <a:latin typeface="Open Sans" panose="020B0606030504020204" pitchFamily="34" charset="0"/>
              </a:rPr>
              <a:t> </a:t>
            </a:r>
            <a:r>
              <a:rPr lang="en-US" sz="2800" b="1" dirty="0" smtClean="0">
                <a:solidFill>
                  <a:srgbClr val="008000"/>
                </a:solidFill>
                <a:latin typeface="Open Sans" panose="020B0606030504020204" pitchFamily="34" charset="0"/>
              </a:rPr>
              <a:t>2</a:t>
            </a:r>
            <a:endParaRPr lang="en-US" dirty="0"/>
          </a:p>
        </p:txBody>
      </p:sp>
      <p:sp>
        <p:nvSpPr>
          <p:cNvPr id="10" name="Rectangle 9"/>
          <p:cNvSpPr/>
          <p:nvPr/>
        </p:nvSpPr>
        <p:spPr>
          <a:xfrm>
            <a:off x="4500712" y="5221175"/>
            <a:ext cx="9145016" cy="1815882"/>
          </a:xfrm>
          <a:prstGeom prst="rect">
            <a:avLst/>
          </a:prstGeom>
        </p:spPr>
        <p:txBody>
          <a:bodyPr wrap="square">
            <a:spAutoFit/>
          </a:bodyPr>
          <a:lstStyle/>
          <a:p>
            <a:pPr algn="just"/>
            <a:r>
              <a:rPr lang="en-US" sz="2800" dirty="0">
                <a:solidFill>
                  <a:srgbClr val="000000"/>
                </a:solidFill>
                <a:latin typeface="Open Sans" panose="020B0606030504020204" pitchFamily="34" charset="0"/>
              </a:rPr>
              <a:t>A. </a:t>
            </a:r>
            <a:r>
              <a:rPr lang="en-US" sz="2800" dirty="0" err="1">
                <a:solidFill>
                  <a:srgbClr val="000000"/>
                </a:solidFill>
                <a:latin typeface="Open Sans" panose="020B0606030504020204" pitchFamily="34" charset="0"/>
              </a:rPr>
              <a:t>Tôn</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trọng</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lẽ</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phải</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sự</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thật</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thật</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thà</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dũng</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cảm</a:t>
            </a:r>
            <a:endParaRPr lang="en-US" sz="2800" dirty="0">
              <a:solidFill>
                <a:srgbClr val="000000"/>
              </a:solidFill>
              <a:latin typeface="Open Sans" panose="020B0606030504020204" pitchFamily="34" charset="0"/>
            </a:endParaRPr>
          </a:p>
          <a:p>
            <a:pPr algn="just"/>
            <a:r>
              <a:rPr lang="en-US" sz="2800" dirty="0">
                <a:solidFill>
                  <a:srgbClr val="000000"/>
                </a:solidFill>
                <a:latin typeface="Open Sans" panose="020B0606030504020204" pitchFamily="34" charset="0"/>
              </a:rPr>
              <a:t>B. </a:t>
            </a:r>
            <a:r>
              <a:rPr lang="en-US" sz="2800" dirty="0" err="1">
                <a:solidFill>
                  <a:srgbClr val="000000"/>
                </a:solidFill>
                <a:latin typeface="Open Sans" panose="020B0606030504020204" pitchFamily="34" charset="0"/>
              </a:rPr>
              <a:t>S</a:t>
            </a:r>
            <a:r>
              <a:rPr lang="en-US" sz="2800" dirty="0" err="1" smtClean="0">
                <a:solidFill>
                  <a:srgbClr val="000000"/>
                </a:solidFill>
                <a:latin typeface="Open Sans" panose="020B0606030504020204" pitchFamily="34" charset="0"/>
              </a:rPr>
              <a:t>ự</a:t>
            </a:r>
            <a:r>
              <a:rPr lang="en-US" sz="2800" dirty="0" smtClean="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thật</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lẽ</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phải</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thật</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thà</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dũng</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cảm</a:t>
            </a:r>
            <a:endParaRPr lang="en-US" sz="2800" dirty="0">
              <a:solidFill>
                <a:srgbClr val="000000"/>
              </a:solidFill>
              <a:latin typeface="Open Sans" panose="020B0606030504020204" pitchFamily="34" charset="0"/>
            </a:endParaRPr>
          </a:p>
          <a:p>
            <a:pPr algn="just"/>
            <a:r>
              <a:rPr lang="en-US" sz="2800" dirty="0">
                <a:solidFill>
                  <a:srgbClr val="000000"/>
                </a:solidFill>
                <a:latin typeface="Open Sans" panose="020B0606030504020204" pitchFamily="34" charset="0"/>
              </a:rPr>
              <a:t>C. </a:t>
            </a:r>
            <a:r>
              <a:rPr lang="en-US" sz="2800" dirty="0" err="1">
                <a:solidFill>
                  <a:srgbClr val="000000"/>
                </a:solidFill>
                <a:latin typeface="Open Sans" panose="020B0606030504020204" pitchFamily="34" charset="0"/>
              </a:rPr>
              <a:t>S</a:t>
            </a:r>
            <a:r>
              <a:rPr lang="en-US" sz="2800" dirty="0" err="1" smtClean="0">
                <a:solidFill>
                  <a:srgbClr val="000000"/>
                </a:solidFill>
                <a:latin typeface="Open Sans" panose="020B0606030504020204" pitchFamily="34" charset="0"/>
              </a:rPr>
              <a:t>ự</a:t>
            </a:r>
            <a:r>
              <a:rPr lang="en-US" sz="2800" dirty="0" smtClean="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thật</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điều</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đúng</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đắn</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thật</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thà</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đứng</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ra</a:t>
            </a:r>
            <a:endParaRPr lang="en-US" sz="2800" dirty="0">
              <a:solidFill>
                <a:srgbClr val="000000"/>
              </a:solidFill>
              <a:latin typeface="Open Sans" panose="020B0606030504020204" pitchFamily="34" charset="0"/>
            </a:endParaRPr>
          </a:p>
          <a:p>
            <a:pPr algn="just"/>
            <a:r>
              <a:rPr lang="en-US" sz="2800" dirty="0">
                <a:solidFill>
                  <a:srgbClr val="000000"/>
                </a:solidFill>
                <a:latin typeface="Open Sans" panose="020B0606030504020204" pitchFamily="34" charset="0"/>
              </a:rPr>
              <a:t>D. </a:t>
            </a:r>
            <a:r>
              <a:rPr lang="en-US" sz="2800" dirty="0" err="1" smtClean="0">
                <a:solidFill>
                  <a:srgbClr val="000000"/>
                </a:solidFill>
                <a:latin typeface="Open Sans" panose="020B0606030504020204" pitchFamily="34" charset="0"/>
              </a:rPr>
              <a:t>Sự</a:t>
            </a:r>
            <a:r>
              <a:rPr lang="en-US" sz="2800" dirty="0" smtClean="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thật</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lẽ</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phải</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thật</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thà</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đứng</a:t>
            </a:r>
            <a:r>
              <a:rPr lang="en-US" sz="2800" dirty="0">
                <a:solidFill>
                  <a:srgbClr val="000000"/>
                </a:solidFill>
                <a:latin typeface="Open Sans" panose="020B0606030504020204" pitchFamily="34" charset="0"/>
              </a:rPr>
              <a:t> </a:t>
            </a:r>
            <a:r>
              <a:rPr lang="en-US" sz="2800" dirty="0" err="1">
                <a:solidFill>
                  <a:srgbClr val="000000"/>
                </a:solidFill>
                <a:latin typeface="Open Sans" panose="020B0606030504020204" pitchFamily="34" charset="0"/>
              </a:rPr>
              <a:t>ra</a:t>
            </a:r>
            <a:endParaRPr lang="en-US" sz="2800" dirty="0">
              <a:solidFill>
                <a:srgbClr val="000000"/>
              </a:solidFill>
              <a:latin typeface="Open Sans" panose="020B0606030504020204" pitchFamily="34" charset="0"/>
            </a:endParaRPr>
          </a:p>
        </p:txBody>
      </p:sp>
    </p:spTree>
  </p:cSld>
  <p:clrMapOvr>
    <a:masterClrMapping/>
  </p:clrMapOvr>
  <p:transition advClick="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144190" y="24435"/>
            <a:ext cx="15554325" cy="995045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11630025" y="5276850"/>
            <a:ext cx="5148263" cy="4429125"/>
          </a:xfrm>
          <a:prstGeom prst="rect">
            <a:avLst/>
          </a:prstGeom>
          <a:noFill/>
          <a:ln w="9525">
            <a:noFill/>
          </a:ln>
        </p:spPr>
      </p:pic>
      <p:sp>
        <p:nvSpPr>
          <p:cNvPr id="2" name="Rectangle 1"/>
          <p:cNvSpPr/>
          <p:nvPr/>
        </p:nvSpPr>
        <p:spPr>
          <a:xfrm>
            <a:off x="5148784" y="3706208"/>
            <a:ext cx="7417345" cy="523220"/>
          </a:xfrm>
          <a:prstGeom prst="rect">
            <a:avLst/>
          </a:prstGeom>
        </p:spPr>
        <p:txBody>
          <a:bodyPr wrap="square">
            <a:spAutoFit/>
          </a:bodyPr>
          <a:lstStyle/>
          <a:p>
            <a:r>
              <a:rPr lang="en-US" sz="2800" dirty="0" smtClean="0">
                <a:solidFill>
                  <a:srgbClr val="D75F8B"/>
                </a:solidFill>
                <a:latin typeface="Open Sans" panose="020B0606030504020204" pitchFamily="34" charset="0"/>
              </a:rPr>
              <a:t>Ca </a:t>
            </a:r>
            <a:r>
              <a:rPr lang="en-US" sz="2800" dirty="0" err="1">
                <a:solidFill>
                  <a:srgbClr val="D75F8B"/>
                </a:solidFill>
                <a:latin typeface="Open Sans" panose="020B0606030504020204" pitchFamily="34" charset="0"/>
              </a:rPr>
              <a:t>dao</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tục</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ngữ</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thể</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hiện</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tính</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trung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thực</a:t>
            </a:r>
            <a:endParaRPr lang="en-US" sz="2800" dirty="0">
              <a:solidFill>
                <a:srgbClr val="D75F8B"/>
              </a:solidFill>
            </a:endParaRPr>
          </a:p>
        </p:txBody>
      </p:sp>
      <p:sp>
        <p:nvSpPr>
          <p:cNvPr id="3" name="Rectangle 2"/>
          <p:cNvSpPr/>
          <p:nvPr/>
        </p:nvSpPr>
        <p:spPr>
          <a:xfrm>
            <a:off x="2412480" y="2649662"/>
            <a:ext cx="1334020" cy="553998"/>
          </a:xfrm>
          <a:prstGeom prst="rect">
            <a:avLst/>
          </a:prstGeom>
        </p:spPr>
        <p:txBody>
          <a:bodyPr wrap="none">
            <a:spAutoFit/>
          </a:bodyPr>
          <a:lstStyle/>
          <a:p>
            <a:r>
              <a:rPr lang="en-US" b="1" dirty="0" err="1">
                <a:solidFill>
                  <a:srgbClr val="008000"/>
                </a:solidFill>
                <a:latin typeface="Open Sans" panose="020B0606030504020204" pitchFamily="34" charset="0"/>
              </a:rPr>
              <a:t>Câu</a:t>
            </a:r>
            <a:r>
              <a:rPr lang="en-US" b="1" dirty="0">
                <a:solidFill>
                  <a:srgbClr val="008000"/>
                </a:solidFill>
                <a:latin typeface="Open Sans" panose="020B0606030504020204" pitchFamily="34" charset="0"/>
              </a:rPr>
              <a:t> 3</a:t>
            </a:r>
            <a:r>
              <a:rPr lang="en-US" dirty="0">
                <a:solidFill>
                  <a:srgbClr val="000000"/>
                </a:solidFill>
                <a:latin typeface="Open Sans" panose="020B0606030504020204" pitchFamily="34" charset="0"/>
              </a:rPr>
              <a:t> </a:t>
            </a:r>
            <a:endParaRPr lang="en-US" dirty="0"/>
          </a:p>
        </p:txBody>
      </p:sp>
      <p:sp>
        <p:nvSpPr>
          <p:cNvPr id="4" name="Rectangle 3"/>
          <p:cNvSpPr/>
          <p:nvPr/>
        </p:nvSpPr>
        <p:spPr>
          <a:xfrm>
            <a:off x="4212680" y="4809902"/>
            <a:ext cx="7417345" cy="2246769"/>
          </a:xfrm>
          <a:prstGeom prst="rect">
            <a:avLst/>
          </a:prstGeom>
        </p:spPr>
        <p:txBody>
          <a:bodyPr wrap="square">
            <a:spAutoFit/>
          </a:bodyPr>
          <a:lstStyle/>
          <a:p>
            <a:pPr algn="just"/>
            <a:r>
              <a:rPr lang="vi-VN" sz="2800" dirty="0">
                <a:solidFill>
                  <a:srgbClr val="000000"/>
                </a:solidFill>
                <a:latin typeface="Open Sans" panose="020B0606030504020204" pitchFamily="34" charset="0"/>
              </a:rPr>
              <a:t>A. Cây ngay không sợ chết đứng</a:t>
            </a:r>
          </a:p>
          <a:p>
            <a:pPr algn="just"/>
            <a:r>
              <a:rPr lang="vi-VN" sz="2800" dirty="0">
                <a:solidFill>
                  <a:srgbClr val="000000"/>
                </a:solidFill>
                <a:latin typeface="Open Sans" panose="020B0606030504020204" pitchFamily="34" charset="0"/>
              </a:rPr>
              <a:t>B. Ăn ngay nói thật mọi tật mọi lành</a:t>
            </a:r>
          </a:p>
          <a:p>
            <a:pPr algn="just"/>
            <a:r>
              <a:rPr lang="vi-VN" sz="2800" dirty="0">
                <a:solidFill>
                  <a:srgbClr val="000000"/>
                </a:solidFill>
                <a:latin typeface="Open Sans" panose="020B0606030504020204" pitchFamily="34" charset="0"/>
              </a:rPr>
              <a:t>C. Người gian thì sợ người ngay</a:t>
            </a:r>
          </a:p>
          <a:p>
            <a:pPr algn="just"/>
            <a:r>
              <a:rPr lang="vi-VN" sz="2800" dirty="0">
                <a:solidFill>
                  <a:srgbClr val="000000"/>
                </a:solidFill>
                <a:latin typeface="Open Sans" panose="020B0606030504020204" pitchFamily="34" charset="0"/>
              </a:rPr>
              <a:t>Người ngay chẳng sợ đường cày cong </a:t>
            </a:r>
            <a:r>
              <a:rPr lang="vi-VN" sz="2800" dirty="0" smtClean="0">
                <a:solidFill>
                  <a:srgbClr val="000000"/>
                </a:solidFill>
                <a:latin typeface="Open Sans" panose="020B0606030504020204" pitchFamily="34" charset="0"/>
              </a:rPr>
              <a:t>que</a:t>
            </a:r>
            <a:r>
              <a:rPr lang="en-US" sz="2800" dirty="0" smtClean="0">
                <a:solidFill>
                  <a:srgbClr val="000000"/>
                </a:solidFill>
                <a:latin typeface="Open Sans" panose="020B0606030504020204" pitchFamily="34" charset="0"/>
              </a:rPr>
              <a:t>o</a:t>
            </a:r>
          </a:p>
          <a:p>
            <a:pPr algn="just"/>
            <a:r>
              <a:rPr lang="en-US" sz="2800" dirty="0" smtClean="0">
                <a:solidFill>
                  <a:srgbClr val="000000"/>
                </a:solidFill>
                <a:latin typeface="Open Sans" panose="020B0606030504020204" pitchFamily="34" charset="0"/>
              </a:rPr>
              <a:t>D. </a:t>
            </a:r>
            <a:r>
              <a:rPr lang="en-US" sz="2800" dirty="0" err="1" smtClean="0">
                <a:solidFill>
                  <a:srgbClr val="000000"/>
                </a:solidFill>
                <a:latin typeface="Open Sans" panose="020B0606030504020204" pitchFamily="34" charset="0"/>
              </a:rPr>
              <a:t>Cả</a:t>
            </a:r>
            <a:r>
              <a:rPr lang="en-US" sz="2800" dirty="0" smtClean="0">
                <a:solidFill>
                  <a:srgbClr val="000000"/>
                </a:solidFill>
                <a:latin typeface="Open Sans" panose="020B0606030504020204" pitchFamily="34" charset="0"/>
              </a:rPr>
              <a:t> A, B, C </a:t>
            </a:r>
            <a:r>
              <a:rPr lang="en-US" sz="2800" dirty="0" err="1" smtClean="0">
                <a:solidFill>
                  <a:srgbClr val="000000"/>
                </a:solidFill>
                <a:latin typeface="Open Sans" panose="020B0606030504020204" pitchFamily="34" charset="0"/>
              </a:rPr>
              <a:t>đúng</a:t>
            </a:r>
            <a:endParaRPr lang="vi-VN" sz="2800" dirty="0">
              <a:solidFill>
                <a:srgbClr val="000000"/>
              </a:solidFill>
              <a:latin typeface="Open Sans" panose="020B0606030504020204" pitchFamily="34" charset="0"/>
            </a:endParaRPr>
          </a:p>
        </p:txBody>
      </p:sp>
    </p:spTree>
  </p:cSld>
  <p:clrMapOvr>
    <a:masterClrMapping/>
  </p:clrMapOvr>
  <p:transition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0" y="21059"/>
            <a:ext cx="16775112" cy="9466262"/>
          </a:xfrm>
          <a:prstGeom prst="rect">
            <a:avLst/>
          </a:prstGeom>
          <a:noFill/>
          <a:ln w="9525">
            <a:noFill/>
          </a:ln>
        </p:spPr>
      </p:pic>
      <p:sp>
        <p:nvSpPr>
          <p:cNvPr id="9" name="Rectangle 8"/>
          <p:cNvSpPr/>
          <p:nvPr/>
        </p:nvSpPr>
        <p:spPr>
          <a:xfrm rot="19555210">
            <a:off x="2432737" y="1872534"/>
            <a:ext cx="2309779" cy="523220"/>
          </a:xfrm>
          <a:prstGeom prst="rect">
            <a:avLst/>
          </a:prstGeom>
        </p:spPr>
        <p:txBody>
          <a:bodyPr wrap="square">
            <a:spAutoFit/>
          </a:bodyPr>
          <a:lstStyle/>
          <a:p>
            <a:r>
              <a:rPr lang="en-US" sz="2800" b="1" dirty="0" err="1">
                <a:solidFill>
                  <a:srgbClr val="008000"/>
                </a:solidFill>
                <a:latin typeface="Open Sans" panose="020B0606030504020204" pitchFamily="34" charset="0"/>
              </a:rPr>
              <a:t>Câu</a:t>
            </a:r>
            <a:r>
              <a:rPr lang="en-US" sz="2800" b="1" dirty="0">
                <a:solidFill>
                  <a:srgbClr val="008000"/>
                </a:solidFill>
                <a:latin typeface="Open Sans" panose="020B0606030504020204" pitchFamily="34" charset="0"/>
              </a:rPr>
              <a:t> 4</a:t>
            </a:r>
            <a:endParaRPr lang="en-US" dirty="0"/>
          </a:p>
        </p:txBody>
      </p:sp>
      <p:sp>
        <p:nvSpPr>
          <p:cNvPr id="2" name="Rectangle 1"/>
          <p:cNvSpPr/>
          <p:nvPr/>
        </p:nvSpPr>
        <p:spPr>
          <a:xfrm>
            <a:off x="4284688" y="2699601"/>
            <a:ext cx="9721080" cy="523220"/>
          </a:xfrm>
          <a:prstGeom prst="rect">
            <a:avLst/>
          </a:prstGeom>
        </p:spPr>
        <p:txBody>
          <a:bodyPr wrap="square">
            <a:spAutoFit/>
          </a:bodyPr>
          <a:lstStyle/>
          <a:p>
            <a:r>
              <a:rPr lang="en-US" sz="2800" dirty="0" err="1">
                <a:solidFill>
                  <a:srgbClr val="D75F8B"/>
                </a:solidFill>
                <a:latin typeface="Open Sans" panose="020B0606030504020204" pitchFamily="34" charset="0"/>
              </a:rPr>
              <a:t>Hành</a:t>
            </a:r>
            <a:r>
              <a:rPr lang="en-US" sz="2800" dirty="0">
                <a:solidFill>
                  <a:srgbClr val="D75F8B"/>
                </a:solidFill>
                <a:latin typeface="Open Sans" panose="020B0606030504020204" pitchFamily="34" charset="0"/>
              </a:rPr>
              <a:t> vi </a:t>
            </a:r>
            <a:r>
              <a:rPr lang="en-US" sz="2800" dirty="0" err="1">
                <a:solidFill>
                  <a:srgbClr val="D75F8B"/>
                </a:solidFill>
                <a:latin typeface="Open Sans" panose="020B0606030504020204" pitchFamily="34" charset="0"/>
              </a:rPr>
              <a:t>nào</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sau</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đây</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không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biểu</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hiện</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tính</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trung</a:t>
            </a:r>
            <a:r>
              <a:rPr lang="en-US" sz="2800" dirty="0">
                <a:solidFill>
                  <a:srgbClr val="D75F8B"/>
                </a:solidFill>
                <a:latin typeface="Open Sans" panose="020B0606030504020204" pitchFamily="34" charset="0"/>
              </a:rPr>
              <a:t> </a:t>
            </a:r>
            <a:r>
              <a:rPr lang="en-US" sz="2800" dirty="0" err="1">
                <a:solidFill>
                  <a:srgbClr val="D75F8B"/>
                </a:solidFill>
                <a:latin typeface="Open Sans" panose="020B0606030504020204" pitchFamily="34" charset="0"/>
              </a:rPr>
              <a:t>thực</a:t>
            </a:r>
            <a:endParaRPr lang="en-US" sz="2800" dirty="0">
              <a:solidFill>
                <a:srgbClr val="D75F8B"/>
              </a:solidFill>
            </a:endParaRPr>
          </a:p>
        </p:txBody>
      </p:sp>
      <p:sp>
        <p:nvSpPr>
          <p:cNvPr id="3" name="Rectangle 2"/>
          <p:cNvSpPr/>
          <p:nvPr/>
        </p:nvSpPr>
        <p:spPr>
          <a:xfrm>
            <a:off x="4193380" y="3969802"/>
            <a:ext cx="10532467" cy="1815882"/>
          </a:xfrm>
          <a:prstGeom prst="rect">
            <a:avLst/>
          </a:prstGeom>
        </p:spPr>
        <p:txBody>
          <a:bodyPr wrap="square">
            <a:spAutoFit/>
          </a:bodyPr>
          <a:lstStyle/>
          <a:p>
            <a:pPr algn="just"/>
            <a:r>
              <a:rPr lang="vi-VN" sz="2800" dirty="0">
                <a:solidFill>
                  <a:srgbClr val="000000"/>
                </a:solidFill>
                <a:latin typeface="Open Sans" panose="020B0606030504020204" pitchFamily="34" charset="0"/>
              </a:rPr>
              <a:t>A. Không chỉ bài cho bạn trong giờ kiểm tra</a:t>
            </a:r>
          </a:p>
          <a:p>
            <a:pPr algn="just"/>
            <a:r>
              <a:rPr lang="vi-VN" sz="2800" dirty="0">
                <a:solidFill>
                  <a:srgbClr val="000000"/>
                </a:solidFill>
                <a:latin typeface="Open Sans" panose="020B0606030504020204" pitchFamily="34" charset="0"/>
              </a:rPr>
              <a:t>B. Không bao che cho bạn khi mắc lỗi</a:t>
            </a:r>
          </a:p>
          <a:p>
            <a:pPr algn="just"/>
            <a:r>
              <a:rPr lang="vi-VN" sz="2800" dirty="0">
                <a:solidFill>
                  <a:srgbClr val="000000"/>
                </a:solidFill>
                <a:latin typeface="Open Sans" panose="020B0606030504020204" pitchFamily="34" charset="0"/>
              </a:rPr>
              <a:t>C. Để đạt điểm cao khi kiểm tra N nhìn trộm bài của bạn</a:t>
            </a:r>
          </a:p>
          <a:p>
            <a:pPr algn="just"/>
            <a:r>
              <a:rPr lang="vi-VN" sz="2800" dirty="0">
                <a:solidFill>
                  <a:srgbClr val="000000"/>
                </a:solidFill>
                <a:latin typeface="Open Sans" panose="020B0606030504020204" pitchFamily="34" charset="0"/>
              </a:rPr>
              <a:t>D. Nhặt được của rơi trả cho người bị mất</a:t>
            </a:r>
          </a:p>
        </p:txBody>
      </p:sp>
    </p:spTree>
    <p:extLst>
      <p:ext uri="{BB962C8B-B14F-4D97-AF65-F5344CB8AC3E}">
        <p14:creationId xmlns:p14="http://schemas.microsoft.com/office/powerpoint/2010/main" val="413577568"/>
      </p:ext>
    </p:extLst>
  </p:cSld>
  <p:clrMapOvr>
    <a:masterClrMapping/>
  </p:clrMapOvr>
  <p:transition advClick="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0" y="21059"/>
            <a:ext cx="16775112" cy="9466262"/>
          </a:xfrm>
          <a:prstGeom prst="rect">
            <a:avLst/>
          </a:prstGeom>
          <a:noFill/>
          <a:ln w="9525">
            <a:noFill/>
          </a:ln>
        </p:spPr>
      </p:pic>
      <p:sp>
        <p:nvSpPr>
          <p:cNvPr id="9" name="Rectangle 8"/>
          <p:cNvSpPr/>
          <p:nvPr/>
        </p:nvSpPr>
        <p:spPr>
          <a:xfrm rot="19555210">
            <a:off x="2432737" y="1872534"/>
            <a:ext cx="2309779" cy="523220"/>
          </a:xfrm>
          <a:prstGeom prst="rect">
            <a:avLst/>
          </a:prstGeom>
        </p:spPr>
        <p:txBody>
          <a:bodyPr wrap="square">
            <a:spAutoFit/>
          </a:bodyPr>
          <a:lstStyle/>
          <a:p>
            <a:r>
              <a:rPr lang="en-US" sz="2800" b="1" dirty="0" err="1">
                <a:solidFill>
                  <a:srgbClr val="008000"/>
                </a:solidFill>
                <a:latin typeface="Open Sans" panose="020B0606030504020204" pitchFamily="34" charset="0"/>
              </a:rPr>
              <a:t>Câu</a:t>
            </a:r>
            <a:r>
              <a:rPr lang="en-US" sz="2800" b="1" dirty="0">
                <a:solidFill>
                  <a:srgbClr val="008000"/>
                </a:solidFill>
                <a:latin typeface="Open Sans" panose="020B0606030504020204" pitchFamily="34" charset="0"/>
              </a:rPr>
              <a:t> </a:t>
            </a:r>
            <a:r>
              <a:rPr lang="en-US" sz="2800" b="1" dirty="0" smtClean="0">
                <a:solidFill>
                  <a:srgbClr val="008000"/>
                </a:solidFill>
                <a:latin typeface="Open Sans" panose="020B0606030504020204" pitchFamily="34" charset="0"/>
              </a:rPr>
              <a:t>5</a:t>
            </a:r>
            <a:endParaRPr lang="en-US" dirty="0"/>
          </a:p>
        </p:txBody>
      </p:sp>
      <p:sp>
        <p:nvSpPr>
          <p:cNvPr id="4" name="Rectangle 3"/>
          <p:cNvSpPr/>
          <p:nvPr/>
        </p:nvSpPr>
        <p:spPr>
          <a:xfrm>
            <a:off x="4140672" y="2649662"/>
            <a:ext cx="10225136" cy="1815882"/>
          </a:xfrm>
          <a:prstGeom prst="rect">
            <a:avLst/>
          </a:prstGeom>
        </p:spPr>
        <p:txBody>
          <a:bodyPr wrap="square">
            <a:spAutoFit/>
          </a:bodyPr>
          <a:lstStyle/>
          <a:p>
            <a:r>
              <a:rPr lang="vi-VN" sz="2800" dirty="0">
                <a:solidFill>
                  <a:srgbClr val="D75F8B"/>
                </a:solidFill>
                <a:latin typeface="Open Sans" panose="020B0606030504020204" pitchFamily="34" charset="0"/>
              </a:rPr>
              <a:t>Bạn Đức trên đường đi học về đã nhặt được một chiếc ví, trong đó có rất nhiều tiền và giấy tờ. Bạn đã mang đến đồn công an gần nhất để trình báo và trả lại người đánh mất. Việc làm của bạn Đức thể hiện điều gì?</a:t>
            </a:r>
            <a:endParaRPr lang="en-US" sz="2800" dirty="0">
              <a:solidFill>
                <a:srgbClr val="D75F8B"/>
              </a:solidFill>
            </a:endParaRPr>
          </a:p>
        </p:txBody>
      </p:sp>
      <p:sp>
        <p:nvSpPr>
          <p:cNvPr id="5" name="Rectangle 4"/>
          <p:cNvSpPr/>
          <p:nvPr/>
        </p:nvSpPr>
        <p:spPr>
          <a:xfrm>
            <a:off x="4140672" y="5273146"/>
            <a:ext cx="6696744" cy="1815882"/>
          </a:xfrm>
          <a:prstGeom prst="rect">
            <a:avLst/>
          </a:prstGeom>
        </p:spPr>
        <p:txBody>
          <a:bodyPr wrap="square">
            <a:spAutoFit/>
          </a:bodyPr>
          <a:lstStyle/>
          <a:p>
            <a:pPr algn="just"/>
            <a:r>
              <a:rPr lang="vi-VN" sz="2800" dirty="0">
                <a:solidFill>
                  <a:srgbClr val="000000"/>
                </a:solidFill>
                <a:latin typeface="Open Sans" panose="020B0606030504020204" pitchFamily="34" charset="0"/>
              </a:rPr>
              <a:t>A. Đức là người rất trung thực</a:t>
            </a:r>
          </a:p>
          <a:p>
            <a:pPr algn="just"/>
            <a:r>
              <a:rPr lang="vi-VN" sz="2800" dirty="0">
                <a:solidFill>
                  <a:srgbClr val="000000"/>
                </a:solidFill>
                <a:latin typeface="Open Sans" panose="020B0606030504020204" pitchFamily="34" charset="0"/>
              </a:rPr>
              <a:t>B. Đức là người có đức tính tiết kiệm</a:t>
            </a:r>
          </a:p>
          <a:p>
            <a:pPr algn="just"/>
            <a:r>
              <a:rPr lang="vi-VN" sz="2800" dirty="0">
                <a:solidFill>
                  <a:srgbClr val="000000"/>
                </a:solidFill>
                <a:latin typeface="Open Sans" panose="020B0606030504020204" pitchFamily="34" charset="0"/>
              </a:rPr>
              <a:t>C. Đức là người biết tiết kiệm</a:t>
            </a:r>
          </a:p>
          <a:p>
            <a:pPr algn="just"/>
            <a:r>
              <a:rPr lang="vi-VN" sz="2800" dirty="0">
                <a:solidFill>
                  <a:srgbClr val="000000"/>
                </a:solidFill>
                <a:latin typeface="Open Sans" panose="020B0606030504020204" pitchFamily="34" charset="0"/>
              </a:rPr>
              <a:t>D. Đức là người có lòng tự trọng</a:t>
            </a:r>
          </a:p>
        </p:txBody>
      </p:sp>
    </p:spTree>
    <p:extLst>
      <p:ext uri="{BB962C8B-B14F-4D97-AF65-F5344CB8AC3E}">
        <p14:creationId xmlns:p14="http://schemas.microsoft.com/office/powerpoint/2010/main" val="2611843557"/>
      </p:ext>
    </p:extLst>
  </p:cSld>
  <p:clrMapOvr>
    <a:masterClrMapping/>
  </p:clrMapOvr>
  <p:transition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0" y="21059"/>
            <a:ext cx="16775112" cy="9466262"/>
          </a:xfrm>
          <a:prstGeom prst="rect">
            <a:avLst/>
          </a:prstGeom>
          <a:noFill/>
          <a:ln w="9525">
            <a:noFill/>
          </a:ln>
        </p:spPr>
      </p:pic>
      <p:sp>
        <p:nvSpPr>
          <p:cNvPr id="9" name="Rectangle 8"/>
          <p:cNvSpPr/>
          <p:nvPr/>
        </p:nvSpPr>
        <p:spPr>
          <a:xfrm rot="19555210">
            <a:off x="2432737" y="1872534"/>
            <a:ext cx="2309779" cy="523220"/>
          </a:xfrm>
          <a:prstGeom prst="rect">
            <a:avLst/>
          </a:prstGeom>
        </p:spPr>
        <p:txBody>
          <a:bodyPr wrap="square">
            <a:spAutoFit/>
          </a:bodyPr>
          <a:lstStyle/>
          <a:p>
            <a:r>
              <a:rPr lang="en-US" sz="2800" b="1" dirty="0" err="1" smtClean="0">
                <a:solidFill>
                  <a:srgbClr val="FF0000"/>
                </a:solidFill>
                <a:latin typeface="Open Sans" panose="020B0606030504020204" pitchFamily="34" charset="0"/>
              </a:rPr>
              <a:t>Đáp</a:t>
            </a:r>
            <a:r>
              <a:rPr lang="en-US" sz="2800" b="1" dirty="0" smtClean="0">
                <a:solidFill>
                  <a:srgbClr val="FF0000"/>
                </a:solidFill>
                <a:latin typeface="Open Sans" panose="020B0606030504020204" pitchFamily="34" charset="0"/>
              </a:rPr>
              <a:t> </a:t>
            </a:r>
            <a:r>
              <a:rPr lang="en-US" sz="2800" b="1" dirty="0" err="1" smtClean="0">
                <a:solidFill>
                  <a:srgbClr val="FF0000"/>
                </a:solidFill>
                <a:latin typeface="Open Sans" panose="020B0606030504020204" pitchFamily="34" charset="0"/>
              </a:rPr>
              <a:t>án</a:t>
            </a:r>
            <a:endParaRPr lang="en-US" dirty="0">
              <a:solidFill>
                <a:srgbClr val="FF0000"/>
              </a:solidFill>
            </a:endParaRPr>
          </a:p>
        </p:txBody>
      </p:sp>
      <p:sp>
        <p:nvSpPr>
          <p:cNvPr id="2" name="Rectangle 1"/>
          <p:cNvSpPr/>
          <p:nvPr/>
        </p:nvSpPr>
        <p:spPr>
          <a:xfrm>
            <a:off x="4193380" y="2433514"/>
            <a:ext cx="8522821" cy="1815882"/>
          </a:xfrm>
          <a:prstGeom prst="rect">
            <a:avLst/>
          </a:prstGeom>
          <a:solidFill>
            <a:schemeClr val="bg1"/>
          </a:solidFill>
        </p:spPr>
        <p:txBody>
          <a:bodyPr wrap="square">
            <a:spAutoFit/>
          </a:bodyPr>
          <a:lstStyle/>
          <a:p>
            <a:r>
              <a:rPr lang="en-US" altLang="en-US" sz="2800" dirty="0" err="1" smtClean="0">
                <a:latin typeface="+mj-lt"/>
              </a:rPr>
              <a:t>Câu</a:t>
            </a:r>
            <a:r>
              <a:rPr lang="en-US" altLang="en-US" sz="2800" dirty="0" smtClean="0">
                <a:latin typeface="+mj-lt"/>
              </a:rPr>
              <a:t> 1: </a:t>
            </a:r>
          </a:p>
          <a:p>
            <a:r>
              <a:rPr lang="en-US" altLang="en-US" sz="2800" dirty="0" smtClean="0">
                <a:latin typeface="+mj-lt"/>
              </a:rPr>
              <a:t>d</a:t>
            </a:r>
            <a:r>
              <a:rPr lang="en-US" altLang="en-US" sz="2800" dirty="0">
                <a:latin typeface="+mj-lt"/>
              </a:rPr>
              <a:t>/ </a:t>
            </a:r>
            <a:r>
              <a:rPr lang="en-US" altLang="en-US" sz="2800" dirty="0" err="1">
                <a:latin typeface="+mj-lt"/>
              </a:rPr>
              <a:t>Thẳng</a:t>
            </a:r>
            <a:r>
              <a:rPr lang="en-US" altLang="en-US" sz="2800" dirty="0">
                <a:latin typeface="+mj-lt"/>
              </a:rPr>
              <a:t> </a:t>
            </a:r>
            <a:r>
              <a:rPr lang="en-US" altLang="en-US" sz="2800" dirty="0" err="1">
                <a:latin typeface="+mj-lt"/>
              </a:rPr>
              <a:t>thắn</a:t>
            </a:r>
            <a:r>
              <a:rPr lang="en-US" altLang="en-US" sz="2800" dirty="0">
                <a:latin typeface="+mj-lt"/>
              </a:rPr>
              <a:t> </a:t>
            </a:r>
            <a:r>
              <a:rPr lang="en-US" altLang="en-US" sz="2800" dirty="0" err="1">
                <a:latin typeface="+mj-lt"/>
              </a:rPr>
              <a:t>phê</a:t>
            </a:r>
            <a:r>
              <a:rPr lang="en-US" altLang="en-US" sz="2800" dirty="0">
                <a:latin typeface="+mj-lt"/>
              </a:rPr>
              <a:t> </a:t>
            </a:r>
            <a:r>
              <a:rPr lang="en-US" altLang="en-US" sz="2800" dirty="0" err="1">
                <a:latin typeface="+mj-lt"/>
              </a:rPr>
              <a:t>bình</a:t>
            </a:r>
            <a:r>
              <a:rPr lang="en-US" altLang="en-US" sz="2800" dirty="0">
                <a:latin typeface="+mj-lt"/>
              </a:rPr>
              <a:t> </a:t>
            </a:r>
            <a:r>
              <a:rPr lang="en-US" altLang="en-US" sz="2800" dirty="0" err="1">
                <a:latin typeface="+mj-lt"/>
              </a:rPr>
              <a:t>khi</a:t>
            </a:r>
            <a:r>
              <a:rPr lang="en-US" altLang="en-US" sz="2800" dirty="0">
                <a:latin typeface="+mj-lt"/>
              </a:rPr>
              <a:t> </a:t>
            </a:r>
            <a:r>
              <a:rPr lang="en-US" altLang="en-US" sz="2800" dirty="0" err="1">
                <a:latin typeface="+mj-lt"/>
              </a:rPr>
              <a:t>bạn</a:t>
            </a:r>
            <a:r>
              <a:rPr lang="en-US" altLang="en-US" sz="2800" dirty="0">
                <a:latin typeface="+mj-lt"/>
              </a:rPr>
              <a:t> </a:t>
            </a:r>
            <a:r>
              <a:rPr lang="en-US" altLang="en-US" sz="2800" dirty="0" err="1">
                <a:latin typeface="+mj-lt"/>
              </a:rPr>
              <a:t>mắc</a:t>
            </a:r>
            <a:r>
              <a:rPr lang="en-US" altLang="en-US" sz="2800" dirty="0">
                <a:latin typeface="+mj-lt"/>
              </a:rPr>
              <a:t> </a:t>
            </a:r>
            <a:r>
              <a:rPr lang="en-US" altLang="en-US" sz="2800" dirty="0" err="1">
                <a:latin typeface="+mj-lt"/>
              </a:rPr>
              <a:t>khuyết</a:t>
            </a:r>
            <a:r>
              <a:rPr lang="en-US" altLang="en-US" sz="2800" dirty="0">
                <a:latin typeface="+mj-lt"/>
              </a:rPr>
              <a:t> </a:t>
            </a:r>
            <a:r>
              <a:rPr lang="vi-VN" altLang="en-US" sz="2800" dirty="0">
                <a:latin typeface="+mj-lt"/>
              </a:rPr>
              <a:t>đ</a:t>
            </a:r>
            <a:r>
              <a:rPr lang="en-US" altLang="en-US" sz="2800" dirty="0" err="1">
                <a:latin typeface="+mj-lt"/>
              </a:rPr>
              <a:t>iểm</a:t>
            </a:r>
            <a:r>
              <a:rPr lang="en-US" altLang="en-US" sz="2800" dirty="0">
                <a:latin typeface="+mj-lt"/>
              </a:rPr>
              <a:t>.</a:t>
            </a:r>
            <a:br>
              <a:rPr lang="en-US" altLang="en-US" sz="2800" dirty="0">
                <a:latin typeface="+mj-lt"/>
              </a:rPr>
            </a:br>
            <a:r>
              <a:rPr lang="en-US" altLang="en-US" sz="2800" dirty="0" smtClean="0">
                <a:latin typeface="+mj-lt"/>
              </a:rPr>
              <a:t>đ</a:t>
            </a:r>
            <a:r>
              <a:rPr lang="en-US" altLang="en-US" sz="2800" dirty="0">
                <a:latin typeface="+mj-lt"/>
              </a:rPr>
              <a:t>/ </a:t>
            </a:r>
            <a:r>
              <a:rPr lang="en-US" altLang="en-US" sz="2800" dirty="0" err="1">
                <a:latin typeface="+mj-lt"/>
              </a:rPr>
              <a:t>Dũng</a:t>
            </a:r>
            <a:r>
              <a:rPr lang="en-US" altLang="en-US" sz="2800" dirty="0">
                <a:latin typeface="+mj-lt"/>
              </a:rPr>
              <a:t> </a:t>
            </a:r>
            <a:r>
              <a:rPr lang="en-US" altLang="en-US" sz="2800" dirty="0" err="1">
                <a:latin typeface="+mj-lt"/>
              </a:rPr>
              <a:t>cảm</a:t>
            </a:r>
            <a:r>
              <a:rPr lang="en-US" altLang="en-US" sz="2800" dirty="0">
                <a:latin typeface="+mj-lt"/>
              </a:rPr>
              <a:t> </a:t>
            </a:r>
            <a:r>
              <a:rPr lang="en-US" altLang="en-US" sz="2800" dirty="0" err="1">
                <a:latin typeface="+mj-lt"/>
              </a:rPr>
              <a:t>nhận</a:t>
            </a:r>
            <a:r>
              <a:rPr lang="en-US" altLang="en-US" sz="2800" dirty="0">
                <a:latin typeface="+mj-lt"/>
              </a:rPr>
              <a:t> </a:t>
            </a:r>
            <a:r>
              <a:rPr lang="en-US" altLang="en-US" sz="2800" dirty="0" err="1">
                <a:latin typeface="+mj-lt"/>
              </a:rPr>
              <a:t>lỗi</a:t>
            </a:r>
            <a:r>
              <a:rPr lang="en-US" altLang="en-US" sz="2800" dirty="0">
                <a:latin typeface="+mj-lt"/>
              </a:rPr>
              <a:t> </a:t>
            </a:r>
            <a:r>
              <a:rPr lang="en-US" altLang="en-US" sz="2800" dirty="0" err="1">
                <a:latin typeface="+mj-lt"/>
              </a:rPr>
              <a:t>của</a:t>
            </a:r>
            <a:r>
              <a:rPr lang="en-US" altLang="en-US" sz="2800" dirty="0">
                <a:latin typeface="+mj-lt"/>
              </a:rPr>
              <a:t> </a:t>
            </a:r>
            <a:r>
              <a:rPr lang="en-US" altLang="en-US" sz="2800" dirty="0" err="1">
                <a:latin typeface="+mj-lt"/>
              </a:rPr>
              <a:t>mình</a:t>
            </a:r>
            <a:r>
              <a:rPr lang="en-US" altLang="en-US" sz="2800" dirty="0">
                <a:latin typeface="+mj-lt"/>
              </a:rPr>
              <a:t>.</a:t>
            </a:r>
            <a:br>
              <a:rPr lang="en-US" altLang="en-US" sz="2800" dirty="0">
                <a:latin typeface="+mj-lt"/>
              </a:rPr>
            </a:br>
            <a:r>
              <a:rPr lang="en-US" altLang="en-US" sz="2800" dirty="0" smtClean="0">
                <a:latin typeface="+mj-lt"/>
              </a:rPr>
              <a:t>e</a:t>
            </a:r>
            <a:r>
              <a:rPr lang="en-US" altLang="en-US" sz="2800" dirty="0">
                <a:latin typeface="+mj-lt"/>
              </a:rPr>
              <a:t>/ </a:t>
            </a:r>
            <a:r>
              <a:rPr lang="en-US" altLang="en-US" sz="2800" dirty="0" err="1">
                <a:latin typeface="+mj-lt"/>
              </a:rPr>
              <a:t>Nhặt</a:t>
            </a:r>
            <a:r>
              <a:rPr lang="en-US" altLang="en-US" sz="2800" dirty="0">
                <a:latin typeface="+mj-lt"/>
              </a:rPr>
              <a:t> </a:t>
            </a:r>
            <a:r>
              <a:rPr lang="vi-VN" altLang="en-US" sz="2800" dirty="0">
                <a:latin typeface="+mj-lt"/>
              </a:rPr>
              <a:t>đư</a:t>
            </a:r>
            <a:r>
              <a:rPr lang="en-US" altLang="en-US" sz="2800" dirty="0" err="1">
                <a:latin typeface="+mj-lt"/>
              </a:rPr>
              <a:t>ợc</a:t>
            </a:r>
            <a:r>
              <a:rPr lang="en-US" altLang="en-US" sz="2800" dirty="0">
                <a:latin typeface="+mj-lt"/>
              </a:rPr>
              <a:t> </a:t>
            </a:r>
            <a:r>
              <a:rPr lang="en-US" altLang="en-US" sz="2800" dirty="0" err="1">
                <a:latin typeface="+mj-lt"/>
              </a:rPr>
              <a:t>của</a:t>
            </a:r>
            <a:r>
              <a:rPr lang="en-US" altLang="en-US" sz="2800" dirty="0">
                <a:latin typeface="+mj-lt"/>
              </a:rPr>
              <a:t> r</a:t>
            </a:r>
            <a:r>
              <a:rPr lang="vi-VN" altLang="en-US" sz="2800" dirty="0">
                <a:latin typeface="+mj-lt"/>
              </a:rPr>
              <a:t>ơ</a:t>
            </a:r>
            <a:r>
              <a:rPr lang="en-US" altLang="en-US" sz="2800" dirty="0" err="1">
                <a:latin typeface="+mj-lt"/>
              </a:rPr>
              <a:t>i</a:t>
            </a:r>
            <a:r>
              <a:rPr lang="en-US" altLang="en-US" sz="2800" dirty="0">
                <a:latin typeface="+mj-lt"/>
              </a:rPr>
              <a:t> </a:t>
            </a:r>
            <a:r>
              <a:rPr lang="vi-VN" altLang="en-US" sz="2800" dirty="0">
                <a:latin typeface="+mj-lt"/>
              </a:rPr>
              <a:t>đ</a:t>
            </a:r>
            <a:r>
              <a:rPr lang="en-US" altLang="en-US" sz="2800" dirty="0" err="1">
                <a:latin typeface="+mj-lt"/>
              </a:rPr>
              <a:t>em</a:t>
            </a:r>
            <a:r>
              <a:rPr lang="en-US" altLang="en-US" sz="2800" dirty="0">
                <a:latin typeface="+mj-lt"/>
              </a:rPr>
              <a:t> </a:t>
            </a:r>
            <a:r>
              <a:rPr lang="en-US" altLang="en-US" sz="2800" dirty="0" err="1">
                <a:latin typeface="+mj-lt"/>
              </a:rPr>
              <a:t>trả</a:t>
            </a:r>
            <a:r>
              <a:rPr lang="en-US" altLang="en-US" sz="2800" dirty="0">
                <a:latin typeface="+mj-lt"/>
              </a:rPr>
              <a:t> </a:t>
            </a:r>
            <a:r>
              <a:rPr lang="en-US" altLang="en-US" sz="2800" dirty="0" err="1">
                <a:latin typeface="+mj-lt"/>
              </a:rPr>
              <a:t>lại</a:t>
            </a:r>
            <a:r>
              <a:rPr lang="en-US" altLang="en-US" sz="2800" dirty="0">
                <a:latin typeface="+mj-lt"/>
              </a:rPr>
              <a:t> ng</a:t>
            </a:r>
            <a:r>
              <a:rPr lang="vi-VN" altLang="en-US" sz="2800" dirty="0">
                <a:latin typeface="+mj-lt"/>
              </a:rPr>
              <a:t>ư</a:t>
            </a:r>
            <a:r>
              <a:rPr lang="en-US" altLang="en-US" sz="2800" dirty="0" err="1">
                <a:latin typeface="+mj-lt"/>
              </a:rPr>
              <a:t>ời</a:t>
            </a:r>
            <a:r>
              <a:rPr lang="en-US" altLang="en-US" sz="2800" dirty="0">
                <a:latin typeface="+mj-lt"/>
              </a:rPr>
              <a:t> </a:t>
            </a:r>
            <a:r>
              <a:rPr lang="en-US" altLang="en-US" sz="2800" dirty="0" err="1">
                <a:latin typeface="+mj-lt"/>
              </a:rPr>
              <a:t>mất</a:t>
            </a:r>
            <a:r>
              <a:rPr lang="en-US" altLang="en-US" sz="2800" dirty="0">
                <a:latin typeface="+mj-lt"/>
              </a:rPr>
              <a:t>. </a:t>
            </a:r>
            <a:endParaRPr lang="en-US" sz="2800" dirty="0">
              <a:latin typeface="+mj-lt"/>
            </a:endParaRPr>
          </a:p>
        </p:txBody>
      </p:sp>
      <p:sp>
        <p:nvSpPr>
          <p:cNvPr id="3" name="Rectangle 2"/>
          <p:cNvSpPr/>
          <p:nvPr/>
        </p:nvSpPr>
        <p:spPr>
          <a:xfrm>
            <a:off x="4058911" y="4424677"/>
            <a:ext cx="8657290" cy="523220"/>
          </a:xfrm>
          <a:prstGeom prst="rect">
            <a:avLst/>
          </a:prstGeom>
          <a:solidFill>
            <a:schemeClr val="bg1"/>
          </a:solidFill>
        </p:spPr>
        <p:txBody>
          <a:bodyPr wrap="square">
            <a:spAutoFit/>
          </a:bodyPr>
          <a:lstStyle/>
          <a:p>
            <a:pPr algn="just"/>
            <a:r>
              <a:rPr lang="en-US" sz="2800" dirty="0" err="1" smtClean="0">
                <a:solidFill>
                  <a:srgbClr val="629D4F"/>
                </a:solidFill>
                <a:latin typeface="+mj-lt"/>
              </a:rPr>
              <a:t>Câu</a:t>
            </a:r>
            <a:r>
              <a:rPr lang="en-US" sz="2800" dirty="0" smtClean="0">
                <a:solidFill>
                  <a:srgbClr val="629D4F"/>
                </a:solidFill>
                <a:latin typeface="+mj-lt"/>
              </a:rPr>
              <a:t> 2/ D</a:t>
            </a:r>
            <a:r>
              <a:rPr lang="en-US" sz="2800" dirty="0">
                <a:solidFill>
                  <a:srgbClr val="629D4F"/>
                </a:solidFill>
                <a:latin typeface="+mj-lt"/>
              </a:rPr>
              <a:t>. </a:t>
            </a:r>
            <a:r>
              <a:rPr lang="en-US" sz="2800" dirty="0" err="1">
                <a:solidFill>
                  <a:srgbClr val="629D4F"/>
                </a:solidFill>
                <a:latin typeface="+mj-lt"/>
              </a:rPr>
              <a:t>Sự</a:t>
            </a:r>
            <a:r>
              <a:rPr lang="en-US" sz="2800" dirty="0">
                <a:solidFill>
                  <a:srgbClr val="629D4F"/>
                </a:solidFill>
                <a:latin typeface="+mj-lt"/>
              </a:rPr>
              <a:t> </a:t>
            </a:r>
            <a:r>
              <a:rPr lang="en-US" sz="2800" dirty="0" err="1">
                <a:solidFill>
                  <a:srgbClr val="629D4F"/>
                </a:solidFill>
                <a:latin typeface="+mj-lt"/>
              </a:rPr>
              <a:t>thật</a:t>
            </a:r>
            <a:r>
              <a:rPr lang="en-US" sz="2800" dirty="0">
                <a:solidFill>
                  <a:srgbClr val="629D4F"/>
                </a:solidFill>
                <a:latin typeface="+mj-lt"/>
              </a:rPr>
              <a:t>, </a:t>
            </a:r>
            <a:r>
              <a:rPr lang="en-US" sz="2800" dirty="0" err="1">
                <a:solidFill>
                  <a:srgbClr val="629D4F"/>
                </a:solidFill>
                <a:latin typeface="+mj-lt"/>
              </a:rPr>
              <a:t>lẽ</a:t>
            </a:r>
            <a:r>
              <a:rPr lang="en-US" sz="2800" dirty="0">
                <a:solidFill>
                  <a:srgbClr val="629D4F"/>
                </a:solidFill>
                <a:latin typeface="+mj-lt"/>
              </a:rPr>
              <a:t> </a:t>
            </a:r>
            <a:r>
              <a:rPr lang="en-US" sz="2800" dirty="0" err="1">
                <a:solidFill>
                  <a:srgbClr val="629D4F"/>
                </a:solidFill>
                <a:latin typeface="+mj-lt"/>
              </a:rPr>
              <a:t>phải</a:t>
            </a:r>
            <a:r>
              <a:rPr lang="en-US" sz="2800" dirty="0">
                <a:solidFill>
                  <a:srgbClr val="629D4F"/>
                </a:solidFill>
                <a:latin typeface="+mj-lt"/>
              </a:rPr>
              <a:t>, </a:t>
            </a:r>
            <a:r>
              <a:rPr lang="en-US" sz="2800" dirty="0" err="1">
                <a:solidFill>
                  <a:srgbClr val="629D4F"/>
                </a:solidFill>
                <a:latin typeface="+mj-lt"/>
              </a:rPr>
              <a:t>thật</a:t>
            </a:r>
            <a:r>
              <a:rPr lang="en-US" sz="2800" dirty="0">
                <a:solidFill>
                  <a:srgbClr val="629D4F"/>
                </a:solidFill>
                <a:latin typeface="+mj-lt"/>
              </a:rPr>
              <a:t> </a:t>
            </a:r>
            <a:r>
              <a:rPr lang="en-US" sz="2800" dirty="0" err="1">
                <a:solidFill>
                  <a:srgbClr val="629D4F"/>
                </a:solidFill>
                <a:latin typeface="+mj-lt"/>
              </a:rPr>
              <a:t>thà</a:t>
            </a:r>
            <a:r>
              <a:rPr lang="en-US" sz="2800" dirty="0">
                <a:solidFill>
                  <a:srgbClr val="629D4F"/>
                </a:solidFill>
                <a:latin typeface="+mj-lt"/>
              </a:rPr>
              <a:t>, </a:t>
            </a:r>
            <a:r>
              <a:rPr lang="en-US" sz="2800" dirty="0" err="1">
                <a:solidFill>
                  <a:srgbClr val="629D4F"/>
                </a:solidFill>
                <a:latin typeface="+mj-lt"/>
              </a:rPr>
              <a:t>đứng</a:t>
            </a:r>
            <a:r>
              <a:rPr lang="en-US" sz="2800" dirty="0">
                <a:solidFill>
                  <a:srgbClr val="629D4F"/>
                </a:solidFill>
                <a:latin typeface="+mj-lt"/>
              </a:rPr>
              <a:t> </a:t>
            </a:r>
            <a:r>
              <a:rPr lang="en-US" sz="2800" dirty="0" err="1">
                <a:solidFill>
                  <a:srgbClr val="629D4F"/>
                </a:solidFill>
                <a:latin typeface="+mj-lt"/>
              </a:rPr>
              <a:t>ra</a:t>
            </a:r>
            <a:endParaRPr lang="en-US" sz="2800" dirty="0">
              <a:solidFill>
                <a:srgbClr val="629D4F"/>
              </a:solidFill>
              <a:latin typeface="+mj-lt"/>
            </a:endParaRPr>
          </a:p>
        </p:txBody>
      </p:sp>
      <p:sp>
        <p:nvSpPr>
          <p:cNvPr id="6" name="Rectangle 5"/>
          <p:cNvSpPr/>
          <p:nvPr/>
        </p:nvSpPr>
        <p:spPr>
          <a:xfrm>
            <a:off x="4015983" y="5026755"/>
            <a:ext cx="4377545" cy="523220"/>
          </a:xfrm>
          <a:prstGeom prst="rect">
            <a:avLst/>
          </a:prstGeom>
        </p:spPr>
        <p:txBody>
          <a:bodyPr wrap="none">
            <a:spAutoFit/>
          </a:bodyPr>
          <a:lstStyle/>
          <a:p>
            <a:pPr algn="just"/>
            <a:r>
              <a:rPr lang="en-US" sz="2800" dirty="0" err="1" smtClean="0">
                <a:solidFill>
                  <a:srgbClr val="7030A0"/>
                </a:solidFill>
                <a:latin typeface="+mj-lt"/>
              </a:rPr>
              <a:t>Câu</a:t>
            </a:r>
            <a:r>
              <a:rPr lang="en-US" sz="2800" dirty="0" smtClean="0">
                <a:solidFill>
                  <a:srgbClr val="7030A0"/>
                </a:solidFill>
                <a:latin typeface="+mj-lt"/>
              </a:rPr>
              <a:t> 3/ D</a:t>
            </a:r>
            <a:r>
              <a:rPr lang="en-US" sz="2800" dirty="0">
                <a:solidFill>
                  <a:srgbClr val="7030A0"/>
                </a:solidFill>
                <a:latin typeface="+mj-lt"/>
              </a:rPr>
              <a:t>. </a:t>
            </a:r>
            <a:r>
              <a:rPr lang="en-US" sz="2800" dirty="0" err="1">
                <a:solidFill>
                  <a:srgbClr val="7030A0"/>
                </a:solidFill>
                <a:latin typeface="+mj-lt"/>
              </a:rPr>
              <a:t>Cả</a:t>
            </a:r>
            <a:r>
              <a:rPr lang="en-US" sz="2800" dirty="0">
                <a:solidFill>
                  <a:srgbClr val="7030A0"/>
                </a:solidFill>
                <a:latin typeface="+mj-lt"/>
              </a:rPr>
              <a:t> A, B, C </a:t>
            </a:r>
            <a:r>
              <a:rPr lang="en-US" sz="2800" dirty="0" err="1">
                <a:solidFill>
                  <a:srgbClr val="7030A0"/>
                </a:solidFill>
                <a:latin typeface="+mj-lt"/>
              </a:rPr>
              <a:t>đúng</a:t>
            </a:r>
            <a:endParaRPr lang="vi-VN" sz="2800" dirty="0">
              <a:solidFill>
                <a:srgbClr val="7030A0"/>
              </a:solidFill>
              <a:latin typeface="+mj-lt"/>
            </a:endParaRPr>
          </a:p>
        </p:txBody>
      </p:sp>
      <p:sp>
        <p:nvSpPr>
          <p:cNvPr id="7" name="Rectangle 6"/>
          <p:cNvSpPr/>
          <p:nvPr/>
        </p:nvSpPr>
        <p:spPr>
          <a:xfrm>
            <a:off x="4068664" y="5676109"/>
            <a:ext cx="10657184" cy="523220"/>
          </a:xfrm>
          <a:prstGeom prst="rect">
            <a:avLst/>
          </a:prstGeom>
        </p:spPr>
        <p:txBody>
          <a:bodyPr wrap="square">
            <a:spAutoFit/>
          </a:bodyPr>
          <a:lstStyle/>
          <a:p>
            <a:pPr algn="just"/>
            <a:r>
              <a:rPr lang="en-US" sz="2800" dirty="0" err="1" smtClean="0">
                <a:solidFill>
                  <a:srgbClr val="CC6600"/>
                </a:solidFill>
                <a:latin typeface="+mj-lt"/>
              </a:rPr>
              <a:t>Câu</a:t>
            </a:r>
            <a:r>
              <a:rPr lang="en-US" sz="2800" dirty="0" smtClean="0">
                <a:solidFill>
                  <a:srgbClr val="CC6600"/>
                </a:solidFill>
                <a:latin typeface="+mj-lt"/>
              </a:rPr>
              <a:t> 4/ </a:t>
            </a:r>
            <a:r>
              <a:rPr lang="vi-VN" sz="2800" dirty="0" smtClean="0">
                <a:solidFill>
                  <a:srgbClr val="CC6600"/>
                </a:solidFill>
                <a:latin typeface="+mj-lt"/>
              </a:rPr>
              <a:t>C</a:t>
            </a:r>
            <a:r>
              <a:rPr lang="vi-VN" sz="2800" dirty="0">
                <a:solidFill>
                  <a:srgbClr val="CC6600"/>
                </a:solidFill>
                <a:latin typeface="+mj-lt"/>
              </a:rPr>
              <a:t>. Để đạt điểm cao khi kiểm tra N nhìn trộm bài của bạn</a:t>
            </a:r>
          </a:p>
        </p:txBody>
      </p:sp>
      <p:sp>
        <p:nvSpPr>
          <p:cNvPr id="8" name="Rectangle 7"/>
          <p:cNvSpPr/>
          <p:nvPr/>
        </p:nvSpPr>
        <p:spPr>
          <a:xfrm>
            <a:off x="4068664" y="6400241"/>
            <a:ext cx="6292941" cy="523220"/>
          </a:xfrm>
          <a:prstGeom prst="rect">
            <a:avLst/>
          </a:prstGeom>
        </p:spPr>
        <p:txBody>
          <a:bodyPr wrap="none">
            <a:spAutoFit/>
          </a:bodyPr>
          <a:lstStyle/>
          <a:p>
            <a:pPr algn="just"/>
            <a:r>
              <a:rPr lang="en-US" sz="2800" dirty="0" err="1" smtClean="0">
                <a:solidFill>
                  <a:srgbClr val="006600"/>
                </a:solidFill>
                <a:latin typeface="+mj-lt"/>
              </a:rPr>
              <a:t>Câu</a:t>
            </a:r>
            <a:r>
              <a:rPr lang="en-US" sz="2800" dirty="0" smtClean="0">
                <a:solidFill>
                  <a:srgbClr val="006600"/>
                </a:solidFill>
                <a:latin typeface="+mj-lt"/>
              </a:rPr>
              <a:t> 5/ </a:t>
            </a:r>
            <a:r>
              <a:rPr lang="vi-VN" sz="2800" dirty="0" smtClean="0">
                <a:solidFill>
                  <a:srgbClr val="006600"/>
                </a:solidFill>
                <a:latin typeface="+mj-lt"/>
              </a:rPr>
              <a:t>A</a:t>
            </a:r>
            <a:r>
              <a:rPr lang="vi-VN" sz="2800" dirty="0">
                <a:solidFill>
                  <a:srgbClr val="006600"/>
                </a:solidFill>
                <a:latin typeface="+mj-lt"/>
              </a:rPr>
              <a:t>. Đức là người rất trung thực</a:t>
            </a:r>
          </a:p>
        </p:txBody>
      </p:sp>
    </p:spTree>
    <p:extLst>
      <p:ext uri="{BB962C8B-B14F-4D97-AF65-F5344CB8AC3E}">
        <p14:creationId xmlns:p14="http://schemas.microsoft.com/office/powerpoint/2010/main" val="1640735"/>
      </p:ext>
    </p:extLst>
  </p:cSld>
  <p:clrMapOvr>
    <a:masterClrMapping/>
  </p:clrMapOvr>
  <p:transition advClick="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252413" y="5026025"/>
            <a:ext cx="4383087" cy="3962400"/>
          </a:xfrm>
          <a:prstGeom prst="rect">
            <a:avLst/>
          </a:prstGeom>
          <a:noFill/>
          <a:ln w="9525">
            <a:noFill/>
          </a:ln>
        </p:spPr>
      </p:pic>
      <p:pic>
        <p:nvPicPr>
          <p:cNvPr id="37895" name="图片 37894" descr="1-29"/>
          <p:cNvPicPr>
            <a:picLocks noChangeAspect="1"/>
          </p:cNvPicPr>
          <p:nvPr/>
        </p:nvPicPr>
        <p:blipFill>
          <a:blip r:embed="rId5"/>
          <a:stretch>
            <a:fillRect/>
          </a:stretch>
        </p:blipFill>
        <p:spPr>
          <a:xfrm>
            <a:off x="6156325" y="0"/>
            <a:ext cx="10440988" cy="9526588"/>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1981200" y="920750"/>
            <a:ext cx="4114800" cy="3657600"/>
          </a:xfrm>
          <a:prstGeom prst="rect">
            <a:avLst/>
          </a:prstGeom>
          <a:noFill/>
          <a:ln w="9525">
            <a:noFill/>
          </a:ln>
        </p:spPr>
      </p:pic>
      <p:sp>
        <p:nvSpPr>
          <p:cNvPr id="6" name="矩形 5"/>
          <p:cNvSpPr/>
          <p:nvPr/>
        </p:nvSpPr>
        <p:spPr>
          <a:xfrm>
            <a:off x="7616824" y="3429606"/>
            <a:ext cx="6100911" cy="5016758"/>
          </a:xfrm>
          <a:prstGeom prst="rect">
            <a:avLst/>
          </a:prstGeom>
        </p:spPr>
        <p:txBody>
          <a:bodyPr wrap="square">
            <a:spAutoFit/>
          </a:bodyPr>
          <a:lstStyle/>
          <a:p>
            <a:pPr algn="ctr"/>
            <a:r>
              <a:rPr lang="en-US" altLang="zh-CN" sz="4000" b="1" dirty="0" smtClean="0">
                <a:solidFill>
                  <a:srgbClr val="D75F8B"/>
                </a:solidFill>
              </a:rPr>
              <a:t>DẶN DÒ</a:t>
            </a:r>
          </a:p>
          <a:p>
            <a:r>
              <a:rPr lang="en-US" altLang="zh-CN" sz="2800" dirty="0" smtClean="0"/>
              <a:t>- </a:t>
            </a:r>
            <a:r>
              <a:rPr lang="en-US" altLang="zh-CN" sz="2800" dirty="0" err="1" smtClean="0"/>
              <a:t>Viết</a:t>
            </a:r>
            <a:r>
              <a:rPr lang="en-US" altLang="zh-CN" sz="2800" dirty="0" smtClean="0"/>
              <a:t> NỘI DUNG BÀI HỌC </a:t>
            </a:r>
            <a:r>
              <a:rPr lang="en-US" altLang="zh-CN" sz="2800" dirty="0" err="1" smtClean="0"/>
              <a:t>vô</a:t>
            </a:r>
            <a:r>
              <a:rPr lang="en-US" altLang="zh-CN" sz="2800" dirty="0" smtClean="0"/>
              <a:t> </a:t>
            </a:r>
            <a:r>
              <a:rPr lang="en-US" altLang="zh-CN" sz="2800" dirty="0" err="1" smtClean="0"/>
              <a:t>vở</a:t>
            </a:r>
            <a:r>
              <a:rPr lang="en-US" altLang="zh-CN" sz="2800" dirty="0" smtClean="0"/>
              <a:t> (slide 12)</a:t>
            </a:r>
          </a:p>
          <a:p>
            <a:r>
              <a:rPr lang="en-US" altLang="zh-CN" sz="2800" dirty="0" smtClean="0"/>
              <a:t>- </a:t>
            </a:r>
            <a:r>
              <a:rPr lang="en-US" altLang="zh-CN" sz="2800" dirty="0" err="1" smtClean="0"/>
              <a:t>Đọc</a:t>
            </a:r>
            <a:r>
              <a:rPr lang="en-US" altLang="zh-CN" sz="2800" dirty="0" smtClean="0"/>
              <a:t> </a:t>
            </a:r>
            <a:r>
              <a:rPr lang="en-US" altLang="zh-CN" sz="2800" dirty="0" err="1" smtClean="0"/>
              <a:t>thật</a:t>
            </a:r>
            <a:r>
              <a:rPr lang="en-US" altLang="zh-CN" sz="2800" dirty="0" smtClean="0"/>
              <a:t> </a:t>
            </a:r>
            <a:r>
              <a:rPr lang="en-US" altLang="zh-CN" sz="2800" dirty="0" err="1" smtClean="0"/>
              <a:t>kỹ</a:t>
            </a:r>
            <a:r>
              <a:rPr lang="en-US" altLang="zh-CN" sz="2800" dirty="0" smtClean="0"/>
              <a:t> </a:t>
            </a:r>
            <a:r>
              <a:rPr lang="en-US" altLang="zh-CN" sz="2800" dirty="0" err="1" smtClean="0"/>
              <a:t>phần</a:t>
            </a:r>
            <a:r>
              <a:rPr lang="en-US" altLang="zh-CN" sz="2800" dirty="0" smtClean="0"/>
              <a:t> TRUYỆN ĐỌC</a:t>
            </a:r>
          </a:p>
          <a:p>
            <a:r>
              <a:rPr lang="en-US" altLang="zh-CN" sz="2800" dirty="0" smtClean="0"/>
              <a:t>- </a:t>
            </a:r>
            <a:r>
              <a:rPr lang="en-US" altLang="zh-CN" sz="2800" dirty="0" err="1" smtClean="0"/>
              <a:t>Thử</a:t>
            </a:r>
            <a:r>
              <a:rPr lang="en-US" altLang="zh-CN" sz="2800" dirty="0" smtClean="0"/>
              <a:t> </a:t>
            </a:r>
            <a:r>
              <a:rPr lang="en-US" altLang="zh-CN" sz="2800" dirty="0" err="1" smtClean="0"/>
              <a:t>làm</a:t>
            </a:r>
            <a:r>
              <a:rPr lang="en-US" altLang="zh-CN" sz="2800" dirty="0" smtClean="0"/>
              <a:t> 5 </a:t>
            </a:r>
            <a:r>
              <a:rPr lang="en-US" altLang="zh-CN" sz="2800" dirty="0" err="1" smtClean="0"/>
              <a:t>câu</a:t>
            </a:r>
            <a:r>
              <a:rPr lang="en-US" altLang="zh-CN" sz="2800" dirty="0" smtClean="0"/>
              <a:t> TRẮC NGHIỆM </a:t>
            </a:r>
            <a:r>
              <a:rPr lang="en-US" altLang="zh-CN" sz="2800" dirty="0" err="1" smtClean="0"/>
              <a:t>xem</a:t>
            </a:r>
            <a:r>
              <a:rPr lang="en-US" altLang="zh-CN" sz="2800" dirty="0" smtClean="0"/>
              <a:t> </a:t>
            </a:r>
            <a:r>
              <a:rPr lang="en-US" altLang="zh-CN" sz="2800" dirty="0" err="1" smtClean="0"/>
              <a:t>mình</a:t>
            </a:r>
            <a:r>
              <a:rPr lang="en-US" altLang="zh-CN" sz="2800" dirty="0" smtClean="0"/>
              <a:t> </a:t>
            </a:r>
            <a:r>
              <a:rPr lang="en-US" altLang="zh-CN" sz="2800" dirty="0" err="1" smtClean="0"/>
              <a:t>hiểu</a:t>
            </a:r>
            <a:r>
              <a:rPr lang="en-US" altLang="zh-CN" sz="2800" dirty="0" smtClean="0"/>
              <a:t> </a:t>
            </a:r>
            <a:r>
              <a:rPr lang="en-US" altLang="zh-CN" sz="2800" dirty="0" err="1" smtClean="0"/>
              <a:t>nội</a:t>
            </a:r>
            <a:r>
              <a:rPr lang="en-US" altLang="zh-CN" sz="2800" dirty="0" smtClean="0"/>
              <a:t> dung </a:t>
            </a:r>
            <a:r>
              <a:rPr lang="en-US" altLang="zh-CN" sz="2800" dirty="0" err="1" smtClean="0"/>
              <a:t>bài</a:t>
            </a:r>
            <a:r>
              <a:rPr lang="en-US" altLang="zh-CN" sz="2800" dirty="0" smtClean="0"/>
              <a:t> </a:t>
            </a:r>
            <a:r>
              <a:rPr lang="en-US" altLang="zh-CN" sz="2800" dirty="0" err="1" smtClean="0"/>
              <a:t>học</a:t>
            </a:r>
            <a:r>
              <a:rPr lang="en-US" altLang="zh-CN" sz="2800" dirty="0" smtClean="0"/>
              <a:t> </a:t>
            </a:r>
            <a:r>
              <a:rPr lang="en-US" altLang="zh-CN" sz="2800" dirty="0" err="1" smtClean="0"/>
              <a:t>như</a:t>
            </a:r>
            <a:r>
              <a:rPr lang="en-US" altLang="zh-CN" sz="2800" dirty="0" smtClean="0"/>
              <a:t> </a:t>
            </a:r>
            <a:r>
              <a:rPr lang="en-US" altLang="zh-CN" sz="2800" dirty="0" err="1" smtClean="0"/>
              <a:t>thế</a:t>
            </a:r>
            <a:r>
              <a:rPr lang="en-US" altLang="zh-CN" sz="2800" dirty="0" smtClean="0"/>
              <a:t> </a:t>
            </a:r>
            <a:r>
              <a:rPr lang="en-US" altLang="zh-CN" sz="2800" dirty="0" err="1" smtClean="0"/>
              <a:t>nào</a:t>
            </a:r>
            <a:r>
              <a:rPr lang="en-US" altLang="zh-CN" sz="2800" dirty="0" smtClean="0"/>
              <a:t> </a:t>
            </a:r>
            <a:r>
              <a:rPr lang="en-US" altLang="zh-CN" sz="2800" dirty="0" err="1" smtClean="0"/>
              <a:t>nhé</a:t>
            </a:r>
            <a:r>
              <a:rPr lang="en-US" altLang="zh-CN" sz="2800" dirty="0" smtClean="0"/>
              <a:t>.</a:t>
            </a:r>
          </a:p>
          <a:p>
            <a:r>
              <a:rPr lang="en-US" altLang="zh-CN" sz="2800" dirty="0" smtClean="0"/>
              <a:t>- </a:t>
            </a:r>
            <a:r>
              <a:rPr lang="en-US" altLang="zh-CN" sz="2800" dirty="0" err="1" smtClean="0"/>
              <a:t>Đọc</a:t>
            </a:r>
            <a:r>
              <a:rPr lang="en-US" altLang="zh-CN" sz="2800" dirty="0" smtClean="0"/>
              <a:t> </a:t>
            </a:r>
            <a:r>
              <a:rPr lang="en-US" altLang="zh-CN" sz="2800" dirty="0" err="1" smtClean="0"/>
              <a:t>trước</a:t>
            </a:r>
            <a:r>
              <a:rPr lang="en-US" altLang="zh-CN" sz="2800" dirty="0" smtClean="0"/>
              <a:t> </a:t>
            </a:r>
            <a:r>
              <a:rPr lang="en-US" altLang="zh-CN" sz="2800" dirty="0" err="1" smtClean="0"/>
              <a:t>bài</a:t>
            </a:r>
            <a:r>
              <a:rPr lang="en-US" altLang="zh-CN" sz="2800" dirty="0" smtClean="0"/>
              <a:t> 3: TỰ TRỌNG</a:t>
            </a:r>
          </a:p>
          <a:p>
            <a:endParaRPr lang="zh-CN" altLang="en-US" sz="2800" dirty="0"/>
          </a:p>
          <a:p>
            <a:endParaRPr lang="zh-CN" altLang="en-US" sz="2800" dirty="0"/>
          </a:p>
          <a:p>
            <a:endParaRPr lang="zh-CN" altLang="en-US" sz="2800" dirty="0"/>
          </a:p>
        </p:txBody>
      </p:sp>
    </p:spTree>
  </p:cSld>
  <p:clrMapOvr>
    <a:masterClrMapping/>
  </p:clrMapOvr>
  <p:transition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663575"/>
            <a:ext cx="16776700" cy="8826500"/>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539750" y="4803775"/>
            <a:ext cx="7123113" cy="5334000"/>
          </a:xfrm>
          <a:prstGeom prst="rect">
            <a:avLst/>
          </a:prstGeom>
          <a:noFill/>
          <a:ln w="9525">
            <a:noFill/>
          </a:ln>
        </p:spPr>
      </p:pic>
      <p:pic>
        <p:nvPicPr>
          <p:cNvPr id="71687" name="图片 71686" descr="11"/>
          <p:cNvPicPr>
            <a:picLocks noChangeAspect="1"/>
          </p:cNvPicPr>
          <p:nvPr/>
        </p:nvPicPr>
        <p:blipFill>
          <a:blip r:embed="rId5"/>
          <a:stretch>
            <a:fillRect/>
          </a:stretch>
        </p:blipFill>
        <p:spPr>
          <a:xfrm>
            <a:off x="6588125" y="7258050"/>
            <a:ext cx="7631113" cy="1300163"/>
          </a:xfrm>
          <a:prstGeom prst="rect">
            <a:avLst/>
          </a:prstGeom>
          <a:noFill/>
          <a:ln w="9525">
            <a:noFill/>
          </a:ln>
        </p:spPr>
      </p:pic>
      <p:pic>
        <p:nvPicPr>
          <p:cNvPr id="71688" name="图片 71687" descr="8"/>
          <p:cNvPicPr>
            <a:picLocks noChangeAspect="1"/>
          </p:cNvPicPr>
          <p:nvPr/>
        </p:nvPicPr>
        <p:blipFill>
          <a:blip r:embed="rId6"/>
          <a:stretch>
            <a:fillRect/>
          </a:stretch>
        </p:blipFill>
        <p:spPr>
          <a:xfrm>
            <a:off x="6589713" y="2073275"/>
            <a:ext cx="7631112" cy="1300163"/>
          </a:xfrm>
          <a:prstGeom prst="rect">
            <a:avLst/>
          </a:prstGeom>
          <a:noFill/>
          <a:ln w="9525">
            <a:noFill/>
          </a:ln>
        </p:spPr>
      </p:pic>
      <p:pic>
        <p:nvPicPr>
          <p:cNvPr id="71689" name="图片 71688" descr="9"/>
          <p:cNvPicPr>
            <a:picLocks noChangeAspect="1"/>
          </p:cNvPicPr>
          <p:nvPr/>
        </p:nvPicPr>
        <p:blipFill>
          <a:blip r:embed="rId7"/>
          <a:stretch>
            <a:fillRect/>
          </a:stretch>
        </p:blipFill>
        <p:spPr>
          <a:xfrm>
            <a:off x="6589713" y="3802063"/>
            <a:ext cx="7631112" cy="1300162"/>
          </a:xfrm>
          <a:prstGeom prst="rect">
            <a:avLst/>
          </a:prstGeom>
          <a:noFill/>
          <a:ln w="9525">
            <a:noFill/>
          </a:ln>
        </p:spPr>
      </p:pic>
      <p:pic>
        <p:nvPicPr>
          <p:cNvPr id="71690" name="图片 71689" descr="10"/>
          <p:cNvPicPr>
            <a:picLocks noChangeAspect="1"/>
          </p:cNvPicPr>
          <p:nvPr/>
        </p:nvPicPr>
        <p:blipFill>
          <a:blip r:embed="rId8"/>
          <a:stretch>
            <a:fillRect/>
          </a:stretch>
        </p:blipFill>
        <p:spPr>
          <a:xfrm>
            <a:off x="6518275" y="5529263"/>
            <a:ext cx="7631113" cy="1300162"/>
          </a:xfrm>
          <a:prstGeom prst="rect">
            <a:avLst/>
          </a:prstGeom>
          <a:noFill/>
          <a:ln w="9525">
            <a:noFill/>
          </a:ln>
        </p:spPr>
      </p:pic>
      <p:sp>
        <p:nvSpPr>
          <p:cNvPr id="71691" name="文本框 71690"/>
          <p:cNvSpPr txBox="1"/>
          <p:nvPr/>
        </p:nvSpPr>
        <p:spPr>
          <a:xfrm>
            <a:off x="8853488" y="2362200"/>
            <a:ext cx="3856037" cy="579438"/>
          </a:xfrm>
          <a:prstGeom prst="rect">
            <a:avLst/>
          </a:prstGeom>
          <a:noFill/>
          <a:ln w="9525">
            <a:noFill/>
          </a:ln>
        </p:spPr>
        <p:txBody>
          <a:bodyPr>
            <a:spAutoFit/>
          </a:bodyPr>
          <a:lstStyle/>
          <a:p>
            <a:pPr lvl="0" defTabSz="1500505">
              <a:spcBef>
                <a:spcPct val="50000"/>
              </a:spcBef>
            </a:pPr>
            <a:r>
              <a:rPr lang="en-US" altLang="zh-CN" sz="3200" dirty="0" smtClean="0">
                <a:latin typeface="+mj-lt"/>
                <a:ea typeface="SimHei" panose="02010609060101010101" pitchFamily="2" charset="-122"/>
              </a:rPr>
              <a:t>TRUYỆN ĐỌC</a:t>
            </a:r>
            <a:endParaRPr lang="zh-CN" altLang="en-US" sz="3200" dirty="0">
              <a:latin typeface="+mj-lt"/>
              <a:ea typeface="SimHei" panose="02010609060101010101" pitchFamily="2" charset="-122"/>
            </a:endParaRPr>
          </a:p>
        </p:txBody>
      </p:sp>
      <p:sp>
        <p:nvSpPr>
          <p:cNvPr id="71692" name="文本框 71691"/>
          <p:cNvSpPr txBox="1"/>
          <p:nvPr/>
        </p:nvSpPr>
        <p:spPr>
          <a:xfrm>
            <a:off x="6876976" y="4012626"/>
            <a:ext cx="7026275" cy="584775"/>
          </a:xfrm>
          <a:prstGeom prst="rect">
            <a:avLst/>
          </a:prstGeom>
          <a:noFill/>
          <a:ln w="9525">
            <a:noFill/>
          </a:ln>
        </p:spPr>
        <p:txBody>
          <a:bodyPr wrap="square">
            <a:spAutoFit/>
          </a:bodyPr>
          <a:lstStyle/>
          <a:p>
            <a:pPr lvl="0" defTabSz="1500505">
              <a:spcBef>
                <a:spcPct val="50000"/>
              </a:spcBef>
            </a:pPr>
            <a:r>
              <a:rPr lang="en-US" altLang="zh-CN" sz="3200" dirty="0" smtClean="0">
                <a:latin typeface="+mj-lt"/>
                <a:ea typeface="SimHei" panose="02010609060101010101" pitchFamily="2" charset="-122"/>
              </a:rPr>
              <a:t>NỘI DUNG BÀI HỌC </a:t>
            </a:r>
            <a:r>
              <a:rPr lang="en-US" altLang="zh-CN" sz="2800" dirty="0" smtClean="0">
                <a:latin typeface="+mj-lt"/>
                <a:ea typeface="SimHei" panose="02010609060101010101" pitchFamily="2" charset="-122"/>
              </a:rPr>
              <a:t>(</a:t>
            </a:r>
            <a:r>
              <a:rPr lang="en-US" altLang="zh-CN" sz="2800" dirty="0" err="1" smtClean="0">
                <a:latin typeface="+mj-lt"/>
                <a:ea typeface="SimHei" panose="02010609060101010101" pitchFamily="2" charset="-122"/>
              </a:rPr>
              <a:t>viết</a:t>
            </a:r>
            <a:r>
              <a:rPr lang="en-US" altLang="zh-CN" sz="2800" dirty="0" smtClean="0">
                <a:latin typeface="+mj-lt"/>
                <a:ea typeface="SimHei" panose="02010609060101010101" pitchFamily="2" charset="-122"/>
              </a:rPr>
              <a:t> </a:t>
            </a:r>
            <a:r>
              <a:rPr lang="en-US" altLang="zh-CN" sz="2800" dirty="0" err="1" smtClean="0">
                <a:latin typeface="+mj-lt"/>
                <a:ea typeface="SimHei" panose="02010609060101010101" pitchFamily="2" charset="-122"/>
              </a:rPr>
              <a:t>bài</a:t>
            </a:r>
            <a:r>
              <a:rPr lang="en-US" altLang="zh-CN" sz="2800" dirty="0" smtClean="0">
                <a:latin typeface="+mj-lt"/>
                <a:ea typeface="SimHei" panose="02010609060101010101" pitchFamily="2" charset="-122"/>
              </a:rPr>
              <a:t> ở slide 12)</a:t>
            </a:r>
            <a:endParaRPr lang="zh-CN" altLang="en-US" sz="2800" dirty="0">
              <a:latin typeface="+mj-lt"/>
              <a:ea typeface="SimHei" panose="02010609060101010101" pitchFamily="2" charset="-122"/>
            </a:endParaRPr>
          </a:p>
        </p:txBody>
      </p:sp>
      <p:sp>
        <p:nvSpPr>
          <p:cNvPr id="71693" name="文本框 71692"/>
          <p:cNvSpPr txBox="1"/>
          <p:nvPr/>
        </p:nvSpPr>
        <p:spPr>
          <a:xfrm>
            <a:off x="8782050" y="5853112"/>
            <a:ext cx="4216400" cy="579437"/>
          </a:xfrm>
          <a:prstGeom prst="rect">
            <a:avLst/>
          </a:prstGeom>
          <a:noFill/>
          <a:ln w="9525">
            <a:noFill/>
          </a:ln>
        </p:spPr>
        <p:txBody>
          <a:bodyPr>
            <a:spAutoFit/>
          </a:bodyPr>
          <a:lstStyle/>
          <a:p>
            <a:pPr lvl="0" defTabSz="1500505">
              <a:spcBef>
                <a:spcPct val="50000"/>
              </a:spcBef>
            </a:pPr>
            <a:r>
              <a:rPr lang="en-US" altLang="zh-CN" sz="3200" dirty="0" smtClean="0">
                <a:latin typeface="+mj-lt"/>
                <a:ea typeface="SimHei" panose="02010609060101010101" pitchFamily="2" charset="-122"/>
              </a:rPr>
              <a:t>BÀI TẬP</a:t>
            </a:r>
            <a:endParaRPr lang="zh-CN" altLang="en-US" sz="3200" dirty="0">
              <a:latin typeface="+mj-lt"/>
              <a:ea typeface="SimHei" panose="02010609060101010101" pitchFamily="2" charset="-122"/>
            </a:endParaRPr>
          </a:p>
        </p:txBody>
      </p:sp>
      <p:sp>
        <p:nvSpPr>
          <p:cNvPr id="71694" name="文本框 71693"/>
          <p:cNvSpPr txBox="1"/>
          <p:nvPr/>
        </p:nvSpPr>
        <p:spPr>
          <a:xfrm>
            <a:off x="8853488" y="7473950"/>
            <a:ext cx="3927475" cy="579438"/>
          </a:xfrm>
          <a:prstGeom prst="rect">
            <a:avLst/>
          </a:prstGeom>
          <a:noFill/>
          <a:ln w="9525">
            <a:noFill/>
          </a:ln>
        </p:spPr>
        <p:txBody>
          <a:bodyPr>
            <a:spAutoFit/>
          </a:bodyPr>
          <a:lstStyle/>
          <a:p>
            <a:pPr lvl="0" defTabSz="1500505">
              <a:spcBef>
                <a:spcPct val="50000"/>
              </a:spcBef>
            </a:pPr>
            <a:r>
              <a:rPr lang="en-US" altLang="zh-CN" sz="3200" dirty="0" smtClean="0">
                <a:latin typeface="+mj-lt"/>
                <a:ea typeface="SimHei" panose="02010609060101010101" pitchFamily="2" charset="-122"/>
              </a:rPr>
              <a:t>DẶN DÒ</a:t>
            </a:r>
            <a:endParaRPr lang="zh-CN" altLang="en-US" sz="3200" dirty="0">
              <a:latin typeface="+mj-lt"/>
              <a:ea typeface="SimHei" panose="02010609060101010101" pitchFamily="2" charset="-122"/>
            </a:endParaRPr>
          </a:p>
        </p:txBody>
      </p:sp>
      <p:pic>
        <p:nvPicPr>
          <p:cNvPr id="71696" name="图片 71695" descr="2"/>
          <p:cNvPicPr>
            <a:picLocks noChangeAspect="1"/>
          </p:cNvPicPr>
          <p:nvPr/>
        </p:nvPicPr>
        <p:blipFill>
          <a:blip r:embed="rId9"/>
          <a:stretch>
            <a:fillRect/>
          </a:stretch>
        </p:blipFill>
        <p:spPr>
          <a:xfrm>
            <a:off x="1044575" y="993775"/>
            <a:ext cx="3095625" cy="1785938"/>
          </a:xfrm>
          <a:prstGeom prst="rect">
            <a:avLst/>
          </a:prstGeom>
          <a:noFill/>
          <a:ln w="9525">
            <a:noFill/>
          </a:ln>
        </p:spPr>
      </p:pic>
    </p:spTree>
  </p:cSld>
  <p:clrMapOvr>
    <a:masterClrMapping/>
  </p:clrMapOvr>
  <p:transition advClick="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397890" y="-1140508"/>
            <a:ext cx="8366125" cy="10641013"/>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6937375" y="-590550"/>
            <a:ext cx="9264650" cy="10440988"/>
          </a:xfrm>
          <a:prstGeom prst="rect">
            <a:avLst/>
          </a:prstGeom>
          <a:noFill/>
          <a:ln w="9525">
            <a:noFill/>
          </a:ln>
        </p:spPr>
      </p:pic>
      <p:sp>
        <p:nvSpPr>
          <p:cNvPr id="3" name="Rectangle 2"/>
          <p:cNvSpPr/>
          <p:nvPr/>
        </p:nvSpPr>
        <p:spPr>
          <a:xfrm>
            <a:off x="1042981" y="5990670"/>
            <a:ext cx="4908561" cy="954107"/>
          </a:xfrm>
          <a:prstGeom prst="rect">
            <a:avLst/>
          </a:prstGeom>
        </p:spPr>
        <p:txBody>
          <a:bodyPr wrap="square">
            <a:spAutoFit/>
          </a:bodyPr>
          <a:lstStyle/>
          <a:p>
            <a:pPr algn="ctr"/>
            <a:r>
              <a:rPr lang="en-US" altLang="en-US" sz="2800" b="1" dirty="0" err="1" smtClean="0"/>
              <a:t>Sự</a:t>
            </a:r>
            <a:r>
              <a:rPr lang="en-US" altLang="en-US" sz="2800" b="1" dirty="0" smtClean="0"/>
              <a:t> </a:t>
            </a:r>
            <a:r>
              <a:rPr lang="en-US" altLang="en-US" sz="2800" b="1" dirty="0" err="1"/>
              <a:t>công</a:t>
            </a:r>
            <a:r>
              <a:rPr lang="en-US" altLang="en-US" sz="2800" b="1" dirty="0"/>
              <a:t> minh, </a:t>
            </a:r>
            <a:r>
              <a:rPr lang="en-US" altLang="en-US" sz="2800" b="1" dirty="0" err="1"/>
              <a:t>chính</a:t>
            </a:r>
            <a:r>
              <a:rPr lang="en-US" altLang="en-US" sz="2800" b="1" dirty="0"/>
              <a:t> </a:t>
            </a:r>
            <a:r>
              <a:rPr lang="en-US" altLang="en-US" sz="2800" b="1" dirty="0" err="1"/>
              <a:t>trực</a:t>
            </a:r>
            <a:r>
              <a:rPr lang="en-US" altLang="en-US" sz="2800" b="1" dirty="0"/>
              <a:t> </a:t>
            </a:r>
            <a:r>
              <a:rPr lang="en-US" altLang="en-US" sz="2800" b="1" dirty="0" err="1"/>
              <a:t>của</a:t>
            </a:r>
            <a:r>
              <a:rPr lang="en-US" altLang="en-US" sz="2800" b="1" dirty="0"/>
              <a:t> </a:t>
            </a:r>
            <a:r>
              <a:rPr lang="en-US" altLang="en-US" sz="2800" b="1" dirty="0" err="1"/>
              <a:t>một</a:t>
            </a:r>
            <a:r>
              <a:rPr lang="en-US" altLang="en-US" sz="2800" b="1" dirty="0"/>
              <a:t> </a:t>
            </a:r>
            <a:r>
              <a:rPr lang="en-US" altLang="en-US" sz="2800" b="1" dirty="0" err="1"/>
              <a:t>nhân</a:t>
            </a:r>
            <a:r>
              <a:rPr lang="en-US" altLang="en-US" sz="2800" b="1" dirty="0"/>
              <a:t> </a:t>
            </a:r>
            <a:r>
              <a:rPr lang="en-US" altLang="en-US" sz="2800" b="1" dirty="0" err="1"/>
              <a:t>tài</a:t>
            </a:r>
            <a:r>
              <a:rPr lang="en-US" altLang="en-US" sz="2800" b="1" dirty="0"/>
              <a:t>.</a:t>
            </a:r>
          </a:p>
        </p:txBody>
      </p:sp>
      <p:sp>
        <p:nvSpPr>
          <p:cNvPr id="7" name="Text Box 15"/>
          <p:cNvSpPr txBox="1">
            <a:spLocks noChangeArrowheads="1"/>
          </p:cNvSpPr>
          <p:nvPr/>
        </p:nvSpPr>
        <p:spPr bwMode="auto">
          <a:xfrm rot="10800000" flipV="1">
            <a:off x="533400" y="2909888"/>
            <a:ext cx="80803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altLang="en-US" sz="1600">
              <a:latin typeface="Arial" panose="020B0604020202020204" pitchFamily="34" charset="0"/>
            </a:endParaRPr>
          </a:p>
        </p:txBody>
      </p:sp>
      <p:sp>
        <p:nvSpPr>
          <p:cNvPr id="4" name="Rectangle 3"/>
          <p:cNvSpPr/>
          <p:nvPr/>
        </p:nvSpPr>
        <p:spPr>
          <a:xfrm>
            <a:off x="8461152" y="1832670"/>
            <a:ext cx="6842348" cy="1077218"/>
          </a:xfrm>
          <a:prstGeom prst="rect">
            <a:avLst/>
          </a:prstGeom>
        </p:spPr>
        <p:txBody>
          <a:bodyPr wrap="square">
            <a:spAutoFit/>
          </a:bodyPr>
          <a:lstStyle/>
          <a:p>
            <a:r>
              <a:rPr lang="en-US" altLang="en-US" sz="3200" b="1" dirty="0"/>
              <a:t>a/</a:t>
            </a:r>
            <a:r>
              <a:rPr lang="en-US" altLang="en-US" sz="3200" dirty="0"/>
              <a:t> Bra-man-</a:t>
            </a:r>
            <a:r>
              <a:rPr lang="en-US" altLang="en-US" sz="3200" dirty="0" err="1"/>
              <a:t>tơ</a:t>
            </a:r>
            <a:r>
              <a:rPr lang="en-US" altLang="en-US" sz="3200" dirty="0"/>
              <a:t> </a:t>
            </a:r>
            <a:r>
              <a:rPr lang="vi-VN" altLang="en-US" sz="3200" dirty="0"/>
              <a:t>đ</a:t>
            </a:r>
            <a:r>
              <a:rPr lang="en-US" altLang="en-US" sz="3200" dirty="0"/>
              <a:t>ã </a:t>
            </a:r>
            <a:r>
              <a:rPr lang="vi-VN" altLang="en-US" sz="3200" dirty="0"/>
              <a:t>đ</a:t>
            </a:r>
            <a:r>
              <a:rPr lang="en-US" altLang="en-US" sz="3200" dirty="0" err="1"/>
              <a:t>ối</a:t>
            </a:r>
            <a:r>
              <a:rPr lang="en-US" altLang="en-US" sz="3200" dirty="0"/>
              <a:t> </a:t>
            </a:r>
            <a:r>
              <a:rPr lang="en-US" altLang="en-US" sz="3200" dirty="0" err="1"/>
              <a:t>xử</a:t>
            </a:r>
            <a:r>
              <a:rPr lang="en-US" altLang="en-US" sz="3200" dirty="0"/>
              <a:t> </a:t>
            </a:r>
            <a:r>
              <a:rPr lang="en-US" altLang="en-US" sz="3200" dirty="0" err="1"/>
              <a:t>với</a:t>
            </a:r>
            <a:r>
              <a:rPr lang="en-US" altLang="en-US" sz="3200" dirty="0"/>
              <a:t> </a:t>
            </a:r>
            <a:r>
              <a:rPr lang="en-US" altLang="en-US" sz="3200" dirty="0" err="1"/>
              <a:t>Mi</a:t>
            </a:r>
            <a:r>
              <a:rPr lang="en-US" altLang="en-US" sz="3200" dirty="0"/>
              <a:t>-ken-l</a:t>
            </a:r>
            <a:r>
              <a:rPr lang="vi-VN" altLang="en-US" sz="3200" dirty="0"/>
              <a:t>ă</a:t>
            </a:r>
            <a:r>
              <a:rPr lang="en-US" altLang="en-US" sz="3200" dirty="0"/>
              <a:t>ng-</a:t>
            </a:r>
            <a:r>
              <a:rPr lang="en-US" altLang="en-US" sz="3200" dirty="0" err="1"/>
              <a:t>gi</a:t>
            </a:r>
            <a:r>
              <a:rPr lang="vi-VN" altLang="en-US" sz="3200" dirty="0"/>
              <a:t>ơ</a:t>
            </a:r>
            <a:r>
              <a:rPr lang="en-US" altLang="en-US" sz="3200" dirty="0"/>
              <a:t> </a:t>
            </a:r>
            <a:r>
              <a:rPr lang="en-US" altLang="en-US" sz="3200" dirty="0" err="1"/>
              <a:t>nh</a:t>
            </a:r>
            <a:r>
              <a:rPr lang="vi-VN" altLang="en-US" sz="3200" dirty="0" smtClean="0"/>
              <a:t>ư</a:t>
            </a:r>
            <a:r>
              <a:rPr lang="en-US" altLang="en-US" sz="3200" dirty="0" smtClean="0"/>
              <a:t> </a:t>
            </a:r>
            <a:r>
              <a:rPr lang="en-US" altLang="en-US" sz="3200" dirty="0" err="1" smtClean="0"/>
              <a:t>thế</a:t>
            </a:r>
            <a:r>
              <a:rPr lang="en-US" altLang="en-US" sz="3200" dirty="0" smtClean="0"/>
              <a:t> </a:t>
            </a:r>
            <a:r>
              <a:rPr lang="en-US" altLang="en-US" sz="3200" dirty="0" err="1"/>
              <a:t>nào</a:t>
            </a:r>
            <a:r>
              <a:rPr lang="en-US" altLang="en-US" sz="3200" dirty="0"/>
              <a:t>? </a:t>
            </a:r>
            <a:endParaRPr lang="en-US" dirty="0"/>
          </a:p>
        </p:txBody>
      </p:sp>
      <p:sp>
        <p:nvSpPr>
          <p:cNvPr id="5" name="Rectangle 4"/>
          <p:cNvSpPr/>
          <p:nvPr/>
        </p:nvSpPr>
        <p:spPr>
          <a:xfrm>
            <a:off x="9157828" y="4548278"/>
            <a:ext cx="5496011" cy="1077218"/>
          </a:xfrm>
          <a:prstGeom prst="rect">
            <a:avLst/>
          </a:prstGeom>
        </p:spPr>
        <p:txBody>
          <a:bodyPr wrap="square">
            <a:spAutoFit/>
          </a:bodyPr>
          <a:lstStyle/>
          <a:p>
            <a:pPr>
              <a:spcBef>
                <a:spcPct val="50000"/>
              </a:spcBef>
            </a:pPr>
            <a:r>
              <a:rPr lang="en-US" altLang="en-US" sz="3200" dirty="0" err="1" smtClean="0">
                <a:solidFill>
                  <a:srgbClr val="D75F8B"/>
                </a:solidFill>
              </a:rPr>
              <a:t>Ch</a:t>
            </a:r>
            <a:r>
              <a:rPr lang="vi-VN" altLang="en-US" sz="3200" dirty="0">
                <a:solidFill>
                  <a:srgbClr val="D75F8B"/>
                </a:solidFill>
              </a:rPr>
              <a:t>ơ</a:t>
            </a:r>
            <a:r>
              <a:rPr lang="en-US" altLang="en-US" sz="3200" dirty="0" err="1">
                <a:solidFill>
                  <a:srgbClr val="D75F8B"/>
                </a:solidFill>
              </a:rPr>
              <a:t>i</a:t>
            </a:r>
            <a:r>
              <a:rPr lang="en-US" altLang="en-US" sz="3200" dirty="0">
                <a:solidFill>
                  <a:srgbClr val="D75F8B"/>
                </a:solidFill>
              </a:rPr>
              <a:t> </a:t>
            </a:r>
            <a:r>
              <a:rPr lang="en-US" altLang="en-US" sz="3200" dirty="0" err="1">
                <a:solidFill>
                  <a:srgbClr val="D75F8B"/>
                </a:solidFill>
              </a:rPr>
              <a:t>xấu</a:t>
            </a:r>
            <a:r>
              <a:rPr lang="en-US" altLang="en-US" sz="3200" dirty="0">
                <a:solidFill>
                  <a:srgbClr val="D75F8B"/>
                </a:solidFill>
              </a:rPr>
              <a:t> </a:t>
            </a:r>
            <a:r>
              <a:rPr lang="en-US" altLang="en-US" sz="3200" dirty="0" err="1">
                <a:solidFill>
                  <a:srgbClr val="D75F8B"/>
                </a:solidFill>
              </a:rPr>
              <a:t>làm</a:t>
            </a:r>
            <a:r>
              <a:rPr lang="en-US" altLang="en-US" sz="3200" dirty="0">
                <a:solidFill>
                  <a:srgbClr val="D75F8B"/>
                </a:solidFill>
              </a:rPr>
              <a:t> </a:t>
            </a:r>
            <a:r>
              <a:rPr lang="en-US" altLang="en-US" sz="3200" dirty="0" err="1">
                <a:solidFill>
                  <a:srgbClr val="D75F8B"/>
                </a:solidFill>
              </a:rPr>
              <a:t>hại</a:t>
            </a:r>
            <a:r>
              <a:rPr lang="en-US" altLang="en-US" sz="3200" dirty="0">
                <a:solidFill>
                  <a:srgbClr val="D75F8B"/>
                </a:solidFill>
              </a:rPr>
              <a:t> </a:t>
            </a:r>
            <a:r>
              <a:rPr lang="vi-VN" altLang="en-US" sz="3200" dirty="0">
                <a:solidFill>
                  <a:srgbClr val="D75F8B"/>
                </a:solidFill>
              </a:rPr>
              <a:t>đ</a:t>
            </a:r>
            <a:r>
              <a:rPr lang="en-US" altLang="en-US" sz="3200" dirty="0" err="1">
                <a:solidFill>
                  <a:srgbClr val="D75F8B"/>
                </a:solidFill>
              </a:rPr>
              <a:t>ến</a:t>
            </a:r>
            <a:r>
              <a:rPr lang="en-US" altLang="en-US" sz="3200" dirty="0">
                <a:solidFill>
                  <a:srgbClr val="D75F8B"/>
                </a:solidFill>
              </a:rPr>
              <a:t> </a:t>
            </a:r>
            <a:r>
              <a:rPr lang="en-US" altLang="en-US" sz="3200" dirty="0" err="1">
                <a:solidFill>
                  <a:srgbClr val="D75F8B"/>
                </a:solidFill>
              </a:rPr>
              <a:t>sự</a:t>
            </a:r>
            <a:r>
              <a:rPr lang="en-US" altLang="en-US" sz="3200" dirty="0">
                <a:solidFill>
                  <a:srgbClr val="D75F8B"/>
                </a:solidFill>
              </a:rPr>
              <a:t> </a:t>
            </a:r>
            <a:r>
              <a:rPr lang="en-US" altLang="en-US" sz="3200" dirty="0" err="1">
                <a:solidFill>
                  <a:srgbClr val="D75F8B"/>
                </a:solidFill>
              </a:rPr>
              <a:t>nghiệp</a:t>
            </a:r>
            <a:r>
              <a:rPr lang="en-US" altLang="en-US" sz="3200" dirty="0">
                <a:solidFill>
                  <a:srgbClr val="D75F8B"/>
                </a:solidFill>
              </a:rPr>
              <a:t> </a:t>
            </a:r>
            <a:r>
              <a:rPr lang="en-US" altLang="en-US" sz="3200" dirty="0" err="1" smtClean="0">
                <a:solidFill>
                  <a:srgbClr val="D75F8B"/>
                </a:solidFill>
              </a:rPr>
              <a:t>của</a:t>
            </a:r>
            <a:r>
              <a:rPr lang="en-US" altLang="en-US" sz="3200" dirty="0" smtClean="0">
                <a:solidFill>
                  <a:srgbClr val="D75F8B"/>
                </a:solidFill>
              </a:rPr>
              <a:t> </a:t>
            </a:r>
            <a:r>
              <a:rPr lang="en-US" altLang="en-US" sz="3200" dirty="0" err="1">
                <a:solidFill>
                  <a:srgbClr val="D75F8B"/>
                </a:solidFill>
              </a:rPr>
              <a:t>Mi</a:t>
            </a:r>
            <a:r>
              <a:rPr lang="en-US" altLang="en-US" sz="3200" dirty="0">
                <a:solidFill>
                  <a:srgbClr val="D75F8B"/>
                </a:solidFill>
              </a:rPr>
              <a:t>-ken-l</a:t>
            </a:r>
            <a:r>
              <a:rPr lang="vi-VN" altLang="en-US" sz="3200" dirty="0">
                <a:solidFill>
                  <a:srgbClr val="D75F8B"/>
                </a:solidFill>
              </a:rPr>
              <a:t>ă</a:t>
            </a:r>
            <a:r>
              <a:rPr lang="en-US" altLang="en-US" sz="3200" dirty="0">
                <a:solidFill>
                  <a:srgbClr val="D75F8B"/>
                </a:solidFill>
              </a:rPr>
              <a:t>ng-</a:t>
            </a:r>
            <a:r>
              <a:rPr lang="en-US" altLang="en-US" sz="3200" dirty="0" err="1">
                <a:solidFill>
                  <a:srgbClr val="D75F8B"/>
                </a:solidFill>
              </a:rPr>
              <a:t>gi</a:t>
            </a:r>
            <a:r>
              <a:rPr lang="vi-VN" altLang="en-US" sz="3200" dirty="0">
                <a:solidFill>
                  <a:srgbClr val="D75F8B"/>
                </a:solidFill>
              </a:rPr>
              <a:t>ơ</a:t>
            </a:r>
            <a:r>
              <a:rPr lang="en-US" altLang="en-US" sz="3200" dirty="0">
                <a:solidFill>
                  <a:srgbClr val="D75F8B"/>
                </a:solidFill>
              </a:rPr>
              <a:t>.</a:t>
            </a:r>
            <a:endParaRPr lang="en-US" altLang="en-US" sz="1800" dirty="0">
              <a:solidFill>
                <a:srgbClr val="D75F8B"/>
              </a:solidFill>
            </a:endParaRPr>
          </a:p>
        </p:txBody>
      </p:sp>
      <p:pic>
        <p:nvPicPr>
          <p:cNvPr id="11" name="图片 71687" descr="8"/>
          <p:cNvPicPr>
            <a:picLocks noChangeAspect="1"/>
          </p:cNvPicPr>
          <p:nvPr/>
        </p:nvPicPr>
        <p:blipFill>
          <a:blip r:embed="rId5"/>
          <a:stretch>
            <a:fillRect/>
          </a:stretch>
        </p:blipFill>
        <p:spPr>
          <a:xfrm>
            <a:off x="299690" y="1609725"/>
            <a:ext cx="7631112" cy="1300163"/>
          </a:xfrm>
          <a:prstGeom prst="rect">
            <a:avLst/>
          </a:prstGeom>
          <a:noFill/>
          <a:ln w="9525">
            <a:noFill/>
          </a:ln>
        </p:spPr>
      </p:pic>
      <p:sp>
        <p:nvSpPr>
          <p:cNvPr id="12" name="文本框 71690"/>
          <p:cNvSpPr txBox="1"/>
          <p:nvPr/>
        </p:nvSpPr>
        <p:spPr>
          <a:xfrm>
            <a:off x="2563465" y="1898650"/>
            <a:ext cx="3856037" cy="579438"/>
          </a:xfrm>
          <a:prstGeom prst="rect">
            <a:avLst/>
          </a:prstGeom>
          <a:noFill/>
          <a:ln w="9525">
            <a:noFill/>
          </a:ln>
        </p:spPr>
        <p:txBody>
          <a:bodyPr>
            <a:spAutoFit/>
          </a:bodyPr>
          <a:lstStyle/>
          <a:p>
            <a:pPr lvl="0" defTabSz="1500505">
              <a:spcBef>
                <a:spcPct val="50000"/>
              </a:spcBef>
            </a:pPr>
            <a:r>
              <a:rPr lang="en-US" altLang="zh-CN" sz="3200" dirty="0" smtClean="0">
                <a:latin typeface="+mj-lt"/>
                <a:ea typeface="SimHei" panose="02010609060101010101" pitchFamily="2" charset="-122"/>
              </a:rPr>
              <a:t>TRUYỆN ĐỌC</a:t>
            </a:r>
            <a:endParaRPr lang="zh-CN" altLang="en-US" sz="3200" dirty="0">
              <a:latin typeface="+mj-lt"/>
              <a:ea typeface="SimHei" panose="02010609060101010101" pitchFamily="2" charset="-122"/>
            </a:endParaRPr>
          </a:p>
        </p:txBody>
      </p:sp>
    </p:spTree>
  </p:cSld>
  <p:clrMapOvr>
    <a:masterClrMapping/>
  </p:clrMapOvr>
  <p:transition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2" name="Rectangle 1"/>
          <p:cNvSpPr/>
          <p:nvPr/>
        </p:nvSpPr>
        <p:spPr>
          <a:xfrm>
            <a:off x="4284688" y="2981617"/>
            <a:ext cx="5922838" cy="954107"/>
          </a:xfrm>
          <a:prstGeom prst="rect">
            <a:avLst/>
          </a:prstGeom>
        </p:spPr>
        <p:txBody>
          <a:bodyPr wrap="square">
            <a:spAutoFit/>
          </a:bodyPr>
          <a:lstStyle/>
          <a:p>
            <a:pPr algn="ctr">
              <a:spcBef>
                <a:spcPct val="50000"/>
              </a:spcBef>
            </a:pPr>
            <a:r>
              <a:rPr lang="en-US" altLang="en-US" sz="2800" dirty="0">
                <a:solidFill>
                  <a:srgbClr val="0000FF"/>
                </a:solidFill>
              </a:rPr>
              <a:t>b/ </a:t>
            </a:r>
            <a:r>
              <a:rPr lang="en-US" altLang="en-US" sz="2800" dirty="0" err="1">
                <a:solidFill>
                  <a:srgbClr val="0000FF"/>
                </a:solidFill>
              </a:rPr>
              <a:t>Vì</a:t>
            </a:r>
            <a:r>
              <a:rPr lang="en-US" altLang="en-US" sz="2800" dirty="0">
                <a:solidFill>
                  <a:srgbClr val="0000FF"/>
                </a:solidFill>
              </a:rPr>
              <a:t> </a:t>
            </a:r>
            <a:r>
              <a:rPr lang="en-US" altLang="en-US" sz="2800" dirty="0" err="1">
                <a:solidFill>
                  <a:srgbClr val="0000FF"/>
                </a:solidFill>
              </a:rPr>
              <a:t>sao</a:t>
            </a:r>
            <a:r>
              <a:rPr lang="en-US" altLang="en-US" sz="2800" dirty="0">
                <a:solidFill>
                  <a:srgbClr val="0000FF"/>
                </a:solidFill>
              </a:rPr>
              <a:t> Bra-man-t</a:t>
            </a:r>
            <a:r>
              <a:rPr lang="vi-VN" altLang="en-US" sz="2800" dirty="0">
                <a:solidFill>
                  <a:srgbClr val="0000FF"/>
                </a:solidFill>
              </a:rPr>
              <a:t>ơ</a:t>
            </a:r>
            <a:r>
              <a:rPr lang="en-US" altLang="en-US" sz="2800" dirty="0">
                <a:solidFill>
                  <a:srgbClr val="0000FF"/>
                </a:solidFill>
              </a:rPr>
              <a:t> </a:t>
            </a:r>
            <a:r>
              <a:rPr lang="en-US" altLang="en-US" sz="2800" dirty="0" err="1">
                <a:solidFill>
                  <a:srgbClr val="0000FF"/>
                </a:solidFill>
              </a:rPr>
              <a:t>có</a:t>
            </a:r>
            <a:r>
              <a:rPr lang="en-US" altLang="en-US" sz="2800" dirty="0">
                <a:solidFill>
                  <a:srgbClr val="0000FF"/>
                </a:solidFill>
              </a:rPr>
              <a:t> </a:t>
            </a:r>
            <a:r>
              <a:rPr lang="en-US" altLang="en-US" sz="2800" dirty="0" err="1">
                <a:solidFill>
                  <a:srgbClr val="0000FF"/>
                </a:solidFill>
              </a:rPr>
              <a:t>thái</a:t>
            </a:r>
            <a:r>
              <a:rPr lang="en-US" altLang="en-US" sz="2800" dirty="0">
                <a:solidFill>
                  <a:srgbClr val="0000FF"/>
                </a:solidFill>
              </a:rPr>
              <a:t> </a:t>
            </a:r>
            <a:r>
              <a:rPr lang="vi-VN" altLang="en-US" sz="2800" dirty="0">
                <a:solidFill>
                  <a:srgbClr val="0000FF"/>
                </a:solidFill>
              </a:rPr>
              <a:t>đ</a:t>
            </a:r>
            <a:r>
              <a:rPr lang="en-US" altLang="en-US" sz="2800" dirty="0">
                <a:solidFill>
                  <a:srgbClr val="0000FF"/>
                </a:solidFill>
              </a:rPr>
              <a:t>ộ  </a:t>
            </a:r>
            <a:r>
              <a:rPr lang="en-US" altLang="en-US" sz="2800" dirty="0" err="1">
                <a:solidFill>
                  <a:srgbClr val="0000FF"/>
                </a:solidFill>
              </a:rPr>
              <a:t>nh</a:t>
            </a:r>
            <a:r>
              <a:rPr lang="vi-VN" altLang="en-US" sz="2800" dirty="0">
                <a:solidFill>
                  <a:srgbClr val="0000FF"/>
                </a:solidFill>
              </a:rPr>
              <a:t>ư</a:t>
            </a:r>
            <a:r>
              <a:rPr lang="en-US" altLang="en-US" sz="2800" dirty="0">
                <a:solidFill>
                  <a:srgbClr val="0000FF"/>
                </a:solidFill>
              </a:rPr>
              <a:t> </a:t>
            </a:r>
            <a:r>
              <a:rPr lang="en-US" altLang="en-US" sz="2800" dirty="0" err="1">
                <a:solidFill>
                  <a:srgbClr val="0000FF"/>
                </a:solidFill>
              </a:rPr>
              <a:t>vậy</a:t>
            </a:r>
            <a:r>
              <a:rPr lang="en-US" altLang="en-US" sz="2800" dirty="0">
                <a:solidFill>
                  <a:srgbClr val="0000FF"/>
                </a:solidFill>
              </a:rPr>
              <a:t>?</a:t>
            </a:r>
          </a:p>
        </p:txBody>
      </p:sp>
      <p:sp>
        <p:nvSpPr>
          <p:cNvPr id="3" name="Rectangle 2"/>
          <p:cNvSpPr/>
          <p:nvPr/>
        </p:nvSpPr>
        <p:spPr>
          <a:xfrm>
            <a:off x="3936207" y="4837112"/>
            <a:ext cx="5845174" cy="1384995"/>
          </a:xfrm>
          <a:prstGeom prst="rect">
            <a:avLst/>
          </a:prstGeom>
        </p:spPr>
        <p:txBody>
          <a:bodyPr wrap="square">
            <a:spAutoFit/>
          </a:bodyPr>
          <a:lstStyle/>
          <a:p>
            <a:pPr algn="ctr"/>
            <a:r>
              <a:rPr lang="en-US" altLang="en-US" sz="2800" dirty="0"/>
              <a:t>Bra-man t</a:t>
            </a:r>
            <a:r>
              <a:rPr lang="vi-VN" altLang="en-US" sz="2800" dirty="0"/>
              <a:t>ơ</a:t>
            </a:r>
            <a:r>
              <a:rPr lang="en-US" altLang="en-US" sz="2800" dirty="0"/>
              <a:t> </a:t>
            </a:r>
            <a:r>
              <a:rPr lang="en-US" altLang="en-US" sz="2800" dirty="0" err="1"/>
              <a:t>vì</a:t>
            </a:r>
            <a:r>
              <a:rPr lang="en-US" altLang="en-US" sz="2800" dirty="0"/>
              <a:t> </a:t>
            </a:r>
            <a:r>
              <a:rPr lang="en-US" altLang="en-US" sz="2800" dirty="0" err="1"/>
              <a:t>ngại</a:t>
            </a:r>
            <a:r>
              <a:rPr lang="en-US" altLang="en-US" sz="2800" dirty="0"/>
              <a:t> </a:t>
            </a:r>
            <a:r>
              <a:rPr lang="en-US" altLang="en-US" sz="2800" dirty="0" err="1"/>
              <a:t>danh</a:t>
            </a:r>
            <a:r>
              <a:rPr lang="en-US" altLang="en-US" sz="2800" dirty="0"/>
              <a:t> </a:t>
            </a:r>
            <a:r>
              <a:rPr lang="en-US" altLang="en-US" sz="2800" dirty="0" err="1"/>
              <a:t>tiếng</a:t>
            </a:r>
            <a:r>
              <a:rPr lang="en-US" altLang="en-US" sz="2800" dirty="0"/>
              <a:t> </a:t>
            </a:r>
            <a:r>
              <a:rPr lang="en-US" altLang="en-US" sz="2800" dirty="0" err="1"/>
              <a:t>của</a:t>
            </a:r>
            <a:r>
              <a:rPr lang="en-US" altLang="en-US" sz="2800" dirty="0"/>
              <a:t> </a:t>
            </a:r>
            <a:r>
              <a:rPr lang="en-US" altLang="en-US" sz="2800" dirty="0" err="1"/>
              <a:t>Mi</a:t>
            </a:r>
            <a:r>
              <a:rPr lang="en-US" altLang="en-US" sz="2800" dirty="0"/>
              <a:t>-ken-l</a:t>
            </a:r>
            <a:r>
              <a:rPr lang="vi-VN" altLang="en-US" sz="2800" dirty="0"/>
              <a:t>ă</a:t>
            </a:r>
            <a:r>
              <a:rPr lang="en-US" altLang="en-US" sz="2800" dirty="0"/>
              <a:t>ng-</a:t>
            </a:r>
            <a:r>
              <a:rPr lang="en-US" altLang="en-US" sz="2800" dirty="0" err="1"/>
              <a:t>gi</a:t>
            </a:r>
            <a:r>
              <a:rPr lang="vi-VN" altLang="en-US" sz="2800" dirty="0"/>
              <a:t>ơ</a:t>
            </a:r>
            <a:r>
              <a:rPr lang="en-US" altLang="en-US" sz="2800" dirty="0"/>
              <a:t> </a:t>
            </a:r>
            <a:r>
              <a:rPr lang="en-US" altLang="en-US" sz="2800" dirty="0" err="1"/>
              <a:t>lẫy</a:t>
            </a:r>
            <a:r>
              <a:rPr lang="en-US" altLang="en-US" sz="2800" dirty="0"/>
              <a:t> </a:t>
            </a:r>
            <a:r>
              <a:rPr lang="en-US" altLang="en-US" sz="2800" dirty="0" err="1"/>
              <a:t>lừng</a:t>
            </a:r>
            <a:r>
              <a:rPr lang="en-US" altLang="en-US" sz="2800" dirty="0"/>
              <a:t>,</a:t>
            </a:r>
          </a:p>
          <a:p>
            <a:pPr algn="ctr"/>
            <a:r>
              <a:rPr lang="en-US" altLang="en-US" sz="2800" dirty="0" err="1"/>
              <a:t>lấn</a:t>
            </a:r>
            <a:r>
              <a:rPr lang="en-US" altLang="en-US" sz="2800" dirty="0"/>
              <a:t> </a:t>
            </a:r>
            <a:r>
              <a:rPr lang="en-US" altLang="en-US" sz="2800" dirty="0" err="1" smtClean="0"/>
              <a:t>át</a:t>
            </a:r>
            <a:r>
              <a:rPr lang="en-US" altLang="en-US" sz="2800" dirty="0" smtClean="0"/>
              <a:t> </a:t>
            </a:r>
            <a:r>
              <a:rPr lang="en-US" altLang="en-US" sz="2800" dirty="0" err="1"/>
              <a:t>mình</a:t>
            </a:r>
            <a:r>
              <a:rPr lang="en-US" altLang="en-US" sz="2800" dirty="0"/>
              <a:t>.</a:t>
            </a:r>
          </a:p>
        </p:txBody>
      </p:sp>
      <p:pic>
        <p:nvPicPr>
          <p:cNvPr id="8" name="图片 71687" descr="8"/>
          <p:cNvPicPr>
            <a:picLocks noChangeAspect="1"/>
          </p:cNvPicPr>
          <p:nvPr/>
        </p:nvPicPr>
        <p:blipFill>
          <a:blip r:embed="rId6"/>
          <a:stretch>
            <a:fillRect/>
          </a:stretch>
        </p:blipFill>
        <p:spPr>
          <a:xfrm>
            <a:off x="7669064" y="923423"/>
            <a:ext cx="7631112" cy="1300163"/>
          </a:xfrm>
          <a:prstGeom prst="rect">
            <a:avLst/>
          </a:prstGeom>
          <a:noFill/>
          <a:ln w="9525">
            <a:noFill/>
          </a:ln>
        </p:spPr>
      </p:pic>
      <p:sp>
        <p:nvSpPr>
          <p:cNvPr id="9" name="文本框 71690"/>
          <p:cNvSpPr txBox="1"/>
          <p:nvPr/>
        </p:nvSpPr>
        <p:spPr>
          <a:xfrm>
            <a:off x="9932839" y="1212348"/>
            <a:ext cx="3856037" cy="579438"/>
          </a:xfrm>
          <a:prstGeom prst="rect">
            <a:avLst/>
          </a:prstGeom>
          <a:noFill/>
          <a:ln w="9525">
            <a:noFill/>
          </a:ln>
        </p:spPr>
        <p:txBody>
          <a:bodyPr>
            <a:spAutoFit/>
          </a:bodyPr>
          <a:lstStyle/>
          <a:p>
            <a:pPr lvl="0" defTabSz="1500505">
              <a:spcBef>
                <a:spcPct val="50000"/>
              </a:spcBef>
            </a:pPr>
            <a:r>
              <a:rPr lang="en-US" altLang="zh-CN" sz="3200" dirty="0" smtClean="0">
                <a:latin typeface="+mj-lt"/>
                <a:ea typeface="SimHei" panose="02010609060101010101" pitchFamily="2" charset="-122"/>
              </a:rPr>
              <a:t>TRUYỆN ĐỌC</a:t>
            </a:r>
            <a:endParaRPr lang="zh-CN" altLang="en-US" sz="3200" dirty="0">
              <a:latin typeface="+mj-lt"/>
              <a:ea typeface="SimHei" panose="02010609060101010101" pitchFamily="2" charset="-122"/>
            </a:endParaRPr>
          </a:p>
        </p:txBody>
      </p:sp>
    </p:spTree>
  </p:cSld>
  <p:clrMapOvr>
    <a:masterClrMapping/>
  </p:clrMapOvr>
  <p:transition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图片 72710"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72708" name="图片 72707" descr="PPT素材-08"/>
          <p:cNvPicPr>
            <a:picLocks noChangeAspect="1"/>
          </p:cNvPicPr>
          <p:nvPr/>
        </p:nvPicPr>
        <p:blipFill>
          <a:blip r:embed="rId4"/>
          <a:stretch>
            <a:fillRect/>
          </a:stretch>
        </p:blipFill>
        <p:spPr>
          <a:xfrm>
            <a:off x="-468312" y="-379412"/>
            <a:ext cx="7923212" cy="5334000"/>
          </a:xfrm>
          <a:prstGeom prst="rect">
            <a:avLst/>
          </a:prstGeom>
          <a:noFill/>
          <a:ln w="9525">
            <a:noFill/>
          </a:ln>
        </p:spPr>
      </p:pic>
      <p:pic>
        <p:nvPicPr>
          <p:cNvPr id="72710" name="图片 72709" descr="PPT素材-10"/>
          <p:cNvPicPr>
            <a:picLocks noChangeAspect="1"/>
          </p:cNvPicPr>
          <p:nvPr/>
        </p:nvPicPr>
        <p:blipFill>
          <a:blip r:embed="rId5"/>
          <a:stretch>
            <a:fillRect/>
          </a:stretch>
        </p:blipFill>
        <p:spPr>
          <a:xfrm>
            <a:off x="-708778" y="-373316"/>
            <a:ext cx="17749838" cy="10714038"/>
          </a:xfrm>
          <a:prstGeom prst="rect">
            <a:avLst/>
          </a:prstGeom>
          <a:noFill/>
          <a:ln w="9525">
            <a:noFill/>
          </a:ln>
        </p:spPr>
      </p:pic>
      <p:pic>
        <p:nvPicPr>
          <p:cNvPr id="72709" name="图片 72708" descr="PPT素材-09"/>
          <p:cNvPicPr>
            <a:picLocks noChangeAspect="1"/>
          </p:cNvPicPr>
          <p:nvPr/>
        </p:nvPicPr>
        <p:blipFill>
          <a:blip r:embed="rId6"/>
          <a:stretch>
            <a:fillRect/>
          </a:stretch>
        </p:blipFill>
        <p:spPr>
          <a:xfrm>
            <a:off x="14077775" y="4069457"/>
            <a:ext cx="2963285" cy="5532537"/>
          </a:xfrm>
          <a:prstGeom prst="rect">
            <a:avLst/>
          </a:prstGeom>
          <a:noFill/>
          <a:ln w="9525">
            <a:noFill/>
          </a:ln>
        </p:spPr>
      </p:pic>
      <p:sp>
        <p:nvSpPr>
          <p:cNvPr id="2" name="Rectangle 1"/>
          <p:cNvSpPr/>
          <p:nvPr/>
        </p:nvSpPr>
        <p:spPr>
          <a:xfrm>
            <a:off x="955960" y="5193196"/>
            <a:ext cx="5505673" cy="1384995"/>
          </a:xfrm>
          <a:prstGeom prst="rect">
            <a:avLst/>
          </a:prstGeom>
        </p:spPr>
        <p:txBody>
          <a:bodyPr wrap="square">
            <a:spAutoFit/>
          </a:bodyPr>
          <a:lstStyle/>
          <a:p>
            <a:pPr algn="ctr"/>
            <a:r>
              <a:rPr lang="en-US" altLang="en-US" sz="2800" dirty="0" err="1"/>
              <a:t>Mi</a:t>
            </a:r>
            <a:r>
              <a:rPr lang="en-US" altLang="en-US" sz="2800" dirty="0"/>
              <a:t>-ken-l</a:t>
            </a:r>
            <a:r>
              <a:rPr lang="vi-VN" altLang="en-US" sz="2800" dirty="0"/>
              <a:t>ă</a:t>
            </a:r>
            <a:r>
              <a:rPr lang="en-US" altLang="en-US" sz="2800" dirty="0"/>
              <a:t>ng-</a:t>
            </a:r>
            <a:r>
              <a:rPr lang="en-US" altLang="en-US" sz="2800" dirty="0" err="1"/>
              <a:t>gi</a:t>
            </a:r>
            <a:r>
              <a:rPr lang="vi-VN" altLang="en-US" sz="2800" dirty="0"/>
              <a:t>ơ</a:t>
            </a:r>
            <a:r>
              <a:rPr lang="en-US" altLang="en-US" sz="2800" dirty="0"/>
              <a:t> </a:t>
            </a:r>
            <a:r>
              <a:rPr lang="vi-VN" altLang="en-US" sz="2800" dirty="0"/>
              <a:t>đ</a:t>
            </a:r>
            <a:r>
              <a:rPr lang="en-US" altLang="en-US" sz="2800" dirty="0"/>
              <a:t>ã </a:t>
            </a:r>
            <a:r>
              <a:rPr lang="en-US" altLang="en-US" sz="2800" dirty="0" err="1"/>
              <a:t>có</a:t>
            </a:r>
            <a:r>
              <a:rPr lang="en-US" altLang="en-US" sz="2800" dirty="0"/>
              <a:t> </a:t>
            </a:r>
            <a:r>
              <a:rPr lang="en-US" altLang="en-US" sz="2800" dirty="0" err="1"/>
              <a:t>thái</a:t>
            </a:r>
            <a:r>
              <a:rPr lang="en-US" altLang="en-US" sz="2800" dirty="0"/>
              <a:t> </a:t>
            </a:r>
            <a:r>
              <a:rPr lang="vi-VN" altLang="en-US" sz="2800" dirty="0"/>
              <a:t>đ</a:t>
            </a:r>
            <a:r>
              <a:rPr lang="en-US" altLang="en-US" sz="2800" dirty="0"/>
              <a:t>ộ </a:t>
            </a:r>
            <a:r>
              <a:rPr lang="en-US" altLang="en-US" sz="2800" dirty="0" err="1"/>
              <a:t>nh</a:t>
            </a:r>
            <a:r>
              <a:rPr lang="vi-VN" altLang="en-US" sz="2800" dirty="0"/>
              <a:t>ư</a:t>
            </a:r>
            <a:r>
              <a:rPr lang="en-US" altLang="en-US" sz="2800" dirty="0"/>
              <a:t> </a:t>
            </a:r>
            <a:r>
              <a:rPr lang="en-US" altLang="en-US" sz="2800" dirty="0" err="1" smtClean="0"/>
              <a:t>thế</a:t>
            </a:r>
            <a:r>
              <a:rPr lang="en-US" altLang="en-US" sz="2800" dirty="0" smtClean="0"/>
              <a:t> </a:t>
            </a:r>
            <a:r>
              <a:rPr lang="en-US" altLang="en-US" sz="2800" dirty="0" err="1"/>
              <a:t>nào</a:t>
            </a:r>
            <a:r>
              <a:rPr lang="en-US" altLang="en-US" sz="2800" dirty="0"/>
              <a:t> </a:t>
            </a:r>
            <a:r>
              <a:rPr lang="vi-VN" altLang="en-US" sz="2800" dirty="0"/>
              <a:t>đ</a:t>
            </a:r>
            <a:r>
              <a:rPr lang="en-US" altLang="en-US" sz="2800" dirty="0" err="1"/>
              <a:t>ối</a:t>
            </a:r>
            <a:r>
              <a:rPr lang="en-US" altLang="en-US" sz="2800" dirty="0"/>
              <a:t> </a:t>
            </a:r>
            <a:r>
              <a:rPr lang="en-US" altLang="en-US" sz="2800" dirty="0" err="1"/>
              <a:t>với</a:t>
            </a:r>
            <a:r>
              <a:rPr lang="en-US" altLang="en-US" sz="2800" dirty="0"/>
              <a:t> Bra-man-t</a:t>
            </a:r>
            <a:r>
              <a:rPr lang="vi-VN" altLang="en-US" sz="2800" dirty="0"/>
              <a:t>ơ</a:t>
            </a:r>
            <a:r>
              <a:rPr lang="en-US" altLang="en-US" sz="2800" dirty="0"/>
              <a:t>, </a:t>
            </a:r>
            <a:r>
              <a:rPr lang="en-US" altLang="en-US" sz="2800" dirty="0" err="1"/>
              <a:t>một</a:t>
            </a:r>
            <a:r>
              <a:rPr lang="en-US" altLang="en-US" sz="2800" dirty="0"/>
              <a:t> </a:t>
            </a:r>
            <a:r>
              <a:rPr lang="en-US" altLang="en-US" sz="2800" dirty="0" smtClean="0"/>
              <a:t>ng</a:t>
            </a:r>
            <a:r>
              <a:rPr lang="vi-VN" altLang="en-US" sz="2800" dirty="0"/>
              <a:t>ư</a:t>
            </a:r>
            <a:r>
              <a:rPr lang="en-US" altLang="en-US" sz="2800" dirty="0" err="1"/>
              <a:t>ời</a:t>
            </a:r>
            <a:r>
              <a:rPr lang="en-US" altLang="en-US" sz="2800" dirty="0"/>
              <a:t> </a:t>
            </a:r>
            <a:r>
              <a:rPr lang="en-US" altLang="en-US" sz="2800" dirty="0" err="1"/>
              <a:t>vốn</a:t>
            </a:r>
            <a:r>
              <a:rPr lang="en-US" altLang="en-US" sz="2800" dirty="0"/>
              <a:t> </a:t>
            </a:r>
            <a:r>
              <a:rPr lang="en-US" altLang="en-US" sz="2800" dirty="0" err="1"/>
              <a:t>kình</a:t>
            </a:r>
            <a:r>
              <a:rPr lang="en-US" altLang="en-US" sz="2800" dirty="0"/>
              <a:t> </a:t>
            </a:r>
            <a:r>
              <a:rPr lang="vi-VN" altLang="en-US" sz="2800" dirty="0"/>
              <a:t>đ</a:t>
            </a:r>
            <a:r>
              <a:rPr lang="en-US" altLang="en-US" sz="2800" dirty="0" err="1"/>
              <a:t>ịch</a:t>
            </a:r>
            <a:r>
              <a:rPr lang="en-US" altLang="en-US" sz="2800" dirty="0"/>
              <a:t> </a:t>
            </a:r>
            <a:r>
              <a:rPr lang="en-US" altLang="en-US" sz="2800" dirty="0" err="1"/>
              <a:t>với</a:t>
            </a:r>
            <a:r>
              <a:rPr lang="en-US" altLang="en-US" sz="2800" dirty="0"/>
              <a:t> </a:t>
            </a:r>
            <a:r>
              <a:rPr lang="en-US" altLang="en-US" sz="2800" dirty="0" err="1"/>
              <a:t>ông</a:t>
            </a:r>
            <a:r>
              <a:rPr lang="en-US" altLang="en-US" sz="2800" dirty="0"/>
              <a:t>?</a:t>
            </a:r>
            <a:endParaRPr lang="en-US" sz="2800" dirty="0"/>
          </a:p>
        </p:txBody>
      </p:sp>
      <p:pic>
        <p:nvPicPr>
          <p:cNvPr id="9" name="图片 71687" descr="8"/>
          <p:cNvPicPr>
            <a:picLocks noChangeAspect="1"/>
          </p:cNvPicPr>
          <p:nvPr/>
        </p:nvPicPr>
        <p:blipFill>
          <a:blip r:embed="rId7"/>
          <a:stretch>
            <a:fillRect/>
          </a:stretch>
        </p:blipFill>
        <p:spPr>
          <a:xfrm>
            <a:off x="1853872" y="1919620"/>
            <a:ext cx="5908979" cy="1300163"/>
          </a:xfrm>
          <a:prstGeom prst="rect">
            <a:avLst/>
          </a:prstGeom>
          <a:noFill/>
          <a:ln w="9525">
            <a:noFill/>
          </a:ln>
        </p:spPr>
      </p:pic>
      <p:sp>
        <p:nvSpPr>
          <p:cNvPr id="10" name="文本框 71690"/>
          <p:cNvSpPr txBox="1"/>
          <p:nvPr/>
        </p:nvSpPr>
        <p:spPr>
          <a:xfrm>
            <a:off x="3709279" y="2208545"/>
            <a:ext cx="2985835" cy="584775"/>
          </a:xfrm>
          <a:prstGeom prst="rect">
            <a:avLst/>
          </a:prstGeom>
          <a:noFill/>
          <a:ln w="9525">
            <a:noFill/>
          </a:ln>
        </p:spPr>
        <p:txBody>
          <a:bodyPr wrap="square">
            <a:spAutoFit/>
          </a:bodyPr>
          <a:lstStyle/>
          <a:p>
            <a:pPr lvl="0" defTabSz="1500505">
              <a:spcBef>
                <a:spcPct val="50000"/>
              </a:spcBef>
            </a:pPr>
            <a:r>
              <a:rPr lang="en-US" altLang="zh-CN" sz="3200" smtClean="0">
                <a:latin typeface="+mj-lt"/>
                <a:ea typeface="SimHei" panose="02010609060101010101" pitchFamily="2" charset="-122"/>
              </a:rPr>
              <a:t>TRUYỆN ĐỌC</a:t>
            </a:r>
            <a:endParaRPr lang="zh-CN" altLang="en-US" sz="3200" dirty="0">
              <a:latin typeface="+mj-lt"/>
              <a:ea typeface="SimHei" panose="02010609060101010101" pitchFamily="2" charset="-122"/>
            </a:endParaRPr>
          </a:p>
        </p:txBody>
      </p:sp>
      <p:sp>
        <p:nvSpPr>
          <p:cNvPr id="3" name="Rectangle 2"/>
          <p:cNvSpPr/>
          <p:nvPr/>
        </p:nvSpPr>
        <p:spPr>
          <a:xfrm>
            <a:off x="8676481" y="1919620"/>
            <a:ext cx="6120680" cy="2246769"/>
          </a:xfrm>
          <a:prstGeom prst="rect">
            <a:avLst/>
          </a:prstGeom>
        </p:spPr>
        <p:txBody>
          <a:bodyPr wrap="square">
            <a:spAutoFit/>
          </a:bodyPr>
          <a:lstStyle/>
          <a:p>
            <a:r>
              <a:rPr lang="en-US" altLang="en-US" sz="2800" dirty="0">
                <a:solidFill>
                  <a:srgbClr val="0000FF"/>
                </a:solidFill>
              </a:rPr>
              <a:t>- </a:t>
            </a:r>
            <a:r>
              <a:rPr lang="en-US" altLang="en-US" sz="2800" dirty="0" err="1">
                <a:solidFill>
                  <a:srgbClr val="0000FF"/>
                </a:solidFill>
              </a:rPr>
              <a:t>Mi</a:t>
            </a:r>
            <a:r>
              <a:rPr lang="en-US" altLang="en-US" sz="2800" dirty="0">
                <a:solidFill>
                  <a:srgbClr val="0000FF"/>
                </a:solidFill>
              </a:rPr>
              <a:t>-ken-l</a:t>
            </a:r>
            <a:r>
              <a:rPr lang="vi-VN" altLang="en-US" sz="2800" dirty="0">
                <a:solidFill>
                  <a:srgbClr val="0000FF"/>
                </a:solidFill>
              </a:rPr>
              <a:t>ă</a:t>
            </a:r>
            <a:r>
              <a:rPr lang="en-US" altLang="en-US" sz="2800" dirty="0">
                <a:solidFill>
                  <a:srgbClr val="0000FF"/>
                </a:solidFill>
              </a:rPr>
              <a:t>ng-</a:t>
            </a:r>
            <a:r>
              <a:rPr lang="en-US" altLang="en-US" sz="2800" dirty="0" err="1">
                <a:solidFill>
                  <a:srgbClr val="0000FF"/>
                </a:solidFill>
              </a:rPr>
              <a:t>gi</a:t>
            </a:r>
            <a:r>
              <a:rPr lang="vi-VN" altLang="en-US" sz="2800" dirty="0">
                <a:solidFill>
                  <a:srgbClr val="0000FF"/>
                </a:solidFill>
              </a:rPr>
              <a:t>ơ</a:t>
            </a:r>
            <a:r>
              <a:rPr lang="en-US" altLang="en-US" sz="2800" dirty="0">
                <a:solidFill>
                  <a:srgbClr val="0000FF"/>
                </a:solidFill>
              </a:rPr>
              <a:t> </a:t>
            </a:r>
            <a:r>
              <a:rPr lang="en-US" altLang="en-US" sz="2800" dirty="0" err="1">
                <a:solidFill>
                  <a:srgbClr val="0000FF"/>
                </a:solidFill>
              </a:rPr>
              <a:t>vô</a:t>
            </a:r>
            <a:r>
              <a:rPr lang="en-US" altLang="en-US" sz="2800" dirty="0">
                <a:solidFill>
                  <a:srgbClr val="0000FF"/>
                </a:solidFill>
              </a:rPr>
              <a:t> </a:t>
            </a:r>
            <a:r>
              <a:rPr lang="en-US" altLang="en-US" sz="2800" dirty="0" err="1">
                <a:solidFill>
                  <a:srgbClr val="0000FF"/>
                </a:solidFill>
              </a:rPr>
              <a:t>cùng</a:t>
            </a:r>
            <a:r>
              <a:rPr lang="en-US" altLang="en-US" sz="2800" dirty="0">
                <a:solidFill>
                  <a:srgbClr val="0000FF"/>
                </a:solidFill>
              </a:rPr>
              <a:t> </a:t>
            </a:r>
            <a:r>
              <a:rPr lang="en-US" altLang="en-US" sz="2800" dirty="0" err="1">
                <a:solidFill>
                  <a:srgbClr val="0000FF"/>
                </a:solidFill>
              </a:rPr>
              <a:t>tức</a:t>
            </a:r>
            <a:r>
              <a:rPr lang="en-US" altLang="en-US" sz="2800" dirty="0">
                <a:solidFill>
                  <a:srgbClr val="0000FF"/>
                </a:solidFill>
              </a:rPr>
              <a:t> </a:t>
            </a:r>
            <a:r>
              <a:rPr lang="en-US" altLang="en-US" sz="2800" dirty="0" err="1">
                <a:solidFill>
                  <a:srgbClr val="0000FF"/>
                </a:solidFill>
              </a:rPr>
              <a:t>giận</a:t>
            </a:r>
            <a:r>
              <a:rPr lang="en-US" altLang="en-US" sz="2800" dirty="0">
                <a:solidFill>
                  <a:srgbClr val="0000FF"/>
                </a:solidFill>
              </a:rPr>
              <a:t> </a:t>
            </a:r>
            <a:r>
              <a:rPr lang="en-US" altLang="en-US" sz="2800" dirty="0" err="1">
                <a:solidFill>
                  <a:srgbClr val="0000FF"/>
                </a:solidFill>
              </a:rPr>
              <a:t>vì</a:t>
            </a:r>
            <a:r>
              <a:rPr lang="en-US" altLang="en-US" sz="2800" dirty="0">
                <a:solidFill>
                  <a:srgbClr val="0000FF"/>
                </a:solidFill>
              </a:rPr>
              <a:t> Bra-man-t</a:t>
            </a:r>
            <a:r>
              <a:rPr lang="vi-VN" altLang="en-US" sz="2800" dirty="0">
                <a:solidFill>
                  <a:srgbClr val="0000FF"/>
                </a:solidFill>
              </a:rPr>
              <a:t>ơ</a:t>
            </a:r>
            <a:r>
              <a:rPr lang="en-US" altLang="en-US" sz="2800" dirty="0">
                <a:solidFill>
                  <a:srgbClr val="0000FF"/>
                </a:solidFill>
              </a:rPr>
              <a:t> </a:t>
            </a:r>
            <a:r>
              <a:rPr lang="en-US" altLang="en-US" sz="2800" dirty="0" err="1">
                <a:solidFill>
                  <a:srgbClr val="0000FF"/>
                </a:solidFill>
              </a:rPr>
              <a:t>luôn</a:t>
            </a:r>
            <a:r>
              <a:rPr lang="en-US" altLang="en-US" sz="2800" dirty="0">
                <a:solidFill>
                  <a:srgbClr val="0000FF"/>
                </a:solidFill>
              </a:rPr>
              <a:t> </a:t>
            </a:r>
            <a:r>
              <a:rPr lang="en-US" altLang="en-US" sz="2800" dirty="0" err="1">
                <a:solidFill>
                  <a:srgbClr val="0000FF"/>
                </a:solidFill>
              </a:rPr>
              <a:t>ch</a:t>
            </a:r>
            <a:r>
              <a:rPr lang="vi-VN" altLang="en-US" sz="2800" dirty="0">
                <a:solidFill>
                  <a:srgbClr val="0000FF"/>
                </a:solidFill>
              </a:rPr>
              <a:t>ơ</a:t>
            </a:r>
            <a:r>
              <a:rPr lang="en-US" altLang="en-US" sz="2800" dirty="0" err="1">
                <a:solidFill>
                  <a:srgbClr val="0000FF"/>
                </a:solidFill>
              </a:rPr>
              <a:t>i</a:t>
            </a:r>
            <a:r>
              <a:rPr lang="en-US" altLang="en-US" sz="2800" dirty="0">
                <a:solidFill>
                  <a:srgbClr val="0000FF"/>
                </a:solidFill>
              </a:rPr>
              <a:t> </a:t>
            </a:r>
            <a:r>
              <a:rPr lang="en-US" altLang="en-US" sz="2800" dirty="0" err="1">
                <a:solidFill>
                  <a:srgbClr val="0000FF"/>
                </a:solidFill>
              </a:rPr>
              <a:t>xấu</a:t>
            </a:r>
            <a:r>
              <a:rPr lang="en-US" altLang="en-US" sz="2800" dirty="0">
                <a:solidFill>
                  <a:srgbClr val="0000FF"/>
                </a:solidFill>
              </a:rPr>
              <a:t>, </a:t>
            </a:r>
            <a:r>
              <a:rPr lang="en-US" altLang="en-US" sz="2800" dirty="0" err="1">
                <a:solidFill>
                  <a:srgbClr val="0000FF"/>
                </a:solidFill>
              </a:rPr>
              <a:t>làm</a:t>
            </a:r>
            <a:r>
              <a:rPr lang="en-US" altLang="en-US" sz="2800" dirty="0">
                <a:solidFill>
                  <a:srgbClr val="0000FF"/>
                </a:solidFill>
              </a:rPr>
              <a:t> </a:t>
            </a:r>
            <a:r>
              <a:rPr lang="en-US" altLang="en-US" sz="2800" dirty="0" err="1">
                <a:solidFill>
                  <a:srgbClr val="0000FF"/>
                </a:solidFill>
              </a:rPr>
              <a:t>giảm</a:t>
            </a:r>
            <a:r>
              <a:rPr lang="en-US" altLang="en-US" sz="2800" dirty="0">
                <a:solidFill>
                  <a:srgbClr val="0000FF"/>
                </a:solidFill>
              </a:rPr>
              <a:t> </a:t>
            </a:r>
            <a:r>
              <a:rPr lang="en-US" altLang="en-US" sz="2800" dirty="0" err="1">
                <a:solidFill>
                  <a:srgbClr val="0000FF"/>
                </a:solidFill>
              </a:rPr>
              <a:t>danh</a:t>
            </a:r>
            <a:r>
              <a:rPr lang="en-US" altLang="en-US" sz="2800" dirty="0">
                <a:solidFill>
                  <a:srgbClr val="0000FF"/>
                </a:solidFill>
              </a:rPr>
              <a:t> </a:t>
            </a:r>
            <a:r>
              <a:rPr lang="en-US" altLang="en-US" sz="2800" dirty="0" err="1">
                <a:solidFill>
                  <a:srgbClr val="0000FF"/>
                </a:solidFill>
              </a:rPr>
              <a:t>tiếng</a:t>
            </a:r>
            <a:r>
              <a:rPr lang="en-US" altLang="en-US" sz="2800" dirty="0">
                <a:solidFill>
                  <a:srgbClr val="0000FF"/>
                </a:solidFill>
              </a:rPr>
              <a:t> </a:t>
            </a:r>
            <a:r>
              <a:rPr lang="vi-VN" altLang="en-US" sz="2800" dirty="0">
                <a:solidFill>
                  <a:srgbClr val="0000FF"/>
                </a:solidFill>
              </a:rPr>
              <a:t>đ</a:t>
            </a:r>
            <a:r>
              <a:rPr lang="en-US" altLang="en-US" sz="2800" dirty="0" err="1">
                <a:solidFill>
                  <a:srgbClr val="0000FF"/>
                </a:solidFill>
              </a:rPr>
              <a:t>ến</a:t>
            </a:r>
            <a:r>
              <a:rPr lang="en-US" altLang="en-US" sz="2800" dirty="0">
                <a:solidFill>
                  <a:srgbClr val="0000FF"/>
                </a:solidFill>
              </a:rPr>
              <a:t> </a:t>
            </a:r>
            <a:r>
              <a:rPr lang="en-US" altLang="en-US" sz="2800" dirty="0" err="1">
                <a:solidFill>
                  <a:srgbClr val="0000FF"/>
                </a:solidFill>
              </a:rPr>
              <a:t>sự</a:t>
            </a:r>
            <a:r>
              <a:rPr lang="en-US" altLang="en-US" sz="2800" dirty="0">
                <a:solidFill>
                  <a:srgbClr val="0000FF"/>
                </a:solidFill>
              </a:rPr>
              <a:t> </a:t>
            </a:r>
            <a:r>
              <a:rPr lang="en-US" altLang="en-US" sz="2800" dirty="0" err="1">
                <a:solidFill>
                  <a:srgbClr val="0000FF"/>
                </a:solidFill>
              </a:rPr>
              <a:t>nghiệp</a:t>
            </a:r>
            <a:r>
              <a:rPr lang="en-US" altLang="en-US" sz="2800" dirty="0">
                <a:solidFill>
                  <a:srgbClr val="0000FF"/>
                </a:solidFill>
              </a:rPr>
              <a:t>  </a:t>
            </a:r>
            <a:r>
              <a:rPr lang="en-US" altLang="en-US" sz="2800" dirty="0" err="1">
                <a:solidFill>
                  <a:srgbClr val="0000FF"/>
                </a:solidFill>
              </a:rPr>
              <a:t>của</a:t>
            </a:r>
            <a:r>
              <a:rPr lang="en-US" altLang="en-US" sz="2800" dirty="0">
                <a:solidFill>
                  <a:srgbClr val="0000FF"/>
                </a:solidFill>
              </a:rPr>
              <a:t> </a:t>
            </a:r>
            <a:r>
              <a:rPr lang="en-US" altLang="en-US" sz="2800" dirty="0" err="1" smtClean="0">
                <a:solidFill>
                  <a:srgbClr val="0000FF"/>
                </a:solidFill>
              </a:rPr>
              <a:t>ông</a:t>
            </a:r>
            <a:r>
              <a:rPr lang="en-US" altLang="en-US" sz="2800" dirty="0" smtClean="0">
                <a:solidFill>
                  <a:srgbClr val="0000FF"/>
                </a:solidFill>
              </a:rPr>
              <a:t>, </a:t>
            </a:r>
            <a:r>
              <a:rPr lang="en-US" altLang="en-US" sz="2800" dirty="0" err="1" smtClean="0">
                <a:solidFill>
                  <a:srgbClr val="0000FF"/>
                </a:solidFill>
              </a:rPr>
              <a:t>nhưng</a:t>
            </a:r>
            <a:r>
              <a:rPr lang="en-US" altLang="en-US" sz="2800" dirty="0" smtClean="0">
                <a:solidFill>
                  <a:srgbClr val="0000FF"/>
                </a:solidFill>
              </a:rPr>
              <a:t> </a:t>
            </a:r>
            <a:r>
              <a:rPr lang="en-US" altLang="en-US" sz="2800" dirty="0" err="1" smtClean="0">
                <a:solidFill>
                  <a:srgbClr val="0000FF"/>
                </a:solidFill>
              </a:rPr>
              <a:t>vẫn</a:t>
            </a:r>
            <a:r>
              <a:rPr lang="en-US" altLang="en-US" sz="2800" dirty="0" smtClean="0">
                <a:solidFill>
                  <a:srgbClr val="0000FF"/>
                </a:solidFill>
              </a:rPr>
              <a:t> </a:t>
            </a:r>
            <a:r>
              <a:rPr lang="en-US" altLang="en-US" sz="2800" dirty="0" err="1" smtClean="0">
                <a:solidFill>
                  <a:srgbClr val="0000FF"/>
                </a:solidFill>
              </a:rPr>
              <a:t>khen</a:t>
            </a:r>
            <a:r>
              <a:rPr lang="en-US" altLang="en-US" sz="2800" dirty="0" smtClean="0">
                <a:solidFill>
                  <a:srgbClr val="0000FF"/>
                </a:solidFill>
              </a:rPr>
              <a:t> </a:t>
            </a:r>
            <a:r>
              <a:rPr lang="en-US" altLang="en-US" sz="2800" dirty="0" err="1" smtClean="0">
                <a:solidFill>
                  <a:srgbClr val="0000FF"/>
                </a:solidFill>
              </a:rPr>
              <a:t>ngợi</a:t>
            </a:r>
            <a:r>
              <a:rPr lang="en-US" altLang="en-US" sz="2800" dirty="0" smtClean="0">
                <a:solidFill>
                  <a:srgbClr val="0000FF"/>
                </a:solidFill>
              </a:rPr>
              <a:t> </a:t>
            </a:r>
            <a:r>
              <a:rPr lang="en-US" altLang="en-US" sz="2800" dirty="0" err="1" smtClean="0">
                <a:solidFill>
                  <a:srgbClr val="0000FF"/>
                </a:solidFill>
              </a:rPr>
              <a:t>sự</a:t>
            </a:r>
            <a:r>
              <a:rPr lang="en-US" altLang="en-US" sz="2800" dirty="0" smtClean="0">
                <a:solidFill>
                  <a:srgbClr val="0000FF"/>
                </a:solidFill>
              </a:rPr>
              <a:t> </a:t>
            </a:r>
            <a:r>
              <a:rPr lang="en-US" altLang="en-US" sz="2800" dirty="0" err="1" smtClean="0">
                <a:solidFill>
                  <a:srgbClr val="0000FF"/>
                </a:solidFill>
              </a:rPr>
              <a:t>tài</a:t>
            </a:r>
            <a:r>
              <a:rPr lang="en-US" altLang="en-US" sz="2800" dirty="0" smtClean="0">
                <a:solidFill>
                  <a:srgbClr val="0000FF"/>
                </a:solidFill>
              </a:rPr>
              <a:t> </a:t>
            </a:r>
            <a:r>
              <a:rPr lang="en-US" altLang="en-US" sz="2800" dirty="0" err="1" smtClean="0">
                <a:solidFill>
                  <a:srgbClr val="0000FF"/>
                </a:solidFill>
              </a:rPr>
              <a:t>giỏi</a:t>
            </a:r>
            <a:r>
              <a:rPr lang="en-US" altLang="en-US" sz="2800" dirty="0" smtClean="0">
                <a:solidFill>
                  <a:srgbClr val="0000FF"/>
                </a:solidFill>
              </a:rPr>
              <a:t> </a:t>
            </a:r>
            <a:r>
              <a:rPr lang="en-US" altLang="en-US" sz="2800" dirty="0" err="1" smtClean="0">
                <a:solidFill>
                  <a:srgbClr val="0000FF"/>
                </a:solidFill>
              </a:rPr>
              <a:t>của</a:t>
            </a:r>
            <a:r>
              <a:rPr lang="en-US" altLang="en-US" sz="2800" dirty="0" smtClean="0">
                <a:solidFill>
                  <a:srgbClr val="0000FF"/>
                </a:solidFill>
              </a:rPr>
              <a:t> Bra-man-</a:t>
            </a:r>
            <a:r>
              <a:rPr lang="en-US" altLang="en-US" sz="2800" dirty="0" err="1" smtClean="0">
                <a:solidFill>
                  <a:srgbClr val="0000FF"/>
                </a:solidFill>
              </a:rPr>
              <a:t>tơ</a:t>
            </a:r>
            <a:endParaRPr lang="en-US" altLang="en-US" sz="2800" dirty="0">
              <a:solidFill>
                <a:srgbClr val="0000FF"/>
              </a:solidFill>
            </a:endParaRPr>
          </a:p>
        </p:txBody>
      </p:sp>
      <p:sp>
        <p:nvSpPr>
          <p:cNvPr id="5" name="Rectangle 4"/>
          <p:cNvSpPr/>
          <p:nvPr/>
        </p:nvSpPr>
        <p:spPr>
          <a:xfrm>
            <a:off x="10030393" y="4291205"/>
            <a:ext cx="5067131" cy="1384995"/>
          </a:xfrm>
          <a:prstGeom prst="rect">
            <a:avLst/>
          </a:prstGeom>
        </p:spPr>
        <p:txBody>
          <a:bodyPr wrap="square">
            <a:spAutoFit/>
          </a:bodyPr>
          <a:lstStyle/>
          <a:p>
            <a:r>
              <a:rPr lang="en-US" altLang="en-US" sz="2800" dirty="0" err="1">
                <a:solidFill>
                  <a:srgbClr val="D75F8B"/>
                </a:solidFill>
              </a:rPr>
              <a:t>Ông</a:t>
            </a:r>
            <a:r>
              <a:rPr lang="en-US" altLang="en-US" sz="2800" dirty="0">
                <a:solidFill>
                  <a:srgbClr val="D75F8B"/>
                </a:solidFill>
              </a:rPr>
              <a:t> </a:t>
            </a:r>
            <a:r>
              <a:rPr lang="en-US" altLang="en-US" sz="2800" dirty="0" err="1">
                <a:solidFill>
                  <a:srgbClr val="D75F8B"/>
                </a:solidFill>
              </a:rPr>
              <a:t>Mi</a:t>
            </a:r>
            <a:r>
              <a:rPr lang="en-US" altLang="en-US" sz="2800" dirty="0">
                <a:solidFill>
                  <a:srgbClr val="D75F8B"/>
                </a:solidFill>
              </a:rPr>
              <a:t>-ken-l</a:t>
            </a:r>
            <a:r>
              <a:rPr lang="vi-VN" altLang="en-US" sz="2800" dirty="0">
                <a:solidFill>
                  <a:srgbClr val="D75F8B"/>
                </a:solidFill>
              </a:rPr>
              <a:t>ă</a:t>
            </a:r>
            <a:r>
              <a:rPr lang="en-US" altLang="en-US" sz="2800" dirty="0">
                <a:solidFill>
                  <a:srgbClr val="D75F8B"/>
                </a:solidFill>
              </a:rPr>
              <a:t>ng-</a:t>
            </a:r>
            <a:r>
              <a:rPr lang="en-US" altLang="en-US" sz="2800" dirty="0" err="1">
                <a:solidFill>
                  <a:srgbClr val="D75F8B"/>
                </a:solidFill>
              </a:rPr>
              <a:t>gi</a:t>
            </a:r>
            <a:r>
              <a:rPr lang="vi-VN" altLang="en-US" sz="2800" dirty="0">
                <a:solidFill>
                  <a:srgbClr val="D75F8B"/>
                </a:solidFill>
              </a:rPr>
              <a:t>ơ</a:t>
            </a:r>
            <a:r>
              <a:rPr lang="en-US" altLang="en-US" sz="2800" dirty="0">
                <a:solidFill>
                  <a:srgbClr val="D75F8B"/>
                </a:solidFill>
              </a:rPr>
              <a:t> </a:t>
            </a:r>
            <a:r>
              <a:rPr lang="en-US" altLang="en-US" sz="2800" dirty="0" err="1">
                <a:solidFill>
                  <a:srgbClr val="D75F8B"/>
                </a:solidFill>
              </a:rPr>
              <a:t>là</a:t>
            </a:r>
            <a:r>
              <a:rPr lang="en-US" altLang="en-US" sz="2800" dirty="0">
                <a:solidFill>
                  <a:srgbClr val="D75F8B"/>
                </a:solidFill>
              </a:rPr>
              <a:t> ng</a:t>
            </a:r>
            <a:r>
              <a:rPr lang="vi-VN" altLang="en-US" sz="2800" dirty="0">
                <a:solidFill>
                  <a:srgbClr val="D75F8B"/>
                </a:solidFill>
              </a:rPr>
              <a:t>ư</a:t>
            </a:r>
            <a:r>
              <a:rPr lang="en-US" altLang="en-US" sz="2800" dirty="0" err="1">
                <a:solidFill>
                  <a:srgbClr val="D75F8B"/>
                </a:solidFill>
              </a:rPr>
              <a:t>ời</a:t>
            </a:r>
            <a:r>
              <a:rPr lang="en-US" altLang="en-US" sz="2800" dirty="0">
                <a:solidFill>
                  <a:srgbClr val="D75F8B"/>
                </a:solidFill>
              </a:rPr>
              <a:t> </a:t>
            </a:r>
            <a:r>
              <a:rPr lang="en-US" altLang="en-US" sz="2800" dirty="0" err="1">
                <a:solidFill>
                  <a:srgbClr val="D75F8B"/>
                </a:solidFill>
              </a:rPr>
              <a:t>có</a:t>
            </a:r>
            <a:r>
              <a:rPr lang="en-US" altLang="en-US" sz="2800" dirty="0">
                <a:solidFill>
                  <a:srgbClr val="D75F8B"/>
                </a:solidFill>
              </a:rPr>
              <a:t> </a:t>
            </a:r>
            <a:r>
              <a:rPr lang="vi-VN" altLang="en-US" sz="2800" dirty="0">
                <a:solidFill>
                  <a:srgbClr val="D75F8B"/>
                </a:solidFill>
              </a:rPr>
              <a:t>đ</a:t>
            </a:r>
            <a:r>
              <a:rPr lang="en-US" altLang="en-US" sz="2800" dirty="0" err="1">
                <a:solidFill>
                  <a:srgbClr val="D75F8B"/>
                </a:solidFill>
              </a:rPr>
              <a:t>ức</a:t>
            </a:r>
            <a:r>
              <a:rPr lang="en-US" altLang="en-US" sz="2800" dirty="0">
                <a:solidFill>
                  <a:srgbClr val="D75F8B"/>
                </a:solidFill>
              </a:rPr>
              <a:t> </a:t>
            </a:r>
            <a:r>
              <a:rPr lang="en-US" altLang="en-US" sz="2800" dirty="0" err="1">
                <a:solidFill>
                  <a:srgbClr val="D75F8B"/>
                </a:solidFill>
              </a:rPr>
              <a:t>tính</a:t>
            </a:r>
            <a:r>
              <a:rPr lang="en-US" altLang="en-US" sz="2800" dirty="0">
                <a:solidFill>
                  <a:srgbClr val="D75F8B"/>
                </a:solidFill>
              </a:rPr>
              <a:t> </a:t>
            </a:r>
            <a:r>
              <a:rPr lang="en-US" altLang="en-US" sz="2800" dirty="0" err="1">
                <a:solidFill>
                  <a:srgbClr val="D75F8B"/>
                </a:solidFill>
              </a:rPr>
              <a:t>trung</a:t>
            </a:r>
            <a:r>
              <a:rPr lang="en-US" altLang="en-US" sz="2800" dirty="0">
                <a:solidFill>
                  <a:srgbClr val="D75F8B"/>
                </a:solidFill>
              </a:rPr>
              <a:t> </a:t>
            </a:r>
            <a:r>
              <a:rPr lang="en-US" altLang="en-US" sz="2800" dirty="0" err="1">
                <a:solidFill>
                  <a:srgbClr val="D75F8B"/>
                </a:solidFill>
              </a:rPr>
              <a:t>thực</a:t>
            </a:r>
            <a:r>
              <a:rPr lang="en-US" altLang="en-US" sz="2800" dirty="0">
                <a:solidFill>
                  <a:srgbClr val="D75F8B"/>
                </a:solidFill>
              </a:rPr>
              <a:t>, </a:t>
            </a:r>
            <a:r>
              <a:rPr lang="en-US" altLang="en-US" sz="2800" dirty="0" err="1" smtClean="0">
                <a:solidFill>
                  <a:srgbClr val="D75F8B"/>
                </a:solidFill>
              </a:rPr>
              <a:t>thẳng</a:t>
            </a:r>
            <a:r>
              <a:rPr lang="en-US" altLang="en-US" sz="2800" dirty="0" smtClean="0">
                <a:solidFill>
                  <a:srgbClr val="D75F8B"/>
                </a:solidFill>
              </a:rPr>
              <a:t> </a:t>
            </a:r>
            <a:r>
              <a:rPr lang="en-US" altLang="en-US" sz="2800" dirty="0" err="1" smtClean="0">
                <a:solidFill>
                  <a:srgbClr val="D75F8B"/>
                </a:solidFill>
              </a:rPr>
              <a:t>thắn</a:t>
            </a:r>
            <a:endParaRPr lang="en-US" altLang="en-US" sz="2800" dirty="0">
              <a:solidFill>
                <a:srgbClr val="D75F8B"/>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图片 38918" descr="1-32"/>
          <p:cNvPicPr>
            <a:picLocks noChangeAspect="1"/>
          </p:cNvPicPr>
          <p:nvPr/>
        </p:nvPicPr>
        <p:blipFill>
          <a:blip r:embed="rId3"/>
          <a:stretch>
            <a:fillRect/>
          </a:stretch>
        </p:blipFill>
        <p:spPr>
          <a:xfrm>
            <a:off x="12888913" y="3081338"/>
            <a:ext cx="3889375" cy="5791200"/>
          </a:xfrm>
          <a:prstGeom prst="rect">
            <a:avLst/>
          </a:prstGeom>
          <a:noFill/>
          <a:ln w="9525">
            <a:noFill/>
          </a:ln>
        </p:spPr>
      </p:pic>
      <p:pic>
        <p:nvPicPr>
          <p:cNvPr id="38917" name="图片 38916" descr="1-30"/>
          <p:cNvPicPr>
            <a:picLocks noChangeAspect="1"/>
          </p:cNvPicPr>
          <p:nvPr/>
        </p:nvPicPr>
        <p:blipFill>
          <a:blip r:embed="rId4"/>
          <a:stretch>
            <a:fillRect/>
          </a:stretch>
        </p:blipFill>
        <p:spPr>
          <a:xfrm>
            <a:off x="-252412" y="2095500"/>
            <a:ext cx="4687887" cy="7467600"/>
          </a:xfrm>
          <a:prstGeom prst="rect">
            <a:avLst/>
          </a:prstGeom>
          <a:noFill/>
          <a:ln w="9525">
            <a:noFill/>
          </a:ln>
        </p:spPr>
      </p:pic>
      <p:pic>
        <p:nvPicPr>
          <p:cNvPr id="38920" name="图片 38919" descr="10"/>
          <p:cNvPicPr>
            <a:picLocks noChangeAspect="1"/>
          </p:cNvPicPr>
          <p:nvPr/>
        </p:nvPicPr>
        <p:blipFill>
          <a:blip r:embed="rId5"/>
          <a:stretch>
            <a:fillRect/>
          </a:stretch>
        </p:blipFill>
        <p:spPr>
          <a:xfrm>
            <a:off x="3708400" y="-46037"/>
            <a:ext cx="9577388" cy="9521825"/>
          </a:xfrm>
          <a:prstGeom prst="rect">
            <a:avLst/>
          </a:prstGeom>
          <a:noFill/>
          <a:ln w="9525">
            <a:noFill/>
          </a:ln>
        </p:spPr>
      </p:pic>
      <p:sp>
        <p:nvSpPr>
          <p:cNvPr id="2" name="矩形 1"/>
          <p:cNvSpPr/>
          <p:nvPr/>
        </p:nvSpPr>
        <p:spPr>
          <a:xfrm>
            <a:off x="5579915" y="4068544"/>
            <a:ext cx="4537421" cy="646331"/>
          </a:xfrm>
          <a:prstGeom prst="rect">
            <a:avLst/>
          </a:prstGeom>
        </p:spPr>
        <p:txBody>
          <a:bodyPr wrap="square">
            <a:spAutoFit/>
          </a:bodyPr>
          <a:lstStyle/>
          <a:p>
            <a:r>
              <a:rPr lang="en-US" altLang="zh-CN" sz="3600" b="1" dirty="0" smtClean="0">
                <a:solidFill>
                  <a:srgbClr val="A6562C"/>
                </a:solidFill>
              </a:rPr>
              <a:t>NỘI DUNG BÀI HỌC</a:t>
            </a:r>
            <a:endParaRPr lang="zh-CN" altLang="en-US" sz="3600" b="1" dirty="0">
              <a:solidFill>
                <a:srgbClr val="A6562C"/>
              </a:solidFill>
            </a:endParaRPr>
          </a:p>
        </p:txBody>
      </p:sp>
    </p:spTree>
  </p:cSld>
  <p:clrMapOvr>
    <a:masterClrMapping/>
  </p:clrMapOvr>
  <p:transition advClick="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10131932" y="0"/>
            <a:ext cx="6408738" cy="5335588"/>
          </a:xfrm>
          <a:prstGeom prst="rect">
            <a:avLst/>
          </a:prstGeom>
          <a:noFill/>
          <a:ln w="9525">
            <a:noFill/>
          </a:ln>
        </p:spPr>
      </p:pic>
      <p:pic>
        <p:nvPicPr>
          <p:cNvPr id="41997" name="图片 41996" descr="14"/>
          <p:cNvPicPr>
            <a:picLocks noChangeAspect="1"/>
          </p:cNvPicPr>
          <p:nvPr/>
        </p:nvPicPr>
        <p:blipFill>
          <a:blip r:embed="rId4"/>
          <a:stretch>
            <a:fillRect/>
          </a:stretch>
        </p:blipFill>
        <p:spPr>
          <a:xfrm>
            <a:off x="0" y="-35626"/>
            <a:ext cx="10009188" cy="8543925"/>
          </a:xfrm>
          <a:prstGeom prst="rect">
            <a:avLst/>
          </a:prstGeom>
          <a:noFill/>
          <a:ln w="9525">
            <a:noFill/>
          </a:ln>
        </p:spPr>
      </p:pic>
      <p:pic>
        <p:nvPicPr>
          <p:cNvPr id="41998" name="图片 41997" descr="1"/>
          <p:cNvPicPr>
            <a:picLocks noChangeAspect="1"/>
          </p:cNvPicPr>
          <p:nvPr/>
        </p:nvPicPr>
        <p:blipFill>
          <a:blip r:embed="rId5"/>
          <a:stretch>
            <a:fillRect/>
          </a:stretch>
        </p:blipFill>
        <p:spPr>
          <a:xfrm>
            <a:off x="0" y="7761288"/>
            <a:ext cx="16778288" cy="1714500"/>
          </a:xfrm>
          <a:prstGeom prst="rect">
            <a:avLst/>
          </a:prstGeom>
          <a:noFill/>
          <a:ln w="9525">
            <a:noFill/>
          </a:ln>
        </p:spPr>
      </p:pic>
      <p:sp>
        <p:nvSpPr>
          <p:cNvPr id="3" name="Rectangle 2"/>
          <p:cNvSpPr/>
          <p:nvPr/>
        </p:nvSpPr>
        <p:spPr>
          <a:xfrm>
            <a:off x="10465775" y="3002679"/>
            <a:ext cx="3985194" cy="584775"/>
          </a:xfrm>
          <a:prstGeom prst="rect">
            <a:avLst/>
          </a:prstGeom>
        </p:spPr>
        <p:txBody>
          <a:bodyPr wrap="none">
            <a:spAutoFit/>
          </a:bodyPr>
          <a:lstStyle/>
          <a:p>
            <a:pPr algn="ctr"/>
            <a:r>
              <a:rPr lang="en-US" altLang="en-US" sz="3200" b="1" dirty="0" smtClean="0">
                <a:solidFill>
                  <a:srgbClr val="D75F8B"/>
                </a:solidFill>
              </a:rPr>
              <a:t>1/ </a:t>
            </a:r>
            <a:r>
              <a:rPr lang="en-US" altLang="en-US" sz="3200" b="1" dirty="0" err="1" smtClean="0">
                <a:solidFill>
                  <a:srgbClr val="D75F8B"/>
                </a:solidFill>
              </a:rPr>
              <a:t>Trung</a:t>
            </a:r>
            <a:r>
              <a:rPr lang="en-US" altLang="en-US" sz="3200" b="1" dirty="0" smtClean="0">
                <a:solidFill>
                  <a:srgbClr val="D75F8B"/>
                </a:solidFill>
              </a:rPr>
              <a:t> </a:t>
            </a:r>
            <a:r>
              <a:rPr lang="en-US" altLang="en-US" sz="3200" b="1" dirty="0" err="1">
                <a:solidFill>
                  <a:srgbClr val="D75F8B"/>
                </a:solidFill>
              </a:rPr>
              <a:t>thực</a:t>
            </a:r>
            <a:r>
              <a:rPr lang="en-US" altLang="en-US" sz="3200" b="1" dirty="0">
                <a:solidFill>
                  <a:srgbClr val="D75F8B"/>
                </a:solidFill>
              </a:rPr>
              <a:t> </a:t>
            </a:r>
            <a:r>
              <a:rPr lang="en-US" altLang="en-US" sz="3200" b="1" dirty="0" err="1">
                <a:solidFill>
                  <a:srgbClr val="D75F8B"/>
                </a:solidFill>
              </a:rPr>
              <a:t>là</a:t>
            </a:r>
            <a:r>
              <a:rPr lang="en-US" altLang="en-US" sz="3200" b="1" dirty="0">
                <a:solidFill>
                  <a:srgbClr val="D75F8B"/>
                </a:solidFill>
              </a:rPr>
              <a:t> </a:t>
            </a:r>
            <a:r>
              <a:rPr lang="en-US" altLang="en-US" sz="3200" b="1" dirty="0" err="1">
                <a:solidFill>
                  <a:srgbClr val="D75F8B"/>
                </a:solidFill>
              </a:rPr>
              <a:t>gì</a:t>
            </a:r>
            <a:r>
              <a:rPr lang="en-US" altLang="en-US" sz="3200" b="1" dirty="0">
                <a:solidFill>
                  <a:srgbClr val="D75F8B"/>
                </a:solidFill>
              </a:rPr>
              <a:t>?</a:t>
            </a:r>
          </a:p>
        </p:txBody>
      </p:sp>
      <p:sp>
        <p:nvSpPr>
          <p:cNvPr id="4" name="Rectangle 3"/>
          <p:cNvSpPr/>
          <p:nvPr/>
        </p:nvSpPr>
        <p:spPr>
          <a:xfrm>
            <a:off x="1359644" y="5097934"/>
            <a:ext cx="7289899" cy="2400657"/>
          </a:xfrm>
          <a:prstGeom prst="rect">
            <a:avLst/>
          </a:prstGeom>
        </p:spPr>
        <p:txBody>
          <a:bodyPr wrap="square">
            <a:spAutoFit/>
          </a:bodyPr>
          <a:lstStyle/>
          <a:p>
            <a:r>
              <a:rPr lang="en-US" altLang="en-US" sz="2800" dirty="0"/>
              <a:t> </a:t>
            </a:r>
            <a:r>
              <a:rPr lang="en-US" altLang="en-US" sz="2800" dirty="0" smtClean="0"/>
              <a:t>- </a:t>
            </a:r>
            <a:r>
              <a:rPr lang="en-US" altLang="en-US" dirty="0" err="1" smtClean="0"/>
              <a:t>Trung</a:t>
            </a:r>
            <a:r>
              <a:rPr lang="en-US" altLang="en-US" dirty="0" smtClean="0"/>
              <a:t> </a:t>
            </a:r>
            <a:r>
              <a:rPr lang="en-US" altLang="en-US" dirty="0" err="1"/>
              <a:t>thực</a:t>
            </a:r>
            <a:r>
              <a:rPr lang="en-US" altLang="en-US" dirty="0"/>
              <a:t> </a:t>
            </a:r>
            <a:r>
              <a:rPr lang="en-US" altLang="en-US" dirty="0" err="1"/>
              <a:t>là</a:t>
            </a:r>
            <a:r>
              <a:rPr lang="en-US" altLang="en-US" dirty="0"/>
              <a:t> </a:t>
            </a:r>
            <a:r>
              <a:rPr lang="en-US" altLang="en-US" dirty="0" err="1"/>
              <a:t>luôn</a:t>
            </a:r>
            <a:r>
              <a:rPr lang="en-US" altLang="en-US" dirty="0"/>
              <a:t> </a:t>
            </a:r>
            <a:r>
              <a:rPr lang="en-US" altLang="en-US" dirty="0" err="1"/>
              <a:t>tôn</a:t>
            </a:r>
            <a:r>
              <a:rPr lang="en-US" altLang="en-US" dirty="0"/>
              <a:t> </a:t>
            </a:r>
            <a:r>
              <a:rPr lang="en-US" altLang="en-US" dirty="0" err="1"/>
              <a:t>trọng</a:t>
            </a:r>
            <a:r>
              <a:rPr lang="en-US" altLang="en-US" dirty="0"/>
              <a:t>  </a:t>
            </a:r>
          </a:p>
          <a:p>
            <a:r>
              <a:rPr lang="en-US" altLang="en-US" dirty="0" err="1"/>
              <a:t>sự</a:t>
            </a:r>
            <a:r>
              <a:rPr lang="en-US" altLang="en-US" dirty="0"/>
              <a:t> </a:t>
            </a:r>
            <a:r>
              <a:rPr lang="en-US" altLang="en-US" dirty="0" err="1"/>
              <a:t>thật</a:t>
            </a:r>
            <a:r>
              <a:rPr lang="en-US" altLang="en-US" dirty="0"/>
              <a:t>, </a:t>
            </a:r>
            <a:r>
              <a:rPr lang="en-US" altLang="en-US" dirty="0" err="1"/>
              <a:t>tôn</a:t>
            </a:r>
            <a:r>
              <a:rPr lang="en-US" altLang="en-US" dirty="0"/>
              <a:t> </a:t>
            </a:r>
            <a:r>
              <a:rPr lang="en-US" altLang="en-US" dirty="0" err="1"/>
              <a:t>trọng</a:t>
            </a:r>
            <a:r>
              <a:rPr lang="en-US" altLang="en-US" dirty="0"/>
              <a:t> </a:t>
            </a:r>
            <a:r>
              <a:rPr lang="en-US" altLang="en-US" dirty="0" err="1"/>
              <a:t>chân</a:t>
            </a:r>
            <a:r>
              <a:rPr lang="en-US" altLang="en-US" dirty="0"/>
              <a:t> </a:t>
            </a:r>
            <a:r>
              <a:rPr lang="en-US" altLang="en-US" dirty="0" err="1"/>
              <a:t>lí</a:t>
            </a:r>
            <a:r>
              <a:rPr lang="en-US" altLang="en-US" dirty="0"/>
              <a:t>, </a:t>
            </a:r>
            <a:r>
              <a:rPr lang="en-US" altLang="en-US" dirty="0" err="1"/>
              <a:t>lẽ</a:t>
            </a:r>
            <a:r>
              <a:rPr lang="en-US" altLang="en-US" dirty="0"/>
              <a:t> </a:t>
            </a:r>
            <a:r>
              <a:rPr lang="en-US" altLang="en-US" dirty="0" err="1" smtClean="0"/>
              <a:t>phải</a:t>
            </a:r>
            <a:r>
              <a:rPr lang="en-US" altLang="en-US" dirty="0" smtClean="0"/>
              <a:t>.</a:t>
            </a:r>
          </a:p>
          <a:p>
            <a:r>
              <a:rPr lang="en-US" altLang="en-US" dirty="0" smtClean="0"/>
              <a:t>- </a:t>
            </a:r>
            <a:r>
              <a:rPr lang="en-US" altLang="en-US" dirty="0" err="1" smtClean="0"/>
              <a:t>Sống</a:t>
            </a:r>
            <a:r>
              <a:rPr lang="en-US" altLang="en-US" dirty="0" smtClean="0"/>
              <a:t> </a:t>
            </a:r>
            <a:r>
              <a:rPr lang="en-US" altLang="en-US" dirty="0" err="1" smtClean="0"/>
              <a:t>ngay</a:t>
            </a:r>
            <a:r>
              <a:rPr lang="en-US" altLang="en-US" dirty="0" smtClean="0"/>
              <a:t> </a:t>
            </a:r>
            <a:r>
              <a:rPr lang="en-US" altLang="en-US" dirty="0" err="1" smtClean="0"/>
              <a:t>thẳng</a:t>
            </a:r>
            <a:endParaRPr lang="en-US" altLang="en-US" dirty="0" smtClean="0"/>
          </a:p>
          <a:p>
            <a:r>
              <a:rPr lang="en-US" altLang="en-US" dirty="0" smtClean="0"/>
              <a:t>- </a:t>
            </a:r>
            <a:r>
              <a:rPr lang="en-US" altLang="en-US" dirty="0" err="1" smtClean="0"/>
              <a:t>Dũng</a:t>
            </a:r>
            <a:r>
              <a:rPr lang="en-US" altLang="en-US" dirty="0" smtClean="0"/>
              <a:t> </a:t>
            </a:r>
            <a:r>
              <a:rPr lang="en-US" altLang="en-US" dirty="0" err="1" smtClean="0"/>
              <a:t>cảm</a:t>
            </a:r>
            <a:r>
              <a:rPr lang="en-US" altLang="en-US" dirty="0" smtClean="0"/>
              <a:t> </a:t>
            </a:r>
            <a:r>
              <a:rPr lang="en-US" altLang="en-US" dirty="0" err="1" smtClean="0"/>
              <a:t>nhận</a:t>
            </a:r>
            <a:r>
              <a:rPr lang="en-US" altLang="en-US" dirty="0" smtClean="0"/>
              <a:t> </a:t>
            </a:r>
            <a:r>
              <a:rPr lang="en-US" altLang="en-US" dirty="0" err="1" smtClean="0"/>
              <a:t>lỗi</a:t>
            </a:r>
            <a:r>
              <a:rPr lang="en-US" altLang="en-US" dirty="0" smtClean="0"/>
              <a:t> </a:t>
            </a:r>
            <a:r>
              <a:rPr lang="en-US" altLang="en-US" dirty="0" err="1" smtClean="0"/>
              <a:t>khi</a:t>
            </a:r>
            <a:r>
              <a:rPr lang="en-US" altLang="en-US" dirty="0" smtClean="0"/>
              <a:t> </a:t>
            </a:r>
            <a:r>
              <a:rPr lang="en-US" altLang="en-US" dirty="0" err="1" smtClean="0"/>
              <a:t>mắc</a:t>
            </a:r>
            <a:r>
              <a:rPr lang="en-US" altLang="en-US" dirty="0" smtClean="0"/>
              <a:t> </a:t>
            </a:r>
            <a:r>
              <a:rPr lang="en-US" altLang="en-US" dirty="0" err="1" smtClean="0"/>
              <a:t>khuyết</a:t>
            </a:r>
            <a:r>
              <a:rPr lang="en-US" altLang="en-US" dirty="0" smtClean="0"/>
              <a:t> </a:t>
            </a:r>
            <a:r>
              <a:rPr lang="en-US" altLang="en-US" dirty="0" err="1" smtClean="0"/>
              <a:t>điểm</a:t>
            </a:r>
            <a:endParaRPr lang="en-US" altLang="en-US" dirty="0" smtClean="0"/>
          </a:p>
          <a:p>
            <a:pPr algn="ctr"/>
            <a:endParaRPr lang="en-US" dirty="0" smtClean="0"/>
          </a:p>
        </p:txBody>
      </p:sp>
    </p:spTree>
  </p:cSld>
  <p:clrMapOvr>
    <a:masterClrMapping/>
  </p:clrMapOvr>
  <p:transition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3564608" y="-45623"/>
            <a:ext cx="12602121" cy="8826500"/>
          </a:xfrm>
          <a:prstGeom prst="rect">
            <a:avLst/>
          </a:prstGeom>
          <a:noFill/>
          <a:ln w="9525">
            <a:noFill/>
          </a:ln>
        </p:spPr>
      </p:pic>
      <p:sp>
        <p:nvSpPr>
          <p:cNvPr id="4103" name="文本框 4102"/>
          <p:cNvSpPr txBox="1"/>
          <p:nvPr/>
        </p:nvSpPr>
        <p:spPr>
          <a:xfrm>
            <a:off x="4428560" y="3018183"/>
            <a:ext cx="3947761" cy="4708981"/>
          </a:xfrm>
          <a:prstGeom prst="rect">
            <a:avLst/>
          </a:prstGeom>
          <a:noFill/>
          <a:ln w="9525">
            <a:solidFill>
              <a:srgbClr val="0070C0"/>
            </a:solidFill>
          </a:ln>
        </p:spPr>
        <p:txBody>
          <a:bodyPr wrap="square">
            <a:spAutoFit/>
          </a:bodyPr>
          <a:lstStyle/>
          <a:p>
            <a:pPr lvl="0" defTabSz="1500505">
              <a:spcBef>
                <a:spcPct val="50000"/>
              </a:spcBef>
            </a:pPr>
            <a:r>
              <a:rPr lang="en-US" altLang="zh-CN" dirty="0" err="1" smtClean="0"/>
              <a:t>Trung</a:t>
            </a:r>
            <a:r>
              <a:rPr lang="en-US" altLang="zh-CN" dirty="0" smtClean="0"/>
              <a:t> </a:t>
            </a:r>
            <a:r>
              <a:rPr lang="en-US" altLang="zh-CN" dirty="0" err="1" smtClean="0"/>
              <a:t>thực</a:t>
            </a:r>
            <a:endParaRPr lang="en-US" altLang="zh-CN" dirty="0" smtClean="0"/>
          </a:p>
          <a:p>
            <a:pPr lvl="0" defTabSz="1500505">
              <a:spcBef>
                <a:spcPct val="50000"/>
              </a:spcBef>
            </a:pPr>
            <a:r>
              <a:rPr lang="en-US" altLang="zh-CN" sz="3000" dirty="0" smtClean="0">
                <a:latin typeface="Arial" panose="020B0604020202020204" pitchFamily="34" charset="0"/>
                <a:ea typeface="SimSun" panose="02010600030101010101" pitchFamily="2" charset="-122"/>
              </a:rPr>
              <a:t>-</a:t>
            </a:r>
          </a:p>
          <a:p>
            <a:pPr lvl="0" defTabSz="1500505">
              <a:spcBef>
                <a:spcPct val="50000"/>
              </a:spcBef>
            </a:pPr>
            <a:r>
              <a:rPr lang="en-US" altLang="zh-CN" dirty="0" smtClean="0"/>
              <a:t>-</a:t>
            </a:r>
          </a:p>
          <a:p>
            <a:pPr lvl="0" defTabSz="1500505">
              <a:spcBef>
                <a:spcPct val="50000"/>
              </a:spcBef>
            </a:pPr>
            <a:r>
              <a:rPr lang="en-US" altLang="zh-CN" sz="3000" dirty="0" smtClean="0">
                <a:latin typeface="Arial" panose="020B0604020202020204" pitchFamily="34" charset="0"/>
                <a:ea typeface="SimSun" panose="02010600030101010101" pitchFamily="2" charset="-122"/>
              </a:rPr>
              <a:t>-</a:t>
            </a:r>
          </a:p>
          <a:p>
            <a:pPr lvl="0" defTabSz="1500505">
              <a:spcBef>
                <a:spcPct val="50000"/>
              </a:spcBef>
            </a:pPr>
            <a:r>
              <a:rPr lang="en-US" altLang="zh-CN" dirty="0" smtClean="0"/>
              <a:t>-</a:t>
            </a:r>
          </a:p>
          <a:p>
            <a:pPr lvl="0" defTabSz="1500505">
              <a:spcBef>
                <a:spcPct val="50000"/>
              </a:spcBef>
            </a:pPr>
            <a:r>
              <a:rPr lang="en-US" altLang="zh-CN" sz="3000" dirty="0" smtClean="0">
                <a:latin typeface="Arial" panose="020B0604020202020204" pitchFamily="34" charset="0"/>
                <a:ea typeface="SimSun" panose="02010600030101010101" pitchFamily="2" charset="-122"/>
              </a:rPr>
              <a:t>-</a:t>
            </a:r>
          </a:p>
          <a:p>
            <a:pPr lvl="0" defTabSz="1500505">
              <a:spcBef>
                <a:spcPct val="50000"/>
              </a:spcBef>
            </a:pPr>
            <a:r>
              <a:rPr lang="en-US" altLang="zh-CN" dirty="0" smtClean="0"/>
              <a:t>-</a:t>
            </a:r>
          </a:p>
        </p:txBody>
      </p:sp>
      <p:sp>
        <p:nvSpPr>
          <p:cNvPr id="4106" name="文本框 4105"/>
          <p:cNvSpPr txBox="1"/>
          <p:nvPr/>
        </p:nvSpPr>
        <p:spPr>
          <a:xfrm>
            <a:off x="9109224" y="3018183"/>
            <a:ext cx="3815729" cy="4708981"/>
          </a:xfrm>
          <a:prstGeom prst="rect">
            <a:avLst/>
          </a:prstGeom>
          <a:noFill/>
          <a:ln w="9525">
            <a:solidFill>
              <a:srgbClr val="0070C0"/>
            </a:solidFill>
          </a:ln>
        </p:spPr>
        <p:txBody>
          <a:bodyPr wrap="square">
            <a:spAutoFit/>
          </a:bodyPr>
          <a:lstStyle/>
          <a:p>
            <a:pPr lvl="0" defTabSz="1500505">
              <a:spcBef>
                <a:spcPct val="50000"/>
              </a:spcBef>
            </a:pPr>
            <a:r>
              <a:rPr lang="en-US" altLang="zh-CN" sz="3000" dirty="0" err="1" smtClean="0">
                <a:latin typeface="Arial" panose="020B0604020202020204" pitchFamily="34" charset="0"/>
                <a:ea typeface="SimSun" panose="02010600030101010101" pitchFamily="2" charset="-122"/>
              </a:rPr>
              <a:t>Thiếu</a:t>
            </a:r>
            <a:r>
              <a:rPr lang="en-US" altLang="zh-CN" sz="3000" dirty="0" smtClean="0">
                <a:latin typeface="Arial" panose="020B0604020202020204" pitchFamily="34" charset="0"/>
                <a:ea typeface="SimSun" panose="02010600030101010101" pitchFamily="2" charset="-122"/>
              </a:rPr>
              <a:t> </a:t>
            </a:r>
            <a:r>
              <a:rPr lang="en-US" altLang="zh-CN" sz="3000" dirty="0" err="1" smtClean="0">
                <a:latin typeface="Arial" panose="020B0604020202020204" pitchFamily="34" charset="0"/>
                <a:ea typeface="SimSun" panose="02010600030101010101" pitchFamily="2" charset="-122"/>
              </a:rPr>
              <a:t>trung</a:t>
            </a:r>
            <a:r>
              <a:rPr lang="en-US" altLang="zh-CN" sz="3000" dirty="0" smtClean="0">
                <a:latin typeface="Arial" panose="020B0604020202020204" pitchFamily="34" charset="0"/>
                <a:ea typeface="SimSun" panose="02010600030101010101" pitchFamily="2" charset="-122"/>
              </a:rPr>
              <a:t> </a:t>
            </a:r>
            <a:r>
              <a:rPr lang="en-US" altLang="zh-CN" sz="3000" dirty="0" err="1" smtClean="0">
                <a:latin typeface="Arial" panose="020B0604020202020204" pitchFamily="34" charset="0"/>
                <a:ea typeface="SimSun" panose="02010600030101010101" pitchFamily="2" charset="-122"/>
              </a:rPr>
              <a:t>thực</a:t>
            </a:r>
            <a:endParaRPr lang="en-US" altLang="zh-CN" sz="3000" dirty="0" smtClean="0">
              <a:latin typeface="Arial" panose="020B0604020202020204" pitchFamily="34" charset="0"/>
              <a:ea typeface="SimSun" panose="02010600030101010101" pitchFamily="2" charset="-122"/>
            </a:endParaRPr>
          </a:p>
          <a:p>
            <a:pPr lvl="0" defTabSz="1500505">
              <a:spcBef>
                <a:spcPct val="50000"/>
              </a:spcBef>
            </a:pPr>
            <a:r>
              <a:rPr lang="en-US" altLang="zh-CN" dirty="0" smtClean="0"/>
              <a:t>-</a:t>
            </a:r>
          </a:p>
          <a:p>
            <a:pPr lvl="0" defTabSz="1500505">
              <a:spcBef>
                <a:spcPct val="50000"/>
              </a:spcBef>
            </a:pPr>
            <a:r>
              <a:rPr lang="en-US" altLang="zh-CN" sz="3000" dirty="0" smtClean="0">
                <a:latin typeface="Arial" panose="020B0604020202020204" pitchFamily="34" charset="0"/>
                <a:ea typeface="SimSun" panose="02010600030101010101" pitchFamily="2" charset="-122"/>
              </a:rPr>
              <a:t>-</a:t>
            </a:r>
          </a:p>
          <a:p>
            <a:pPr lvl="0" defTabSz="1500505">
              <a:spcBef>
                <a:spcPct val="50000"/>
              </a:spcBef>
            </a:pPr>
            <a:r>
              <a:rPr lang="en-US" altLang="zh-CN" dirty="0" smtClean="0"/>
              <a:t>-</a:t>
            </a:r>
          </a:p>
          <a:p>
            <a:pPr lvl="0" defTabSz="1500505">
              <a:spcBef>
                <a:spcPct val="50000"/>
              </a:spcBef>
            </a:pPr>
            <a:r>
              <a:rPr lang="en-US" altLang="zh-CN" sz="3000" dirty="0" smtClean="0">
                <a:latin typeface="Arial" panose="020B0604020202020204" pitchFamily="34" charset="0"/>
                <a:ea typeface="SimSun" panose="02010600030101010101" pitchFamily="2" charset="-122"/>
              </a:rPr>
              <a:t>-</a:t>
            </a:r>
          </a:p>
          <a:p>
            <a:pPr lvl="0" defTabSz="1500505">
              <a:spcBef>
                <a:spcPct val="50000"/>
              </a:spcBef>
            </a:pPr>
            <a:r>
              <a:rPr lang="en-US" altLang="zh-CN" dirty="0" smtClean="0"/>
              <a:t>-</a:t>
            </a:r>
          </a:p>
          <a:p>
            <a:pPr lvl="0" defTabSz="1500505">
              <a:spcBef>
                <a:spcPct val="50000"/>
              </a:spcBef>
            </a:pPr>
            <a:r>
              <a:rPr lang="en-US" altLang="zh-CN" dirty="0" smtClean="0"/>
              <a:t>-</a:t>
            </a:r>
          </a:p>
        </p:txBody>
      </p:sp>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1319670" y="7017966"/>
            <a:ext cx="3621560" cy="2457822"/>
          </a:xfrm>
          <a:prstGeom prst="rect">
            <a:avLst/>
          </a:prstGeom>
          <a:noFill/>
          <a:ln w="9525">
            <a:noFill/>
          </a:ln>
        </p:spPr>
      </p:pic>
    </p:spTree>
  </p:cSld>
  <p:clrMapOvr>
    <a:masterClrMapping/>
  </p:clrMapOvr>
  <p:transition advClick="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12775" y="2617788"/>
            <a:ext cx="15695613" cy="6729412"/>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36512" y="-12700"/>
            <a:ext cx="4394200" cy="9502775"/>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3285788" y="1138238"/>
            <a:ext cx="1951037" cy="90805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5724525" y="346075"/>
            <a:ext cx="4321175" cy="201136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4881563" y="3716720"/>
            <a:ext cx="7972425" cy="1408112"/>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4881563" y="5352033"/>
            <a:ext cx="7972425" cy="1408113"/>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4881563" y="7129463"/>
            <a:ext cx="7972425" cy="1408112"/>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6608763"/>
            <a:ext cx="4319588" cy="2867025"/>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13407278" y="361157"/>
            <a:ext cx="2187548" cy="2462212"/>
          </a:xfrm>
          <a:prstGeom prst="rect">
            <a:avLst/>
          </a:prstGeom>
          <a:noFill/>
          <a:ln w="9525">
            <a:noFill/>
          </a:ln>
        </p:spPr>
      </p:pic>
      <p:sp>
        <p:nvSpPr>
          <p:cNvPr id="3" name="Rectangle 2"/>
          <p:cNvSpPr/>
          <p:nvPr/>
        </p:nvSpPr>
        <p:spPr>
          <a:xfrm>
            <a:off x="6065366" y="3818186"/>
            <a:ext cx="8388350" cy="1077218"/>
          </a:xfrm>
          <a:prstGeom prst="rect">
            <a:avLst/>
          </a:prstGeom>
        </p:spPr>
        <p:txBody>
          <a:bodyPr>
            <a:spAutoFit/>
          </a:bodyPr>
          <a:lstStyle/>
          <a:p>
            <a:r>
              <a:rPr lang="en-US" sz="3200" dirty="0">
                <a:solidFill>
                  <a:srgbClr val="D75F8B"/>
                </a:solidFill>
                <a:latin typeface="Arial"/>
              </a:rPr>
              <a:t>Ng</a:t>
            </a:r>
            <a:r>
              <a:rPr lang="vi-VN" sz="3200" dirty="0">
                <a:solidFill>
                  <a:srgbClr val="D75F8B"/>
                </a:solidFill>
                <a:latin typeface="Arial"/>
              </a:rPr>
              <a:t>ư</a:t>
            </a:r>
            <a:r>
              <a:rPr lang="en-US" sz="3200" dirty="0" err="1">
                <a:solidFill>
                  <a:srgbClr val="D75F8B"/>
                </a:solidFill>
                <a:latin typeface="Arial"/>
              </a:rPr>
              <a:t>ời</a:t>
            </a:r>
            <a:r>
              <a:rPr lang="en-US" sz="3200" dirty="0">
                <a:solidFill>
                  <a:srgbClr val="D75F8B"/>
                </a:solidFill>
                <a:latin typeface="Arial"/>
              </a:rPr>
              <a:t> </a:t>
            </a:r>
            <a:r>
              <a:rPr lang="en-US" sz="3200" dirty="0" err="1">
                <a:solidFill>
                  <a:srgbClr val="D75F8B"/>
                </a:solidFill>
                <a:latin typeface="Arial"/>
              </a:rPr>
              <a:t>trung</a:t>
            </a:r>
            <a:r>
              <a:rPr lang="en-US" sz="3200" dirty="0">
                <a:solidFill>
                  <a:srgbClr val="D75F8B"/>
                </a:solidFill>
                <a:latin typeface="Arial"/>
              </a:rPr>
              <a:t> </a:t>
            </a:r>
            <a:r>
              <a:rPr lang="en-US" sz="3200" dirty="0" err="1">
                <a:solidFill>
                  <a:srgbClr val="D75F8B"/>
                </a:solidFill>
                <a:latin typeface="Arial"/>
              </a:rPr>
              <a:t>thực</a:t>
            </a:r>
            <a:r>
              <a:rPr lang="en-US" sz="3200" dirty="0">
                <a:solidFill>
                  <a:srgbClr val="D75F8B"/>
                </a:solidFill>
                <a:latin typeface="Arial"/>
              </a:rPr>
              <a:t> </a:t>
            </a:r>
            <a:r>
              <a:rPr lang="en-US" sz="3200" dirty="0" err="1">
                <a:solidFill>
                  <a:srgbClr val="D75F8B"/>
                </a:solidFill>
                <a:latin typeface="Arial"/>
              </a:rPr>
              <a:t>thể</a:t>
            </a:r>
            <a:r>
              <a:rPr lang="en-US" sz="3200" dirty="0">
                <a:solidFill>
                  <a:srgbClr val="D75F8B"/>
                </a:solidFill>
                <a:latin typeface="Arial"/>
              </a:rPr>
              <a:t> </a:t>
            </a:r>
            <a:r>
              <a:rPr lang="en-US" sz="3200" dirty="0" err="1">
                <a:solidFill>
                  <a:srgbClr val="D75F8B"/>
                </a:solidFill>
                <a:latin typeface="Arial"/>
              </a:rPr>
              <a:t>hiện</a:t>
            </a:r>
            <a:r>
              <a:rPr lang="en-US" sz="3200" dirty="0">
                <a:solidFill>
                  <a:srgbClr val="D75F8B"/>
                </a:solidFill>
                <a:latin typeface="Arial"/>
              </a:rPr>
              <a:t> </a:t>
            </a:r>
            <a:r>
              <a:rPr lang="en-US" sz="3200" dirty="0" err="1">
                <a:solidFill>
                  <a:srgbClr val="D75F8B"/>
                </a:solidFill>
                <a:latin typeface="Arial"/>
              </a:rPr>
              <a:t>hành</a:t>
            </a:r>
            <a:r>
              <a:rPr lang="en-US" sz="3200" dirty="0">
                <a:solidFill>
                  <a:srgbClr val="D75F8B"/>
                </a:solidFill>
                <a:latin typeface="Arial"/>
              </a:rPr>
              <a:t> </a:t>
            </a:r>
            <a:r>
              <a:rPr lang="vi-VN" sz="3200" dirty="0">
                <a:solidFill>
                  <a:srgbClr val="D75F8B"/>
                </a:solidFill>
                <a:latin typeface="Arial"/>
              </a:rPr>
              <a:t>đ</a:t>
            </a:r>
            <a:r>
              <a:rPr lang="en-US" sz="3200" dirty="0" err="1">
                <a:solidFill>
                  <a:srgbClr val="D75F8B"/>
                </a:solidFill>
                <a:latin typeface="Arial"/>
              </a:rPr>
              <a:t>ộng</a:t>
            </a:r>
            <a:r>
              <a:rPr lang="en-US" sz="3200" dirty="0">
                <a:solidFill>
                  <a:srgbClr val="D75F8B"/>
                </a:solidFill>
                <a:latin typeface="Arial"/>
              </a:rPr>
              <a:t/>
            </a:r>
            <a:br>
              <a:rPr lang="en-US" sz="3200" dirty="0">
                <a:solidFill>
                  <a:srgbClr val="D75F8B"/>
                </a:solidFill>
                <a:latin typeface="Arial"/>
              </a:rPr>
            </a:br>
            <a:r>
              <a:rPr lang="en-US" sz="3200" dirty="0">
                <a:solidFill>
                  <a:srgbClr val="D75F8B"/>
                </a:solidFill>
                <a:latin typeface="Arial"/>
              </a:rPr>
              <a:t>    </a:t>
            </a:r>
            <a:r>
              <a:rPr lang="en-US" sz="3200" dirty="0" err="1">
                <a:solidFill>
                  <a:srgbClr val="D75F8B"/>
                </a:solidFill>
                <a:latin typeface="Arial"/>
              </a:rPr>
              <a:t>tế</a:t>
            </a:r>
            <a:r>
              <a:rPr lang="en-US" sz="3200" dirty="0">
                <a:solidFill>
                  <a:srgbClr val="D75F8B"/>
                </a:solidFill>
                <a:latin typeface="Arial"/>
              </a:rPr>
              <a:t> </a:t>
            </a:r>
            <a:r>
              <a:rPr lang="en-US" sz="3200" dirty="0" err="1">
                <a:solidFill>
                  <a:srgbClr val="D75F8B"/>
                </a:solidFill>
                <a:latin typeface="Arial"/>
              </a:rPr>
              <a:t>nhị</a:t>
            </a:r>
            <a:r>
              <a:rPr lang="en-US" sz="3200" dirty="0">
                <a:solidFill>
                  <a:srgbClr val="D75F8B"/>
                </a:solidFill>
                <a:latin typeface="Arial"/>
              </a:rPr>
              <a:t> </a:t>
            </a:r>
            <a:r>
              <a:rPr lang="en-US" sz="3200" dirty="0" err="1">
                <a:solidFill>
                  <a:srgbClr val="D75F8B"/>
                </a:solidFill>
                <a:latin typeface="Arial"/>
              </a:rPr>
              <a:t>khôn</a:t>
            </a:r>
            <a:r>
              <a:rPr lang="en-US" sz="3200" dirty="0">
                <a:solidFill>
                  <a:srgbClr val="D75F8B"/>
                </a:solidFill>
                <a:latin typeface="Arial"/>
              </a:rPr>
              <a:t> </a:t>
            </a:r>
            <a:r>
              <a:rPr lang="en-US" sz="3200" dirty="0" err="1">
                <a:solidFill>
                  <a:srgbClr val="D75F8B"/>
                </a:solidFill>
                <a:latin typeface="Arial"/>
              </a:rPr>
              <a:t>khéo</a:t>
            </a:r>
            <a:r>
              <a:rPr lang="en-US" sz="3200" dirty="0">
                <a:solidFill>
                  <a:srgbClr val="D75F8B"/>
                </a:solidFill>
                <a:latin typeface="Arial"/>
              </a:rPr>
              <a:t> </a:t>
            </a:r>
            <a:r>
              <a:rPr lang="en-US" sz="3200" dirty="0" err="1">
                <a:solidFill>
                  <a:srgbClr val="D75F8B"/>
                </a:solidFill>
                <a:latin typeface="Arial"/>
              </a:rPr>
              <a:t>nh</a:t>
            </a:r>
            <a:r>
              <a:rPr lang="vi-VN" sz="3200" dirty="0">
                <a:solidFill>
                  <a:srgbClr val="D75F8B"/>
                </a:solidFill>
                <a:latin typeface="Arial"/>
              </a:rPr>
              <a:t>ư</a:t>
            </a:r>
            <a:r>
              <a:rPr lang="en-US" sz="3200" dirty="0">
                <a:solidFill>
                  <a:srgbClr val="D75F8B"/>
                </a:solidFill>
                <a:latin typeface="Arial"/>
              </a:rPr>
              <a:t> </a:t>
            </a:r>
            <a:r>
              <a:rPr lang="en-US" sz="3200" dirty="0" err="1">
                <a:solidFill>
                  <a:srgbClr val="D75F8B"/>
                </a:solidFill>
                <a:latin typeface="Arial"/>
              </a:rPr>
              <a:t>thế</a:t>
            </a:r>
            <a:r>
              <a:rPr lang="en-US" sz="3200" dirty="0">
                <a:solidFill>
                  <a:srgbClr val="D75F8B"/>
                </a:solidFill>
                <a:latin typeface="Arial"/>
              </a:rPr>
              <a:t> </a:t>
            </a:r>
            <a:r>
              <a:rPr lang="en-US" sz="3200" dirty="0" err="1">
                <a:solidFill>
                  <a:srgbClr val="D75F8B"/>
                </a:solidFill>
                <a:latin typeface="Arial"/>
              </a:rPr>
              <a:t>nào</a:t>
            </a:r>
            <a:r>
              <a:rPr lang="en-US" sz="3200" dirty="0">
                <a:solidFill>
                  <a:srgbClr val="D75F8B"/>
                </a:solidFill>
                <a:latin typeface="Arial"/>
              </a:rPr>
              <a:t> ?</a:t>
            </a:r>
            <a:endParaRPr lang="en-US" dirty="0">
              <a:solidFill>
                <a:srgbClr val="D75F8B"/>
              </a:solidFill>
            </a:endParaRPr>
          </a:p>
        </p:txBody>
      </p:sp>
      <p:sp>
        <p:nvSpPr>
          <p:cNvPr id="4" name="Rectangle 3"/>
          <p:cNvSpPr/>
          <p:nvPr/>
        </p:nvSpPr>
        <p:spPr>
          <a:xfrm>
            <a:off x="6186662" y="5662527"/>
            <a:ext cx="9043987" cy="584775"/>
          </a:xfrm>
          <a:prstGeom prst="rect">
            <a:avLst/>
          </a:prstGeom>
        </p:spPr>
        <p:txBody>
          <a:bodyPr wrap="square">
            <a:spAutoFit/>
          </a:bodyPr>
          <a:lstStyle/>
          <a:p>
            <a:r>
              <a:rPr lang="en-US" altLang="en-US" sz="3200" dirty="0" err="1"/>
              <a:t>Không</a:t>
            </a:r>
            <a:r>
              <a:rPr lang="en-US" altLang="en-US" sz="3200" dirty="0"/>
              <a:t> </a:t>
            </a:r>
            <a:r>
              <a:rPr lang="en-US" altLang="en-US" sz="3200" dirty="0" err="1"/>
              <a:t>phải</a:t>
            </a:r>
            <a:r>
              <a:rPr lang="en-US" altLang="en-US" sz="3200" dirty="0"/>
              <a:t> </a:t>
            </a:r>
            <a:r>
              <a:rPr lang="vi-VN" altLang="en-US" sz="3200" dirty="0"/>
              <a:t>đ</a:t>
            </a:r>
            <a:r>
              <a:rPr lang="en-US" altLang="en-US" sz="3200" dirty="0" err="1"/>
              <a:t>ều</a:t>
            </a:r>
            <a:r>
              <a:rPr lang="en-US" altLang="en-US" sz="3200" dirty="0"/>
              <a:t> </a:t>
            </a:r>
            <a:r>
              <a:rPr lang="en-US" altLang="en-US" sz="3200" dirty="0" err="1"/>
              <a:t>gì</a:t>
            </a:r>
            <a:r>
              <a:rPr lang="en-US" altLang="en-US" sz="3200" dirty="0"/>
              <a:t> </a:t>
            </a:r>
            <a:r>
              <a:rPr lang="en-US" altLang="en-US" sz="3200" dirty="0" err="1"/>
              <a:t>cũng</a:t>
            </a:r>
            <a:r>
              <a:rPr lang="en-US" altLang="en-US" sz="3200" dirty="0"/>
              <a:t> </a:t>
            </a:r>
            <a:r>
              <a:rPr lang="en-US" altLang="en-US" sz="3200" dirty="0" err="1"/>
              <a:t>nói</a:t>
            </a:r>
            <a:r>
              <a:rPr lang="en-US" altLang="en-US" sz="3200" dirty="0"/>
              <a:t> </a:t>
            </a:r>
            <a:r>
              <a:rPr lang="en-US" altLang="en-US" sz="3200" dirty="0" err="1"/>
              <a:t>ra</a:t>
            </a:r>
            <a:r>
              <a:rPr lang="en-US" altLang="en-US" sz="3200" dirty="0"/>
              <a:t>, </a:t>
            </a:r>
            <a:r>
              <a:rPr lang="en-US" altLang="en-US" sz="3200" dirty="0" err="1"/>
              <a:t>chỗ</a:t>
            </a:r>
            <a:r>
              <a:rPr lang="en-US" altLang="en-US" sz="3200" dirty="0"/>
              <a:t> </a:t>
            </a:r>
            <a:r>
              <a:rPr lang="en-US" altLang="en-US" sz="3200" dirty="0" err="1"/>
              <a:t>nào</a:t>
            </a:r>
            <a:r>
              <a:rPr lang="en-US" altLang="en-US" sz="3200" dirty="0"/>
              <a:t> </a:t>
            </a:r>
            <a:r>
              <a:rPr lang="en-US" altLang="en-US" sz="3200" dirty="0" err="1"/>
              <a:t>cũng</a:t>
            </a:r>
            <a:r>
              <a:rPr lang="en-US" altLang="en-US" sz="3200" dirty="0"/>
              <a:t> </a:t>
            </a:r>
            <a:r>
              <a:rPr lang="en-US" altLang="en-US" sz="3200" dirty="0" err="1"/>
              <a:t>nói</a:t>
            </a:r>
            <a:endParaRPr lang="en-US" dirty="0"/>
          </a:p>
        </p:txBody>
      </p:sp>
      <p:sp>
        <p:nvSpPr>
          <p:cNvPr id="5" name="Rectangle 4"/>
          <p:cNvSpPr/>
          <p:nvPr/>
        </p:nvSpPr>
        <p:spPr>
          <a:xfrm>
            <a:off x="6249642" y="6981351"/>
            <a:ext cx="8764237" cy="1077218"/>
          </a:xfrm>
          <a:prstGeom prst="rect">
            <a:avLst/>
          </a:prstGeom>
        </p:spPr>
        <p:txBody>
          <a:bodyPr wrap="square">
            <a:spAutoFit/>
          </a:bodyPr>
          <a:lstStyle/>
          <a:p>
            <a:r>
              <a:rPr lang="en-US" altLang="en-US" sz="3200" dirty="0" err="1" smtClean="0"/>
              <a:t>Không</a:t>
            </a:r>
            <a:r>
              <a:rPr lang="en-US" altLang="en-US" sz="3200" dirty="0" smtClean="0"/>
              <a:t> </a:t>
            </a:r>
            <a:r>
              <a:rPr lang="en-US" altLang="en-US" sz="3200" dirty="0" err="1"/>
              <a:t>phải</a:t>
            </a:r>
            <a:r>
              <a:rPr lang="en-US" altLang="en-US" sz="3200" dirty="0"/>
              <a:t> </a:t>
            </a:r>
            <a:r>
              <a:rPr lang="en-US" altLang="en-US" sz="3200" dirty="0" err="1"/>
              <a:t>nghĩ</a:t>
            </a:r>
            <a:r>
              <a:rPr lang="en-US" altLang="en-US" sz="3200" dirty="0"/>
              <a:t> </a:t>
            </a:r>
            <a:r>
              <a:rPr lang="en-US" altLang="en-US" sz="3200" dirty="0" err="1"/>
              <a:t>gì</a:t>
            </a:r>
            <a:r>
              <a:rPr lang="en-US" altLang="en-US" sz="3200" dirty="0"/>
              <a:t> </a:t>
            </a:r>
            <a:r>
              <a:rPr lang="en-US" altLang="en-US" sz="3200" dirty="0" err="1"/>
              <a:t>là</a:t>
            </a:r>
            <a:r>
              <a:rPr lang="en-US" altLang="en-US" sz="3200" dirty="0"/>
              <a:t> </a:t>
            </a:r>
            <a:r>
              <a:rPr lang="en-US" altLang="en-US" sz="3200" dirty="0" err="1"/>
              <a:t>nói</a:t>
            </a:r>
            <a:r>
              <a:rPr lang="en-US" altLang="en-US" sz="3200" dirty="0"/>
              <a:t>, </a:t>
            </a:r>
            <a:r>
              <a:rPr lang="en-US" altLang="en-US" sz="3200" dirty="0" err="1"/>
              <a:t>không</a:t>
            </a:r>
            <a:r>
              <a:rPr lang="en-US" altLang="en-US" sz="3200" dirty="0"/>
              <a:t> </a:t>
            </a:r>
            <a:r>
              <a:rPr lang="en-US" altLang="en-US" sz="3200" dirty="0" err="1"/>
              <a:t>nói</a:t>
            </a:r>
            <a:r>
              <a:rPr lang="en-US" altLang="en-US" sz="3200" dirty="0"/>
              <a:t> to, </a:t>
            </a:r>
            <a:r>
              <a:rPr lang="en-US" altLang="en-US" sz="3200" dirty="0" err="1"/>
              <a:t>ồn</a:t>
            </a:r>
            <a:r>
              <a:rPr lang="en-US" altLang="en-US" sz="3200" dirty="0"/>
              <a:t> </a:t>
            </a:r>
            <a:r>
              <a:rPr lang="en-US" altLang="en-US" sz="3200" dirty="0" err="1"/>
              <a:t>ào</a:t>
            </a:r>
            <a:r>
              <a:rPr lang="en-US" altLang="en-US" sz="3200" dirty="0"/>
              <a:t>, </a:t>
            </a:r>
            <a:r>
              <a:rPr lang="en-US" altLang="en-US" sz="3200" dirty="0" err="1"/>
              <a:t>tranh</a:t>
            </a:r>
            <a:r>
              <a:rPr lang="en-US" altLang="en-US" sz="3200" dirty="0"/>
              <a:t> </a:t>
            </a:r>
            <a:r>
              <a:rPr lang="en-US" altLang="en-US" sz="3200" dirty="0" err="1"/>
              <a:t>luận</a:t>
            </a:r>
            <a:r>
              <a:rPr lang="en-US" altLang="en-US" sz="3200" dirty="0"/>
              <a:t>, </a:t>
            </a:r>
            <a:r>
              <a:rPr lang="en-US" altLang="en-US" sz="3200" dirty="0" err="1"/>
              <a:t>gây</a:t>
            </a:r>
            <a:r>
              <a:rPr lang="en-US" altLang="en-US" sz="3200" dirty="0"/>
              <a:t> </a:t>
            </a:r>
            <a:r>
              <a:rPr lang="en-US" altLang="en-US" sz="3200" dirty="0" err="1"/>
              <a:t>gắt</a:t>
            </a:r>
            <a:r>
              <a:rPr lang="en-US" altLang="en-US" sz="3200" dirty="0"/>
              <a:t>,...</a:t>
            </a:r>
            <a:endParaRPr lang="en-US" dirty="0"/>
          </a:p>
        </p:txBody>
      </p:sp>
    </p:spTree>
  </p:cSld>
  <p:clrMapOvr>
    <a:masterClrMapping/>
  </p:clrMapOvr>
  <p:transition advClick="0">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3)"/>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978</Words>
  <Application>Microsoft Office PowerPoint</Application>
  <PresentationFormat>Custom</PresentationFormat>
  <Paragraphs>116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宋体</vt:lpstr>
      <vt:lpstr>宋体</vt:lpstr>
      <vt:lpstr>Arial</vt:lpstr>
      <vt:lpstr>Open Sans</vt:lpstr>
      <vt:lpstr>SimHei</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(3)</dc:title>
  <dc:creator>Administrator</dc:creator>
  <cp:lastModifiedBy>Windows User</cp:lastModifiedBy>
  <cp:revision>55</cp:revision>
  <dcterms:created xsi:type="dcterms:W3CDTF">2015-09-14T06:10:00Z</dcterms:created>
  <dcterms:modified xsi:type="dcterms:W3CDTF">2021-09-10T13:17:45Z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