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media/image32.jpg" ContentType="image/png"/>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35" r:id="rId2"/>
    <p:sldMasterId id="2147483747" r:id="rId3"/>
  </p:sldMasterIdLst>
  <p:sldIdLst>
    <p:sldId id="285" r:id="rId4"/>
    <p:sldId id="265" r:id="rId5"/>
    <p:sldId id="284" r:id="rId6"/>
    <p:sldId id="256" r:id="rId7"/>
    <p:sldId id="286" r:id="rId8"/>
    <p:sldId id="287" r:id="rId9"/>
    <p:sldId id="288" r:id="rId10"/>
    <p:sldId id="289" r:id="rId11"/>
    <p:sldId id="290" r:id="rId12"/>
    <p:sldId id="291" r:id="rId13"/>
    <p:sldId id="292" r:id="rId14"/>
    <p:sldId id="293" r:id="rId15"/>
    <p:sldId id="281" r:id="rId16"/>
    <p:sldId id="283" r:id="rId17"/>
    <p:sldId id="304" r:id="rId18"/>
    <p:sldId id="294" r:id="rId19"/>
    <p:sldId id="296" r:id="rId20"/>
    <p:sldId id="297" r:id="rId21"/>
    <p:sldId id="298" r:id="rId22"/>
    <p:sldId id="299" r:id="rId23"/>
    <p:sldId id="300" r:id="rId24"/>
    <p:sldId id="301" r:id="rId25"/>
    <p:sldId id="303" r:id="rId26"/>
    <p:sldId id="30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A3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6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2604CFA-1FA8-4AA6-B289-28ED24056139}" type="slidenum">
              <a:rPr lang="en-US" altLang="en-US" smtClean="0"/>
              <a:pPr>
                <a:defRPr/>
              </a:pPr>
              <a:t>‹#›</a:t>
            </a:fld>
            <a:endParaRPr lang="en-US" altLang="en-US"/>
          </a:p>
        </p:txBody>
      </p:sp>
    </p:spTree>
    <p:extLst>
      <p:ext uri="{BB962C8B-B14F-4D97-AF65-F5344CB8AC3E}">
        <p14:creationId xmlns:p14="http://schemas.microsoft.com/office/powerpoint/2010/main" val="78260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819724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78562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85887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944392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671259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55010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4211761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2819812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6080C82-1C6D-4730-977D-21ABC07238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BA788B85-2EB2-4C7C-90EB-73A6C8096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9B446416-D9A3-481E-A926-80FF0850D423}"/>
              </a:ext>
            </a:extLst>
          </p:cNvPr>
          <p:cNvSpPr>
            <a:spLocks noGrp="1" noChangeArrowheads="1"/>
          </p:cNvSpPr>
          <p:nvPr>
            <p:ph type="sldNum" sz="quarter" idx="12"/>
          </p:nvPr>
        </p:nvSpPr>
        <p:spPr>
          <a:ln/>
        </p:spPr>
        <p:txBody>
          <a:bodyPr/>
          <a:lstStyle>
            <a:lvl1pPr>
              <a:defRPr/>
            </a:lvl1pPr>
          </a:lstStyle>
          <a:p>
            <a:pPr>
              <a:defRPr/>
            </a:pPr>
            <a:fld id="{A986158B-62C7-4041-86BA-89B2306E7E02}" type="slidenum">
              <a:rPr lang="en-US" altLang="en-US"/>
              <a:pPr>
                <a:defRPr/>
              </a:pPr>
              <a:t>‹#›</a:t>
            </a:fld>
            <a:endParaRPr lang="en-US" altLang="en-US"/>
          </a:p>
        </p:txBody>
      </p:sp>
    </p:spTree>
    <p:extLst>
      <p:ext uri="{BB962C8B-B14F-4D97-AF65-F5344CB8AC3E}">
        <p14:creationId xmlns:p14="http://schemas.microsoft.com/office/powerpoint/2010/main" val="994747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93422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490522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897084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98811B-5937-402A-95E2-754BFA50A6E2}"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17171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98811B-5937-402A-95E2-754BFA50A6E2}"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4065362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98811B-5937-402A-95E2-754BFA50A6E2}" type="datetimeFigureOut">
              <a:rPr lang="en-US" smtClean="0"/>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79266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98811B-5937-402A-95E2-754BFA50A6E2}"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1843918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98811B-5937-402A-95E2-754BFA50A6E2}" type="datetimeFigureOut">
              <a:rPr lang="en-US" smtClean="0"/>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817909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8811B-5937-402A-95E2-754BFA50A6E2}"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1706798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8811B-5937-402A-95E2-754BFA50A6E2}"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873207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464630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331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A5BD18-0F49-4279-BB1F-0F28B84EBFD2}" type="slidenum">
              <a:rPr lang="en-US" altLang="en-US" smtClean="0"/>
              <a:pPr>
                <a:defRPr/>
              </a:pPr>
              <a:t>‹#›</a:t>
            </a:fld>
            <a:endParaRPr lang="en-US" altLang="en-US"/>
          </a:p>
        </p:txBody>
      </p:sp>
    </p:spTree>
    <p:extLst>
      <p:ext uri="{BB962C8B-B14F-4D97-AF65-F5344CB8AC3E}">
        <p14:creationId xmlns:p14="http://schemas.microsoft.com/office/powerpoint/2010/main" val="347820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1" indent="0" algn="ctr">
              <a:buNone/>
              <a:defRPr/>
            </a:lvl2pPr>
            <a:lvl3pPr marL="914361" indent="0" algn="ctr">
              <a:buNone/>
              <a:defRPr/>
            </a:lvl3pPr>
            <a:lvl4pPr marL="1371542" indent="0" algn="ctr">
              <a:buNone/>
              <a:defRPr/>
            </a:lvl4pPr>
            <a:lvl5pPr marL="1828722" indent="0" algn="ctr">
              <a:buNone/>
              <a:defRPr/>
            </a:lvl5pPr>
            <a:lvl6pPr marL="2285903" indent="0" algn="ctr">
              <a:buNone/>
              <a:defRPr/>
            </a:lvl6pPr>
            <a:lvl7pPr marL="2743083" indent="0" algn="ctr">
              <a:buNone/>
              <a:defRPr/>
            </a:lvl7pPr>
            <a:lvl8pPr marL="3200263" indent="0" algn="ctr">
              <a:buNone/>
              <a:defRPr/>
            </a:lvl8pPr>
            <a:lvl9pPr marL="365744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35A00F-BE5A-4C45-8F81-7DE2A04E09A9}" type="slidenum">
              <a:rPr lang="en-US"/>
              <a:pPr/>
              <a:t>‹#›</a:t>
            </a:fld>
            <a:endParaRPr lang="en-US"/>
          </a:p>
        </p:txBody>
      </p:sp>
    </p:spTree>
    <p:extLst>
      <p:ext uri="{BB962C8B-B14F-4D97-AF65-F5344CB8AC3E}">
        <p14:creationId xmlns:p14="http://schemas.microsoft.com/office/powerpoint/2010/main" val="2680233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356A73F-F347-40CC-8F45-D508A574FE6E}" type="slidenum">
              <a:rPr lang="en-US"/>
              <a:pPr/>
              <a:t>‹#›</a:t>
            </a:fld>
            <a:endParaRPr lang="en-US"/>
          </a:p>
        </p:txBody>
      </p:sp>
    </p:spTree>
    <p:extLst>
      <p:ext uri="{BB962C8B-B14F-4D97-AF65-F5344CB8AC3E}">
        <p14:creationId xmlns:p14="http://schemas.microsoft.com/office/powerpoint/2010/main" val="905863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81" indent="0">
              <a:buNone/>
              <a:defRPr sz="1800"/>
            </a:lvl2pPr>
            <a:lvl3pPr marL="914361" indent="0">
              <a:buNone/>
              <a:defRPr sz="1600"/>
            </a:lvl3pPr>
            <a:lvl4pPr marL="1371542" indent="0">
              <a:buNone/>
              <a:defRPr sz="1400"/>
            </a:lvl4pPr>
            <a:lvl5pPr marL="1828722" indent="0">
              <a:buNone/>
              <a:defRPr sz="1400"/>
            </a:lvl5pPr>
            <a:lvl6pPr marL="2285903" indent="0">
              <a:buNone/>
              <a:defRPr sz="1400"/>
            </a:lvl6pPr>
            <a:lvl7pPr marL="2743083" indent="0">
              <a:buNone/>
              <a:defRPr sz="1400"/>
            </a:lvl7pPr>
            <a:lvl8pPr marL="3200263" indent="0">
              <a:buNone/>
              <a:defRPr sz="1400"/>
            </a:lvl8pPr>
            <a:lvl9pPr marL="365744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647564-AA94-4FA8-8DD3-A7C1225A25CC}" type="slidenum">
              <a:rPr lang="en-US"/>
              <a:pPr/>
              <a:t>‹#›</a:t>
            </a:fld>
            <a:endParaRPr lang="en-US"/>
          </a:p>
        </p:txBody>
      </p:sp>
    </p:spTree>
    <p:extLst>
      <p:ext uri="{BB962C8B-B14F-4D97-AF65-F5344CB8AC3E}">
        <p14:creationId xmlns:p14="http://schemas.microsoft.com/office/powerpoint/2010/main" val="2698384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4189C6E-2B86-4217-B574-ACDE0B53EE47}" type="slidenum">
              <a:rPr lang="en-US"/>
              <a:pPr/>
              <a:t>‹#›</a:t>
            </a:fld>
            <a:endParaRPr lang="en-US"/>
          </a:p>
        </p:txBody>
      </p:sp>
    </p:spTree>
    <p:extLst>
      <p:ext uri="{BB962C8B-B14F-4D97-AF65-F5344CB8AC3E}">
        <p14:creationId xmlns:p14="http://schemas.microsoft.com/office/powerpoint/2010/main" val="245679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FE5D248-F20D-4517-8F62-CD5CF352197B}" type="slidenum">
              <a:rPr lang="en-US"/>
              <a:pPr/>
              <a:t>‹#›</a:t>
            </a:fld>
            <a:endParaRPr lang="en-US"/>
          </a:p>
        </p:txBody>
      </p:sp>
    </p:spTree>
    <p:extLst>
      <p:ext uri="{BB962C8B-B14F-4D97-AF65-F5344CB8AC3E}">
        <p14:creationId xmlns:p14="http://schemas.microsoft.com/office/powerpoint/2010/main" val="1893712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F715F05-6566-4540-A944-078057DE074C}" type="slidenum">
              <a:rPr lang="en-US"/>
              <a:pPr/>
              <a:t>‹#›</a:t>
            </a:fld>
            <a:endParaRPr lang="en-US"/>
          </a:p>
        </p:txBody>
      </p:sp>
    </p:spTree>
    <p:extLst>
      <p:ext uri="{BB962C8B-B14F-4D97-AF65-F5344CB8AC3E}">
        <p14:creationId xmlns:p14="http://schemas.microsoft.com/office/powerpoint/2010/main" val="296754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56ACD1-7DE2-4119-BCEC-3B3B5719E9EF}" type="slidenum">
              <a:rPr lang="en-US"/>
              <a:pPr/>
              <a:t>‹#›</a:t>
            </a:fld>
            <a:endParaRPr lang="en-US"/>
          </a:p>
        </p:txBody>
      </p:sp>
    </p:spTree>
    <p:extLst>
      <p:ext uri="{BB962C8B-B14F-4D97-AF65-F5344CB8AC3E}">
        <p14:creationId xmlns:p14="http://schemas.microsoft.com/office/powerpoint/2010/main" val="1384961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DCA121-10B2-43DD-98CB-414B34F50948}" type="slidenum">
              <a:rPr lang="en-US"/>
              <a:pPr/>
              <a:t>‹#›</a:t>
            </a:fld>
            <a:endParaRPr lang="en-US"/>
          </a:p>
        </p:txBody>
      </p:sp>
    </p:spTree>
    <p:extLst>
      <p:ext uri="{BB962C8B-B14F-4D97-AF65-F5344CB8AC3E}">
        <p14:creationId xmlns:p14="http://schemas.microsoft.com/office/powerpoint/2010/main" val="2502466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1" indent="0">
              <a:buNone/>
              <a:defRPr sz="2800"/>
            </a:lvl2pPr>
            <a:lvl3pPr marL="914361" indent="0">
              <a:buNone/>
              <a:defRPr sz="2400"/>
            </a:lvl3pPr>
            <a:lvl4pPr marL="1371542" indent="0">
              <a:buNone/>
              <a:defRPr sz="2000"/>
            </a:lvl4pPr>
            <a:lvl5pPr marL="1828722" indent="0">
              <a:buNone/>
              <a:defRPr sz="2000"/>
            </a:lvl5pPr>
            <a:lvl6pPr marL="2285903" indent="0">
              <a:buNone/>
              <a:defRPr sz="2000"/>
            </a:lvl6pPr>
            <a:lvl7pPr marL="2743083" indent="0">
              <a:buNone/>
              <a:defRPr sz="2000"/>
            </a:lvl7pPr>
            <a:lvl8pPr marL="3200263" indent="0">
              <a:buNone/>
              <a:defRPr sz="2000"/>
            </a:lvl8pPr>
            <a:lvl9pPr marL="3657443"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379987-9340-4B4D-9712-180472E238E1}" type="slidenum">
              <a:rPr lang="en-US"/>
              <a:pPr/>
              <a:t>‹#›</a:t>
            </a:fld>
            <a:endParaRPr lang="en-US"/>
          </a:p>
        </p:txBody>
      </p:sp>
    </p:spTree>
    <p:extLst>
      <p:ext uri="{BB962C8B-B14F-4D97-AF65-F5344CB8AC3E}">
        <p14:creationId xmlns:p14="http://schemas.microsoft.com/office/powerpoint/2010/main" val="3905336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85BDF0-4CB7-41E6-A44C-2DD7B9457672}" type="slidenum">
              <a:rPr lang="en-US"/>
              <a:pPr/>
              <a:t>‹#›</a:t>
            </a:fld>
            <a:endParaRPr lang="en-US"/>
          </a:p>
        </p:txBody>
      </p:sp>
    </p:spTree>
    <p:extLst>
      <p:ext uri="{BB962C8B-B14F-4D97-AF65-F5344CB8AC3E}">
        <p14:creationId xmlns:p14="http://schemas.microsoft.com/office/powerpoint/2010/main" val="31199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3516192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A5D515-49CB-464B-8910-8FBC0C4EACB9}" type="slidenum">
              <a:rPr lang="en-US"/>
              <a:pPr/>
              <a:t>‹#›</a:t>
            </a:fld>
            <a:endParaRPr lang="en-US"/>
          </a:p>
        </p:txBody>
      </p:sp>
    </p:spTree>
    <p:extLst>
      <p:ext uri="{BB962C8B-B14F-4D97-AF65-F5344CB8AC3E}">
        <p14:creationId xmlns:p14="http://schemas.microsoft.com/office/powerpoint/2010/main" val="3803949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D66E04-BD17-462D-9B86-E116853DEB6B}" type="slidenum">
              <a:rPr lang="en-US"/>
              <a:pPr/>
              <a:t>‹#›</a:t>
            </a:fld>
            <a:endParaRPr lang="en-US"/>
          </a:p>
        </p:txBody>
      </p:sp>
    </p:spTree>
    <p:extLst>
      <p:ext uri="{BB962C8B-B14F-4D97-AF65-F5344CB8AC3E}">
        <p14:creationId xmlns:p14="http://schemas.microsoft.com/office/powerpoint/2010/main" val="296992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213717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355A56F-5191-4CBA-AB8E-6AEAD59B1D6B}" type="slidenum">
              <a:rPr lang="en-US" altLang="en-US" smtClean="0"/>
              <a:pPr>
                <a:defRPr/>
              </a:pPr>
              <a:t>‹#›</a:t>
            </a:fld>
            <a:endParaRPr lang="en-US" altLang="en-US"/>
          </a:p>
        </p:txBody>
      </p:sp>
    </p:spTree>
    <p:extLst>
      <p:ext uri="{BB962C8B-B14F-4D97-AF65-F5344CB8AC3E}">
        <p14:creationId xmlns:p14="http://schemas.microsoft.com/office/powerpoint/2010/main" val="377636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BD951CC8-BADC-4463-AD82-CFE8009BFDB8}" type="slidenum">
              <a:rPr lang="en-US" altLang="en-US" smtClean="0"/>
              <a:pPr>
                <a:defRPr/>
              </a:pPr>
              <a:t>‹#›</a:t>
            </a:fld>
            <a:endParaRPr lang="en-US" altLang="en-US"/>
          </a:p>
        </p:txBody>
      </p:sp>
    </p:spTree>
    <p:extLst>
      <p:ext uri="{BB962C8B-B14F-4D97-AF65-F5344CB8AC3E}">
        <p14:creationId xmlns:p14="http://schemas.microsoft.com/office/powerpoint/2010/main" val="82540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67286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FEBC721-0E84-4306-B0A6-B79481446180}" type="slidenum">
              <a:rPr lang="en-US" altLang="en-US" smtClean="0"/>
              <a:pPr>
                <a:defRPr/>
              </a:pPr>
              <a:t>‹#›</a:t>
            </a:fld>
            <a:endParaRPr lang="en-US" altLang="en-US"/>
          </a:p>
        </p:txBody>
      </p:sp>
    </p:spTree>
    <p:extLst>
      <p:ext uri="{BB962C8B-B14F-4D97-AF65-F5344CB8AC3E}">
        <p14:creationId xmlns:p14="http://schemas.microsoft.com/office/powerpoint/2010/main" val="122424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a:defRPr/>
            </a:pPr>
            <a:endParaRPr lang="en-US" alt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en-US" alt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36871385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8811B-5937-402A-95E2-754BFA50A6E2}" type="datetimeFigureOut">
              <a:rPr lang="en-US" smtClean="0"/>
              <a:t>9/7/2021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AB4A9-6A62-4A59-B2E2-01B520F3D18D}" type="slidenum">
              <a:rPr lang="en-US" smtClean="0"/>
              <a:t>‹#›</a:t>
            </a:fld>
            <a:endParaRPr lang="en-US"/>
          </a:p>
        </p:txBody>
      </p:sp>
    </p:spTree>
    <p:extLst>
      <p:ext uri="{BB962C8B-B14F-4D97-AF65-F5344CB8AC3E}">
        <p14:creationId xmlns:p14="http://schemas.microsoft.com/office/powerpoint/2010/main" val="7732004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7373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7373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solidFill>
                  <a:srgbClr val="000000"/>
                </a:solidFill>
                <a:latin typeface="Arial" panose="020B0604020202020204" pitchFamily="34" charset="0"/>
              </a:defRPr>
            </a:lvl1pPr>
          </a:lstStyle>
          <a:p>
            <a:pPr fontAlgn="base">
              <a:spcBef>
                <a:spcPct val="0"/>
              </a:spcBef>
              <a:spcAft>
                <a:spcPct val="0"/>
              </a:spcAft>
            </a:pPr>
            <a:fld id="{DC9DFA80-CDBE-4AE9-997C-934226EBF403}"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24379789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1" algn="ctr" rtl="0" fontAlgn="base">
        <a:spcBef>
          <a:spcPct val="0"/>
        </a:spcBef>
        <a:spcAft>
          <a:spcPct val="0"/>
        </a:spcAft>
        <a:defRPr sz="4400">
          <a:solidFill>
            <a:schemeClr val="tx2"/>
          </a:solidFill>
          <a:latin typeface="Arial" charset="0"/>
        </a:defRPr>
      </a:lvl6pPr>
      <a:lvl7pPr marL="914361" algn="ctr" rtl="0" fontAlgn="base">
        <a:spcBef>
          <a:spcPct val="0"/>
        </a:spcBef>
        <a:spcAft>
          <a:spcPct val="0"/>
        </a:spcAft>
        <a:defRPr sz="4400">
          <a:solidFill>
            <a:schemeClr val="tx2"/>
          </a:solidFill>
          <a:latin typeface="Arial" charset="0"/>
        </a:defRPr>
      </a:lvl7pPr>
      <a:lvl8pPr marL="1371542" algn="ctr" rtl="0" fontAlgn="base">
        <a:spcBef>
          <a:spcPct val="0"/>
        </a:spcBef>
        <a:spcAft>
          <a:spcPct val="0"/>
        </a:spcAft>
        <a:defRPr sz="4400">
          <a:solidFill>
            <a:schemeClr val="tx2"/>
          </a:solidFill>
          <a:latin typeface="Arial" charset="0"/>
        </a:defRPr>
      </a:lvl8pPr>
      <a:lvl9pPr marL="182872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93" indent="-228590" algn="l" rtl="0" fontAlgn="base">
        <a:spcBef>
          <a:spcPct val="20000"/>
        </a:spcBef>
        <a:spcAft>
          <a:spcPct val="0"/>
        </a:spcAft>
        <a:buChar char="»"/>
        <a:defRPr sz="2000">
          <a:solidFill>
            <a:schemeClr val="tx1"/>
          </a:solidFill>
          <a:latin typeface="+mn-lt"/>
        </a:defRPr>
      </a:lvl6pPr>
      <a:lvl7pPr marL="2971672" indent="-228590" algn="l" rtl="0" fontAlgn="base">
        <a:spcBef>
          <a:spcPct val="20000"/>
        </a:spcBef>
        <a:spcAft>
          <a:spcPct val="0"/>
        </a:spcAft>
        <a:buChar char="»"/>
        <a:defRPr sz="2000">
          <a:solidFill>
            <a:schemeClr val="tx1"/>
          </a:solidFill>
          <a:latin typeface="+mn-lt"/>
        </a:defRPr>
      </a:lvl7pPr>
      <a:lvl8pPr marL="3428853" indent="-228590" algn="l" rtl="0" fontAlgn="base">
        <a:spcBef>
          <a:spcPct val="20000"/>
        </a:spcBef>
        <a:spcAft>
          <a:spcPct val="0"/>
        </a:spcAft>
        <a:buChar char="»"/>
        <a:defRPr sz="2000">
          <a:solidFill>
            <a:schemeClr val="tx1"/>
          </a:solidFill>
          <a:latin typeface="+mn-lt"/>
        </a:defRPr>
      </a:lvl8pPr>
      <a:lvl9pPr marL="3886033" indent="-22859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2" algn="l" defTabSz="914361" rtl="0" eaLnBrk="1" latinLnBrk="0" hangingPunct="1">
        <a:defRPr sz="1800" kern="1200">
          <a:solidFill>
            <a:schemeClr val="tx1"/>
          </a:solidFill>
          <a:latin typeface="+mn-lt"/>
          <a:ea typeface="+mn-ea"/>
          <a:cs typeface="+mn-cs"/>
        </a:defRPr>
      </a:lvl5pPr>
      <a:lvl6pPr marL="2285903" algn="l" defTabSz="914361" rtl="0" eaLnBrk="1" latinLnBrk="0" hangingPunct="1">
        <a:defRPr sz="1800" kern="1200">
          <a:solidFill>
            <a:schemeClr val="tx1"/>
          </a:solidFill>
          <a:latin typeface="+mn-lt"/>
          <a:ea typeface="+mn-ea"/>
          <a:cs typeface="+mn-cs"/>
        </a:defRPr>
      </a:lvl6pPr>
      <a:lvl7pPr marL="2743083" algn="l" defTabSz="914361" rtl="0" eaLnBrk="1" latinLnBrk="0" hangingPunct="1">
        <a:defRPr sz="1800" kern="1200">
          <a:solidFill>
            <a:schemeClr val="tx1"/>
          </a:solidFill>
          <a:latin typeface="+mn-lt"/>
          <a:ea typeface="+mn-ea"/>
          <a:cs typeface="+mn-cs"/>
        </a:defRPr>
      </a:lvl7pPr>
      <a:lvl8pPr marL="3200263" algn="l" defTabSz="914361" rtl="0" eaLnBrk="1" latinLnBrk="0" hangingPunct="1">
        <a:defRPr sz="1800" kern="1200">
          <a:solidFill>
            <a:schemeClr val="tx1"/>
          </a:solidFill>
          <a:latin typeface="+mn-lt"/>
          <a:ea typeface="+mn-ea"/>
          <a:cs typeface="+mn-cs"/>
        </a:defRPr>
      </a:lvl8pPr>
      <a:lvl9pPr marL="3657443" algn="l" defTabSz="9143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8.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8.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1">
            <a:hlinkClick r:id="" action="ppaction://noaction"/>
            <a:extLst>
              <a:ext uri="{FF2B5EF4-FFF2-40B4-BE49-F238E27FC236}">
                <a16:creationId xmlns:a16="http://schemas.microsoft.com/office/drawing/2014/main" xmlns="" id="{60D790C9-AE82-4CA9-AC06-65C6A03ACB5B}"/>
              </a:ext>
            </a:extLst>
          </p:cNvPr>
          <p:cNvSpPr>
            <a:spLocks noChangeArrowheads="1"/>
          </p:cNvSpPr>
          <p:nvPr/>
        </p:nvSpPr>
        <p:spPr bwMode="auto">
          <a:xfrm>
            <a:off x="0" y="585787"/>
            <a:ext cx="12192000" cy="2000250"/>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CHỦ ĐỀ MỞ ĐẦU </a:t>
            </a:r>
          </a:p>
          <a:p>
            <a:pPr algn="ctr" defTabSz="914400" eaLnBrk="0" fontAlgn="base" hangingPunct="0">
              <a:spcBef>
                <a:spcPct val="0"/>
              </a:spcBef>
              <a:spcAft>
                <a:spcPct val="0"/>
              </a:spcAft>
              <a:defRPr/>
            </a:pPr>
            <a:r>
              <a:rPr lang="en-US" altLang="en-US" sz="3600" b="1" dirty="0">
                <a:solidFill>
                  <a:srgbClr val="FF0000"/>
                </a:solidFill>
                <a:latin typeface="Times New Roman" panose="02020603050405020304" pitchFamily="18" charset="0"/>
              </a:rPr>
              <a:t>BÀI 2: CÁC LĨNH VỰC CHỦ YẾU CỦA </a:t>
            </a:r>
          </a:p>
          <a:p>
            <a:pPr algn="ctr" defTabSz="914400" eaLnBrk="0" fontAlgn="base" hangingPunct="0">
              <a:spcBef>
                <a:spcPct val="0"/>
              </a:spcBef>
              <a:spcAft>
                <a:spcPct val="0"/>
              </a:spcAft>
              <a:defRPr/>
            </a:pPr>
            <a:r>
              <a:rPr lang="en-US" altLang="en-US" sz="3600" b="1" dirty="0">
                <a:solidFill>
                  <a:srgbClr val="FF0000"/>
                </a:solidFill>
                <a:latin typeface="Times New Roman" panose="02020603050405020304" pitchFamily="18" charset="0"/>
              </a:rPr>
              <a:t>KHOA HỌC TỰ NHIÊN</a:t>
            </a:r>
          </a:p>
        </p:txBody>
      </p:sp>
      <p:pic>
        <p:nvPicPr>
          <p:cNvPr id="4" name="Picture 3">
            <a:extLst>
              <a:ext uri="{FF2B5EF4-FFF2-40B4-BE49-F238E27FC236}">
                <a16:creationId xmlns:a16="http://schemas.microsoft.com/office/drawing/2014/main" xmlns="" id="{1DFBCB7A-A2EA-4753-8D44-322983C0D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957" y="2886076"/>
            <a:ext cx="8889168" cy="3971924"/>
          </a:xfrm>
          <a:prstGeom prst="rect">
            <a:avLst/>
          </a:prstGeom>
        </p:spPr>
      </p:pic>
    </p:spTree>
    <p:extLst>
      <p:ext uri="{BB962C8B-B14F-4D97-AF65-F5344CB8AC3E}">
        <p14:creationId xmlns:p14="http://schemas.microsoft.com/office/powerpoint/2010/main" val="189785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6">
            <a:extLst>
              <a:ext uri="{FF2B5EF4-FFF2-40B4-BE49-F238E27FC236}">
                <a16:creationId xmlns:a16="http://schemas.microsoft.com/office/drawing/2014/main" xmlns="" id="{8048718E-3625-4536-8320-0275E02B5824}"/>
              </a:ext>
            </a:extLst>
          </p:cNvPr>
          <p:cNvSpPr>
            <a:spLocks noChangeArrowheads="1"/>
          </p:cNvSpPr>
          <p:nvPr/>
        </p:nvSpPr>
        <p:spPr bwMode="auto">
          <a:xfrm>
            <a:off x="17696" y="675225"/>
            <a:ext cx="68130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2800" b="1" dirty="0">
                <a:solidFill>
                  <a:srgbClr val="3333FF"/>
                </a:solidFill>
                <a:latin typeface="Times New Roman" panose="02020603050405020304" pitchFamily="18" charset="0"/>
              </a:rPr>
              <a:t>1/ </a:t>
            </a:r>
            <a:r>
              <a:rPr lang="en-US" altLang="en-US" sz="2800" b="1" dirty="0" err="1">
                <a:solidFill>
                  <a:srgbClr val="3333FF"/>
                </a:solidFill>
                <a:latin typeface="Times New Roman" panose="02020603050405020304" pitchFamily="18" charset="0"/>
              </a:rPr>
              <a:t>Lĩnh</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vực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chủ</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yếu</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của</a:t>
            </a:r>
            <a:r>
              <a:rPr lang="en-US" altLang="en-US" sz="2800" b="1" dirty="0">
                <a:solidFill>
                  <a:srgbClr val="3333FF"/>
                </a:solidFill>
                <a:latin typeface="Times New Roman" panose="02020603050405020304" pitchFamily="18" charset="0"/>
              </a:rPr>
              <a:t> khoa </a:t>
            </a:r>
            <a:r>
              <a:rPr lang="en-US" altLang="en-US" sz="2800" b="1" dirty="0" err="1">
                <a:solidFill>
                  <a:srgbClr val="3333FF"/>
                </a:solidFill>
                <a:latin typeface="Times New Roman" panose="02020603050405020304" pitchFamily="18" charset="0"/>
              </a:rPr>
              <a:t>học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tự</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nhiên</a:t>
            </a:r>
            <a:r>
              <a:rPr lang="en-US" altLang="en-US" sz="2800" b="1" dirty="0">
                <a:solidFill>
                  <a:srgbClr val="3333FF"/>
                </a:solidFill>
                <a:latin typeface="Times New Roman" panose="02020603050405020304" pitchFamily="18" charset="0"/>
              </a:rPr>
              <a:t>:</a:t>
            </a:r>
          </a:p>
        </p:txBody>
      </p:sp>
      <p:sp>
        <p:nvSpPr>
          <p:cNvPr id="30" name="Rectangle 21">
            <a:hlinkClick r:id="" action="ppaction://noaction"/>
            <a:extLst>
              <a:ext uri="{FF2B5EF4-FFF2-40B4-BE49-F238E27FC236}">
                <a16:creationId xmlns:a16="http://schemas.microsoft.com/office/drawing/2014/main" xmlns="" id="{01FA6D25-6373-424A-967B-F669B8AE8E96}"/>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2800" b="1" dirty="0">
                <a:solidFill>
                  <a:srgbClr val="FF0000"/>
                </a:solidFill>
                <a:latin typeface="Times New Roman" panose="02020603050405020304" pitchFamily="18" charset="0"/>
              </a:rPr>
              <a:t>BÀI 2: CÁC LĨNH VỰC CHỦ YẾU CỦA KHOA HỌC TỰ NHIÊN</a:t>
            </a:r>
          </a:p>
        </p:txBody>
      </p:sp>
      <p:sp>
        <p:nvSpPr>
          <p:cNvPr id="31" name="Rectangle 30">
            <a:extLst>
              <a:ext uri="{FF2B5EF4-FFF2-40B4-BE49-F238E27FC236}">
                <a16:creationId xmlns:a16="http://schemas.microsoft.com/office/drawing/2014/main" xmlns="" id="{94438DA7-A672-48C6-A5DC-7462D677C55C}"/>
              </a:ext>
            </a:extLst>
          </p:cNvPr>
          <p:cNvSpPr/>
          <p:nvPr/>
        </p:nvSpPr>
        <p:spPr>
          <a:xfrm>
            <a:off x="0" y="12828"/>
            <a:ext cx="1220183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Theo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lĩnh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khoa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7982E899-6240-4DBB-9B72-9C94B4FEC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27" y="1102874"/>
            <a:ext cx="5465121" cy="2344249"/>
          </a:xfrm>
          <a:prstGeom prst="rect">
            <a:avLst/>
          </a:prstGeom>
        </p:spPr>
      </p:pic>
      <p:pic>
        <p:nvPicPr>
          <p:cNvPr id="7" name="Picture 6">
            <a:extLst>
              <a:ext uri="{FF2B5EF4-FFF2-40B4-BE49-F238E27FC236}">
                <a16:creationId xmlns:a16="http://schemas.microsoft.com/office/drawing/2014/main" xmlns="" id="{70B386C4-F033-4C93-8B05-62FB88A5C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835" y="1102874"/>
            <a:ext cx="5381469" cy="2344250"/>
          </a:xfrm>
          <a:prstGeom prst="rect">
            <a:avLst/>
          </a:prstGeom>
        </p:spPr>
      </p:pic>
      <p:pic>
        <p:nvPicPr>
          <p:cNvPr id="9" name="Picture 8">
            <a:extLst>
              <a:ext uri="{FF2B5EF4-FFF2-40B4-BE49-F238E27FC236}">
                <a16:creationId xmlns:a16="http://schemas.microsoft.com/office/drawing/2014/main" xmlns="" id="{75F695B8-D155-4921-8525-EA2FBE3A7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470" y="3973826"/>
            <a:ext cx="5433834" cy="2441964"/>
          </a:xfrm>
          <a:prstGeom prst="rect">
            <a:avLst/>
          </a:prstGeom>
        </p:spPr>
      </p:pic>
      <p:pic>
        <p:nvPicPr>
          <p:cNvPr id="12" name="Picture 11">
            <a:extLst>
              <a:ext uri="{FF2B5EF4-FFF2-40B4-BE49-F238E27FC236}">
                <a16:creationId xmlns:a16="http://schemas.microsoft.com/office/drawing/2014/main" xmlns="" id="{CC28EF6E-E9FF-481D-8C00-1CEE62137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126" y="3973827"/>
            <a:ext cx="5465121" cy="2441963"/>
          </a:xfrm>
          <a:prstGeom prst="rect">
            <a:avLst/>
          </a:prstGeom>
        </p:spPr>
      </p:pic>
      <p:sp>
        <p:nvSpPr>
          <p:cNvPr id="13" name="TextBox 12">
            <a:extLst>
              <a:ext uri="{FF2B5EF4-FFF2-40B4-BE49-F238E27FC236}">
                <a16:creationId xmlns:a16="http://schemas.microsoft.com/office/drawing/2014/main" xmlns="" id="{2FA1FC2B-8034-46DC-880E-3D2133C193BF}"/>
              </a:ext>
            </a:extLst>
          </p:cNvPr>
          <p:cNvSpPr txBox="1"/>
          <p:nvPr/>
        </p:nvSpPr>
        <p:spPr>
          <a:xfrm>
            <a:off x="1608924" y="3418064"/>
            <a:ext cx="2528361"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xuất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điện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thoại</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F006D04F-7DC7-4DA3-B2CF-5D8D42AD3D9A}"/>
              </a:ext>
            </a:extLst>
          </p:cNvPr>
          <p:cNvSpPr txBox="1"/>
          <p:nvPr/>
        </p:nvSpPr>
        <p:spPr>
          <a:xfrm>
            <a:off x="1608923" y="6383507"/>
            <a:ext cx="2528361"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xuất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phân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bón</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39A9142C-4E67-42C1-AF47-8C2FDE20683F}"/>
              </a:ext>
            </a:extLst>
          </p:cNvPr>
          <p:cNvSpPr txBox="1"/>
          <p:nvPr/>
        </p:nvSpPr>
        <p:spPr>
          <a:xfrm>
            <a:off x="7767794" y="6396335"/>
            <a:ext cx="3289525"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Cách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ghép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chiết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cây</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xmlns="" id="{CF20D123-FDA9-4A6D-BC2B-87ED80F3AB09}"/>
              </a:ext>
            </a:extLst>
          </p:cNvPr>
          <p:cNvSpPr txBox="1"/>
          <p:nvPr/>
        </p:nvSpPr>
        <p:spPr>
          <a:xfrm>
            <a:off x="8245037" y="3429000"/>
            <a:ext cx="2128203"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Làm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sữa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chua</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B4F92DCD-33BD-4BC5-9621-6F313EB507FC}"/>
              </a:ext>
            </a:extLst>
          </p:cNvPr>
          <p:cNvSpPr txBox="1"/>
          <p:nvPr/>
        </p:nvSpPr>
        <p:spPr>
          <a:xfrm>
            <a:off x="1914755" y="1892961"/>
            <a:ext cx="2127862"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lý</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xmlns="" id="{B5352BAE-8EF2-4436-BBD3-A8055DD149D9}"/>
              </a:ext>
            </a:extLst>
          </p:cNvPr>
          <p:cNvSpPr txBox="1"/>
          <p:nvPr/>
        </p:nvSpPr>
        <p:spPr>
          <a:xfrm>
            <a:off x="9246422" y="1970357"/>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xmlns="" id="{E105AD46-071D-4D09-951E-D5BA6852346A}"/>
              </a:ext>
            </a:extLst>
          </p:cNvPr>
          <p:cNvSpPr txBox="1"/>
          <p:nvPr/>
        </p:nvSpPr>
        <p:spPr>
          <a:xfrm>
            <a:off x="7198321" y="1957210"/>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Hóa</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xmlns="" id="{DC05553F-BB02-42AB-9A75-905E19B7822F}"/>
              </a:ext>
            </a:extLst>
          </p:cNvPr>
          <p:cNvSpPr txBox="1"/>
          <p:nvPr/>
        </p:nvSpPr>
        <p:spPr>
          <a:xfrm>
            <a:off x="3162913" y="4985874"/>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a:extLst>
              <a:ext uri="{FF2B5EF4-FFF2-40B4-BE49-F238E27FC236}">
                <a16:creationId xmlns:a16="http://schemas.microsoft.com/office/drawing/2014/main" xmlns="" id="{4B450E2B-6D32-48F1-86D8-631AB7D474C7}"/>
              </a:ext>
            </a:extLst>
          </p:cNvPr>
          <p:cNvSpPr txBox="1"/>
          <p:nvPr/>
        </p:nvSpPr>
        <p:spPr>
          <a:xfrm>
            <a:off x="1114812" y="4972727"/>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Hóa</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xmlns="" id="{68AC5172-332A-4A60-9BDF-BC50AE1061DD}"/>
              </a:ext>
            </a:extLst>
          </p:cNvPr>
          <p:cNvSpPr txBox="1"/>
          <p:nvPr/>
        </p:nvSpPr>
        <p:spPr>
          <a:xfrm>
            <a:off x="8164270" y="4868111"/>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354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750" fill="hold"/>
                                        <p:tgtEl>
                                          <p:spTgt spid="31"/>
                                        </p:tgtEl>
                                        <p:attrNameLst>
                                          <p:attrName>ppt_w</p:attrName>
                                        </p:attrNameLst>
                                      </p:cBhvr>
                                      <p:tavLst>
                                        <p:tav tm="0">
                                          <p:val>
                                            <p:fltVal val="0"/>
                                          </p:val>
                                        </p:tav>
                                        <p:tav tm="100000">
                                          <p:val>
                                            <p:strVal val="#ppt_w"/>
                                          </p:val>
                                        </p:tav>
                                      </p:tavLst>
                                    </p:anim>
                                    <p:anim calcmode="lin" valueType="num">
                                      <p:cBhvr>
                                        <p:cTn id="56" dur="750" fill="hold"/>
                                        <p:tgtEl>
                                          <p:spTgt spid="31"/>
                                        </p:tgtEl>
                                        <p:attrNameLst>
                                          <p:attrName>ppt_h</p:attrName>
                                        </p:attrNameLst>
                                      </p:cBhvr>
                                      <p:tavLst>
                                        <p:tav tm="0">
                                          <p:val>
                                            <p:fltVal val="0"/>
                                          </p:val>
                                        </p:tav>
                                        <p:tav tm="100000">
                                          <p:val>
                                            <p:strVal val="#ppt_h"/>
                                          </p:val>
                                        </p:tav>
                                      </p:tavLst>
                                    </p:anim>
                                    <p:animEffect transition="in" filter="fade">
                                      <p:cBhvr>
                                        <p:cTn id="57" dur="75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500" fill="hold"/>
                                        <p:tgtEl>
                                          <p:spTgt spid="32"/>
                                        </p:tgtEl>
                                        <p:attrNameLst>
                                          <p:attrName>ppt_x</p:attrName>
                                        </p:attrNameLst>
                                      </p:cBhvr>
                                      <p:tavLst>
                                        <p:tav tm="0">
                                          <p:val>
                                            <p:strVal val="#ppt_x"/>
                                          </p:val>
                                        </p:tav>
                                        <p:tav tm="100000">
                                          <p:val>
                                            <p:strVal val="#ppt_x"/>
                                          </p:val>
                                        </p:tav>
                                      </p:tavLst>
                                    </p:anim>
                                    <p:anim calcmode="lin" valueType="num">
                                      <p:cBhvr additive="base">
                                        <p:cTn id="6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additive="base">
                                        <p:cTn id="68" dur="500" fill="hold"/>
                                        <p:tgtEl>
                                          <p:spTgt spid="38"/>
                                        </p:tgtEl>
                                        <p:attrNameLst>
                                          <p:attrName>ppt_x</p:attrName>
                                        </p:attrNameLst>
                                      </p:cBhvr>
                                      <p:tavLst>
                                        <p:tav tm="0">
                                          <p:val>
                                            <p:strVal val="#ppt_x"/>
                                          </p:val>
                                        </p:tav>
                                        <p:tav tm="100000">
                                          <p:val>
                                            <p:strVal val="#ppt_x"/>
                                          </p:val>
                                        </p:tav>
                                      </p:tavLst>
                                    </p:anim>
                                    <p:anim calcmode="lin" valueType="num">
                                      <p:cBhvr additive="base">
                                        <p:cTn id="6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additive="base">
                                        <p:cTn id="74" dur="500" fill="hold"/>
                                        <p:tgtEl>
                                          <p:spTgt spid="36"/>
                                        </p:tgtEl>
                                        <p:attrNameLst>
                                          <p:attrName>ppt_x</p:attrName>
                                        </p:attrNameLst>
                                      </p:cBhvr>
                                      <p:tavLst>
                                        <p:tav tm="0">
                                          <p:val>
                                            <p:strVal val="#ppt_x"/>
                                          </p:val>
                                        </p:tav>
                                        <p:tav tm="100000">
                                          <p:val>
                                            <p:strVal val="#ppt_x"/>
                                          </p:val>
                                        </p:tav>
                                      </p:tavLst>
                                    </p:anim>
                                    <p:anim calcmode="lin" valueType="num">
                                      <p:cBhvr additive="base">
                                        <p:cTn id="7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 calcmode="lin" valueType="num">
                                      <p:cBhvr additive="base">
                                        <p:cTn id="80" dur="500" fill="hold"/>
                                        <p:tgtEl>
                                          <p:spTgt spid="41"/>
                                        </p:tgtEl>
                                        <p:attrNameLst>
                                          <p:attrName>ppt_x</p:attrName>
                                        </p:attrNameLst>
                                      </p:cBhvr>
                                      <p:tavLst>
                                        <p:tav tm="0">
                                          <p:val>
                                            <p:strVal val="#ppt_x"/>
                                          </p:val>
                                        </p:tav>
                                        <p:tav tm="100000">
                                          <p:val>
                                            <p:strVal val="#ppt_x"/>
                                          </p:val>
                                        </p:tav>
                                      </p:tavLst>
                                    </p:anim>
                                    <p:anim calcmode="lin" valueType="num">
                                      <p:cBhvr additive="base">
                                        <p:cTn id="8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 calcmode="lin" valueType="num">
                                      <p:cBhvr additive="base">
                                        <p:cTn id="86" dur="500" fill="hold"/>
                                        <p:tgtEl>
                                          <p:spTgt spid="40"/>
                                        </p:tgtEl>
                                        <p:attrNameLst>
                                          <p:attrName>ppt_x</p:attrName>
                                        </p:attrNameLst>
                                      </p:cBhvr>
                                      <p:tavLst>
                                        <p:tav tm="0">
                                          <p:val>
                                            <p:strVal val="#ppt_x"/>
                                          </p:val>
                                        </p:tav>
                                        <p:tav tm="100000">
                                          <p:val>
                                            <p:strVal val="#ppt_x"/>
                                          </p:val>
                                        </p:tav>
                                      </p:tavLst>
                                    </p:anim>
                                    <p:anim calcmode="lin" valueType="num">
                                      <p:cBhvr additive="base">
                                        <p:cTn id="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additive="base">
                                        <p:cTn id="92" dur="500" fill="hold"/>
                                        <p:tgtEl>
                                          <p:spTgt spid="42"/>
                                        </p:tgtEl>
                                        <p:attrNameLst>
                                          <p:attrName>ppt_x</p:attrName>
                                        </p:attrNameLst>
                                      </p:cBhvr>
                                      <p:tavLst>
                                        <p:tav tm="0">
                                          <p:val>
                                            <p:strVal val="#ppt_x"/>
                                          </p:val>
                                        </p:tav>
                                        <p:tav tm="100000">
                                          <p:val>
                                            <p:strVal val="#ppt_x"/>
                                          </p:val>
                                        </p:tav>
                                      </p:tavLst>
                                    </p:anim>
                                    <p:anim calcmode="lin" valueType="num">
                                      <p:cBhvr additive="base">
                                        <p:cTn id="9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3" grpId="0"/>
      <p:bldP spid="26" grpId="0"/>
      <p:bldP spid="28" grpId="0"/>
      <p:bldP spid="37" grpId="0"/>
      <p:bldP spid="32" grpId="0" animBg="1"/>
      <p:bldP spid="36" grpId="0" animBg="1"/>
      <p:bldP spid="38"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a16="http://schemas.microsoft.com/office/drawing/2014/main" xmlns=""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a16="http://schemas.microsoft.com/office/drawing/2014/main" xmlns="" id="{179D518B-9212-4146-A002-315169EB4AA0}"/>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
        <p:nvSpPr>
          <p:cNvPr id="21" name="Rectangle 20">
            <a:extLst>
              <a:ext uri="{FF2B5EF4-FFF2-40B4-BE49-F238E27FC236}">
                <a16:creationId xmlns:a16="http://schemas.microsoft.com/office/drawing/2014/main" xmlns="" id="{62A9FC58-BDCF-416D-A988-E9E96E784804}"/>
              </a:ext>
            </a:extLst>
          </p:cNvPr>
          <p:cNvSpPr/>
          <p:nvPr/>
        </p:nvSpPr>
        <p:spPr>
          <a:xfrm>
            <a:off x="715473" y="1170264"/>
            <a:ext cx="6872394"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endParaRPr lang="en-US" sz="3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343002E0-8BE3-4889-8A50-32A0E0DE1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4023820"/>
            <a:ext cx="3847892" cy="2654300"/>
          </a:xfrm>
          <a:prstGeom prst="rect">
            <a:avLst/>
          </a:prstGeom>
        </p:spPr>
      </p:pic>
      <p:pic>
        <p:nvPicPr>
          <p:cNvPr id="5" name="Picture 4">
            <a:extLst>
              <a:ext uri="{FF2B5EF4-FFF2-40B4-BE49-F238E27FC236}">
                <a16:creationId xmlns:a16="http://schemas.microsoft.com/office/drawing/2014/main" xmlns="" id="{80368430-C84D-48C6-95E3-00E9AB78A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6496"/>
            <a:ext cx="3822492" cy="2628900"/>
          </a:xfrm>
          <a:prstGeom prst="rect">
            <a:avLst/>
          </a:prstGeom>
        </p:spPr>
      </p:pic>
      <p:pic>
        <p:nvPicPr>
          <p:cNvPr id="8" name="Picture 7">
            <a:extLst>
              <a:ext uri="{FF2B5EF4-FFF2-40B4-BE49-F238E27FC236}">
                <a16:creationId xmlns:a16="http://schemas.microsoft.com/office/drawing/2014/main" xmlns="" id="{9A615F0E-68DC-4817-843A-3C77D3004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37" y="1337818"/>
            <a:ext cx="3803844" cy="2628900"/>
          </a:xfrm>
          <a:prstGeom prst="rect">
            <a:avLst/>
          </a:prstGeom>
        </p:spPr>
      </p:pic>
      <p:pic>
        <p:nvPicPr>
          <p:cNvPr id="10" name="Picture 9">
            <a:extLst>
              <a:ext uri="{FF2B5EF4-FFF2-40B4-BE49-F238E27FC236}">
                <a16:creationId xmlns:a16="http://schemas.microsoft.com/office/drawing/2014/main" xmlns="" id="{2A5E1A61-56FD-423F-BE2F-C4E746DAB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937" y="4066500"/>
            <a:ext cx="3803844" cy="2641600"/>
          </a:xfrm>
          <a:prstGeom prst="rect">
            <a:avLst/>
          </a:prstGeom>
        </p:spPr>
      </p:pic>
      <p:sp>
        <p:nvSpPr>
          <p:cNvPr id="13" name="TextBox 12">
            <a:extLst>
              <a:ext uri="{FF2B5EF4-FFF2-40B4-BE49-F238E27FC236}">
                <a16:creationId xmlns:a16="http://schemas.microsoft.com/office/drawing/2014/main" xmlns="" id="{4A03E1BD-FCB8-4867-BB2C-7D9677F93981}"/>
              </a:ext>
            </a:extLst>
          </p:cNvPr>
          <p:cNvSpPr txBox="1"/>
          <p:nvPr/>
        </p:nvSpPr>
        <p:spPr>
          <a:xfrm>
            <a:off x="8610602" y="1269220"/>
            <a:ext cx="3411509" cy="55092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wrap="square" rtlCol="0">
            <a:spAutoFit/>
          </a:bodyPr>
          <a:lstStyle/>
          <a:p>
            <a:pPr defTabSz="914400"/>
            <a:r>
              <a:rPr lang="en-US" sz="3200" kern="0" dirty="0" err="1">
                <a:solidFill>
                  <a:srgbClr val="002060"/>
                </a:solidFill>
                <a:latin typeface="Times New Roman" panose="02020603050405020304" pitchFamily="18" charset="0"/>
                <a:cs typeface="Times New Roman" panose="02020603050405020304" pitchFamily="18" charset="0"/>
              </a:rPr>
              <a:t>Hoạt</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động</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nhóm</a:t>
            </a:r>
            <a:r>
              <a:rPr lang="en-US" sz="3200" kern="0" dirty="0">
                <a:solidFill>
                  <a:srgbClr val="002060"/>
                </a:solidFill>
                <a:latin typeface="Times New Roman" panose="02020603050405020304" pitchFamily="18" charset="0"/>
                <a:cs typeface="Times New Roman" panose="02020603050405020304" pitchFamily="18" charset="0"/>
              </a:rPr>
              <a: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Yêu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cầu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quan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sát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hình</a:t>
            </a:r>
            <a:r>
              <a:rPr lang="en-US" sz="3200" kern="0" dirty="0">
                <a:solidFill>
                  <a:prstClr val="black"/>
                </a:solidFill>
                <a:latin typeface="Times New Roman" panose="02020603050405020304" pitchFamily="18" charset="0"/>
                <a:cs typeface="Times New Roman" panose="02020603050405020304" pitchFamily="18" charset="0"/>
              </a:rPr>
              <a:t> 2.9 </a:t>
            </a:r>
            <a:r>
              <a:rPr lang="en-US" sz="3200" kern="0" dirty="0" err="1">
                <a:solidFill>
                  <a:prstClr val="black"/>
                </a:solidFill>
                <a:latin typeface="Times New Roman" panose="02020603050405020304" pitchFamily="18" charset="0"/>
                <a:cs typeface="Times New Roman" panose="02020603050405020304" pitchFamily="18" charset="0"/>
              </a:rPr>
              <a:t>đến</a:t>
            </a:r>
            <a:r>
              <a:rPr lang="en-US" sz="3200" kern="0" dirty="0">
                <a:solidFill>
                  <a:prstClr val="black"/>
                </a:solidFill>
                <a:latin typeface="Times New Roman" panose="02020603050405020304" pitchFamily="18" charset="0"/>
                <a:cs typeface="Times New Roman" panose="02020603050405020304" pitchFamily="18" charset="0"/>
              </a:rPr>
              <a:t> 2.12 </a:t>
            </a:r>
            <a:r>
              <a:rPr lang="en-US" sz="3200" kern="0" dirty="0" err="1">
                <a:solidFill>
                  <a:prstClr val="black"/>
                </a:solidFill>
                <a:latin typeface="Times New Roman" panose="02020603050405020304" pitchFamily="18" charset="0"/>
                <a:cs typeface="Times New Roman" panose="02020603050405020304" pitchFamily="18" charset="0"/>
              </a:rPr>
              <a:t>và</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thảo</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luận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trả</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lời</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câu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hỏi</a:t>
            </a:r>
            <a:r>
              <a:rPr lang="en-US" sz="3200" kern="0" dirty="0">
                <a:solidFill>
                  <a:prstClr val="black"/>
                </a:solidFill>
                <a:latin typeface="Times New Roman" panose="02020603050405020304" pitchFamily="18" charset="0"/>
                <a:cs typeface="Times New Roman" panose="02020603050405020304" pitchFamily="18" charset="0"/>
              </a:rPr>
              <a:t>:</a:t>
            </a:r>
          </a:p>
          <a:p>
            <a:pPr defTabSz="914400"/>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trong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hình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có</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đặc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điểm</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gì</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khác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nhau</a:t>
            </a:r>
            <a:r>
              <a:rPr lang="en-US" sz="3200" kern="0" dirty="0">
                <a:solidFill>
                  <a:prstClr val="black"/>
                </a:solidFill>
                <a:latin typeface="Times New Roman" panose="02020603050405020304" pitchFamily="18" charset="0"/>
                <a:cs typeface="Times New Roman" panose="02020603050405020304" pitchFamily="18" charset="0"/>
              </a:rPr>
              <a:t>.</a:t>
            </a:r>
          </a:p>
          <a:p>
            <a:pPr defTabSz="914400"/>
            <a:r>
              <a:rPr lang="en-US" sz="3200" kern="0" dirty="0">
                <a:solidFill>
                  <a:prstClr val="black"/>
                </a:solidFill>
                <a:latin typeface="Times New Roman" panose="02020603050405020304" pitchFamily="18" charset="0"/>
                <a:cs typeface="Times New Roman" panose="02020603050405020304" pitchFamily="18" charset="0"/>
              </a:rPr>
              <a:t>?</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nào</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là</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sống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không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sống</a:t>
            </a:r>
            <a:r>
              <a:rPr lang="en-US" sz="3200" kern="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05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21"/>
                                        </p:tgtEl>
                                      </p:cBhvr>
                                    </p:animEffect>
                                    <p:set>
                                      <p:cBhvr>
                                        <p:cTn id="12" dur="1" fill="hold">
                                          <p:stCondLst>
                                            <p:cond delay="19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a16="http://schemas.microsoft.com/office/drawing/2014/main" xmlns=""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a16="http://schemas.microsoft.com/office/drawing/2014/main" xmlns="" id="{179D518B-9212-4146-A002-315169EB4AA0}"/>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4" name="Picture 3">
            <a:extLst>
              <a:ext uri="{FF2B5EF4-FFF2-40B4-BE49-F238E27FC236}">
                <a16:creationId xmlns:a16="http://schemas.microsoft.com/office/drawing/2014/main" xmlns="" id="{2FCB6CCA-B014-405A-BFEA-962D93612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18"/>
            <a:ext cx="6865494" cy="5520182"/>
          </a:xfrm>
          <a:prstGeom prst="rect">
            <a:avLst/>
          </a:prstGeom>
        </p:spPr>
      </p:pic>
      <p:sp>
        <p:nvSpPr>
          <p:cNvPr id="7" name="TextBox 6">
            <a:extLst>
              <a:ext uri="{FF2B5EF4-FFF2-40B4-BE49-F238E27FC236}">
                <a16:creationId xmlns:a16="http://schemas.microsoft.com/office/drawing/2014/main" xmlns="" id="{369D9AB0-1498-4DD9-91B6-55D1A2C9EB6A}"/>
              </a:ext>
            </a:extLst>
          </p:cNvPr>
          <p:cNvSpPr txBox="1"/>
          <p:nvPr/>
        </p:nvSpPr>
        <p:spPr>
          <a:xfrm>
            <a:off x="7105338" y="1235562"/>
            <a:ext cx="4886792" cy="550920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Con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7767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8749" y="3068546"/>
            <a:ext cx="2283238" cy="2371257"/>
            <a:chOff x="17928" y="2102712"/>
            <a:chExt cx="3665764" cy="3178739"/>
          </a:xfrm>
        </p:grpSpPr>
        <p:pic>
          <p:nvPicPr>
            <p:cNvPr id="4" name="Picture 3"/>
            <p:cNvPicPr>
              <a:picLocks noChangeAspect="1"/>
            </p:cNvPicPr>
            <p:nvPr/>
          </p:nvPicPr>
          <p:blipFill>
            <a:blip r:embed="rId2"/>
            <a:stretch>
              <a:fillRect/>
            </a:stretch>
          </p:blipFill>
          <p:spPr>
            <a:xfrm>
              <a:off x="17928" y="2102712"/>
              <a:ext cx="3665764" cy="2809407"/>
            </a:xfrm>
            <a:prstGeom prst="ellipse">
              <a:avLst/>
            </a:prstGeom>
            <a:ln>
              <a:noFill/>
            </a:ln>
            <a:effectLst>
              <a:softEdge rad="112500"/>
            </a:effectLst>
          </p:spPr>
        </p:pic>
        <p:sp>
          <p:nvSpPr>
            <p:cNvPr id="6" name="TextBox 5"/>
            <p:cNvSpPr txBox="1"/>
            <p:nvPr/>
          </p:nvSpPr>
          <p:spPr>
            <a:xfrm>
              <a:off x="1484140" y="4912119"/>
              <a:ext cx="514372" cy="369332"/>
            </a:xfrm>
            <a:prstGeom prst="rect">
              <a:avLst/>
            </a:prstGeom>
            <a:noFill/>
          </p:spPr>
          <p:txBody>
            <a:bodyPr wrap="none" rtlCol="0">
              <a:spAutoFit/>
            </a:bodyPr>
            <a:lstStyle/>
            <a:p>
              <a:r>
                <a:rPr lang="en-US" dirty="0" err="1"/>
                <a:t>Hạt</a:t>
              </a:r>
              <a:endParaRPr lang="en-US" dirty="0"/>
            </a:p>
          </p:txBody>
        </p:sp>
      </p:grpSp>
      <p:grpSp>
        <p:nvGrpSpPr>
          <p:cNvPr id="9" name="Group 8"/>
          <p:cNvGrpSpPr/>
          <p:nvPr/>
        </p:nvGrpSpPr>
        <p:grpSpPr>
          <a:xfrm>
            <a:off x="2703193" y="1298520"/>
            <a:ext cx="2366154" cy="2550042"/>
            <a:chOff x="4144033" y="78291"/>
            <a:chExt cx="3798886" cy="2944025"/>
          </a:xfrm>
        </p:grpSpPr>
        <p:pic>
          <p:nvPicPr>
            <p:cNvPr id="5" name="Picture 4"/>
            <p:cNvPicPr>
              <a:picLocks noChangeAspect="1"/>
            </p:cNvPicPr>
            <p:nvPr/>
          </p:nvPicPr>
          <p:blipFill>
            <a:blip r:embed="rId3"/>
            <a:stretch>
              <a:fillRect/>
            </a:stretch>
          </p:blipFill>
          <p:spPr>
            <a:xfrm>
              <a:off x="4144033" y="78291"/>
              <a:ext cx="3798886" cy="2574693"/>
            </a:xfrm>
            <a:prstGeom prst="ellipse">
              <a:avLst/>
            </a:prstGeom>
            <a:ln>
              <a:noFill/>
            </a:ln>
            <a:effectLst>
              <a:softEdge rad="112500"/>
            </a:effectLst>
          </p:spPr>
        </p:pic>
        <p:sp>
          <p:nvSpPr>
            <p:cNvPr id="8" name="TextBox 7"/>
            <p:cNvSpPr txBox="1"/>
            <p:nvPr/>
          </p:nvSpPr>
          <p:spPr>
            <a:xfrm>
              <a:off x="5516103" y="2652984"/>
              <a:ext cx="911019" cy="369332"/>
            </a:xfrm>
            <a:prstGeom prst="rect">
              <a:avLst/>
            </a:prstGeom>
            <a:noFill/>
          </p:spPr>
          <p:txBody>
            <a:bodyPr wrap="none" rtlCol="0">
              <a:spAutoFit/>
            </a:bodyPr>
            <a:lstStyle/>
            <a:p>
              <a:r>
                <a:rPr lang="en-US" dirty="0" err="1"/>
                <a:t>Cây</a:t>
              </a:r>
              <a:r>
                <a:rPr lang="en-US" dirty="0"/>
                <a:t> con</a:t>
              </a:r>
            </a:p>
          </p:txBody>
        </p:sp>
      </p:grpSp>
      <p:grpSp>
        <p:nvGrpSpPr>
          <p:cNvPr id="11" name="Group 10"/>
          <p:cNvGrpSpPr/>
          <p:nvPr/>
        </p:nvGrpSpPr>
        <p:grpSpPr>
          <a:xfrm>
            <a:off x="5335945" y="2916870"/>
            <a:ext cx="2210690" cy="2567327"/>
            <a:chOff x="8259534" y="2365601"/>
            <a:chExt cx="3549288" cy="2963982"/>
          </a:xfrm>
        </p:grpSpPr>
        <p:pic>
          <p:nvPicPr>
            <p:cNvPr id="2" name="Picture 1"/>
            <p:cNvPicPr>
              <a:picLocks noChangeAspect="1"/>
            </p:cNvPicPr>
            <p:nvPr/>
          </p:nvPicPr>
          <p:blipFill>
            <a:blip r:embed="rId4"/>
            <a:stretch>
              <a:fillRect/>
            </a:stretch>
          </p:blipFill>
          <p:spPr>
            <a:xfrm>
              <a:off x="8259534" y="2365601"/>
              <a:ext cx="3549288" cy="2661966"/>
            </a:xfrm>
            <a:prstGeom prst="ellipse">
              <a:avLst/>
            </a:prstGeom>
            <a:ln>
              <a:noFill/>
            </a:ln>
            <a:effectLst>
              <a:softEdge rad="112500"/>
            </a:effectLst>
          </p:spPr>
        </p:pic>
        <p:sp>
          <p:nvSpPr>
            <p:cNvPr id="10" name="TextBox 9"/>
            <p:cNvSpPr txBox="1"/>
            <p:nvPr/>
          </p:nvSpPr>
          <p:spPr>
            <a:xfrm>
              <a:off x="8484293" y="4960251"/>
              <a:ext cx="1837875" cy="369332"/>
            </a:xfrm>
            <a:prstGeom prst="rect">
              <a:avLst/>
            </a:prstGeom>
            <a:noFill/>
          </p:spPr>
          <p:txBody>
            <a:bodyPr wrap="none" rtlCol="0">
              <a:spAutoFit/>
            </a:bodyPr>
            <a:lstStyle/>
            <a:p>
              <a:r>
                <a:rPr lang="en-US" dirty="0" err="1"/>
                <a:t>Cây</a:t>
              </a:r>
              <a:r>
                <a:rPr lang="en-US" dirty="0"/>
                <a:t> </a:t>
              </a:r>
              <a:r>
                <a:rPr lang="en-US" dirty="0" err="1"/>
                <a:t>trưởng</a:t>
              </a:r>
              <a:r>
                <a:rPr lang="en-US" dirty="0"/>
                <a:t> </a:t>
              </a:r>
              <a:r>
                <a:rPr lang="en-US" dirty="0" err="1"/>
                <a:t>thành</a:t>
              </a:r>
              <a:endParaRPr lang="en-US" dirty="0"/>
            </a:p>
          </p:txBody>
        </p:sp>
      </p:grpSp>
      <p:grpSp>
        <p:nvGrpSpPr>
          <p:cNvPr id="13" name="Group 12"/>
          <p:cNvGrpSpPr/>
          <p:nvPr/>
        </p:nvGrpSpPr>
        <p:grpSpPr>
          <a:xfrm>
            <a:off x="2619303" y="4601660"/>
            <a:ext cx="2533936" cy="2218222"/>
            <a:chOff x="3874657" y="4306552"/>
            <a:chExt cx="4068262" cy="2560939"/>
          </a:xfrm>
        </p:grpSpPr>
        <p:pic>
          <p:nvPicPr>
            <p:cNvPr id="3" name="Picture 2"/>
            <p:cNvPicPr>
              <a:picLocks noChangeAspect="1"/>
            </p:cNvPicPr>
            <p:nvPr/>
          </p:nvPicPr>
          <p:blipFill>
            <a:blip r:embed="rId5"/>
            <a:stretch>
              <a:fillRect/>
            </a:stretch>
          </p:blipFill>
          <p:spPr>
            <a:xfrm>
              <a:off x="3874657" y="4306552"/>
              <a:ext cx="4068262" cy="2208242"/>
            </a:xfrm>
            <a:prstGeom prst="ellipse">
              <a:avLst/>
            </a:prstGeom>
            <a:ln>
              <a:noFill/>
            </a:ln>
            <a:effectLst>
              <a:softEdge rad="112500"/>
            </a:effectLst>
          </p:spPr>
        </p:pic>
        <p:sp>
          <p:nvSpPr>
            <p:cNvPr id="12" name="TextBox 11"/>
            <p:cNvSpPr txBox="1"/>
            <p:nvPr/>
          </p:nvSpPr>
          <p:spPr>
            <a:xfrm>
              <a:off x="5478478" y="6498159"/>
              <a:ext cx="860620" cy="369332"/>
            </a:xfrm>
            <a:prstGeom prst="rect">
              <a:avLst/>
            </a:prstGeom>
            <a:noFill/>
          </p:spPr>
          <p:txBody>
            <a:bodyPr wrap="none" rtlCol="0">
              <a:spAutoFit/>
            </a:bodyPr>
            <a:lstStyle/>
            <a:p>
              <a:r>
                <a:rPr lang="en-US" dirty="0" err="1"/>
                <a:t>Kết</a:t>
              </a:r>
              <a:r>
                <a:rPr lang="en-US" dirty="0"/>
                <a:t> </a:t>
              </a:r>
              <a:r>
                <a:rPr lang="en-US" dirty="0" err="1"/>
                <a:t>trái</a:t>
              </a:r>
              <a:endParaRPr lang="en-US" dirty="0"/>
            </a:p>
          </p:txBody>
        </p:sp>
      </p:grpSp>
      <p:sp>
        <p:nvSpPr>
          <p:cNvPr id="14" name="Curved Down Arrow 13"/>
          <p:cNvSpPr/>
          <p:nvPr/>
        </p:nvSpPr>
        <p:spPr>
          <a:xfrm rot="19450510">
            <a:off x="838512" y="1840860"/>
            <a:ext cx="2078443" cy="848098"/>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5" name="Curved Down Arrow 14"/>
          <p:cNvSpPr/>
          <p:nvPr/>
        </p:nvSpPr>
        <p:spPr>
          <a:xfrm rot="2193779">
            <a:off x="4913733" y="1817772"/>
            <a:ext cx="1984985" cy="731520"/>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7" name="Curved Down Arrow 16"/>
          <p:cNvSpPr/>
          <p:nvPr/>
        </p:nvSpPr>
        <p:spPr>
          <a:xfrm rot="10026732">
            <a:off x="4965423" y="5784788"/>
            <a:ext cx="1643951" cy="616061"/>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8187983" y="1218027"/>
            <a:ext cx="3910617" cy="5601855"/>
          </a:xfrm>
          <a:prstGeom prst="rect">
            <a:avLst/>
          </a:prstGeom>
        </p:spPr>
        <p:txBody>
          <a:bodyPr wrap="square">
            <a:spAutoFit/>
          </a:bodyPr>
          <a:lstStyle/>
          <a:p>
            <a:pPr algn="ctr">
              <a:lnSpc>
                <a:spcPct val="107000"/>
              </a:lnSpc>
              <a:spcAft>
                <a:spcPts val="800"/>
              </a:spcAft>
            </a:pP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Khi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kín</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21">
            <a:hlinkClick r:id="" action="ppaction://noaction"/>
            <a:extLst>
              <a:ext uri="{FF2B5EF4-FFF2-40B4-BE49-F238E27FC236}">
                <a16:creationId xmlns:a16="http://schemas.microsoft.com/office/drawing/2014/main" xmlns="" id="{D07634E6-2572-40AF-A588-FE4CCE872F1C}"/>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20" name="Rectangle 6">
            <a:extLst>
              <a:ext uri="{FF2B5EF4-FFF2-40B4-BE49-F238E27FC236}">
                <a16:creationId xmlns:a16="http://schemas.microsoft.com/office/drawing/2014/main" xmlns="" id="{B3E8A14D-115C-47D6-A80E-43630165CBE5}"/>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
        <p:nvSpPr>
          <p:cNvPr id="35" name="Curved Down Arrow 16">
            <a:extLst>
              <a:ext uri="{FF2B5EF4-FFF2-40B4-BE49-F238E27FC236}">
                <a16:creationId xmlns:a16="http://schemas.microsoft.com/office/drawing/2014/main" xmlns="" id="{0070E5FF-A875-4D40-8B63-6B685DDF6063}"/>
              </a:ext>
            </a:extLst>
          </p:cNvPr>
          <p:cNvSpPr/>
          <p:nvPr/>
        </p:nvSpPr>
        <p:spPr>
          <a:xfrm rot="11991429">
            <a:off x="1032022" y="5782977"/>
            <a:ext cx="1643951" cy="616061"/>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76594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48035" y="1390967"/>
            <a:ext cx="6943965" cy="1647182"/>
          </a:xfrm>
          <a:prstGeom prst="rect">
            <a:avLst/>
          </a:prstGeom>
        </p:spPr>
        <p:txBody>
          <a:bodyPr wrap="square">
            <a:spAutoFit/>
          </a:bodyPr>
          <a:lstStyle/>
          <a:p>
            <a:pPr algn="ct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sỏi</a:t>
            </a:r>
            <a:r>
              <a:rPr lang="en-US" sz="3200" dirty="0">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5333927" y="3753891"/>
            <a:ext cx="7191230" cy="2701060"/>
          </a:xfrm>
          <a:prstGeom prst="rect">
            <a:avLst/>
          </a:prstGeom>
        </p:spPr>
        <p:txBody>
          <a:bodyPr wrap="square">
            <a:spAutoFit/>
          </a:bodyPr>
          <a:lstStyle/>
          <a:p>
            <a:pP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latin typeface="Times New Roman" panose="02020603050405020304" pitchFamily="18" charset="0"/>
                <a:ea typeface="Calibri" panose="020F0502020204030204" pitchFamily="34" charset="0"/>
                <a:cs typeface="Times New Roman" panose="02020603050405020304" pitchFamily="18" charset="0"/>
              </a:rPr>
              <a:t>: do con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3200" dirty="0">
                <a:latin typeface="Times New Roman" panose="02020603050405020304" pitchFamily="18" charset="0"/>
                <a:ea typeface="Calibri" panose="020F0502020204030204" pitchFamily="34" charset="0"/>
                <a:cs typeface="Times New Roman" panose="02020603050405020304" pitchFamily="18" charset="0"/>
              </a:rPr>
              <a:t> khoa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ngày.Tivi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9F6EADC1-0E7F-45DB-BA2F-A5B87B7FB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6521"/>
            <a:ext cx="4802318" cy="2829448"/>
          </a:xfrm>
          <a:prstGeom prst="rect">
            <a:avLst/>
          </a:prstGeom>
        </p:spPr>
      </p:pic>
      <p:pic>
        <p:nvPicPr>
          <p:cNvPr id="12" name="Picture 11">
            <a:extLst>
              <a:ext uri="{FF2B5EF4-FFF2-40B4-BE49-F238E27FC236}">
                <a16:creationId xmlns:a16="http://schemas.microsoft.com/office/drawing/2014/main" xmlns="" id="{8A4B53ED-24E8-41E1-929E-521AE90C1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7510"/>
            <a:ext cx="5333927" cy="2829448"/>
          </a:xfrm>
          <a:prstGeom prst="rect">
            <a:avLst/>
          </a:prstGeom>
        </p:spPr>
      </p:pic>
      <p:sp>
        <p:nvSpPr>
          <p:cNvPr id="13" name="Rectangle 21">
            <a:hlinkClick r:id="" action="ppaction://noaction"/>
            <a:extLst>
              <a:ext uri="{FF2B5EF4-FFF2-40B4-BE49-F238E27FC236}">
                <a16:creationId xmlns:a16="http://schemas.microsoft.com/office/drawing/2014/main" xmlns=""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xmlns=""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Tree>
    <p:extLst>
      <p:ext uri="{BB962C8B-B14F-4D97-AF65-F5344CB8AC3E}">
        <p14:creationId xmlns:p14="http://schemas.microsoft.com/office/powerpoint/2010/main" val="134051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67011519"/>
              </p:ext>
            </p:extLst>
          </p:nvPr>
        </p:nvGraphicFramePr>
        <p:xfrm>
          <a:off x="0" y="-1"/>
          <a:ext cx="12192000" cy="6884939"/>
        </p:xfrm>
        <a:graphic>
          <a:graphicData uri="http://schemas.openxmlformats.org/drawingml/2006/table">
            <a:tbl>
              <a:tblPr firstRow="1" firstCol="1" bandRow="1">
                <a:tableStyleId>{5C22544A-7EE6-4342-B048-85BDC9FD1C3A}</a:tableStyleId>
              </a:tblPr>
              <a:tblGrid>
                <a:gridCol w="1179132">
                  <a:extLst>
                    <a:ext uri="{9D8B030D-6E8A-4147-A177-3AD203B41FA5}">
                      <a16:colId xmlns:a16="http://schemas.microsoft.com/office/drawing/2014/main" xmlns="" val="441134205"/>
                    </a:ext>
                  </a:extLst>
                </a:gridCol>
                <a:gridCol w="1533956">
                  <a:extLst>
                    <a:ext uri="{9D8B030D-6E8A-4147-A177-3AD203B41FA5}">
                      <a16:colId xmlns:a16="http://schemas.microsoft.com/office/drawing/2014/main" xmlns="" val="3645462044"/>
                    </a:ext>
                  </a:extLst>
                </a:gridCol>
                <a:gridCol w="852064">
                  <a:extLst>
                    <a:ext uri="{9D8B030D-6E8A-4147-A177-3AD203B41FA5}">
                      <a16:colId xmlns:a16="http://schemas.microsoft.com/office/drawing/2014/main" xmlns="" val="4044597305"/>
                    </a:ext>
                  </a:extLst>
                </a:gridCol>
                <a:gridCol w="1179132">
                  <a:extLst>
                    <a:ext uri="{9D8B030D-6E8A-4147-A177-3AD203B41FA5}">
                      <a16:colId xmlns:a16="http://schemas.microsoft.com/office/drawing/2014/main" xmlns="" val="1741534677"/>
                    </a:ext>
                  </a:extLst>
                </a:gridCol>
                <a:gridCol w="1237061">
                  <a:extLst>
                    <a:ext uri="{9D8B030D-6E8A-4147-A177-3AD203B41FA5}">
                      <a16:colId xmlns:a16="http://schemas.microsoft.com/office/drawing/2014/main" xmlns="" val="3529482221"/>
                    </a:ext>
                  </a:extLst>
                </a:gridCol>
                <a:gridCol w="1176717">
                  <a:extLst>
                    <a:ext uri="{9D8B030D-6E8A-4147-A177-3AD203B41FA5}">
                      <a16:colId xmlns:a16="http://schemas.microsoft.com/office/drawing/2014/main" xmlns="" val="1272103597"/>
                    </a:ext>
                  </a:extLst>
                </a:gridCol>
                <a:gridCol w="1179132">
                  <a:extLst>
                    <a:ext uri="{9D8B030D-6E8A-4147-A177-3AD203B41FA5}">
                      <a16:colId xmlns:a16="http://schemas.microsoft.com/office/drawing/2014/main" xmlns="" val="2528929557"/>
                    </a:ext>
                  </a:extLst>
                </a:gridCol>
                <a:gridCol w="1927403">
                  <a:extLst>
                    <a:ext uri="{9D8B030D-6E8A-4147-A177-3AD203B41FA5}">
                      <a16:colId xmlns:a16="http://schemas.microsoft.com/office/drawing/2014/main" xmlns="" val="2263297506"/>
                    </a:ext>
                  </a:extLst>
                </a:gridCol>
                <a:gridCol w="1927403">
                  <a:extLst>
                    <a:ext uri="{9D8B030D-6E8A-4147-A177-3AD203B41FA5}">
                      <a16:colId xmlns:a16="http://schemas.microsoft.com/office/drawing/2014/main" xmlns="" val="873600994"/>
                    </a:ext>
                  </a:extLst>
                </a:gridCol>
              </a:tblGrid>
              <a:tr h="755328">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TT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R="19050" algn="ctr">
                        <a:spcBef>
                          <a:spcPts val="600"/>
                        </a:spcBef>
                        <a:spcAft>
                          <a:spcPts val="0"/>
                        </a:spcAft>
                      </a:pPr>
                      <a:r>
                        <a:rPr lang="en-US" sz="2400">
                          <a:effectLst/>
                          <a:latin typeface="Times New Roman" panose="02020603050405020304" pitchFamily="18" charset="0"/>
                          <a:cs typeface="Times New Roman" panose="02020603050405020304" pitchFamily="18" charset="0"/>
                        </a:rPr>
                        <a:t>Vật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Lớn lên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Sinh sản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Di chuyển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Lấy các chất cần thiết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Loại bỏ các chất thải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Xếp loại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3690595285"/>
                  </a:ext>
                </a:extLst>
              </a:tr>
              <a:tr h="105745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Bef>
                          <a:spcPts val="600"/>
                        </a:spcBef>
                        <a:spcAft>
                          <a:spcPts val="0"/>
                        </a:spcAft>
                      </a:pPr>
                      <a:r>
                        <a:rPr lang="en-US" sz="2400">
                          <a:solidFill>
                            <a:schemeClr val="bg1"/>
                          </a:solidFill>
                          <a:effectLst/>
                          <a:latin typeface="Times New Roman" panose="02020603050405020304" pitchFamily="18" charset="0"/>
                          <a:cs typeface="Times New Roman" panose="02020603050405020304" pitchFamily="18" charset="0"/>
                        </a:rPr>
                        <a:t>Vật sống</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A3EE"/>
                    </a:solidFill>
                  </a:tcPr>
                </a:tc>
                <a:tc>
                  <a:txBody>
                    <a:bodyPr/>
                    <a:lstStyle/>
                    <a:p>
                      <a:pPr algn="ctr">
                        <a:spcBef>
                          <a:spcPts val="600"/>
                        </a:spcBef>
                        <a:spcAft>
                          <a:spcPts val="0"/>
                        </a:spcAft>
                      </a:pPr>
                      <a:r>
                        <a:rPr lang="en-US" sz="2400">
                          <a:solidFill>
                            <a:schemeClr val="bg1"/>
                          </a:solidFill>
                          <a:effectLst/>
                          <a:latin typeface="Times New Roman" panose="02020603050405020304" pitchFamily="18" charset="0"/>
                          <a:cs typeface="Times New Roman" panose="02020603050405020304" pitchFamily="18" charset="0"/>
                        </a:rPr>
                        <a:t>Vật không sống</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A3EE"/>
                    </a:solidFill>
                  </a:tcPr>
                </a:tc>
                <a:extLst>
                  <a:ext uri="{0D108BD9-81ED-4DB2-BD59-A6C34878D82A}">
                    <a16:rowId xmlns:a16="http://schemas.microsoft.com/office/drawing/2014/main" xmlns="" val="27431919"/>
                  </a:ext>
                </a:extLst>
              </a:tr>
              <a:tr h="360372">
                <a:tc>
                  <a:txBody>
                    <a:bodyPr/>
                    <a:lstStyle/>
                    <a:p>
                      <a:pPr marL="0" lvl="0" indent="0" algn="ctr">
                        <a:spcBef>
                          <a:spcPts val="600"/>
                        </a:spcBef>
                        <a:spcAft>
                          <a:spcPts val="0"/>
                        </a:spcAft>
                        <a:buFont typeface="+mj-lt"/>
                        <a:buNone/>
                      </a:pPr>
                      <a:r>
                        <a:rPr lang="en-US" sz="24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Con gà</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617279185"/>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Cây cà chua</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251076135"/>
                  </a:ext>
                </a:extLst>
              </a:tr>
              <a:tr h="360372">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Đá sỏi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278025468"/>
                  </a:ext>
                </a:extLst>
              </a:tr>
              <a:tr h="1081117">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4</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Áp thấp nhiệt đới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981799932"/>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5</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Máy tính</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046327162"/>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6</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Ngôi sao</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795026628"/>
                  </a:ext>
                </a:extLst>
              </a:tr>
              <a:tr h="360372">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7</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Cây rau</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238244911"/>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8</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Con bò sữa</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776224085"/>
                  </a:ext>
                </a:extLst>
              </a:tr>
            </a:tbl>
          </a:graphicData>
        </a:graphic>
      </p:graphicFrame>
    </p:spTree>
    <p:extLst>
      <p:ext uri="{BB962C8B-B14F-4D97-AF65-F5344CB8AC3E}">
        <p14:creationId xmlns:p14="http://schemas.microsoft.com/office/powerpoint/2010/main" val="1618775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1">
            <a:hlinkClick r:id="" action="ppaction://noaction"/>
            <a:extLst>
              <a:ext uri="{FF2B5EF4-FFF2-40B4-BE49-F238E27FC236}">
                <a16:creationId xmlns:a16="http://schemas.microsoft.com/office/drawing/2014/main" xmlns=""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xmlns=""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9" name="Picture 8">
            <a:extLst>
              <a:ext uri="{FF2B5EF4-FFF2-40B4-BE49-F238E27FC236}">
                <a16:creationId xmlns:a16="http://schemas.microsoft.com/office/drawing/2014/main" xmlns="" id="{842E7439-8C48-49E0-966D-770503180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33" y="4044530"/>
            <a:ext cx="5401355" cy="2654300"/>
          </a:xfrm>
          <a:prstGeom prst="rect">
            <a:avLst/>
          </a:prstGeom>
        </p:spPr>
      </p:pic>
      <p:pic>
        <p:nvPicPr>
          <p:cNvPr id="15" name="Picture 14">
            <a:extLst>
              <a:ext uri="{FF2B5EF4-FFF2-40B4-BE49-F238E27FC236}">
                <a16:creationId xmlns:a16="http://schemas.microsoft.com/office/drawing/2014/main" xmlns="" id="{43EEBB68-DC5B-499B-8672-4180BBBA7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3" y="1331499"/>
            <a:ext cx="5365700" cy="2628900"/>
          </a:xfrm>
          <a:prstGeom prst="rect">
            <a:avLst/>
          </a:prstGeom>
        </p:spPr>
      </p:pic>
      <p:pic>
        <p:nvPicPr>
          <p:cNvPr id="16" name="Picture 15">
            <a:extLst>
              <a:ext uri="{FF2B5EF4-FFF2-40B4-BE49-F238E27FC236}">
                <a16:creationId xmlns:a16="http://schemas.microsoft.com/office/drawing/2014/main" xmlns="" id="{443556FC-1D51-4112-AAD1-8B17258C2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555" y="1337818"/>
            <a:ext cx="5365700" cy="2628900"/>
          </a:xfrm>
          <a:prstGeom prst="rect">
            <a:avLst/>
          </a:prstGeom>
        </p:spPr>
      </p:pic>
      <p:pic>
        <p:nvPicPr>
          <p:cNvPr id="17" name="Picture 16">
            <a:extLst>
              <a:ext uri="{FF2B5EF4-FFF2-40B4-BE49-F238E27FC236}">
                <a16:creationId xmlns:a16="http://schemas.microsoft.com/office/drawing/2014/main" xmlns="" id="{73E2A610-CBA5-49FD-B802-749A60181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555" y="4062514"/>
            <a:ext cx="5365700" cy="2641600"/>
          </a:xfrm>
          <a:prstGeom prst="rect">
            <a:avLst/>
          </a:prstGeom>
        </p:spPr>
      </p:pic>
      <p:sp>
        <p:nvSpPr>
          <p:cNvPr id="18" name="Rectangle 17">
            <a:extLst>
              <a:ext uri="{FF2B5EF4-FFF2-40B4-BE49-F238E27FC236}">
                <a16:creationId xmlns:a16="http://schemas.microsoft.com/office/drawing/2014/main" xmlns="" id="{896D5AC3-299D-4B32-B90A-A72B011042CE}"/>
              </a:ext>
            </a:extLst>
          </p:cNvPr>
          <p:cNvSpPr/>
          <p:nvPr/>
        </p:nvSpPr>
        <p:spPr>
          <a:xfrm>
            <a:off x="8727016" y="1337818"/>
            <a:ext cx="3085233" cy="206210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Vậy</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theo</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em</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xmlns="" id="{5F016418-4849-4BEC-9489-CC97747BF84C}"/>
              </a:ext>
            </a:extLst>
          </p:cNvPr>
          <p:cNvSpPr txBox="1"/>
          <p:nvPr/>
        </p:nvSpPr>
        <p:spPr>
          <a:xfrm>
            <a:off x="2368649" y="2210919"/>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xmlns="" id="{C2ACB2F4-64B8-4FD7-BBF4-9EE63247B24E}"/>
              </a:ext>
            </a:extLst>
          </p:cNvPr>
          <p:cNvSpPr txBox="1"/>
          <p:nvPr/>
        </p:nvSpPr>
        <p:spPr>
          <a:xfrm>
            <a:off x="8282552" y="2210919"/>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xmlns="" id="{95D19FB0-8F91-434A-9C8F-63F6D13F4E78}"/>
              </a:ext>
            </a:extLst>
          </p:cNvPr>
          <p:cNvSpPr txBox="1"/>
          <p:nvPr/>
        </p:nvSpPr>
        <p:spPr>
          <a:xfrm>
            <a:off x="1679389" y="5008080"/>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xmlns="" id="{9B0ADE11-6B7D-4A69-94E5-8CB754B3A7BA}"/>
              </a:ext>
            </a:extLst>
          </p:cNvPr>
          <p:cNvSpPr txBox="1"/>
          <p:nvPr/>
        </p:nvSpPr>
        <p:spPr>
          <a:xfrm>
            <a:off x="7844852" y="5008080"/>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556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20"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1">
            <a:hlinkClick r:id="" action="ppaction://noaction"/>
            <a:extLst>
              <a:ext uri="{FF2B5EF4-FFF2-40B4-BE49-F238E27FC236}">
                <a16:creationId xmlns:a16="http://schemas.microsoft.com/office/drawing/2014/main" xmlns=""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xmlns=""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9" name="Picture 8">
            <a:extLst>
              <a:ext uri="{FF2B5EF4-FFF2-40B4-BE49-F238E27FC236}">
                <a16:creationId xmlns:a16="http://schemas.microsoft.com/office/drawing/2014/main" xmlns="" id="{842E7439-8C48-49E0-966D-770503180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779" y="1297878"/>
            <a:ext cx="5401355" cy="2654300"/>
          </a:xfrm>
          <a:prstGeom prst="rect">
            <a:avLst/>
          </a:prstGeom>
        </p:spPr>
      </p:pic>
      <p:pic>
        <p:nvPicPr>
          <p:cNvPr id="15" name="Picture 14">
            <a:extLst>
              <a:ext uri="{FF2B5EF4-FFF2-40B4-BE49-F238E27FC236}">
                <a16:creationId xmlns:a16="http://schemas.microsoft.com/office/drawing/2014/main" xmlns="" id="{43EEBB68-DC5B-499B-8672-4180BBBA7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3" y="1331499"/>
            <a:ext cx="5365700" cy="2628900"/>
          </a:xfrm>
          <a:prstGeom prst="rect">
            <a:avLst/>
          </a:prstGeom>
        </p:spPr>
      </p:pic>
      <p:pic>
        <p:nvPicPr>
          <p:cNvPr id="16" name="Picture 15">
            <a:extLst>
              <a:ext uri="{FF2B5EF4-FFF2-40B4-BE49-F238E27FC236}">
                <a16:creationId xmlns:a16="http://schemas.microsoft.com/office/drawing/2014/main" xmlns="" id="{443556FC-1D51-4112-AAD1-8B17258C2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23" y="4075214"/>
            <a:ext cx="5365700" cy="2628900"/>
          </a:xfrm>
          <a:prstGeom prst="rect">
            <a:avLst/>
          </a:prstGeom>
        </p:spPr>
      </p:pic>
      <p:pic>
        <p:nvPicPr>
          <p:cNvPr id="17" name="Picture 16">
            <a:extLst>
              <a:ext uri="{FF2B5EF4-FFF2-40B4-BE49-F238E27FC236}">
                <a16:creationId xmlns:a16="http://schemas.microsoft.com/office/drawing/2014/main" xmlns="" id="{73E2A610-CBA5-49FD-B802-749A60181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1434" y="4062514"/>
            <a:ext cx="5365700" cy="2641600"/>
          </a:xfrm>
          <a:prstGeom prst="rect">
            <a:avLst/>
          </a:prstGeom>
        </p:spPr>
      </p:pic>
      <p:sp>
        <p:nvSpPr>
          <p:cNvPr id="19" name="TextBox 18">
            <a:extLst>
              <a:ext uri="{FF2B5EF4-FFF2-40B4-BE49-F238E27FC236}">
                <a16:creationId xmlns:a16="http://schemas.microsoft.com/office/drawing/2014/main" xmlns="" id="{5F016418-4849-4BEC-9489-CC97747BF84C}"/>
              </a:ext>
            </a:extLst>
          </p:cNvPr>
          <p:cNvSpPr txBox="1"/>
          <p:nvPr/>
        </p:nvSpPr>
        <p:spPr>
          <a:xfrm>
            <a:off x="2368649" y="2210919"/>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xmlns="" id="{C2ACB2F4-64B8-4FD7-BBF4-9EE63247B24E}"/>
              </a:ext>
            </a:extLst>
          </p:cNvPr>
          <p:cNvSpPr txBox="1"/>
          <p:nvPr/>
        </p:nvSpPr>
        <p:spPr>
          <a:xfrm>
            <a:off x="2241520" y="4948315"/>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xmlns="" id="{95D19FB0-8F91-434A-9C8F-63F6D13F4E78}"/>
              </a:ext>
            </a:extLst>
          </p:cNvPr>
          <p:cNvSpPr txBox="1"/>
          <p:nvPr/>
        </p:nvSpPr>
        <p:spPr>
          <a:xfrm>
            <a:off x="8029540" y="2210919"/>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xmlns="" id="{9B0ADE11-6B7D-4A69-94E5-8CB754B3A7BA}"/>
              </a:ext>
            </a:extLst>
          </p:cNvPr>
          <p:cNvSpPr txBox="1"/>
          <p:nvPr/>
        </p:nvSpPr>
        <p:spPr>
          <a:xfrm>
            <a:off x="7844852" y="5008080"/>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AutoShape 7" descr="7">
            <a:extLst>
              <a:ext uri="{FF2B5EF4-FFF2-40B4-BE49-F238E27FC236}">
                <a16:creationId xmlns:a16="http://schemas.microsoft.com/office/drawing/2014/main" xmlns="" id="{1B0C7E49-D295-4E14-844D-23D27035D771}"/>
              </a:ext>
            </a:extLst>
          </p:cNvPr>
          <p:cNvSpPr>
            <a:spLocks noChangeArrowheads="1"/>
          </p:cNvSpPr>
          <p:nvPr/>
        </p:nvSpPr>
        <p:spPr bwMode="auto">
          <a:xfrm>
            <a:off x="6284063" y="1018849"/>
            <a:ext cx="5626661" cy="2743200"/>
          </a:xfrm>
          <a:prstGeom prst="cloudCallout">
            <a:avLst>
              <a:gd name="adj1" fmla="val -53991"/>
              <a:gd name="adj2" fmla="val 90315"/>
            </a:avLst>
          </a:prstGeom>
          <a:ln/>
        </p:spPr>
        <p:style>
          <a:lnRef idx="0">
            <a:schemeClr val="accent6"/>
          </a:lnRef>
          <a:fillRef idx="3">
            <a:schemeClr val="accent6"/>
          </a:fillRef>
          <a:effectRef idx="3">
            <a:schemeClr val="accent6"/>
          </a:effectRef>
          <a:fontRef idx="minor">
            <a:schemeClr val="lt1"/>
          </a:fontRef>
        </p:style>
        <p:txBody>
          <a:bodyPr anchor="ctr"/>
          <a:lstStyle/>
          <a:p>
            <a:pPr algn="ctr"/>
            <a:r>
              <a:rPr lang="en-US" sz="3200" b="1" dirty="0">
                <a:solidFill>
                  <a:schemeClr val="bg1"/>
                </a:solidFill>
                <a:latin typeface="Times New Roman" panose="02020603050405020304" pitchFamily="18" charset="0"/>
                <a:cs typeface="Times New Roman" panose="02020603050405020304" pitchFamily="18" charset="0"/>
              </a:rPr>
              <a:t>Con </a:t>
            </a:r>
            <a:r>
              <a:rPr lang="en-US" sz="3200" b="1" dirty="0" err="1">
                <a:solidFill>
                  <a:schemeClr val="bg1"/>
                </a:solidFill>
                <a:latin typeface="Times New Roman" panose="02020603050405020304" pitchFamily="18" charset="0"/>
                <a:cs typeface="Times New Roman" panose="02020603050405020304" pitchFamily="18" charset="0"/>
              </a:rPr>
              <a:t>gà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cây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chua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cần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những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kiện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sống</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22" name="Text Box 6">
            <a:extLst>
              <a:ext uri="{FF2B5EF4-FFF2-40B4-BE49-F238E27FC236}">
                <a16:creationId xmlns:a16="http://schemas.microsoft.com/office/drawing/2014/main" xmlns="" id="{DC24879B-A7C5-4167-AD70-9F25E7E05F6A}"/>
              </a:ext>
            </a:extLst>
          </p:cNvPr>
          <p:cNvSpPr txBox="1">
            <a:spLocks noChangeArrowheads="1"/>
          </p:cNvSpPr>
          <p:nvPr/>
        </p:nvSpPr>
        <p:spPr bwMode="auto">
          <a:xfrm>
            <a:off x="5931075" y="2802642"/>
            <a:ext cx="6332639"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spAutoFit/>
          </a:bodyPr>
          <a:lstStyle>
            <a:lvl1pPr marL="0" indent="0" algn="ctr" defTabSz="914400" rtl="0" eaLnBrk="1" latinLnBrk="0" hangingPunct="1">
              <a:lnSpc>
                <a:spcPct val="90000"/>
              </a:lnSpc>
              <a:spcBef>
                <a:spcPct val="20000"/>
              </a:spcBef>
              <a:buClr>
                <a:schemeClr val="hlink"/>
              </a:buClr>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ctr" defTabSz="914400" rtl="0" eaLnBrk="1" latinLnBrk="0" hangingPunct="1">
              <a:lnSpc>
                <a:spcPct val="90000"/>
              </a:lnSpc>
              <a:spcBef>
                <a:spcPct val="20000"/>
              </a:spcBef>
              <a:buClr>
                <a:schemeClr val="folHlink"/>
              </a:buClr>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ctr" defTabSz="914400" rtl="0" eaLnBrk="1" latinLnBrk="0" hangingPunct="1">
              <a:lnSpc>
                <a:spcPct val="90000"/>
              </a:lnSpc>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6pPr>
            <a:lvl7pPr marL="29718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7pPr>
            <a:lvl8pPr marL="34290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8pPr>
            <a:lvl9pPr marL="38862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9pPr>
          </a:lstStyle>
          <a:p>
            <a:pPr>
              <a:spcBef>
                <a:spcPct val="50000"/>
              </a:spcBef>
              <a:buClrTx/>
              <a:buFont typeface="Arial" panose="020B0604020202020204" pitchFamily="34" charset="0"/>
              <a:buNone/>
            </a:pPr>
            <a:r>
              <a:rPr lang="en-US" dirty="0"/>
              <a:t>Con </a:t>
            </a:r>
            <a:r>
              <a:rPr lang="en-US" dirty="0" err="1"/>
              <a:t>gà</a:t>
            </a:r>
            <a:r>
              <a:rPr lang="en-US" dirty="0"/>
              <a:t>, </a:t>
            </a:r>
            <a:r>
              <a:rPr lang="en-US" dirty="0" err="1"/>
              <a:t>cây</a:t>
            </a:r>
            <a:r>
              <a:rPr lang="en-US" dirty="0"/>
              <a:t> </a:t>
            </a:r>
            <a:r>
              <a:rPr lang="en-US" dirty="0" err="1"/>
              <a:t>cà</a:t>
            </a:r>
            <a:r>
              <a:rPr lang="en-US" dirty="0"/>
              <a:t> </a:t>
            </a:r>
            <a:r>
              <a:rPr lang="en-US" dirty="0" err="1"/>
              <a:t>chua</a:t>
            </a:r>
            <a:r>
              <a:rPr lang="en-US" dirty="0"/>
              <a:t> </a:t>
            </a:r>
            <a:r>
              <a:rPr lang="en-US" dirty="0" err="1"/>
              <a:t>cần</a:t>
            </a:r>
            <a:r>
              <a:rPr lang="en-US" dirty="0"/>
              <a:t> </a:t>
            </a:r>
            <a:r>
              <a:rPr lang="en-US" dirty="0" err="1"/>
              <a:t>thức</a:t>
            </a:r>
            <a:r>
              <a:rPr lang="en-US" dirty="0"/>
              <a:t> </a:t>
            </a:r>
            <a:r>
              <a:rPr lang="en-US" dirty="0" err="1"/>
              <a:t>ăn</a:t>
            </a:r>
            <a:r>
              <a:rPr lang="en-US" dirty="0"/>
              <a:t> </a:t>
            </a:r>
            <a:r>
              <a:rPr lang="en-US" dirty="0" err="1"/>
              <a:t>và</a:t>
            </a:r>
            <a:r>
              <a:rPr lang="en-US" dirty="0"/>
              <a:t> </a:t>
            </a:r>
            <a:r>
              <a:rPr lang="en-US" dirty="0" err="1"/>
              <a:t>nước</a:t>
            </a:r>
            <a:r>
              <a:rPr lang="en-US" dirty="0"/>
              <a:t> </a:t>
            </a:r>
            <a:r>
              <a:rPr lang="en-US" dirty="0" err="1"/>
              <a:t>để</a:t>
            </a:r>
            <a:r>
              <a:rPr lang="en-US" dirty="0"/>
              <a:t> </a:t>
            </a:r>
            <a:r>
              <a:rPr lang="en-US" dirty="0" err="1"/>
              <a:t>duy</a:t>
            </a:r>
            <a:r>
              <a:rPr lang="en-US" dirty="0"/>
              <a:t> </a:t>
            </a:r>
            <a:r>
              <a:rPr lang="en-US" dirty="0" err="1"/>
              <a:t>trì</a:t>
            </a:r>
            <a:r>
              <a:rPr lang="en-US" dirty="0"/>
              <a:t> </a:t>
            </a:r>
            <a:r>
              <a:rPr lang="en-US" dirty="0" err="1"/>
              <a:t>sự</a:t>
            </a:r>
            <a:r>
              <a:rPr lang="en-US" dirty="0"/>
              <a:t> </a:t>
            </a:r>
            <a:r>
              <a:rPr lang="en-US" dirty="0" err="1"/>
              <a:t>sống</a:t>
            </a:r>
            <a:r>
              <a:rPr lang="en-US" dirty="0">
                <a:solidFill>
                  <a:srgbClr val="FFE066"/>
                </a:solidFill>
              </a:rPr>
              <a:t>.</a:t>
            </a:r>
          </a:p>
        </p:txBody>
      </p:sp>
      <p:sp>
        <p:nvSpPr>
          <p:cNvPr id="25" name="Text Box 6">
            <a:extLst>
              <a:ext uri="{FF2B5EF4-FFF2-40B4-BE49-F238E27FC236}">
                <a16:creationId xmlns:a16="http://schemas.microsoft.com/office/drawing/2014/main" xmlns="" id="{455204E2-31C2-41BC-ADE2-CD96A78FB9CE}"/>
              </a:ext>
            </a:extLst>
          </p:cNvPr>
          <p:cNvSpPr txBox="1">
            <a:spLocks noChangeArrowheads="1"/>
          </p:cNvSpPr>
          <p:nvPr/>
        </p:nvSpPr>
        <p:spPr bwMode="auto">
          <a:xfrm>
            <a:off x="5931075" y="3834336"/>
            <a:ext cx="619769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spAutoFit/>
          </a:bodyPr>
          <a:lstStyle>
            <a:lvl1pPr marL="0" indent="0" algn="ctr" defTabSz="914400" rtl="0" eaLnBrk="1" latinLnBrk="0" hangingPunct="1">
              <a:lnSpc>
                <a:spcPct val="90000"/>
              </a:lnSpc>
              <a:spcBef>
                <a:spcPct val="20000"/>
              </a:spcBef>
              <a:buClr>
                <a:schemeClr val="hlink"/>
              </a:buClr>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ctr" defTabSz="914400" rtl="0" eaLnBrk="1" latinLnBrk="0" hangingPunct="1">
              <a:lnSpc>
                <a:spcPct val="90000"/>
              </a:lnSpc>
              <a:spcBef>
                <a:spcPct val="20000"/>
              </a:spcBef>
              <a:buClr>
                <a:schemeClr val="folHlink"/>
              </a:buClr>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ctr" defTabSz="914400" rtl="0" eaLnBrk="1" latinLnBrk="0" hangingPunct="1">
              <a:lnSpc>
                <a:spcPct val="90000"/>
              </a:lnSpc>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6pPr>
            <a:lvl7pPr marL="29718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7pPr>
            <a:lvl8pPr marL="34290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8pPr>
            <a:lvl9pPr marL="38862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9pPr>
          </a:lstStyle>
          <a:p>
            <a:pPr>
              <a:spcBef>
                <a:spcPct val="50000"/>
              </a:spcBef>
              <a:buClrTx/>
              <a:buFont typeface="Arial" panose="020B0604020202020204" pitchFamily="34" charset="0"/>
              <a:buNone/>
            </a:pPr>
            <a:r>
              <a:rPr lang="en-US" dirty="0" err="1"/>
              <a:t>Quá</a:t>
            </a:r>
            <a:r>
              <a:rPr lang="en-US" dirty="0"/>
              <a:t> </a:t>
            </a:r>
            <a:r>
              <a:rPr lang="en-US" dirty="0" err="1"/>
              <a:t>trình</a:t>
            </a:r>
            <a:r>
              <a:rPr lang="en-US" dirty="0"/>
              <a:t> </a:t>
            </a:r>
            <a:r>
              <a:rPr lang="en-US" dirty="0" err="1"/>
              <a:t>trao</a:t>
            </a:r>
            <a:r>
              <a:rPr lang="en-US" dirty="0"/>
              <a:t> </a:t>
            </a:r>
            <a:r>
              <a:rPr lang="en-US" dirty="0" err="1"/>
              <a:t>đổi</a:t>
            </a:r>
            <a:r>
              <a:rPr lang="en-US" dirty="0"/>
              <a:t> </a:t>
            </a:r>
            <a:r>
              <a:rPr lang="en-US" dirty="0" err="1"/>
              <a:t>chất</a:t>
            </a:r>
            <a:endParaRPr lang="en-US" sz="1600" dirty="0"/>
          </a:p>
        </p:txBody>
      </p:sp>
      <p:sp>
        <p:nvSpPr>
          <p:cNvPr id="26" name="AutoShape 7" descr="7">
            <a:extLst>
              <a:ext uri="{FF2B5EF4-FFF2-40B4-BE49-F238E27FC236}">
                <a16:creationId xmlns:a16="http://schemas.microsoft.com/office/drawing/2014/main" xmlns="" id="{DADDF43A-D18D-4E96-BB64-92041A4F7718}"/>
              </a:ext>
            </a:extLst>
          </p:cNvPr>
          <p:cNvSpPr>
            <a:spLocks noChangeArrowheads="1"/>
          </p:cNvSpPr>
          <p:nvPr/>
        </p:nvSpPr>
        <p:spPr bwMode="auto">
          <a:xfrm flipH="1">
            <a:off x="487282" y="1297878"/>
            <a:ext cx="5532861" cy="2743200"/>
          </a:xfrm>
          <a:prstGeom prst="cloudCallout">
            <a:avLst>
              <a:gd name="adj1" fmla="val -53991"/>
              <a:gd name="adj2" fmla="val 90315"/>
            </a:avLst>
          </a:prstGeom>
          <a:ln/>
        </p:spPr>
        <p:style>
          <a:lnRef idx="0">
            <a:schemeClr val="accent6"/>
          </a:lnRef>
          <a:fillRef idx="3">
            <a:schemeClr val="accent6"/>
          </a:fillRef>
          <a:effectRef idx="3">
            <a:schemeClr val="accent6"/>
          </a:effectRef>
          <a:fontRef idx="minor">
            <a:schemeClr val="lt1"/>
          </a:fontRef>
        </p:style>
        <p:txBody>
          <a:bodyPr anchor="ctr"/>
          <a:lstStyle/>
          <a:p>
            <a:pPr algn="ctr"/>
            <a:r>
              <a:rPr lang="en-US" sz="2800" b="1" dirty="0">
                <a:solidFill>
                  <a:schemeClr val="bg1"/>
                </a:solidFill>
                <a:latin typeface="Times New Roman" panose="02020603050405020304" pitchFamily="18" charset="0"/>
                <a:cs typeface="Times New Roman" panose="02020603050405020304" pitchFamily="18" charset="0"/>
              </a:rPr>
              <a:t>Đ</a:t>
            </a:r>
            <a:r>
              <a:rPr lang="vi-VN" sz="2800" b="1" dirty="0">
                <a:solidFill>
                  <a:schemeClr val="bg1"/>
                </a:solidFill>
                <a:latin typeface="Times New Roman" panose="02020603050405020304" pitchFamily="18" charset="0"/>
                <a:cs typeface="Times New Roman" panose="02020603050405020304" pitchFamily="18" charset="0"/>
              </a:rPr>
              <a:t>á sỏi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máy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tính</a:t>
            </a:r>
            <a:r>
              <a:rPr lang="en-US" sz="2800" b="1" dirty="0">
                <a:solidFill>
                  <a:schemeClr val="bg1"/>
                </a:solidFill>
                <a:latin typeface="Times New Roman" panose="02020603050405020304" pitchFamily="18" charset="0"/>
                <a:cs typeface="Times New Roman" panose="02020603050405020304" pitchFamily="18" charset="0"/>
              </a:rPr>
              <a:t> </a:t>
            </a:r>
            <a:r>
              <a:rPr lang="vi-VN" sz="2800" b="1" dirty="0">
                <a:solidFill>
                  <a:schemeClr val="bg1"/>
                </a:solidFill>
                <a:latin typeface="Times New Roman" panose="02020603050405020304" pitchFamily="18" charset="0"/>
                <a:cs typeface="Times New Roman" panose="02020603050405020304" pitchFamily="18" charset="0"/>
              </a:rPr>
              <a:t>có cần những điều kiện giống như con gà, cây cà chua để tồn tại không?</a:t>
            </a:r>
          </a:p>
        </p:txBody>
      </p:sp>
      <p:sp>
        <p:nvSpPr>
          <p:cNvPr id="27" name="TextBox 26">
            <a:extLst>
              <a:ext uri="{FF2B5EF4-FFF2-40B4-BE49-F238E27FC236}">
                <a16:creationId xmlns:a16="http://schemas.microsoft.com/office/drawing/2014/main" xmlns="" id="{BA02EB3E-241C-4BEF-8112-A93AB445B52B}"/>
              </a:ext>
            </a:extLst>
          </p:cNvPr>
          <p:cNvSpPr txBox="1"/>
          <p:nvPr/>
        </p:nvSpPr>
        <p:spPr>
          <a:xfrm>
            <a:off x="354866" y="2709846"/>
            <a:ext cx="6250898" cy="1569660"/>
          </a:xfrm>
          <a:prstGeom prst="rect">
            <a:avLst/>
          </a:prstGeom>
          <a:noFill/>
        </p:spPr>
        <p:txBody>
          <a:bodyPr wrap="square">
            <a:spAutoFit/>
          </a:bodyPr>
          <a:lstStyle/>
          <a:p>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128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1" presetClass="entr" presetSubtype="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p:cTn id="33" dur="500" fill="hold"/>
                                        <p:tgtEl>
                                          <p:spTgt spid="2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 calcmode="lin" valueType="num">
                                      <p:cBhvr>
                                        <p:cTn id="41" dur="500" fill="hold"/>
                                        <p:tgtEl>
                                          <p:spTgt spid="2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2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2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 presetClass="exit" presetSubtype="32" fill="hold" nodeType="clickEffect">
                                  <p:stCondLst>
                                    <p:cond delay="0"/>
                                  </p:stCondLst>
                                  <p:childTnLst>
                                    <p:animEffect transition="out" filter="box(out)">
                                      <p:cBhvr>
                                        <p:cTn id="48" dur="2000"/>
                                        <p:tgtEl>
                                          <p:spTgt spid="15"/>
                                        </p:tgtEl>
                                      </p:cBhvr>
                                    </p:animEffect>
                                    <p:set>
                                      <p:cBhvr>
                                        <p:cTn id="49" dur="1" fill="hold">
                                          <p:stCondLst>
                                            <p:cond delay="1999"/>
                                          </p:stCondLst>
                                        </p:cTn>
                                        <p:tgtEl>
                                          <p:spTgt spid="15"/>
                                        </p:tgtEl>
                                        <p:attrNameLst>
                                          <p:attrName>style.visibility</p:attrName>
                                        </p:attrNameLst>
                                      </p:cBhvr>
                                      <p:to>
                                        <p:strVal val="hidden"/>
                                      </p:to>
                                    </p:set>
                                  </p:childTnLst>
                                </p:cTn>
                              </p:par>
                              <p:par>
                                <p:cTn id="50" presetID="4" presetClass="exit" presetSubtype="32" fill="hold" nodeType="withEffect">
                                  <p:stCondLst>
                                    <p:cond delay="0"/>
                                  </p:stCondLst>
                                  <p:childTnLst>
                                    <p:animEffect transition="out" filter="box(out)">
                                      <p:cBhvr>
                                        <p:cTn id="51" dur="2000"/>
                                        <p:tgtEl>
                                          <p:spTgt spid="16"/>
                                        </p:tgtEl>
                                      </p:cBhvr>
                                    </p:animEffect>
                                    <p:set>
                                      <p:cBhvr>
                                        <p:cTn id="52" dur="1" fill="hold">
                                          <p:stCondLst>
                                            <p:cond delay="1999"/>
                                          </p:stCondLst>
                                        </p:cTn>
                                        <p:tgtEl>
                                          <p:spTgt spid="16"/>
                                        </p:tgtEl>
                                        <p:attrNameLst>
                                          <p:attrName>style.visibility</p:attrName>
                                        </p:attrNameLst>
                                      </p:cBhvr>
                                      <p:to>
                                        <p:strVal val="hidden"/>
                                      </p:to>
                                    </p:set>
                                  </p:childTnLst>
                                </p:cTn>
                              </p:par>
                              <p:par>
                                <p:cTn id="53" presetID="4" presetClass="exit" presetSubtype="32" fill="hold" grpId="1" nodeType="withEffect">
                                  <p:stCondLst>
                                    <p:cond delay="0"/>
                                  </p:stCondLst>
                                  <p:childTnLst>
                                    <p:animEffect transition="out" filter="box(out)">
                                      <p:cBhvr>
                                        <p:cTn id="54" dur="2000"/>
                                        <p:tgtEl>
                                          <p:spTgt spid="20"/>
                                        </p:tgtEl>
                                      </p:cBhvr>
                                    </p:animEffect>
                                    <p:set>
                                      <p:cBhvr>
                                        <p:cTn id="55" dur="1" fill="hold">
                                          <p:stCondLst>
                                            <p:cond delay="1999"/>
                                          </p:stCondLst>
                                        </p:cTn>
                                        <p:tgtEl>
                                          <p:spTgt spid="20"/>
                                        </p:tgtEl>
                                        <p:attrNameLst>
                                          <p:attrName>style.visibility</p:attrName>
                                        </p:attrNameLst>
                                      </p:cBhvr>
                                      <p:to>
                                        <p:strVal val="hidden"/>
                                      </p:to>
                                    </p:set>
                                  </p:childTnLst>
                                </p:cTn>
                              </p:par>
                              <p:par>
                                <p:cTn id="56" presetID="4" presetClass="exit" presetSubtype="32" fill="hold" grpId="1" nodeType="withEffect">
                                  <p:stCondLst>
                                    <p:cond delay="0"/>
                                  </p:stCondLst>
                                  <p:childTnLst>
                                    <p:animEffect transition="out" filter="box(out)">
                                      <p:cBhvr>
                                        <p:cTn id="57" dur="2000"/>
                                        <p:tgtEl>
                                          <p:spTgt spid="19"/>
                                        </p:tgtEl>
                                      </p:cBhvr>
                                    </p:animEffect>
                                    <p:set>
                                      <p:cBhvr>
                                        <p:cTn id="58" dur="1" fill="hold">
                                          <p:stCondLst>
                                            <p:cond delay="1999"/>
                                          </p:stCondLst>
                                        </p:cTn>
                                        <p:tgtEl>
                                          <p:spTgt spid="19"/>
                                        </p:tgtEl>
                                        <p:attrNameLst>
                                          <p:attrName>style.visibility</p:attrName>
                                        </p:attrNameLst>
                                      </p:cBhvr>
                                      <p:to>
                                        <p:strVal val="hidden"/>
                                      </p:to>
                                    </p:set>
                                  </p:childTnLst>
                                </p:cTn>
                              </p:par>
                              <p:par>
                                <p:cTn id="59" presetID="4" presetClass="exit" presetSubtype="32" fill="hold" grpId="0" nodeType="withEffect">
                                  <p:stCondLst>
                                    <p:cond delay="0"/>
                                  </p:stCondLst>
                                  <p:childTnLst>
                                    <p:animEffect transition="out" filter="box(out)">
                                      <p:cBhvr>
                                        <p:cTn id="60" dur="2000"/>
                                        <p:tgtEl>
                                          <p:spTgt spid="22">
                                            <p:txEl>
                                              <p:pRg st="0" end="0"/>
                                            </p:txEl>
                                          </p:spTgt>
                                        </p:tgtEl>
                                      </p:cBhvr>
                                    </p:animEffect>
                                    <p:set>
                                      <p:cBhvr>
                                        <p:cTn id="61" dur="1" fill="hold">
                                          <p:stCondLst>
                                            <p:cond delay="1999"/>
                                          </p:stCondLst>
                                        </p:cTn>
                                        <p:tgtEl>
                                          <p:spTgt spid="22">
                                            <p:txEl>
                                              <p:pRg st="0" end="0"/>
                                            </p:txEl>
                                          </p:spTgt>
                                        </p:tgtEl>
                                        <p:attrNameLst>
                                          <p:attrName>style.visibility</p:attrName>
                                        </p:attrNameLst>
                                      </p:cBhvr>
                                      <p:to>
                                        <p:strVal val="hidden"/>
                                      </p:to>
                                    </p:set>
                                  </p:childTnLst>
                                </p:cTn>
                              </p:par>
                              <p:par>
                                <p:cTn id="62" presetID="4" presetClass="exit" presetSubtype="32" fill="hold" grpId="0" nodeType="withEffect">
                                  <p:stCondLst>
                                    <p:cond delay="0"/>
                                  </p:stCondLst>
                                  <p:childTnLst>
                                    <p:animEffect transition="out" filter="box(out)">
                                      <p:cBhvr>
                                        <p:cTn id="63" dur="2000"/>
                                        <p:tgtEl>
                                          <p:spTgt spid="25">
                                            <p:txEl>
                                              <p:pRg st="0" end="0"/>
                                            </p:txEl>
                                          </p:spTgt>
                                        </p:tgtEl>
                                      </p:cBhvr>
                                    </p:animEffect>
                                    <p:set>
                                      <p:cBhvr>
                                        <p:cTn id="64" dur="1" fill="hold">
                                          <p:stCondLst>
                                            <p:cond delay="1999"/>
                                          </p:stCondLst>
                                        </p:cTn>
                                        <p:tgtEl>
                                          <p:spTgt spid="25">
                                            <p:txEl>
                                              <p:pRg st="0" end="0"/>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heel(1)">
                                      <p:cBhvr>
                                        <p:cTn id="69" dur="2000"/>
                                        <p:tgtEl>
                                          <p:spTgt spid="23"/>
                                        </p:tgtEl>
                                      </p:cBhvr>
                                    </p:animEffect>
                                  </p:childTnLst>
                                </p:cTn>
                              </p:par>
                              <p:par>
                                <p:cTn id="70" presetID="21" presetClass="entr" presetSubtype="1"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heel(1)">
                                      <p:cBhvr>
                                        <p:cTn id="72" dur="2000"/>
                                        <p:tgtEl>
                                          <p:spTgt spid="9"/>
                                        </p:tgtEl>
                                      </p:cBhvr>
                                    </p:animEffect>
                                  </p:childTnLst>
                                </p:cTn>
                              </p:par>
                              <p:par>
                                <p:cTn id="73" presetID="21" presetClass="entr" presetSubtype="1"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heel(1)">
                                      <p:cBhvr>
                                        <p:cTn id="75" dur="2000"/>
                                        <p:tgtEl>
                                          <p:spTgt spid="17"/>
                                        </p:tgtEl>
                                      </p:cBhvr>
                                    </p:animEffect>
                                  </p:childTnLst>
                                </p:cTn>
                              </p:par>
                              <p:par>
                                <p:cTn id="76" presetID="21" presetClass="entr" presetSubtype="1"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heel(1)">
                                      <p:cBhvr>
                                        <p:cTn id="78" dur="20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grpId="1" nodeType="clickEffect">
                                  <p:stCondLst>
                                    <p:cond delay="0"/>
                                  </p:stCondLst>
                                  <p:childTnLst>
                                    <p:animEffect transition="out" filter="barn(inVertical)">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3" grpId="0" animBg="1"/>
      <p:bldP spid="24" grpId="0" animBg="1"/>
      <p:bldP spid="21" grpId="0" animBg="1"/>
      <p:bldP spid="21" grpId="1" animBg="1"/>
      <p:bldP spid="22" grpId="0" build="allAtOnce"/>
      <p:bldP spid="25" grpId="0" build="allAtOnce"/>
      <p:bldP spid="26" grpId="0" animBg="1"/>
      <p:bldP spid="26" grpId="1"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1966" y="2134953"/>
            <a:ext cx="11200224" cy="2267159"/>
          </a:xfrm>
          <a:prstGeom prst="rect">
            <a:avLst/>
          </a:prstGeom>
        </p:spPr>
        <p:txBody>
          <a:bodyPr wrap="square">
            <a:spAutoFit/>
          </a:bodyPr>
          <a:lstStyle/>
          <a:p>
            <a:pPr>
              <a:lnSpc>
                <a:spcPct val="107000"/>
              </a:lnSpc>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-Vật sống: Có sự trao đổi chất với môi trường bên trong và ngoài cơ thể, có khả năng sinh trưởng, phát triển, sinh sản.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-Vật không sống: Không có sự trao đổi chất, không có khả năng sinh trưởng, phát triển và sinh sản. </a:t>
            </a:r>
          </a:p>
        </p:txBody>
      </p:sp>
      <p:sp>
        <p:nvSpPr>
          <p:cNvPr id="13" name="Rectangle 21">
            <a:hlinkClick r:id="" action="ppaction://noaction"/>
            <a:extLst>
              <a:ext uri="{FF2B5EF4-FFF2-40B4-BE49-F238E27FC236}">
                <a16:creationId xmlns:a16="http://schemas.microsoft.com/office/drawing/2014/main" xmlns=""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xmlns=""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Tree>
    <p:extLst>
      <p:ext uri="{BB962C8B-B14F-4D97-AF65-F5344CB8AC3E}">
        <p14:creationId xmlns:p14="http://schemas.microsoft.com/office/powerpoint/2010/main" val="24565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1">
            <a:hlinkClick r:id="" action="ppaction://noaction"/>
            <a:extLst>
              <a:ext uri="{FF2B5EF4-FFF2-40B4-BE49-F238E27FC236}">
                <a16:creationId xmlns:a16="http://schemas.microsoft.com/office/drawing/2014/main" xmlns=""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xmlns=""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3" name="Picture 2">
            <a:extLst>
              <a:ext uri="{FF2B5EF4-FFF2-40B4-BE49-F238E27FC236}">
                <a16:creationId xmlns:a16="http://schemas.microsoft.com/office/drawing/2014/main" xmlns="" id="{30854107-8E0E-466E-A4D0-277E00444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18"/>
            <a:ext cx="4916774" cy="4223533"/>
          </a:xfrm>
          <a:prstGeom prst="rect">
            <a:avLst/>
          </a:prstGeom>
        </p:spPr>
      </p:pic>
      <p:sp>
        <p:nvSpPr>
          <p:cNvPr id="4" name="TextBox 3">
            <a:extLst>
              <a:ext uri="{FF2B5EF4-FFF2-40B4-BE49-F238E27FC236}">
                <a16:creationId xmlns:a16="http://schemas.microsoft.com/office/drawing/2014/main" xmlns="" id="{960F808B-D238-430A-BAB3-CC80DB8813C0}"/>
              </a:ext>
            </a:extLst>
          </p:cNvPr>
          <p:cNvSpPr txBox="1"/>
          <p:nvPr/>
        </p:nvSpPr>
        <p:spPr>
          <a:xfrm>
            <a:off x="5203077" y="1337818"/>
            <a:ext cx="665913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Robot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B4BD326E-FA85-46A1-83D1-2DD5C5B53BA8}"/>
              </a:ext>
            </a:extLst>
          </p:cNvPr>
          <p:cNvSpPr/>
          <p:nvPr/>
        </p:nvSpPr>
        <p:spPr>
          <a:xfrm>
            <a:off x="5203077" y="2047175"/>
            <a:ext cx="5811206" cy="584775"/>
          </a:xfrm>
          <a:prstGeom prst="rect">
            <a:avLst/>
          </a:prstGeom>
        </p:spPr>
        <p:txBody>
          <a:bodyPr wrap="none">
            <a:spAutoFit/>
          </a:bodyPr>
          <a:lstStyle/>
          <a:p>
            <a:pPr marL="457200" indent="-457200">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Robot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 </a:t>
            </a:r>
          </a:p>
        </p:txBody>
      </p:sp>
      <p:sp>
        <p:nvSpPr>
          <p:cNvPr id="9" name="Rectangle 8">
            <a:extLst>
              <a:ext uri="{FF2B5EF4-FFF2-40B4-BE49-F238E27FC236}">
                <a16:creationId xmlns:a16="http://schemas.microsoft.com/office/drawing/2014/main" xmlns="" id="{BEDA966E-8CA5-4521-8328-BF74DE74582C}"/>
              </a:ext>
            </a:extLst>
          </p:cNvPr>
          <p:cNvSpPr/>
          <p:nvPr/>
        </p:nvSpPr>
        <p:spPr>
          <a:xfrm>
            <a:off x="5203077" y="2699406"/>
            <a:ext cx="6096000" cy="1077218"/>
          </a:xfrm>
          <a:prstGeom prst="rect">
            <a:avLst/>
          </a:prstGeom>
        </p:spPr>
        <p:txBody>
          <a:bodyPr>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Robot có sinh trưởng và phát triển không ? </a:t>
            </a:r>
          </a:p>
        </p:txBody>
      </p:sp>
      <p:sp>
        <p:nvSpPr>
          <p:cNvPr id="11" name="Rectangle 10">
            <a:extLst>
              <a:ext uri="{FF2B5EF4-FFF2-40B4-BE49-F238E27FC236}">
                <a16:creationId xmlns:a16="http://schemas.microsoft.com/office/drawing/2014/main" xmlns="" id="{26A744A8-18CD-4CC6-814D-439AB6A5BA7B}"/>
              </a:ext>
            </a:extLst>
          </p:cNvPr>
          <p:cNvSpPr/>
          <p:nvPr/>
        </p:nvSpPr>
        <p:spPr>
          <a:xfrm>
            <a:off x="5199210" y="3865668"/>
            <a:ext cx="4152035" cy="1077218"/>
          </a:xfrm>
          <a:prstGeom prst="rect">
            <a:avLst/>
          </a:prstGeom>
        </p:spPr>
        <p:txBody>
          <a:bodyPr wrap="square">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Robot có sinh sản không ? </a:t>
            </a:r>
          </a:p>
        </p:txBody>
      </p:sp>
      <p:sp>
        <p:nvSpPr>
          <p:cNvPr id="12" name="Rectangle 11">
            <a:extLst>
              <a:ext uri="{FF2B5EF4-FFF2-40B4-BE49-F238E27FC236}">
                <a16:creationId xmlns:a16="http://schemas.microsoft.com/office/drawing/2014/main" xmlns="" id="{2137DC4C-5323-4B39-913B-9AA5A2894E50}"/>
              </a:ext>
            </a:extLst>
          </p:cNvPr>
          <p:cNvSpPr/>
          <p:nvPr/>
        </p:nvSpPr>
        <p:spPr>
          <a:xfrm>
            <a:off x="0" y="5810149"/>
            <a:ext cx="121920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a:latin typeface="Times New Roman" panose="02020603050405020304" pitchFamily="18" charset="0"/>
                <a:cs typeface="Times New Roman" panose="02020603050405020304" pitchFamily="18" charset="0"/>
              </a:rPr>
              <a:t>K</a:t>
            </a:r>
            <a:r>
              <a:rPr lang="vi-VN" sz="3200" b="1" dirty="0">
                <a:latin typeface="Times New Roman" panose="02020603050405020304" pitchFamily="18" charset="0"/>
                <a:cs typeface="Times New Roman" panose="02020603050405020304" pitchFamily="18" charset="0"/>
              </a:rPr>
              <a:t>ết luận robot không có đặc trưng sống. Do đó, nó là vật không sống.</a:t>
            </a:r>
          </a:p>
        </p:txBody>
      </p:sp>
    </p:spTree>
    <p:extLst>
      <p:ext uri="{BB962C8B-B14F-4D97-AF65-F5344CB8AC3E}">
        <p14:creationId xmlns:p14="http://schemas.microsoft.com/office/powerpoint/2010/main" val="353955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28521" y="3708911"/>
            <a:ext cx="4731026" cy="3149089"/>
          </a:xfrm>
          <a:prstGeom prst="rect">
            <a:avLst/>
          </a:prstGeom>
        </p:spPr>
      </p:pic>
      <p:pic>
        <p:nvPicPr>
          <p:cNvPr id="4" name="Picture 3"/>
          <p:cNvPicPr>
            <a:picLocks noChangeAspect="1"/>
          </p:cNvPicPr>
          <p:nvPr/>
        </p:nvPicPr>
        <p:blipFill>
          <a:blip r:embed="rId3"/>
          <a:stretch>
            <a:fillRect/>
          </a:stretch>
        </p:blipFill>
        <p:spPr>
          <a:xfrm>
            <a:off x="1020416" y="78605"/>
            <a:ext cx="5044523" cy="3507377"/>
          </a:xfrm>
          <a:prstGeom prst="rect">
            <a:avLst/>
          </a:prstGeom>
        </p:spPr>
      </p:pic>
      <p:pic>
        <p:nvPicPr>
          <p:cNvPr id="5" name="Picture 4"/>
          <p:cNvPicPr>
            <a:picLocks noChangeAspect="1"/>
          </p:cNvPicPr>
          <p:nvPr/>
        </p:nvPicPr>
        <p:blipFill>
          <a:blip r:embed="rId4"/>
          <a:stretch>
            <a:fillRect/>
          </a:stretch>
        </p:blipFill>
        <p:spPr>
          <a:xfrm>
            <a:off x="569843" y="3958849"/>
            <a:ext cx="5309568" cy="2899151"/>
          </a:xfrm>
          <a:prstGeom prst="rect">
            <a:avLst/>
          </a:prstGeom>
        </p:spPr>
      </p:pic>
      <p:pic>
        <p:nvPicPr>
          <p:cNvPr id="7" name="Picture 6"/>
          <p:cNvPicPr>
            <a:picLocks noChangeAspect="1"/>
          </p:cNvPicPr>
          <p:nvPr/>
        </p:nvPicPr>
        <p:blipFill>
          <a:blip r:embed="rId5"/>
          <a:stretch>
            <a:fillRect/>
          </a:stretch>
        </p:blipFill>
        <p:spPr>
          <a:xfrm>
            <a:off x="6467060" y="296877"/>
            <a:ext cx="5126712" cy="3069175"/>
          </a:xfrm>
          <a:prstGeom prst="rect">
            <a:avLst/>
          </a:prstGeom>
        </p:spPr>
      </p:pic>
      <p:sp>
        <p:nvSpPr>
          <p:cNvPr id="9" name="Rectangle 8"/>
          <p:cNvSpPr/>
          <p:nvPr/>
        </p:nvSpPr>
        <p:spPr>
          <a:xfrm>
            <a:off x="2199137" y="3427419"/>
            <a:ext cx="7731604" cy="461665"/>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đã</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biết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những</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lĩnh</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vực</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khoa</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học</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tự</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nhiên</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nào</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436405862"/>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par>
                          <p:cTn id="8" fill="hold">
                            <p:stCondLst>
                              <p:cond delay="125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5824"/>
            <a:ext cx="12192000" cy="1077218"/>
          </a:xfrm>
          <a:prstGeom prst="rect">
            <a:avLst/>
          </a:prstGeom>
        </p:spPr>
        <p:txBody>
          <a:bodyPr wrap="square">
            <a:spAutoFit/>
          </a:bodyPr>
          <a:lstStyle/>
          <a:p>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1: </a:t>
            </a:r>
            <a:r>
              <a:rPr lang="en-US" sz="3200" b="1" dirty="0" err="1">
                <a:solidFill>
                  <a:srgbClr val="7030A0"/>
                </a:solidFill>
                <a:latin typeface="Times New Roman" panose="02020603050405020304" pitchFamily="18" charset="0"/>
                <a:cs typeface="Times New Roman" panose="02020603050405020304" pitchFamily="18" charset="0"/>
              </a:rPr>
              <a:t>Em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hãy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kể</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một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số</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hoạt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động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trong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thực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tế</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quan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chủ</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yếu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đến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lĩnh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vực</a:t>
            </a:r>
            <a:r>
              <a:rPr lang="en-US" sz="3200" b="1" dirty="0">
                <a:solidFill>
                  <a:srgbClr val="7030A0"/>
                </a:solidFill>
                <a:latin typeface="Times New Roman" panose="02020603050405020304" pitchFamily="18" charset="0"/>
                <a:cs typeface="Times New Roman" panose="02020603050405020304" pitchFamily="18" charset="0"/>
              </a:rPr>
              <a:t> khoa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tự</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nhiên</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0" y="2211134"/>
            <a:ext cx="12250688" cy="1077218"/>
          </a:xfrm>
          <a:prstGeom prst="rect">
            <a:avLst/>
          </a:prstGeom>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a)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b) </a:t>
            </a:r>
            <a:r>
              <a:rPr lang="en-US" sz="3200" b="1" dirty="0" err="1">
                <a:solidFill>
                  <a:srgbClr val="7030A0"/>
                </a:solidFill>
                <a:latin typeface="Times New Roman" panose="02020603050405020304" pitchFamily="18" charset="0"/>
                <a:cs typeface="Times New Roman" panose="02020603050405020304" pitchFamily="18" charset="0"/>
              </a:rPr>
              <a:t>Hóa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c) </a:t>
            </a:r>
            <a:r>
              <a:rPr lang="en-US" sz="3200" b="1" dirty="0" err="1">
                <a:solidFill>
                  <a:srgbClr val="7030A0"/>
                </a:solidFill>
                <a:latin typeface="Times New Roman" panose="02020603050405020304" pitchFamily="18" charset="0"/>
                <a:cs typeface="Times New Roman" panose="02020603050405020304" pitchFamily="18" charset="0"/>
              </a:rPr>
              <a:t>Sinh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d) Khoa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Trái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Đất</a:t>
            </a:r>
            <a:r>
              <a:rPr lang="en-US" sz="3200" b="1" dirty="0">
                <a:solidFill>
                  <a:srgbClr val="7030A0"/>
                </a:solidFill>
                <a:latin typeface="Times New Roman" panose="02020603050405020304" pitchFamily="18" charset="0"/>
                <a:cs typeface="Times New Roman" panose="02020603050405020304" pitchFamily="18" charset="0"/>
              </a:rPr>
              <a:t>         e) </a:t>
            </a:r>
            <a:r>
              <a:rPr lang="en-US" sz="3200" b="1" dirty="0" err="1">
                <a:solidFill>
                  <a:srgbClr val="7030A0"/>
                </a:solidFill>
                <a:latin typeface="Times New Roman" panose="02020603050405020304" pitchFamily="18" charset="0"/>
                <a:cs typeface="Times New Roman" panose="02020603050405020304" pitchFamily="18" charset="0"/>
              </a:rPr>
              <a:t>Thiên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văn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19" name="Rectangle 21">
            <a:hlinkClick r:id="" action="ppaction://noaction"/>
            <a:extLst>
              <a:ext uri="{FF2B5EF4-FFF2-40B4-BE49-F238E27FC236}">
                <a16:creationId xmlns:a16="http://schemas.microsoft.com/office/drawing/2014/main" xmlns="" id="{8EFE4D3A-DF03-4D4F-9C6E-D80A637E1656}"/>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22" name="Rectangle 6">
            <a:extLst>
              <a:ext uri="{FF2B5EF4-FFF2-40B4-BE49-F238E27FC236}">
                <a16:creationId xmlns:a16="http://schemas.microsoft.com/office/drawing/2014/main" xmlns="" id="{0F25DD3C-F035-4A09-8C7C-8853478D1928}"/>
              </a:ext>
            </a:extLst>
          </p:cNvPr>
          <p:cNvSpPr>
            <a:spLocks noChangeArrowheads="1"/>
          </p:cNvSpPr>
          <p:nvPr/>
        </p:nvSpPr>
        <p:spPr bwMode="auto">
          <a:xfrm>
            <a:off x="0" y="662593"/>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sp>
        <p:nvSpPr>
          <p:cNvPr id="23" name="Rectangle 22">
            <a:extLst>
              <a:ext uri="{FF2B5EF4-FFF2-40B4-BE49-F238E27FC236}">
                <a16:creationId xmlns:a16="http://schemas.microsoft.com/office/drawing/2014/main" xmlns="" id="{BBA9AD8C-9B7B-402B-B6F0-9A38E462C6F7}"/>
              </a:ext>
            </a:extLst>
          </p:cNvPr>
          <p:cNvSpPr/>
          <p:nvPr/>
        </p:nvSpPr>
        <p:spPr>
          <a:xfrm>
            <a:off x="0" y="3256808"/>
            <a:ext cx="12192000" cy="3539430"/>
          </a:xfrm>
          <a:prstGeom prst="rect">
            <a:avLst/>
          </a:prstGeom>
        </p:spPr>
        <p:txBody>
          <a:bodyPr wrap="square">
            <a:spAutoFit/>
          </a:bodyPr>
          <a:lstStyle/>
          <a:p>
            <a:pPr marL="514350" indent="-514350">
              <a:buAutoNum type="alphaLcParenR"/>
            </a:pP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nâng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men </a:t>
            </a:r>
            <a:r>
              <a:rPr lang="en-US" sz="3200" b="1" dirty="0" err="1">
                <a:latin typeface="Times New Roman" panose="02020603050405020304" pitchFamily="18" charset="0"/>
                <a:cs typeface="Times New Roman" panose="02020603050405020304" pitchFamily="18" charset="0"/>
              </a:rPr>
              <a:t>rượu</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a:latin typeface="Times New Roman" panose="02020603050405020304" pitchFamily="18" charset="0"/>
                <a:cs typeface="Times New Roman" panose="02020603050405020304" pitchFamily="18" charset="0"/>
              </a:rPr>
              <a:t>Khoa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quét</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lở</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78388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56" y="1211762"/>
            <a:ext cx="9197009" cy="646331"/>
          </a:xfrm>
          <a:prstGeom prst="rect">
            <a:avLst/>
          </a:prstGeom>
        </p:spPr>
        <p:txBody>
          <a:bodyPr wrap="square">
            <a:spAutoFit/>
          </a:bodyPr>
          <a:lstStyle/>
          <a:p>
            <a:pPr algn="ctr"/>
            <a:r>
              <a:rPr lang="en-US" sz="3600" b="1" dirty="0" err="1">
                <a:solidFill>
                  <a:srgbClr val="7030A0"/>
                </a:solidFill>
                <a:latin typeface="Times New Roman" panose="02020603050405020304" pitchFamily="18" charset="0"/>
                <a:cs typeface="Times New Roman" panose="02020603050405020304" pitchFamily="18" charset="0"/>
              </a:rPr>
              <a:t>Câu</a:t>
            </a:r>
            <a:r>
              <a:rPr lang="en-US" sz="3600" b="1" dirty="0">
                <a:solidFill>
                  <a:srgbClr val="7030A0"/>
                </a:solidFill>
                <a:latin typeface="Times New Roman" panose="02020603050405020304" pitchFamily="18" charset="0"/>
                <a:cs typeface="Times New Roman" panose="02020603050405020304" pitchFamily="18" charset="0"/>
              </a:rPr>
              <a:t> 2: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nào</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sau</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đây</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gọi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là</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không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sống</a:t>
            </a:r>
            <a:r>
              <a:rPr lang="en-US" sz="3600" b="1" dirty="0">
                <a:solidFill>
                  <a:srgbClr val="7030A0"/>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5667716" y="1858093"/>
            <a:ext cx="3992605" cy="2369133"/>
            <a:chOff x="4155760" y="3287402"/>
            <a:chExt cx="4234053" cy="3014398"/>
          </a:xfrm>
        </p:grpSpPr>
        <p:pic>
          <p:nvPicPr>
            <p:cNvPr id="6" name="Picture 5"/>
            <p:cNvPicPr>
              <a:picLocks noChangeAspect="1"/>
            </p:cNvPicPr>
            <p:nvPr/>
          </p:nvPicPr>
          <p:blipFill>
            <a:blip r:embed="rId2"/>
            <a:stretch>
              <a:fillRect/>
            </a:stretch>
          </p:blipFill>
          <p:spPr>
            <a:xfrm>
              <a:off x="4155760" y="3287402"/>
              <a:ext cx="4234053" cy="2563586"/>
            </a:xfrm>
            <a:prstGeom prst="rect">
              <a:avLst/>
            </a:prstGeom>
          </p:spPr>
        </p:pic>
        <p:sp>
          <p:nvSpPr>
            <p:cNvPr id="10" name="Rectangle 9"/>
            <p:cNvSpPr/>
            <p:nvPr/>
          </p:nvSpPr>
          <p:spPr>
            <a:xfrm>
              <a:off x="5017284" y="5717025"/>
              <a:ext cx="2511004" cy="584775"/>
            </a:xfrm>
            <a:prstGeom prst="rect">
              <a:avLst/>
            </a:prstGeom>
          </p:spPr>
          <p:txBody>
            <a:bodyPr wrap="square">
              <a:spAutoFit/>
            </a:bodyPr>
            <a:lstStyle/>
            <a:p>
              <a:pPr algn="ctr"/>
              <a:r>
                <a:rPr lang="en-US" sz="3200" dirty="0"/>
                <a:t>B. Vi </a:t>
              </a:r>
              <a:r>
                <a:rPr lang="en-US" sz="3200" dirty="0" err="1"/>
                <a:t>khuẩn</a:t>
              </a:r>
              <a:endParaRPr lang="en-US" sz="3200" dirty="0"/>
            </a:p>
          </p:txBody>
        </p:sp>
      </p:grpSp>
      <p:grpSp>
        <p:nvGrpSpPr>
          <p:cNvPr id="15" name="Group 14"/>
          <p:cNvGrpSpPr/>
          <p:nvPr/>
        </p:nvGrpSpPr>
        <p:grpSpPr>
          <a:xfrm>
            <a:off x="12130" y="4464373"/>
            <a:ext cx="4275055" cy="2393627"/>
            <a:chOff x="1245504" y="3732133"/>
            <a:chExt cx="4152245" cy="3210751"/>
          </a:xfrm>
        </p:grpSpPr>
        <p:pic>
          <p:nvPicPr>
            <p:cNvPr id="7" name="Picture 6"/>
            <p:cNvPicPr>
              <a:picLocks noChangeAspect="1"/>
            </p:cNvPicPr>
            <p:nvPr/>
          </p:nvPicPr>
          <p:blipFill>
            <a:blip r:embed="rId3"/>
            <a:stretch>
              <a:fillRect/>
            </a:stretch>
          </p:blipFill>
          <p:spPr>
            <a:xfrm>
              <a:off x="1245504" y="3732133"/>
              <a:ext cx="4152245" cy="2735252"/>
            </a:xfrm>
            <a:prstGeom prst="rect">
              <a:avLst/>
            </a:prstGeom>
          </p:spPr>
        </p:pic>
        <p:sp>
          <p:nvSpPr>
            <p:cNvPr id="12" name="Rectangle 11"/>
            <p:cNvSpPr/>
            <p:nvPr/>
          </p:nvSpPr>
          <p:spPr>
            <a:xfrm>
              <a:off x="2090888" y="6358109"/>
              <a:ext cx="2461475" cy="584775"/>
            </a:xfrm>
            <a:prstGeom prst="rect">
              <a:avLst/>
            </a:prstGeom>
          </p:spPr>
          <p:txBody>
            <a:bodyPr wrap="square">
              <a:spAutoFit/>
            </a:bodyPr>
            <a:lstStyle/>
            <a:p>
              <a:pPr algn="ctr"/>
              <a:r>
                <a:rPr lang="en-US" sz="3200" dirty="0"/>
                <a:t>C. Than </a:t>
              </a:r>
              <a:r>
                <a:rPr lang="en-US" sz="3200" dirty="0" err="1"/>
                <a:t>củi</a:t>
              </a:r>
              <a:endParaRPr lang="en-US" sz="3200" dirty="0"/>
            </a:p>
          </p:txBody>
        </p:sp>
      </p:grpSp>
      <p:pic>
        <p:nvPicPr>
          <p:cNvPr id="20" name="Picture 19">
            <a:extLst>
              <a:ext uri="{FF2B5EF4-FFF2-40B4-BE49-F238E27FC236}">
                <a16:creationId xmlns:a16="http://schemas.microsoft.com/office/drawing/2014/main" xmlns="" id="{DD9B9730-3333-4281-9481-876C8A619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1" y="1858093"/>
            <a:ext cx="4275055" cy="2066727"/>
          </a:xfrm>
          <a:prstGeom prst="rect">
            <a:avLst/>
          </a:prstGeom>
        </p:spPr>
      </p:pic>
      <p:sp>
        <p:nvSpPr>
          <p:cNvPr id="21" name="Rectangle 20">
            <a:extLst>
              <a:ext uri="{FF2B5EF4-FFF2-40B4-BE49-F238E27FC236}">
                <a16:creationId xmlns:a16="http://schemas.microsoft.com/office/drawing/2014/main" xmlns="" id="{5ADD0CBD-41B5-45D2-99BE-5D865EC54AAE}"/>
              </a:ext>
            </a:extLst>
          </p:cNvPr>
          <p:cNvSpPr/>
          <p:nvPr/>
        </p:nvSpPr>
        <p:spPr>
          <a:xfrm>
            <a:off x="792845" y="3803332"/>
            <a:ext cx="2511004" cy="584775"/>
          </a:xfrm>
          <a:prstGeom prst="rect">
            <a:avLst/>
          </a:prstGeom>
        </p:spPr>
        <p:txBody>
          <a:bodyPr wrap="square">
            <a:spAutoFit/>
          </a:bodyPr>
          <a:lstStyle/>
          <a:p>
            <a:pPr algn="ctr"/>
            <a:r>
              <a:rPr lang="en-US" sz="3200" dirty="0"/>
              <a:t>A. </a:t>
            </a:r>
            <a:r>
              <a:rPr lang="en-US" sz="3200" dirty="0" err="1"/>
              <a:t>Côn</a:t>
            </a:r>
            <a:r>
              <a:rPr lang="en-US" sz="3200" dirty="0"/>
              <a:t> </a:t>
            </a:r>
            <a:r>
              <a:rPr lang="en-US" sz="3200" dirty="0" err="1"/>
              <a:t>trùng</a:t>
            </a:r>
            <a:endParaRPr lang="en-US" sz="3200" dirty="0"/>
          </a:p>
        </p:txBody>
      </p:sp>
      <p:sp>
        <p:nvSpPr>
          <p:cNvPr id="29" name="Rectangle 21">
            <a:hlinkClick r:id="" action="ppaction://noaction"/>
            <a:extLst>
              <a:ext uri="{FF2B5EF4-FFF2-40B4-BE49-F238E27FC236}">
                <a16:creationId xmlns:a16="http://schemas.microsoft.com/office/drawing/2014/main" xmlns="" id="{18AF5BEB-6F91-4ED2-8370-82F0FC5FF860}"/>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30" name="Rectangle 6">
            <a:extLst>
              <a:ext uri="{FF2B5EF4-FFF2-40B4-BE49-F238E27FC236}">
                <a16:creationId xmlns:a16="http://schemas.microsoft.com/office/drawing/2014/main" xmlns="" id="{E30E3B0E-374B-4E89-8F45-ACA2D487739F}"/>
              </a:ext>
            </a:extLst>
          </p:cNvPr>
          <p:cNvSpPr>
            <a:spLocks noChangeArrowheads="1"/>
          </p:cNvSpPr>
          <p:nvPr/>
        </p:nvSpPr>
        <p:spPr bwMode="auto">
          <a:xfrm>
            <a:off x="0" y="662593"/>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pic>
        <p:nvPicPr>
          <p:cNvPr id="32" name="Picture 31">
            <a:extLst>
              <a:ext uri="{FF2B5EF4-FFF2-40B4-BE49-F238E27FC236}">
                <a16:creationId xmlns:a16="http://schemas.microsoft.com/office/drawing/2014/main" xmlns="" id="{131FBDDF-BF20-4571-B0C5-6FC59F0A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716" y="4410924"/>
            <a:ext cx="3992605" cy="2092589"/>
          </a:xfrm>
          <a:prstGeom prst="rect">
            <a:avLst/>
          </a:prstGeom>
        </p:spPr>
      </p:pic>
      <p:sp>
        <p:nvSpPr>
          <p:cNvPr id="33" name="Rectangle 32">
            <a:extLst>
              <a:ext uri="{FF2B5EF4-FFF2-40B4-BE49-F238E27FC236}">
                <a16:creationId xmlns:a16="http://schemas.microsoft.com/office/drawing/2014/main" xmlns="" id="{57077099-437F-495A-9D88-4C0183C8E9D3}"/>
              </a:ext>
            </a:extLst>
          </p:cNvPr>
          <p:cNvSpPr/>
          <p:nvPr/>
        </p:nvSpPr>
        <p:spPr>
          <a:xfrm>
            <a:off x="6480111" y="6347636"/>
            <a:ext cx="2511004" cy="584775"/>
          </a:xfrm>
          <a:prstGeom prst="rect">
            <a:avLst/>
          </a:prstGeom>
        </p:spPr>
        <p:txBody>
          <a:bodyPr wrap="square">
            <a:spAutoFit/>
          </a:bodyPr>
          <a:lstStyle/>
          <a:p>
            <a:pPr algn="ctr"/>
            <a:r>
              <a:rPr lang="en-US" sz="3200" dirty="0"/>
              <a:t>D. </a:t>
            </a:r>
            <a:r>
              <a:rPr lang="en-US" sz="3200" dirty="0" err="1"/>
              <a:t>Cây</a:t>
            </a:r>
            <a:r>
              <a:rPr lang="en-US" sz="3200" dirty="0"/>
              <a:t> </a:t>
            </a:r>
            <a:r>
              <a:rPr lang="en-US" sz="3200" dirty="0" err="1"/>
              <a:t>hoa</a:t>
            </a:r>
            <a:endParaRPr lang="en-US" sz="3200" dirty="0"/>
          </a:p>
        </p:txBody>
      </p:sp>
    </p:spTree>
    <p:extLst>
      <p:ext uri="{BB962C8B-B14F-4D97-AF65-F5344CB8AC3E}">
        <p14:creationId xmlns:p14="http://schemas.microsoft.com/office/powerpoint/2010/main" val="518384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2.08333E-6 -2.96296E-6 L -2.08333E-6 0.00023 C 0.01628 -0.01134 0.00899 -0.00833 0.02136 -0.01157 C 0.02279 -0.01273 0.02409 -0.01435 0.02565 -0.01527 C 0.02995 -0.01782 0.04193 -0.02176 0.04714 -0.0287 C 0.04987 -0.0324 0.05169 -0.03842 0.05456 -0.0419 C 0.06133 -0.05 0.05964 -0.04768 0.06953 -0.06296 C 0.07604 -0.07291 0.08334 -0.08171 0.0888 -0.09352 C 0.09063 -0.09722 0.09245 -0.10092 0.09427 -0.10486 C 0.09531 -0.1074 0.09623 -0.11018 0.0974 -0.1125 C 0.09831 -0.11412 0.09961 -0.11504 0.10065 -0.1162 C 0.1013 -0.11805 0.10183 -0.1206 0.10274 -0.12199 C 0.11133 -0.13426 0.11302 -0.13264 0.12201 -0.14282 C 0.12396 -0.14514 0.12565 -0.14815 0.12748 -0.15046 C 0.12852 -0.15185 0.12969 -0.15277 0.1306 -0.1544 C 0.13177 -0.15602 0.13255 -0.15856 0.13386 -0.15995 C 0.13867 -0.16551 0.1444 -0.16898 0.14883 -0.17523 C 0.15065 -0.17777 0.15235 -0.18055 0.15417 -0.18287 C 0.15521 -0.18426 0.15638 -0.18518 0.15742 -0.1868 C 0.16042 -0.19097 0.16289 -0.19606 0.16602 -0.2 C 0.16901 -0.2037 0.17266 -0.20555 0.17565 -0.20949 C 0.17891 -0.21389 0.18047 -0.22199 0.18425 -0.22477 C 0.19076 -0.2294 0.18802 -0.22662 0.19284 -0.2324 C 0.19766 -0.24537 0.19154 -0.22963 0.19922 -0.24768 C 0.2 -0.24953 0.20052 -0.25162 0.2013 -0.25324 L 0.20677 -0.26273 L 0.20677 -0.2625 " pathEditMode="relative" rAng="0" ptsTypes="AAAAAAAAAAAAAAAAAAAAAAAAAAA">
                                      <p:cBhvr>
                                        <p:cTn id="21" dur="2000" fill="hold"/>
                                        <p:tgtEl>
                                          <p:spTgt spid="15"/>
                                        </p:tgtEl>
                                        <p:attrNameLst>
                                          <p:attrName>ppt_x</p:attrName>
                                          <p:attrName>ppt_y</p:attrName>
                                        </p:attrNameLst>
                                      </p:cBhvr>
                                      <p:rCtr x="10339"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4474" y="3159796"/>
            <a:ext cx="11357834" cy="2554545"/>
          </a:xfrm>
          <a:prstGeom prst="rect">
            <a:avLst/>
          </a:prstGeom>
        </p:spPr>
        <p:txBody>
          <a:bodyPr wrap="square">
            <a:spAutoFit/>
          </a:bodyPr>
          <a:lstStyle/>
          <a:p>
            <a:r>
              <a:rPr lang="vi-VN" sz="3200" b="1" dirty="0">
                <a:latin typeface="+mj-lt"/>
              </a:rPr>
              <a:t>  Có thể dựa vào đối tượng nghiên cứu để phân biệt khoa học về vật chất và hoa học về sự sống.</a:t>
            </a:r>
          </a:p>
          <a:p>
            <a:r>
              <a:rPr lang="vi-VN" sz="3200" b="1" dirty="0">
                <a:latin typeface="+mj-lt"/>
              </a:rPr>
              <a:t>- Đối tượng nghiên cứu của khoa học về sự sống là các vật sống. </a:t>
            </a:r>
          </a:p>
          <a:p>
            <a:r>
              <a:rPr lang="vi-VN" sz="3200" b="1" dirty="0">
                <a:latin typeface="+mj-lt"/>
              </a:rPr>
              <a:t>- Đối tượng nghiên cứu của khoa học về vật chất là các vật không sống .</a:t>
            </a:r>
          </a:p>
        </p:txBody>
      </p:sp>
      <p:sp>
        <p:nvSpPr>
          <p:cNvPr id="4" name="Rectangle 21">
            <a:hlinkClick r:id="" action="ppaction://noaction"/>
            <a:extLst>
              <a:ext uri="{FF2B5EF4-FFF2-40B4-BE49-F238E27FC236}">
                <a16:creationId xmlns:a16="http://schemas.microsoft.com/office/drawing/2014/main" xmlns="" id="{5B7DBAA6-07DC-485F-AB34-40DEE239EC3A}"/>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5" name="Rectangle 6">
            <a:extLst>
              <a:ext uri="{FF2B5EF4-FFF2-40B4-BE49-F238E27FC236}">
                <a16:creationId xmlns:a16="http://schemas.microsoft.com/office/drawing/2014/main" xmlns="" id="{B53E7264-BC0D-4005-A9F3-E94E0488E6B0}"/>
              </a:ext>
            </a:extLst>
          </p:cNvPr>
          <p:cNvSpPr>
            <a:spLocks noChangeArrowheads="1"/>
          </p:cNvSpPr>
          <p:nvPr/>
        </p:nvSpPr>
        <p:spPr bwMode="auto">
          <a:xfrm>
            <a:off x="0" y="662593"/>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sp>
        <p:nvSpPr>
          <p:cNvPr id="6" name="Rectangle 5">
            <a:extLst>
              <a:ext uri="{FF2B5EF4-FFF2-40B4-BE49-F238E27FC236}">
                <a16:creationId xmlns:a16="http://schemas.microsoft.com/office/drawing/2014/main" xmlns="" id="{BB9A5B73-19EE-4CE6-8FF3-FF4DFDF15AE4}"/>
              </a:ext>
            </a:extLst>
          </p:cNvPr>
          <p:cNvSpPr/>
          <p:nvPr/>
        </p:nvSpPr>
        <p:spPr>
          <a:xfrm>
            <a:off x="-28356" y="1211762"/>
            <a:ext cx="12220356" cy="1754326"/>
          </a:xfrm>
          <a:prstGeom prst="rect">
            <a:avLst/>
          </a:prstGeom>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biệt</a:t>
            </a:r>
            <a:r>
              <a:rPr lang="en-US" sz="3600" b="1" dirty="0">
                <a:solidFill>
                  <a:srgbClr val="FF0000"/>
                </a:solidFill>
                <a:latin typeface="Times New Roman" panose="02020603050405020304" pitchFamily="18" charset="0"/>
                <a:cs typeface="Times New Roman" panose="02020603050405020304" pitchFamily="18" charset="0"/>
              </a:rPr>
              <a:t> khoa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khoa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dựa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biệt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287208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1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1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12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8002" y="1058675"/>
            <a:ext cx="6848687" cy="894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spcCol="0" rtlCol="0" anchor="ctr"/>
          <a:lstStyle/>
          <a:p>
            <a:pPr algn="ctr" defTabSz="1218840"/>
            <a:r>
              <a:rPr lang="en-US" sz="4267" dirty="0">
                <a:solidFill>
                  <a:prstClr val="white"/>
                </a:solidFill>
                <a:latin typeface="Times New Roman" panose="02020603050405020304" pitchFamily="18" charset="0"/>
                <a:cs typeface="Times New Roman" panose="02020603050405020304" pitchFamily="18" charset="0"/>
              </a:rPr>
              <a:t>HƯỚNG DẪN VỀ NHÀ</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508001" y="3620904"/>
            <a:ext cx="11111340" cy="3149601"/>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3200" smtClean="0">
                <a:solidFill>
                  <a:schemeClr val="bg1"/>
                </a:solidFill>
                <a:latin typeface="Times New Roman" pitchFamily="18" charset="0"/>
                <a:cs typeface="Times New Roman" pitchFamily="18" charset="0"/>
              </a:rPr>
              <a:t>LÀM VIỆC NHÓM</a:t>
            </a:r>
          </a:p>
          <a:p>
            <a:pPr marL="514350" indent="-514350" algn="just" fontAlgn="base">
              <a:spcBef>
                <a:spcPct val="50000"/>
              </a:spcBef>
              <a:spcAft>
                <a:spcPct val="0"/>
              </a:spcAft>
              <a:buAutoNum type="arabicPeriod"/>
            </a:pPr>
            <a:r>
              <a:rPr lang="en-US" sz="3200" smtClean="0">
                <a:solidFill>
                  <a:schemeClr val="bg1"/>
                </a:solidFill>
                <a:latin typeface="Times New Roman" pitchFamily="18" charset="0"/>
                <a:cs typeface="Times New Roman" pitchFamily="18" charset="0"/>
              </a:rPr>
              <a:t>Cá nhân sưu tầm tranh ảnh về ứng dụng của KHTN</a:t>
            </a:r>
          </a:p>
          <a:p>
            <a:pPr marL="514350" indent="-514350" algn="just" fontAlgn="base">
              <a:spcBef>
                <a:spcPct val="50000"/>
              </a:spcBef>
              <a:spcAft>
                <a:spcPct val="0"/>
              </a:spcAft>
              <a:buAutoNum type="arabicPeriod"/>
            </a:pPr>
            <a:r>
              <a:rPr lang="en-US" sz="3200" smtClean="0">
                <a:solidFill>
                  <a:schemeClr val="bg1"/>
                </a:solidFill>
                <a:latin typeface="Times New Roman" pitchFamily="18" charset="0"/>
                <a:cs typeface="Times New Roman" pitchFamily="18" charset="0"/>
              </a:rPr>
              <a:t>Nhóm tập hợp, ghép thành poster</a:t>
            </a:r>
            <a:endParaRPr lang="en-US" sz="3200" dirty="0" err="1">
              <a:solidFill>
                <a:schemeClr val="bg1"/>
              </a:solidFill>
              <a:latin typeface="Times New Roman" pitchFamily="18" charset="0"/>
              <a:cs typeface="Times New Roman" pitchFamily="18" charset="0"/>
            </a:endParaRPr>
          </a:p>
        </p:txBody>
      </p:sp>
      <p:pic>
        <p:nvPicPr>
          <p:cNvPr id="10" name="Picture 9"/>
          <p:cNvPicPr>
            <a:picLocks noChangeAspect="1"/>
          </p:cNvPicPr>
          <p:nvPr/>
        </p:nvPicPr>
        <p:blipFill>
          <a:blip r:embed="rId2"/>
          <a:stretch>
            <a:fillRect/>
          </a:stretch>
        </p:blipFill>
        <p:spPr>
          <a:xfrm>
            <a:off x="7202276" y="-1512228"/>
            <a:ext cx="6364776" cy="4730906"/>
          </a:xfrm>
          <a:prstGeom prst="rect">
            <a:avLst/>
          </a:prstGeom>
        </p:spPr>
      </p:pic>
    </p:spTree>
    <p:extLst>
      <p:ext uri="{BB962C8B-B14F-4D97-AF65-F5344CB8AC3E}">
        <p14:creationId xmlns:p14="http://schemas.microsoft.com/office/powerpoint/2010/main" val="376000328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385409" y="292387"/>
            <a:ext cx="2486580" cy="1517784"/>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endParaRPr lang="en-US" sz="3600" b="1" dirty="0">
              <a:solidFill>
                <a:prstClr val="white"/>
              </a:solidFill>
            </a:endParaRPr>
          </a:p>
        </p:txBody>
      </p:sp>
      <p:sp>
        <p:nvSpPr>
          <p:cNvPr id="5" name="Heart 4"/>
          <p:cNvSpPr/>
          <p:nvPr/>
        </p:nvSpPr>
        <p:spPr>
          <a:xfrm>
            <a:off x="8769562" y="4855335"/>
            <a:ext cx="3422438" cy="1821496"/>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endParaRPr lang="en-US" sz="3600" b="1" dirty="0">
              <a:solidFill>
                <a:prstClr val="white"/>
              </a:solidFill>
            </a:endParaRPr>
          </a:p>
        </p:txBody>
      </p:sp>
      <p:sp>
        <p:nvSpPr>
          <p:cNvPr id="4" name="!!1"/>
          <p:cNvSpPr/>
          <p:nvPr/>
        </p:nvSpPr>
        <p:spPr>
          <a:xfrm>
            <a:off x="2104266" y="1051279"/>
            <a:ext cx="8220834" cy="5227720"/>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4400" b="1" dirty="0">
                <a:solidFill>
                  <a:prstClr val="white"/>
                </a:solidFill>
                <a:latin typeface="Times New Roman" panose="02020603050405020304" pitchFamily="18" charset="0"/>
                <a:cs typeface="Times New Roman" panose="02020603050405020304" pitchFamily="18" charset="0"/>
              </a:rPr>
              <a:t>XIN CHÂN THÀNH CẢM ƠN QUÝ THẦY CÔ!</a:t>
            </a:r>
          </a:p>
        </p:txBody>
      </p:sp>
    </p:spTree>
    <p:custDataLst>
      <p:tags r:id="rId1"/>
    </p:custDataLst>
    <p:extLst>
      <p:ext uri="{BB962C8B-B14F-4D97-AF65-F5344CB8AC3E}">
        <p14:creationId xmlns:p14="http://schemas.microsoft.com/office/powerpoint/2010/main" val="120272110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childTnLst>
                                </p:cTn>
                              </p:par>
                              <p:par>
                                <p:cTn id="14" presetID="32" presetClass="emph" presetSubtype="0" repeatCount="indefinite" fill="hold" grpId="0" nodeType="with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a16="http://schemas.microsoft.com/office/drawing/2014/main" xmlns=""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a16="http://schemas.microsoft.com/office/drawing/2014/main" xmlns="" id="{179D518B-9212-4146-A002-315169EB4AA0}"/>
              </a:ext>
            </a:extLst>
          </p:cNvPr>
          <p:cNvSpPr>
            <a:spLocks noChangeArrowheads="1"/>
          </p:cNvSpPr>
          <p:nvPr/>
        </p:nvSpPr>
        <p:spPr bwMode="auto">
          <a:xfrm>
            <a:off x="0" y="662593"/>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grpSp>
        <p:nvGrpSpPr>
          <p:cNvPr id="8" name="Group 7">
            <a:extLst>
              <a:ext uri="{FF2B5EF4-FFF2-40B4-BE49-F238E27FC236}">
                <a16:creationId xmlns:a16="http://schemas.microsoft.com/office/drawing/2014/main" xmlns="" id="{0D06457D-EEE5-4E47-A1EC-5F3695C7B533}"/>
              </a:ext>
            </a:extLst>
          </p:cNvPr>
          <p:cNvGrpSpPr/>
          <p:nvPr/>
        </p:nvGrpSpPr>
        <p:grpSpPr>
          <a:xfrm>
            <a:off x="4673142" y="1243992"/>
            <a:ext cx="4279878" cy="2832673"/>
            <a:chOff x="8048337" y="1296240"/>
            <a:chExt cx="6179743" cy="3413717"/>
          </a:xfrm>
        </p:grpSpPr>
        <p:sp>
          <p:nvSpPr>
            <p:cNvPr id="9" name="Rectangle 8">
              <a:extLst>
                <a:ext uri="{FF2B5EF4-FFF2-40B4-BE49-F238E27FC236}">
                  <a16:creationId xmlns:a16="http://schemas.microsoft.com/office/drawing/2014/main" xmlns="" id="{67E5F9D9-948D-4778-BB51-DA16C2C972E4}"/>
                </a:ext>
              </a:extLst>
            </p:cNvPr>
            <p:cNvSpPr/>
            <p:nvPr/>
          </p:nvSpPr>
          <p:spPr>
            <a:xfrm>
              <a:off x="8048337" y="3856868"/>
              <a:ext cx="6179743" cy="853089"/>
            </a:xfrm>
            <a:prstGeom prst="rect">
              <a:avLst/>
            </a:prstGeom>
          </p:spPr>
          <p:txBody>
            <a:bodyPr wrap="square">
              <a:spAutoFit/>
            </a:bodyPr>
            <a:lstStyle/>
            <a:p>
              <a:pPr defTabSz="685800"/>
              <a:r>
                <a:rPr lang="vi-VN" sz="2000" dirty="0">
                  <a:solidFill>
                    <a:prstClr val="black"/>
                  </a:solidFill>
                  <a:latin typeface="Times New Roman" panose="02020603050405020304" pitchFamily="18" charset="0"/>
                  <a:cs typeface="Times New Roman" panose="02020603050405020304" pitchFamily="18" charset="0"/>
                </a:rPr>
                <a:t>Thí nghiệm 2: Sục khí carbon dioxide vào cốc chứa nước vôi trong</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5B0C9AF8-C9FC-4654-B897-1EF9219131DE}"/>
                </a:ext>
              </a:extLst>
            </p:cNvPr>
            <p:cNvPicPr>
              <a:picLocks noChangeAspect="1"/>
            </p:cNvPicPr>
            <p:nvPr/>
          </p:nvPicPr>
          <p:blipFill>
            <a:blip r:embed="rId2"/>
            <a:stretch>
              <a:fillRect/>
            </a:stretch>
          </p:blipFill>
          <p:spPr>
            <a:xfrm>
              <a:off x="8048338" y="1296240"/>
              <a:ext cx="5671522" cy="2619039"/>
            </a:xfrm>
            <a:prstGeom prst="rect">
              <a:avLst/>
            </a:prstGeom>
          </p:spPr>
        </p:pic>
      </p:grpSp>
      <p:grpSp>
        <p:nvGrpSpPr>
          <p:cNvPr id="12" name="Group 11">
            <a:extLst>
              <a:ext uri="{FF2B5EF4-FFF2-40B4-BE49-F238E27FC236}">
                <a16:creationId xmlns:a16="http://schemas.microsoft.com/office/drawing/2014/main" xmlns="" id="{469550BE-4130-44FF-A5F6-0A00933E043F}"/>
              </a:ext>
            </a:extLst>
          </p:cNvPr>
          <p:cNvGrpSpPr/>
          <p:nvPr/>
        </p:nvGrpSpPr>
        <p:grpSpPr>
          <a:xfrm>
            <a:off x="357772" y="4076665"/>
            <a:ext cx="3885257" cy="2879589"/>
            <a:chOff x="910465" y="3265238"/>
            <a:chExt cx="4563293" cy="4054955"/>
          </a:xfrm>
        </p:grpSpPr>
        <p:pic>
          <p:nvPicPr>
            <p:cNvPr id="13" name="Picture 12">
              <a:extLst>
                <a:ext uri="{FF2B5EF4-FFF2-40B4-BE49-F238E27FC236}">
                  <a16:creationId xmlns:a16="http://schemas.microsoft.com/office/drawing/2014/main" xmlns="" id="{4AB1FD49-7BB0-4F37-A07E-1ADF198745D3}"/>
                </a:ext>
              </a:extLst>
            </p:cNvPr>
            <p:cNvPicPr>
              <a:picLocks noChangeAspect="1"/>
            </p:cNvPicPr>
            <p:nvPr/>
          </p:nvPicPr>
          <p:blipFill>
            <a:blip r:embed="rId3"/>
            <a:stretch>
              <a:fillRect/>
            </a:stretch>
          </p:blipFill>
          <p:spPr>
            <a:xfrm>
              <a:off x="910465" y="3265238"/>
              <a:ext cx="4563293" cy="2946431"/>
            </a:xfrm>
            <a:prstGeom prst="rect">
              <a:avLst/>
            </a:prstGeom>
          </p:spPr>
        </p:pic>
        <p:sp>
          <p:nvSpPr>
            <p:cNvPr id="14" name="Rectangle 13">
              <a:extLst>
                <a:ext uri="{FF2B5EF4-FFF2-40B4-BE49-F238E27FC236}">
                  <a16:creationId xmlns:a16="http://schemas.microsoft.com/office/drawing/2014/main" xmlns="" id="{6EB4A164-C32F-4E3D-A788-FBDC4D7D78D8}"/>
                </a:ext>
              </a:extLst>
            </p:cNvPr>
            <p:cNvSpPr/>
            <p:nvPr/>
          </p:nvSpPr>
          <p:spPr>
            <a:xfrm>
              <a:off x="910465" y="6226428"/>
              <a:ext cx="4563293" cy="1093765"/>
            </a:xfrm>
            <a:prstGeom prst="rect">
              <a:avLst/>
            </a:prstGeom>
          </p:spPr>
          <p:txBody>
            <a:bodyPr wrap="square">
              <a:spAutoFit/>
            </a:bodyPr>
            <a:lstStyle/>
            <a:p>
              <a:pPr algn="ctr" defTabSz="685800"/>
              <a:r>
                <a:rPr lang="en-US" sz="2000" dirty="0" err="1">
                  <a:solidFill>
                    <a:prstClr val="black"/>
                  </a:solidFill>
                  <a:latin typeface="Times New Roman" panose="02020603050405020304" pitchFamily="18" charset="0"/>
                  <a:cs typeface="Times New Roman" panose="02020603050405020304" pitchFamily="18" charset="0"/>
                </a:rPr>
                <a:t>Thí</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nghiệm</a:t>
              </a:r>
              <a:r>
                <a:rPr lang="en-US" sz="2000" dirty="0">
                  <a:solidFill>
                    <a:prstClr val="black"/>
                  </a:solidFill>
                  <a:latin typeface="Times New Roman" panose="02020603050405020304" pitchFamily="18" charset="0"/>
                  <a:cs typeface="Times New Roman" panose="02020603050405020304" pitchFamily="18" charset="0"/>
                </a:rPr>
                <a:t> 3: Quan </a:t>
              </a:r>
              <a:r>
                <a:rPr lang="en-US" sz="2000" dirty="0" err="1">
                  <a:solidFill>
                    <a:prstClr val="black"/>
                  </a:solidFill>
                  <a:latin typeface="Times New Roman" panose="02020603050405020304" pitchFamily="18" charset="0"/>
                  <a:cs typeface="Times New Roman" panose="02020603050405020304" pitchFamily="18" charset="0"/>
                </a:rPr>
                <a:t>sát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quá</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nảy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mầm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đậu</a:t>
              </a:r>
              <a:r>
                <a:rPr lang="en-US" sz="2000" dirty="0">
                  <a:solidFill>
                    <a:prstClr val="black"/>
                  </a:solidFill>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a16="http://schemas.microsoft.com/office/drawing/2014/main" xmlns="" id="{1D27D260-38D9-4D43-9BD8-23EF6897CB35}"/>
              </a:ext>
            </a:extLst>
          </p:cNvPr>
          <p:cNvGrpSpPr/>
          <p:nvPr/>
        </p:nvGrpSpPr>
        <p:grpSpPr>
          <a:xfrm>
            <a:off x="4673142" y="4076665"/>
            <a:ext cx="3927901" cy="2872529"/>
            <a:chOff x="6079019" y="3265238"/>
            <a:chExt cx="4624598" cy="4004423"/>
          </a:xfrm>
        </p:grpSpPr>
        <p:pic>
          <p:nvPicPr>
            <p:cNvPr id="16" name="Picture 15">
              <a:extLst>
                <a:ext uri="{FF2B5EF4-FFF2-40B4-BE49-F238E27FC236}">
                  <a16:creationId xmlns:a16="http://schemas.microsoft.com/office/drawing/2014/main" xmlns="" id="{D244DE25-E41E-48F3-B471-C70EF8442AD9}"/>
                </a:ext>
              </a:extLst>
            </p:cNvPr>
            <p:cNvPicPr>
              <a:picLocks noChangeAspect="1"/>
            </p:cNvPicPr>
            <p:nvPr/>
          </p:nvPicPr>
          <p:blipFill>
            <a:blip r:embed="rId4"/>
            <a:stretch>
              <a:fillRect/>
            </a:stretch>
          </p:blipFill>
          <p:spPr>
            <a:xfrm>
              <a:off x="6079019" y="3265238"/>
              <a:ext cx="4624598" cy="2931381"/>
            </a:xfrm>
            <a:prstGeom prst="rect">
              <a:avLst/>
            </a:prstGeom>
          </p:spPr>
        </p:pic>
        <p:sp>
          <p:nvSpPr>
            <p:cNvPr id="17" name="Rectangle 16">
              <a:extLst>
                <a:ext uri="{FF2B5EF4-FFF2-40B4-BE49-F238E27FC236}">
                  <a16:creationId xmlns:a16="http://schemas.microsoft.com/office/drawing/2014/main" xmlns="" id="{3E94EC8B-102F-4FC8-A707-0D0D5C332E2B}"/>
                </a:ext>
              </a:extLst>
            </p:cNvPr>
            <p:cNvSpPr/>
            <p:nvPr/>
          </p:nvSpPr>
          <p:spPr>
            <a:xfrm>
              <a:off x="6079019" y="6196620"/>
              <a:ext cx="4624598" cy="1073041"/>
            </a:xfrm>
            <a:prstGeom prst="rect">
              <a:avLst/>
            </a:prstGeom>
          </p:spPr>
          <p:txBody>
            <a:bodyPr wrap="square">
              <a:spAutoFit/>
            </a:bodyPr>
            <a:lstStyle/>
            <a:p>
              <a:pPr algn="ctr" defTabSz="685800"/>
              <a:r>
                <a:rPr lang="en-US" sz="2000" dirty="0" err="1">
                  <a:solidFill>
                    <a:prstClr val="black"/>
                  </a:solidFill>
                  <a:latin typeface="Times New Roman" panose="02020603050405020304" pitchFamily="18" charset="0"/>
                  <a:cs typeface="Times New Roman" panose="02020603050405020304" pitchFamily="18" charset="0"/>
                </a:rPr>
                <a:t>Thí</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nghiệm</a:t>
              </a:r>
              <a:r>
                <a:rPr lang="en-US" sz="2000" dirty="0">
                  <a:solidFill>
                    <a:prstClr val="black"/>
                  </a:solidFill>
                  <a:latin typeface="Times New Roman" panose="02020603050405020304" pitchFamily="18" charset="0"/>
                  <a:cs typeface="Times New Roman" panose="02020603050405020304" pitchFamily="18" charset="0"/>
                </a:rPr>
                <a:t> 4: </a:t>
              </a:r>
              <a:r>
                <a:rPr lang="en-US" sz="2000" dirty="0" err="1">
                  <a:solidFill>
                    <a:prstClr val="black"/>
                  </a:solidFill>
                  <a:latin typeface="Times New Roman" panose="02020603050405020304" pitchFamily="18" charset="0"/>
                  <a:cs typeface="Times New Roman" panose="02020603050405020304" pitchFamily="18" charset="0"/>
                </a:rPr>
                <a:t>Chiếu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đèn</a:t>
              </a:r>
              <a:r>
                <a:rPr lang="en-US" sz="2000" dirty="0">
                  <a:solidFill>
                    <a:prstClr val="black"/>
                  </a:solidFill>
                  <a:latin typeface="Times New Roman" panose="02020603050405020304" pitchFamily="18" charset="0"/>
                  <a:cs typeface="Times New Roman" panose="02020603050405020304" pitchFamily="18" charset="0"/>
                </a:rPr>
                <a:t> pin </a:t>
              </a:r>
              <a:r>
                <a:rPr lang="en-US" sz="2000" dirty="0" err="1">
                  <a:solidFill>
                    <a:prstClr val="black"/>
                  </a:solidFill>
                  <a:latin typeface="Times New Roman" panose="02020603050405020304" pitchFamily="18" charset="0"/>
                  <a:cs typeface="Times New Roman" panose="02020603050405020304" pitchFamily="18" charset="0"/>
                </a:rPr>
                <a:t>vào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địa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cầu</a:t>
              </a:r>
              <a:endParaRPr lang="en-US" sz="2000" dirty="0">
                <a:solidFill>
                  <a:prstClr val="black"/>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D7A3B09F-2CCC-4237-9E9C-7092D844C5CA}"/>
              </a:ext>
            </a:extLst>
          </p:cNvPr>
          <p:cNvGrpSpPr/>
          <p:nvPr/>
        </p:nvGrpSpPr>
        <p:grpSpPr>
          <a:xfrm>
            <a:off x="357772" y="1264775"/>
            <a:ext cx="3885257" cy="2887499"/>
            <a:chOff x="1045029" y="44865"/>
            <a:chExt cx="4428730" cy="3473025"/>
          </a:xfrm>
        </p:grpSpPr>
        <p:sp>
          <p:nvSpPr>
            <p:cNvPr id="19" name="Rectangle 18">
              <a:extLst>
                <a:ext uri="{FF2B5EF4-FFF2-40B4-BE49-F238E27FC236}">
                  <a16:creationId xmlns:a16="http://schemas.microsoft.com/office/drawing/2014/main" xmlns="" id="{1A06850F-246F-4213-8DD0-A160AD7313D0}"/>
                </a:ext>
              </a:extLst>
            </p:cNvPr>
            <p:cNvSpPr/>
            <p:nvPr/>
          </p:nvSpPr>
          <p:spPr>
            <a:xfrm>
              <a:off x="1045030" y="2574042"/>
              <a:ext cx="4428729" cy="943848"/>
            </a:xfrm>
            <a:prstGeom prst="rect">
              <a:avLst/>
            </a:prstGeom>
          </p:spPr>
          <p:txBody>
            <a:bodyPr wrap="square">
              <a:spAutoFit/>
            </a:bodyPr>
            <a:lstStyle/>
            <a:p>
              <a:pPr algn="ctr" defTabSz="685800"/>
              <a:r>
                <a:rPr lang="en-US" sz="2000" dirty="0">
                  <a:solidFill>
                    <a:prstClr val="black"/>
                  </a:solidFill>
                  <a:latin typeface="Times New Roman" panose="02020603050405020304" pitchFamily="18" charset="0"/>
                  <a:cs typeface="Times New Roman" panose="02020603050405020304" pitchFamily="18" charset="0"/>
                </a:rPr>
                <a:t>T</a:t>
              </a:r>
              <a:r>
                <a:rPr lang="vi-VN" sz="2000" dirty="0">
                  <a:solidFill>
                    <a:prstClr val="black"/>
                  </a:solidFill>
                  <a:latin typeface="Times New Roman" panose="02020603050405020304" pitchFamily="18" charset="0"/>
                  <a:cs typeface="Times New Roman" panose="02020603050405020304" pitchFamily="18" charset="0"/>
                </a:rPr>
                <a:t>hí nghiệm 1: C</a:t>
              </a:r>
              <a:r>
                <a:rPr lang="en-US" sz="2000" dirty="0" err="1">
                  <a:solidFill>
                    <a:prstClr val="black"/>
                  </a:solidFill>
                  <a:latin typeface="Times New Roman" panose="02020603050405020304" pitchFamily="18" charset="0"/>
                  <a:cs typeface="Times New Roman" panose="02020603050405020304" pitchFamily="18" charset="0"/>
                </a:rPr>
                <a:t>ầm</a:t>
              </a:r>
              <a:r>
                <a:rPr lang="vi-VN" sz="2000" dirty="0">
                  <a:solidFill>
                    <a:prstClr val="black"/>
                  </a:solidFill>
                  <a:latin typeface="Times New Roman" panose="02020603050405020304" pitchFamily="18" charset="0"/>
                  <a:cs typeface="Times New Roman" panose="02020603050405020304" pitchFamily="18" charset="0"/>
                </a:rPr>
                <a:t> một tờ giấy giơ lên cao và buông tay</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7ABD6F7A-B6ED-40E2-B8DC-45A0342016F1}"/>
                </a:ext>
              </a:extLst>
            </p:cNvPr>
            <p:cNvPicPr>
              <a:picLocks noChangeAspect="1"/>
            </p:cNvPicPr>
            <p:nvPr/>
          </p:nvPicPr>
          <p:blipFill>
            <a:blip r:embed="rId5"/>
            <a:stretch>
              <a:fillRect/>
            </a:stretch>
          </p:blipFill>
          <p:spPr>
            <a:xfrm>
              <a:off x="1045029" y="44865"/>
              <a:ext cx="4428729" cy="2562685"/>
            </a:xfrm>
            <a:prstGeom prst="rect">
              <a:avLst/>
            </a:prstGeom>
          </p:spPr>
        </p:pic>
      </p:grpSp>
      <p:sp>
        <p:nvSpPr>
          <p:cNvPr id="22" name="TextBox 21">
            <a:extLst>
              <a:ext uri="{FF2B5EF4-FFF2-40B4-BE49-F238E27FC236}">
                <a16:creationId xmlns:a16="http://schemas.microsoft.com/office/drawing/2014/main" xmlns="" id="{992035B9-BF7A-42E8-94A8-01C99C62BE4C}"/>
              </a:ext>
            </a:extLst>
          </p:cNvPr>
          <p:cNvSpPr txBox="1"/>
          <p:nvPr/>
        </p:nvSpPr>
        <p:spPr>
          <a:xfrm>
            <a:off x="9009089" y="1264775"/>
            <a:ext cx="3137941" cy="55092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wrap="square" rtlCol="0">
            <a:spAutoFit/>
          </a:bodyPr>
          <a:lstStyle/>
          <a:p>
            <a:pPr defTabSz="914400"/>
            <a:r>
              <a:rPr lang="en-US" sz="3200" kern="0" dirty="0" err="1">
                <a:solidFill>
                  <a:srgbClr val="002060"/>
                </a:solidFill>
                <a:latin typeface="Times New Roman" panose="02020603050405020304" pitchFamily="18" charset="0"/>
                <a:cs typeface="Times New Roman" panose="02020603050405020304" pitchFamily="18" charset="0"/>
              </a:rPr>
              <a:t>Hoạt</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động</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nhóm</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a:solidFill>
                  <a:prstClr val="black"/>
                </a:solidFill>
                <a:latin typeface="Times New Roman" panose="02020603050405020304" pitchFamily="18" charset="0"/>
                <a:cs typeface="Times New Roman" panose="02020603050405020304" pitchFamily="18" charset="0"/>
              </a:rPr>
              <a:t>C</a:t>
            </a:r>
            <a:r>
              <a:rPr lang="en-US" sz="3200" kern="0" dirty="0" err="1">
                <a:solidFill>
                  <a:prstClr val="black"/>
                </a:solidFill>
                <a:latin typeface="Times New Roman" panose="02020603050405020304" pitchFamily="18" charset="0"/>
                <a:cs typeface="Times New Roman" panose="02020603050405020304" pitchFamily="18" charset="0"/>
              </a:rPr>
              <a:t>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nhóm</a:t>
            </a:r>
            <a:r>
              <a:rPr lang="en-US" sz="3200" kern="0" dirty="0">
                <a:solidFill>
                  <a:prstClr val="black"/>
                </a:solidFill>
                <a:latin typeface="Times New Roman" panose="02020603050405020304" pitchFamily="18" charset="0"/>
                <a:cs typeface="Times New Roman" panose="02020603050405020304" pitchFamily="18" charset="0"/>
              </a:rPr>
              <a:t> HS </a:t>
            </a:r>
            <a:r>
              <a:rPr lang="en-US" sz="3200" kern="0" dirty="0" err="1">
                <a:solidFill>
                  <a:prstClr val="black"/>
                </a:solidFill>
                <a:latin typeface="Times New Roman" panose="02020603050405020304" pitchFamily="18" charset="0"/>
                <a:cs typeface="Times New Roman" panose="02020603050405020304" pitchFamily="18" charset="0"/>
              </a:rPr>
              <a:t>tiến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hành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thí</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nghiệm</a:t>
            </a:r>
            <a:r>
              <a:rPr lang="en-US" sz="3200" kern="0" dirty="0">
                <a:solidFill>
                  <a:prstClr val="black"/>
                </a:solidFill>
                <a:latin typeface="Times New Roman" panose="02020603050405020304" pitchFamily="18" charset="0"/>
                <a:cs typeface="Times New Roman" panose="02020603050405020304" pitchFamily="18" charset="0"/>
              </a:rPr>
              <a:t> 1, 2, 4. </a:t>
            </a:r>
            <a:r>
              <a:rPr lang="en-US" sz="3200" kern="0" dirty="0" err="1">
                <a:solidFill>
                  <a:prstClr val="black"/>
                </a:solidFill>
                <a:latin typeface="Times New Roman" panose="02020603050405020304" pitchFamily="18" charset="0"/>
                <a:cs typeface="Times New Roman" panose="02020603050405020304" pitchFamily="18" charset="0"/>
              </a:rPr>
              <a:t>Yêu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cầu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quan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sát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hiện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tượng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xảy</a:t>
            </a:r>
            <a:r>
              <a:rPr lang="en-US" sz="3200" kern="0" dirty="0">
                <a:solidFill>
                  <a:prstClr val="black"/>
                </a:solidFill>
                <a:latin typeface="Times New Roman" panose="02020603050405020304" pitchFamily="18" charset="0"/>
                <a:cs typeface="Times New Roman" panose="02020603050405020304" pitchFamily="18" charset="0"/>
              </a:rPr>
              <a:t> ra </a:t>
            </a:r>
            <a:r>
              <a:rPr lang="en-US" sz="3200" kern="0" dirty="0" err="1">
                <a:solidFill>
                  <a:prstClr val="black"/>
                </a:solidFill>
                <a:latin typeface="Times New Roman" panose="02020603050405020304" pitchFamily="18" charset="0"/>
                <a:cs typeface="Times New Roman" panose="02020603050405020304" pitchFamily="18" charset="0"/>
              </a:rPr>
              <a:t>và</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dự</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đoán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thí</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nghiệm</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này</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thuộc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lĩnh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vực</a:t>
            </a:r>
            <a:r>
              <a:rPr lang="en-US" sz="3200" kern="0" dirty="0">
                <a:solidFill>
                  <a:prstClr val="black"/>
                </a:solidFill>
                <a:latin typeface="Times New Roman" panose="02020603050405020304" pitchFamily="18" charset="0"/>
                <a:cs typeface="Times New Roman" panose="02020603050405020304" pitchFamily="18" charset="0"/>
              </a:rPr>
              <a:t> khoa </a:t>
            </a:r>
            <a:r>
              <a:rPr lang="en-US" sz="3200" kern="0" dirty="0" err="1">
                <a:solidFill>
                  <a:prstClr val="black"/>
                </a:solidFill>
                <a:latin typeface="Times New Roman" panose="02020603050405020304" pitchFamily="18" charset="0"/>
                <a:cs typeface="Times New Roman" panose="02020603050405020304" pitchFamily="18" charset="0"/>
              </a:rPr>
              <a:t>học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tự</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nhiên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nào</a:t>
            </a:r>
            <a:endParaRPr lang="en-US" sz="3200" kern="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xmlns="" id="{7309DC0D-5CB5-4874-9613-398DD06D1DEE}"/>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27" name="TextBox 26">
            <a:extLst>
              <a:ext uri="{FF2B5EF4-FFF2-40B4-BE49-F238E27FC236}">
                <a16:creationId xmlns:a16="http://schemas.microsoft.com/office/drawing/2014/main" xmlns="" id="{805D7D09-C4A2-444A-AFB3-C37D45AD6A83}"/>
              </a:ext>
            </a:extLst>
          </p:cNvPr>
          <p:cNvSpPr txBox="1"/>
          <p:nvPr/>
        </p:nvSpPr>
        <p:spPr>
          <a:xfrm>
            <a:off x="17696" y="5817323"/>
            <a:ext cx="12174303" cy="1077218"/>
          </a:xfrm>
          <a:prstGeom prst="rect">
            <a:avLst/>
          </a:prstGeom>
          <a:noFill/>
        </p:spPr>
        <p:txBody>
          <a:bodyPr wrap="square">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xmlns="" id="{43937BBA-382D-47D1-B2D2-B479D9FFA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514" y="2072318"/>
            <a:ext cx="7495083" cy="3595088"/>
          </a:xfrm>
          <a:prstGeom prst="rect">
            <a:avLst/>
          </a:prstGeom>
        </p:spPr>
      </p:pic>
      <p:sp>
        <p:nvSpPr>
          <p:cNvPr id="29" name="TextBox 28">
            <a:extLst>
              <a:ext uri="{FF2B5EF4-FFF2-40B4-BE49-F238E27FC236}">
                <a16:creationId xmlns:a16="http://schemas.microsoft.com/office/drawing/2014/main" xmlns="" id="{7E082045-8189-4169-9196-ECFD7D393A95}"/>
              </a:ext>
            </a:extLst>
          </p:cNvPr>
          <p:cNvSpPr txBox="1"/>
          <p:nvPr/>
        </p:nvSpPr>
        <p:spPr>
          <a:xfrm>
            <a:off x="4930542" y="3577673"/>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30" name="Rectangle 6">
            <a:extLst>
              <a:ext uri="{FF2B5EF4-FFF2-40B4-BE49-F238E27FC236}">
                <a16:creationId xmlns:a16="http://schemas.microsoft.com/office/drawing/2014/main" xmlns="" id="{0CC1EA84-854A-4618-BA7A-44214667444D}"/>
              </a:ext>
            </a:extLst>
          </p:cNvPr>
          <p:cNvSpPr>
            <a:spLocks noChangeArrowheads="1"/>
          </p:cNvSpPr>
          <p:nvPr/>
        </p:nvSpPr>
        <p:spPr bwMode="auto">
          <a:xfrm>
            <a:off x="0" y="1212530"/>
            <a:ext cx="100046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1: Cầm một tờ giấy giơ lên cao và </a:t>
            </a:r>
            <a:r>
              <a:rPr lang="vi-VN" altLang="en-US" b="1">
                <a:latin typeface="Times New Roman" panose="02020603050405020304" pitchFamily="18" charset="0"/>
              </a:rPr>
              <a:t>buông </a:t>
            </a:r>
            <a:r>
              <a:rPr lang="vi-VN" altLang="en-US" b="1" smtClean="0">
                <a:latin typeface="Times New Roman" panose="02020603050405020304" pitchFamily="18" charset="0"/>
              </a:rPr>
              <a:t>tay</a:t>
            </a:r>
            <a:endParaRPr lang="vi-VN" altLang="en-US" b="1" dirty="0">
              <a:latin typeface="Times New Roman" panose="02020603050405020304" pitchFamily="18" charset="0"/>
            </a:endParaRPr>
          </a:p>
        </p:txBody>
      </p:sp>
      <p:sp>
        <p:nvSpPr>
          <p:cNvPr id="31" name="Rectangle 21">
            <a:hlinkClick r:id="" action="ppaction://noaction"/>
            <a:extLst>
              <a:ext uri="{FF2B5EF4-FFF2-40B4-BE49-F238E27FC236}">
                <a16:creationId xmlns:a16="http://schemas.microsoft.com/office/drawing/2014/main" xmlns="" id="{3A3733E3-913D-43A3-A6FC-45E9FE091382}"/>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3520642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05D7D09-C4A2-444A-AFB3-C37D45AD6A83}"/>
              </a:ext>
            </a:extLst>
          </p:cNvPr>
          <p:cNvSpPr txBox="1"/>
          <p:nvPr/>
        </p:nvSpPr>
        <p:spPr>
          <a:xfrm>
            <a:off x="17696" y="5335988"/>
            <a:ext cx="12306925" cy="1569660"/>
          </a:xfrm>
          <a:prstGeom prst="rect">
            <a:avLst/>
          </a:prstGeom>
          <a:noFill/>
        </p:spPr>
        <p:txBody>
          <a:bodyPr wrap="square">
            <a:spAutoFit/>
          </a:bodyPr>
          <a:lstStyle/>
          <a:p>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 vôi đục dần và xuất hiện chất rắn màu trắng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không tan (kết tủa).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Nếu tiếp tục sục khí </a:t>
            </a:r>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arbon dioxide (CO2) đến dư thì kết tủa sẽ tan dần và dung dịch trở nên trong suốt.</a:t>
            </a:r>
          </a:p>
        </p:txBody>
      </p:sp>
      <p:sp>
        <p:nvSpPr>
          <p:cNvPr id="30" name="Rectangle 6">
            <a:extLst>
              <a:ext uri="{FF2B5EF4-FFF2-40B4-BE49-F238E27FC236}">
                <a16:creationId xmlns:a16="http://schemas.microsoft.com/office/drawing/2014/main" xmlns="" id="{0CC1EA84-854A-4618-BA7A-44214667444D}"/>
              </a:ext>
            </a:extLst>
          </p:cNvPr>
          <p:cNvSpPr>
            <a:spLocks noChangeArrowheads="1"/>
          </p:cNvSpPr>
          <p:nvPr/>
        </p:nvSpPr>
        <p:spPr bwMode="auto">
          <a:xfrm>
            <a:off x="-1" y="1260000"/>
            <a:ext cx="123246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2: Sục khí carbon dioxide vào cốc chứa nước vôi trong</a:t>
            </a:r>
          </a:p>
        </p:txBody>
      </p:sp>
      <p:pic>
        <p:nvPicPr>
          <p:cNvPr id="3" name="co2 và đ voi (1)">
            <a:hlinkClick r:id="" action="ppaction://media"/>
            <a:extLst>
              <a:ext uri="{FF2B5EF4-FFF2-40B4-BE49-F238E27FC236}">
                <a16:creationId xmlns:a16="http://schemas.microsoft.com/office/drawing/2014/main" xmlns="" id="{C60B2F7E-9421-4CF9-B28D-A37206F92B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98426" y="1948384"/>
            <a:ext cx="7330189" cy="3373124"/>
          </a:xfrm>
          <a:prstGeom prst="rect">
            <a:avLst/>
          </a:prstGeom>
        </p:spPr>
      </p:pic>
      <p:sp>
        <p:nvSpPr>
          <p:cNvPr id="29" name="TextBox 28">
            <a:extLst>
              <a:ext uri="{FF2B5EF4-FFF2-40B4-BE49-F238E27FC236}">
                <a16:creationId xmlns:a16="http://schemas.microsoft.com/office/drawing/2014/main" xmlns="" id="{7E082045-8189-4169-9196-ECFD7D393A95}"/>
              </a:ext>
            </a:extLst>
          </p:cNvPr>
          <p:cNvSpPr txBox="1"/>
          <p:nvPr/>
        </p:nvSpPr>
        <p:spPr>
          <a:xfrm>
            <a:off x="5027894" y="3206189"/>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14" name="Rectangle 6">
            <a:extLst>
              <a:ext uri="{FF2B5EF4-FFF2-40B4-BE49-F238E27FC236}">
                <a16:creationId xmlns:a16="http://schemas.microsoft.com/office/drawing/2014/main" xmlns="" id="{07E97503-E80B-4E5E-8775-105CD53DABDD}"/>
              </a:ext>
            </a:extLst>
          </p:cNvPr>
          <p:cNvSpPr>
            <a:spLocks noChangeArrowheads="1"/>
          </p:cNvSpPr>
          <p:nvPr/>
        </p:nvSpPr>
        <p:spPr bwMode="auto">
          <a:xfrm>
            <a:off x="17696" y="675225"/>
            <a:ext cx="88177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5" name="Rectangle 21">
            <a:hlinkClick r:id="" action="ppaction://noaction"/>
            <a:extLst>
              <a:ext uri="{FF2B5EF4-FFF2-40B4-BE49-F238E27FC236}">
                <a16:creationId xmlns:a16="http://schemas.microsoft.com/office/drawing/2014/main" xmlns="" id="{36DA7673-16B9-484E-BE91-4C97C17985AA}"/>
              </a:ext>
            </a:extLst>
          </p:cNvPr>
          <p:cNvSpPr>
            <a:spLocks noChangeArrowheads="1"/>
          </p:cNvSpPr>
          <p:nvPr/>
        </p:nvSpPr>
        <p:spPr bwMode="auto">
          <a:xfrm>
            <a:off x="-1" y="0"/>
            <a:ext cx="13864489"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2090736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childTnLst>
        </p:cTn>
      </p:par>
    </p:tnLst>
    <p:bldLst>
      <p:bldP spid="27" grpId="0"/>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05D7D09-C4A2-444A-AFB3-C37D45AD6A83}"/>
              </a:ext>
            </a:extLst>
          </p:cNvPr>
          <p:cNvSpPr txBox="1"/>
          <p:nvPr/>
        </p:nvSpPr>
        <p:spPr>
          <a:xfrm>
            <a:off x="157397" y="5766906"/>
            <a:ext cx="11877206" cy="1077218"/>
          </a:xfrm>
          <a:prstGeom prst="rect">
            <a:avLst/>
          </a:prstGeom>
          <a:noFill/>
        </p:spPr>
        <p:txBody>
          <a:bodyPr wrap="square">
            <a:spAutoFit/>
          </a:bodyPr>
          <a:lstStyle/>
          <a:p>
            <a:pPr lvl="0"/>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Sau khi hấp thu nước, hạt đậu sẽ nảy mầm và phát triển thành cây hoàn chỉnh.</a:t>
            </a:r>
          </a:p>
        </p:txBody>
      </p:sp>
      <p:sp>
        <p:nvSpPr>
          <p:cNvPr id="30" name="Rectangle 6">
            <a:extLst>
              <a:ext uri="{FF2B5EF4-FFF2-40B4-BE49-F238E27FC236}">
                <a16:creationId xmlns:a16="http://schemas.microsoft.com/office/drawing/2014/main" xmlns="" id="{0CC1EA84-854A-4618-BA7A-44214667444D}"/>
              </a:ext>
            </a:extLst>
          </p:cNvPr>
          <p:cNvSpPr>
            <a:spLocks noChangeArrowheads="1"/>
          </p:cNvSpPr>
          <p:nvPr/>
        </p:nvSpPr>
        <p:spPr bwMode="auto">
          <a:xfrm>
            <a:off x="0" y="1241002"/>
            <a:ext cx="100719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solidFill>
                  <a:prstClr val="black"/>
                </a:solidFill>
                <a:latin typeface="Times New Roman" panose="02020603050405020304" pitchFamily="18" charset="0"/>
              </a:rPr>
              <a:t>Thí nghiệm 3: Quan sát quá trình nảy mầm của hạt đậu.</a:t>
            </a:r>
          </a:p>
        </p:txBody>
      </p:sp>
      <p:pic>
        <p:nvPicPr>
          <p:cNvPr id="8" name="Picture 2" descr="Video thú vị]: Cận cảnh quá trình hạt đậu nảy mầm tới khi bén rễ và mọc  thành cây - VnReview - Tin nóng">
            <a:extLst>
              <a:ext uri="{FF2B5EF4-FFF2-40B4-BE49-F238E27FC236}">
                <a16:creationId xmlns:a16="http://schemas.microsoft.com/office/drawing/2014/main" xmlns="" id="{057CB3FA-D6E3-4002-8D9E-5E5D1D8A23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6768" y="1873670"/>
            <a:ext cx="7358464" cy="38195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7E082045-8189-4169-9196-ECFD7D393A95}"/>
              </a:ext>
            </a:extLst>
          </p:cNvPr>
          <p:cNvSpPr txBox="1"/>
          <p:nvPr/>
        </p:nvSpPr>
        <p:spPr>
          <a:xfrm>
            <a:off x="5145881" y="3429000"/>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học</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a16="http://schemas.microsoft.com/office/drawing/2014/main" xmlns="" id="{818D84E2-E1E5-4693-9916-3E0712085B9F}"/>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0" name="Rectangle 21">
            <a:hlinkClick r:id="" action="ppaction://noaction"/>
            <a:extLst>
              <a:ext uri="{FF2B5EF4-FFF2-40B4-BE49-F238E27FC236}">
                <a16:creationId xmlns:a16="http://schemas.microsoft.com/office/drawing/2014/main" xmlns="" id="{0E8251FF-2D45-4F69-A326-820AA3AD8571}"/>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37704021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05D7D09-C4A2-444A-AFB3-C37D45AD6A83}"/>
              </a:ext>
            </a:extLst>
          </p:cNvPr>
          <p:cNvSpPr txBox="1"/>
          <p:nvPr/>
        </p:nvSpPr>
        <p:spPr>
          <a:xfrm>
            <a:off x="17696" y="5172242"/>
            <a:ext cx="12174304" cy="1631216"/>
          </a:xfrm>
          <a:prstGeom prst="rect">
            <a:avLst/>
          </a:prstGeom>
          <a:noFill/>
        </p:spPr>
        <p:txBody>
          <a:bodyPr wrap="square">
            <a:spAutoFit/>
          </a:bodyPr>
          <a:lstStyle/>
          <a:p>
            <a:r>
              <a:rPr lang="en-US" sz="2800" dirty="0" err="1">
                <a:solidFill>
                  <a:srgbClr val="C00000"/>
                </a:solidFill>
                <a:latin typeface="Times New Roman" panose="02020603050405020304" pitchFamily="18" charset="0"/>
                <a:cs typeface="Times New Roman" panose="02020603050405020304" pitchFamily="18" charset="0"/>
              </a:rPr>
              <a:t>Hiện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tượng</a:t>
            </a:r>
            <a:r>
              <a:rPr lang="en-US" sz="2800" dirty="0">
                <a:solidFill>
                  <a:srgbClr val="C0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Một chu kì ngày và đêm kéo dài 24 giờ do Trái Đất quay xung quanh một trục. Nhờ vào Mặt Trời mà có ban ngày nhưng Mặt Trời chỉ có thể chiếu sáng được 1/2 bề mặt Trái Đất.Do đó, khi 1/2 bề mặt Trái Đất này là ban ngày thì 1/2 bề mặt Trái Đất còn lại là ban đêm và ngược lại.</a:t>
            </a:r>
          </a:p>
        </p:txBody>
      </p:sp>
      <p:sp>
        <p:nvSpPr>
          <p:cNvPr id="30" name="Rectangle 6">
            <a:extLst>
              <a:ext uri="{FF2B5EF4-FFF2-40B4-BE49-F238E27FC236}">
                <a16:creationId xmlns:a16="http://schemas.microsoft.com/office/drawing/2014/main" xmlns="" id="{0CC1EA84-854A-4618-BA7A-44214667444D}"/>
              </a:ext>
            </a:extLst>
          </p:cNvPr>
          <p:cNvSpPr>
            <a:spLocks noChangeArrowheads="1"/>
          </p:cNvSpPr>
          <p:nvPr/>
        </p:nvSpPr>
        <p:spPr bwMode="auto">
          <a:xfrm>
            <a:off x="17696" y="1200048"/>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4: Chiếu đèn pin vào quả địa cầu</a:t>
            </a:r>
          </a:p>
        </p:txBody>
      </p:sp>
      <p:pic>
        <p:nvPicPr>
          <p:cNvPr id="2" name="vong quay trai dat (1)">
            <a:hlinkClick r:id="" action="ppaction://media"/>
            <a:extLst>
              <a:ext uri="{FF2B5EF4-FFF2-40B4-BE49-F238E27FC236}">
                <a16:creationId xmlns:a16="http://schemas.microsoft.com/office/drawing/2014/main" xmlns="" id="{AC3BDD2F-83DA-48CE-86A4-613544A75F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78308" y="1784823"/>
            <a:ext cx="7240249" cy="3408274"/>
          </a:xfrm>
          <a:prstGeom prst="rect">
            <a:avLst/>
          </a:prstGeom>
        </p:spPr>
      </p:pic>
      <p:sp>
        <p:nvSpPr>
          <p:cNvPr id="29" name="TextBox 28">
            <a:extLst>
              <a:ext uri="{FF2B5EF4-FFF2-40B4-BE49-F238E27FC236}">
                <a16:creationId xmlns:a16="http://schemas.microsoft.com/office/drawing/2014/main" xmlns="" id="{7E082045-8189-4169-9196-ECFD7D393A95}"/>
              </a:ext>
            </a:extLst>
          </p:cNvPr>
          <p:cNvSpPr txBox="1"/>
          <p:nvPr/>
        </p:nvSpPr>
        <p:spPr>
          <a:xfrm>
            <a:off x="4991412" y="3102885"/>
            <a:ext cx="2832383"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10" name="Rectangle 6">
            <a:extLst>
              <a:ext uri="{FF2B5EF4-FFF2-40B4-BE49-F238E27FC236}">
                <a16:creationId xmlns:a16="http://schemas.microsoft.com/office/drawing/2014/main" xmlns="" id="{68E04367-C065-488C-8EA4-CDE9F069EB73}"/>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1" name="Rectangle 21">
            <a:hlinkClick r:id="" action="ppaction://noaction"/>
            <a:extLst>
              <a:ext uri="{FF2B5EF4-FFF2-40B4-BE49-F238E27FC236}">
                <a16:creationId xmlns:a16="http://schemas.microsoft.com/office/drawing/2014/main" xmlns="" id="{69F50588-6AC8-4B09-8677-E04459F31B0B}"/>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2163772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976"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27"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59296597-36F8-464A-A255-D76E08D26286}"/>
              </a:ext>
            </a:extLst>
          </p:cNvPr>
          <p:cNvSpPr txBox="1"/>
          <p:nvPr/>
        </p:nvSpPr>
        <p:spPr>
          <a:xfrm>
            <a:off x="224852" y="1580338"/>
            <a:ext cx="11782269" cy="452431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Khoa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về</a:t>
            </a:r>
            <a:r>
              <a:rPr lang="en-US" sz="3200">
                <a:latin typeface="Times New Roman" panose="02020603050405020304" pitchFamily="18" charset="0"/>
                <a:cs typeface="Times New Roman" panose="02020603050405020304" pitchFamily="18" charset="0"/>
              </a:rPr>
              <a:t> thế giới vật chất và sự vận động của chúng</a:t>
            </a:r>
            <a:r>
              <a:rPr lang="en-US" sz="320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pPr>
            <a:r>
              <a:rPr lang="en-US" sz="3200" err="1">
                <a:latin typeface="Times New Roman" panose="02020603050405020304" pitchFamily="18" charset="0"/>
                <a:cs typeface="Times New Roman" panose="02020603050405020304" pitchFamily="18" charset="0"/>
              </a:rPr>
              <a:t>Sinh</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học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Khoa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A5CD29F4-5B33-4C2C-A846-2AF2364BE8C5}"/>
              </a:ext>
            </a:extLst>
          </p:cNvPr>
          <p:cNvSpPr txBox="1"/>
          <p:nvPr/>
        </p:nvSpPr>
        <p:spPr>
          <a:xfrm>
            <a:off x="1538515" y="2350288"/>
            <a:ext cx="9143999" cy="1077218"/>
          </a:xfrm>
          <a:prstGeom prst="rect">
            <a:avLst/>
          </a:prstGeom>
          <a:noFill/>
        </p:spPr>
        <p:txBody>
          <a:bodyPr wrap="square" rtlCol="0">
            <a:spAutoFit/>
          </a:bodyPr>
          <a:lstStyle/>
          <a:p>
            <a:pPr algn="ctr"/>
            <a:r>
              <a:rPr lang="en-US" sz="3200" dirty="0">
                <a:solidFill>
                  <a:schemeClr val="accent2">
                    <a:lumMod val="75000"/>
                  </a:schemeClr>
                </a:solidFill>
                <a:latin typeface="Times New Roman" panose="02020603050405020304" pitchFamily="18" charset="0"/>
                <a:cs typeface="Times New Roman" panose="02020603050405020304" pitchFamily="18" charset="0"/>
              </a:rPr>
              <a:t>Khoa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nhiên</a:t>
            </a:r>
            <a:r>
              <a:rPr lang="en-US" sz="3200" dirty="0">
                <a:solidFill>
                  <a:schemeClr val="accent2">
                    <a:lumMod val="75000"/>
                  </a:schemeClr>
                </a:solidFill>
                <a:latin typeface="Times New Roman" panose="02020603050405020304" pitchFamily="18" charset="0"/>
                <a:cs typeface="Times New Roman" panose="02020603050405020304" pitchFamily="18" charset="0"/>
              </a:rPr>
              <a:t> bao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gồm</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những</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lĩnh</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vực</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chính</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nào</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p>
        </p:txBody>
      </p:sp>
      <p:sp>
        <p:nvSpPr>
          <p:cNvPr id="14" name="Rectangle 6">
            <a:extLst>
              <a:ext uri="{FF2B5EF4-FFF2-40B4-BE49-F238E27FC236}">
                <a16:creationId xmlns:a16="http://schemas.microsoft.com/office/drawing/2014/main" xmlns="" id="{FB643540-1FE1-4F79-9608-D699C150993D}"/>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5" name="Rectangle 21">
            <a:hlinkClick r:id="" action="ppaction://noaction"/>
            <a:extLst>
              <a:ext uri="{FF2B5EF4-FFF2-40B4-BE49-F238E27FC236}">
                <a16:creationId xmlns:a16="http://schemas.microsoft.com/office/drawing/2014/main" xmlns="" id="{1C64DC30-618C-411A-ACB6-2D10D20FD64B}"/>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pic>
        <p:nvPicPr>
          <p:cNvPr id="5" name="Picture 4">
            <a:extLst>
              <a:ext uri="{FF2B5EF4-FFF2-40B4-BE49-F238E27FC236}">
                <a16:creationId xmlns:a16="http://schemas.microsoft.com/office/drawing/2014/main" xmlns="" id="{550BE407-C9B2-454C-A71B-87A09309D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641" y="1405524"/>
            <a:ext cx="4972865" cy="4699129"/>
          </a:xfrm>
          <a:prstGeom prst="rect">
            <a:avLst/>
          </a:prstGeom>
        </p:spPr>
      </p:pic>
    </p:spTree>
    <p:extLst>
      <p:ext uri="{BB962C8B-B14F-4D97-AF65-F5344CB8AC3E}">
        <p14:creationId xmlns:p14="http://schemas.microsoft.com/office/powerpoint/2010/main" val="1026832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grpId="1" nodeType="clickEffect">
                                  <p:stCondLst>
                                    <p:cond delay="0"/>
                                  </p:stCondLst>
                                  <p:childTnLst>
                                    <p:animEffect transition="out" filter="circle(out)">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1" nodeType="clickEffect">
                                  <p:stCondLst>
                                    <p:cond delay="0"/>
                                  </p:stCondLst>
                                  <p:childTnLst>
                                    <p:animEffect transition="out" filter="circle(out)">
                                      <p:cBhvr>
                                        <p:cTn id="20" dur="2000"/>
                                        <p:tgtEl>
                                          <p:spTgt spid="12"/>
                                        </p:tgtEl>
                                      </p:cBhvr>
                                    </p:animEffect>
                                    <p:set>
                                      <p:cBhvr>
                                        <p:cTn id="21" dur="1" fill="hold">
                                          <p:stCondLst>
                                            <p:cond delay="19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2C873C3-180B-4840-8A72-ABEEAE2EE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733" y="4161673"/>
            <a:ext cx="3864755" cy="2679700"/>
          </a:xfrm>
          <a:prstGeom prst="rect">
            <a:avLst/>
          </a:prstGeom>
        </p:spPr>
      </p:pic>
      <p:pic>
        <p:nvPicPr>
          <p:cNvPr id="5" name="Picture 4">
            <a:extLst>
              <a:ext uri="{FF2B5EF4-FFF2-40B4-BE49-F238E27FC236}">
                <a16:creationId xmlns:a16="http://schemas.microsoft.com/office/drawing/2014/main" xmlns="" id="{A5470301-6C9B-4844-AB9A-2CD4F6D92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733" y="1249833"/>
            <a:ext cx="3864756" cy="2971800"/>
          </a:xfrm>
          <a:prstGeom prst="rect">
            <a:avLst/>
          </a:prstGeom>
        </p:spPr>
      </p:pic>
      <p:pic>
        <p:nvPicPr>
          <p:cNvPr id="11" name="Picture 10">
            <a:extLst>
              <a:ext uri="{FF2B5EF4-FFF2-40B4-BE49-F238E27FC236}">
                <a16:creationId xmlns:a16="http://schemas.microsoft.com/office/drawing/2014/main" xmlns="" id="{35C2273D-89C9-4F4A-836A-B9D01BAF2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 y="1238620"/>
            <a:ext cx="3864756" cy="2971800"/>
          </a:xfrm>
          <a:prstGeom prst="rect">
            <a:avLst/>
          </a:prstGeom>
        </p:spPr>
      </p:pic>
      <p:pic>
        <p:nvPicPr>
          <p:cNvPr id="23" name="Picture 22">
            <a:extLst>
              <a:ext uri="{FF2B5EF4-FFF2-40B4-BE49-F238E27FC236}">
                <a16:creationId xmlns:a16="http://schemas.microsoft.com/office/drawing/2014/main" xmlns="" id="{346FB69B-7020-458F-8D03-CBB8004B9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95" y="4221633"/>
            <a:ext cx="3864755" cy="2616200"/>
          </a:xfrm>
          <a:prstGeom prst="rect">
            <a:avLst/>
          </a:prstGeom>
        </p:spPr>
      </p:pic>
      <p:pic>
        <p:nvPicPr>
          <p:cNvPr id="25" name="Picture 24">
            <a:extLst>
              <a:ext uri="{FF2B5EF4-FFF2-40B4-BE49-F238E27FC236}">
                <a16:creationId xmlns:a16="http://schemas.microsoft.com/office/drawing/2014/main" xmlns="" id="{6F2279BE-13EB-4360-8A77-D9762BEB8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7084" y="1265558"/>
            <a:ext cx="3864756" cy="2616200"/>
          </a:xfrm>
          <a:prstGeom prst="rect">
            <a:avLst/>
          </a:prstGeom>
        </p:spPr>
      </p:pic>
      <p:pic>
        <p:nvPicPr>
          <p:cNvPr id="27" name="Picture 26">
            <a:extLst>
              <a:ext uri="{FF2B5EF4-FFF2-40B4-BE49-F238E27FC236}">
                <a16:creationId xmlns:a16="http://schemas.microsoft.com/office/drawing/2014/main" xmlns="" id="{18CEAEFB-4207-46A5-82B8-DDF92C0809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7083" y="3961493"/>
            <a:ext cx="3864755" cy="2870200"/>
          </a:xfrm>
          <a:prstGeom prst="rect">
            <a:avLst/>
          </a:prstGeom>
        </p:spPr>
      </p:pic>
      <p:sp>
        <p:nvSpPr>
          <p:cNvPr id="29" name="Rectangle 6">
            <a:extLst>
              <a:ext uri="{FF2B5EF4-FFF2-40B4-BE49-F238E27FC236}">
                <a16:creationId xmlns:a16="http://schemas.microsoft.com/office/drawing/2014/main" xmlns="" id="{8048718E-3625-4536-8320-0275E02B5824}"/>
              </a:ext>
            </a:extLst>
          </p:cNvPr>
          <p:cNvSpPr>
            <a:spLocks noChangeArrowheads="1"/>
          </p:cNvSpPr>
          <p:nvPr/>
        </p:nvSpPr>
        <p:spPr bwMode="auto">
          <a:xfrm>
            <a:off x="17696" y="675225"/>
            <a:ext cx="68130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2800" b="1" dirty="0">
                <a:solidFill>
                  <a:srgbClr val="3333FF"/>
                </a:solidFill>
                <a:latin typeface="Times New Roman" panose="02020603050405020304" pitchFamily="18" charset="0"/>
              </a:rPr>
              <a:t>1/ </a:t>
            </a:r>
            <a:r>
              <a:rPr lang="en-US" altLang="en-US" sz="2800" b="1" dirty="0" err="1">
                <a:solidFill>
                  <a:srgbClr val="3333FF"/>
                </a:solidFill>
                <a:latin typeface="Times New Roman" panose="02020603050405020304" pitchFamily="18" charset="0"/>
              </a:rPr>
              <a:t>Lĩnh</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vực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chủ</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yếu</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của</a:t>
            </a:r>
            <a:r>
              <a:rPr lang="en-US" altLang="en-US" sz="2800" b="1" dirty="0">
                <a:solidFill>
                  <a:srgbClr val="3333FF"/>
                </a:solidFill>
                <a:latin typeface="Times New Roman" panose="02020603050405020304" pitchFamily="18" charset="0"/>
              </a:rPr>
              <a:t> khoa </a:t>
            </a:r>
            <a:r>
              <a:rPr lang="en-US" altLang="en-US" sz="2800" b="1" dirty="0" err="1">
                <a:solidFill>
                  <a:srgbClr val="3333FF"/>
                </a:solidFill>
                <a:latin typeface="Times New Roman" panose="02020603050405020304" pitchFamily="18" charset="0"/>
              </a:rPr>
              <a:t>học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tự</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nhiên</a:t>
            </a:r>
            <a:r>
              <a:rPr lang="en-US" altLang="en-US" sz="2800" b="1" dirty="0">
                <a:solidFill>
                  <a:srgbClr val="3333FF"/>
                </a:solidFill>
                <a:latin typeface="Times New Roman" panose="02020603050405020304" pitchFamily="18" charset="0"/>
              </a:rPr>
              <a:t>:</a:t>
            </a:r>
          </a:p>
        </p:txBody>
      </p:sp>
      <p:sp>
        <p:nvSpPr>
          <p:cNvPr id="30" name="Rectangle 21">
            <a:hlinkClick r:id="" action="ppaction://noaction"/>
            <a:extLst>
              <a:ext uri="{FF2B5EF4-FFF2-40B4-BE49-F238E27FC236}">
                <a16:creationId xmlns:a16="http://schemas.microsoft.com/office/drawing/2014/main" xmlns="" id="{01FA6D25-6373-424A-967B-F669B8AE8E96}"/>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2800" b="1" dirty="0">
                <a:solidFill>
                  <a:srgbClr val="FF0000"/>
                </a:solidFill>
                <a:latin typeface="Times New Roman" panose="02020603050405020304" pitchFamily="18" charset="0"/>
              </a:rPr>
              <a:t>BÀI 2: CÁC LĨNH VỰC CHỦ YẾU CỦA KHOA HỌC TỰ NHIÊN</a:t>
            </a:r>
          </a:p>
        </p:txBody>
      </p:sp>
      <p:sp>
        <p:nvSpPr>
          <p:cNvPr id="31" name="Rectangle 30">
            <a:extLst>
              <a:ext uri="{FF2B5EF4-FFF2-40B4-BE49-F238E27FC236}">
                <a16:creationId xmlns:a16="http://schemas.microsoft.com/office/drawing/2014/main" xmlns="" id="{94438DA7-A672-48C6-A5DC-7462D677C55C}"/>
              </a:ext>
            </a:extLst>
          </p:cNvPr>
          <p:cNvSpPr/>
          <p:nvPr/>
        </p:nvSpPr>
        <p:spPr>
          <a:xfrm>
            <a:off x="0" y="12828"/>
            <a:ext cx="1220183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Theo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2.3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2.8 </a:t>
            </a:r>
            <a:r>
              <a:rPr lang="en-US" sz="3200" b="1" dirty="0" err="1">
                <a:solidFill>
                  <a:schemeClr val="tx1"/>
                </a:solidFill>
                <a:latin typeface="Times New Roman" panose="02020603050405020304" pitchFamily="18" charset="0"/>
                <a:cs typeface="Times New Roman" panose="02020603050405020304" pitchFamily="18" charset="0"/>
              </a:rPr>
              <a:t>liên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lĩnh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khoa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32" name="TextBox 31">
            <a:extLst>
              <a:ext uri="{FF2B5EF4-FFF2-40B4-BE49-F238E27FC236}">
                <a16:creationId xmlns:a16="http://schemas.microsoft.com/office/drawing/2014/main" xmlns="" id="{B4F92DCD-33BD-4BC5-9621-6F313EB507FC}"/>
              </a:ext>
            </a:extLst>
          </p:cNvPr>
          <p:cNvSpPr txBox="1"/>
          <p:nvPr/>
        </p:nvSpPr>
        <p:spPr>
          <a:xfrm>
            <a:off x="5032699" y="4916745"/>
            <a:ext cx="2127862"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lý</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xmlns="" id="{B334EBAE-5E7F-4582-BF18-66E9DCA6DD83}"/>
              </a:ext>
            </a:extLst>
          </p:cNvPr>
          <p:cNvSpPr txBox="1"/>
          <p:nvPr/>
        </p:nvSpPr>
        <p:spPr>
          <a:xfrm>
            <a:off x="8853268" y="4916746"/>
            <a:ext cx="2832383"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Thiên</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xmlns="" id="{430C3842-BFD7-4818-8C9C-62E0516D62AE}"/>
              </a:ext>
            </a:extLst>
          </p:cNvPr>
          <p:cNvSpPr txBox="1"/>
          <p:nvPr/>
        </p:nvSpPr>
        <p:spPr>
          <a:xfrm>
            <a:off x="1032023" y="4916745"/>
            <a:ext cx="1711175"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Hóa</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xmlns="" id="{F5C2DFC2-5CCC-4D7D-83A7-56ADBF02608F}"/>
              </a:ext>
            </a:extLst>
          </p:cNvPr>
          <p:cNvSpPr txBox="1"/>
          <p:nvPr/>
        </p:nvSpPr>
        <p:spPr>
          <a:xfrm>
            <a:off x="1094485" y="2150958"/>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xmlns="" id="{B5352BAE-8EF2-4436-BBD3-A8055DD149D9}"/>
              </a:ext>
            </a:extLst>
          </p:cNvPr>
          <p:cNvSpPr txBox="1"/>
          <p:nvPr/>
        </p:nvSpPr>
        <p:spPr>
          <a:xfrm>
            <a:off x="9593908" y="2150958"/>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xmlns="" id="{6B832DB5-1F70-46E4-8571-5D3E5D583CC4}"/>
              </a:ext>
            </a:extLst>
          </p:cNvPr>
          <p:cNvSpPr txBox="1"/>
          <p:nvPr/>
        </p:nvSpPr>
        <p:spPr>
          <a:xfrm>
            <a:off x="4434737" y="2153686"/>
            <a:ext cx="3377843"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Khoa </a:t>
            </a:r>
            <a:r>
              <a:rPr lang="en-US" sz="3200" kern="0" dirty="0" err="1">
                <a:solidFill>
                  <a:prstClr val="white"/>
                </a:solidFill>
                <a:latin typeface="Times New Roman" panose="02020603050405020304" pitchFamily="18" charset="0"/>
                <a:cs typeface="Times New Roman" panose="02020603050405020304" pitchFamily="18" charset="0"/>
              </a:rPr>
              <a:t>học</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Trái</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Đất</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746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750" fill="hold"/>
                                        <p:tgtEl>
                                          <p:spTgt spid="31"/>
                                        </p:tgtEl>
                                        <p:attrNameLst>
                                          <p:attrName>ppt_w</p:attrName>
                                        </p:attrNameLst>
                                      </p:cBhvr>
                                      <p:tavLst>
                                        <p:tav tm="0">
                                          <p:val>
                                            <p:fltVal val="0"/>
                                          </p:val>
                                        </p:tav>
                                        <p:tav tm="100000">
                                          <p:val>
                                            <p:strVal val="#ppt_w"/>
                                          </p:val>
                                        </p:tav>
                                      </p:tavLst>
                                    </p:anim>
                                    <p:anim calcmode="lin" valueType="num">
                                      <p:cBhvr>
                                        <p:cTn id="36" dur="750" fill="hold"/>
                                        <p:tgtEl>
                                          <p:spTgt spid="31"/>
                                        </p:tgtEl>
                                        <p:attrNameLst>
                                          <p:attrName>ppt_h</p:attrName>
                                        </p:attrNameLst>
                                      </p:cBhvr>
                                      <p:tavLst>
                                        <p:tav tm="0">
                                          <p:val>
                                            <p:fltVal val="0"/>
                                          </p:val>
                                        </p:tav>
                                        <p:tav tm="100000">
                                          <p:val>
                                            <p:strVal val="#ppt_h"/>
                                          </p:val>
                                        </p:tav>
                                      </p:tavLst>
                                    </p:anim>
                                    <p:animEffect transition="in" filter="fade">
                                      <p:cBhvr>
                                        <p:cTn id="37" dur="75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ppt_x"/>
                                          </p:val>
                                        </p:tav>
                                        <p:tav tm="100000">
                                          <p:val>
                                            <p:strVal val="#ppt_x"/>
                                          </p:val>
                                        </p:tav>
                                      </p:tavLst>
                                    </p:anim>
                                    <p:anim calcmode="lin" valueType="num">
                                      <p:cBhvr additive="base">
                                        <p:cTn id="5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additive="base">
                                        <p:cTn id="60" dur="500" fill="hold"/>
                                        <p:tgtEl>
                                          <p:spTgt spid="34"/>
                                        </p:tgtEl>
                                        <p:attrNameLst>
                                          <p:attrName>ppt_x</p:attrName>
                                        </p:attrNameLst>
                                      </p:cBhvr>
                                      <p:tavLst>
                                        <p:tav tm="0">
                                          <p:val>
                                            <p:strVal val="#ppt_x"/>
                                          </p:val>
                                        </p:tav>
                                        <p:tav tm="100000">
                                          <p:val>
                                            <p:strVal val="#ppt_x"/>
                                          </p:val>
                                        </p:tav>
                                      </p:tavLst>
                                    </p:anim>
                                    <p:anim calcmode="lin" valueType="num">
                                      <p:cBhvr additive="base">
                                        <p:cTn id="6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ppt_x"/>
                                          </p:val>
                                        </p:tav>
                                        <p:tav tm="100000">
                                          <p:val>
                                            <p:strVal val="#ppt_x"/>
                                          </p:val>
                                        </p:tav>
                                      </p:tavLst>
                                    </p:anim>
                                    <p:anim calcmode="lin" valueType="num">
                                      <p:cBhvr additive="base">
                                        <p:cTn id="6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ppt_x"/>
                                          </p:val>
                                        </p:tav>
                                        <p:tav tm="100000">
                                          <p:val>
                                            <p:strVal val="#ppt_x"/>
                                          </p:val>
                                        </p:tav>
                                      </p:tavLst>
                                    </p:anim>
                                    <p:anim calcmode="lin" valueType="num">
                                      <p:cBhvr additive="base">
                                        <p:cTn id="7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3.5|3.5|2.2"/>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TM04033925[[fn=Droplet]]</Template>
  <TotalTime>2608</TotalTime>
  <Words>1866</Words>
  <Application>Microsoft Office PowerPoint</Application>
  <PresentationFormat>Custom</PresentationFormat>
  <Paragraphs>220</Paragraphs>
  <Slides>24</Slides>
  <Notes>0</Notes>
  <HiddenSlides>0</HiddenSlides>
  <MMClips>2</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Droplet</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NGOGIATUEMAN</dc:creator>
  <cp:lastModifiedBy>maihoang0411@gmail.com</cp:lastModifiedBy>
  <cp:revision>10</cp:revision>
  <dcterms:created xsi:type="dcterms:W3CDTF">2021-08-07T10:43:01Z</dcterms:created>
  <dcterms:modified xsi:type="dcterms:W3CDTF">2021-09-07T14:15:55Z</dcterms:modified>
</cp:coreProperties>
</file>