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sldIdLst>
    <p:sldId id="256" r:id="rId2"/>
    <p:sldId id="263" r:id="rId3"/>
    <p:sldId id="264" r:id="rId4"/>
    <p:sldId id="257" r:id="rId5"/>
    <p:sldId id="261" r:id="rId6"/>
    <p:sldId id="262" r:id="rId7"/>
    <p:sldId id="265" r:id="rId8"/>
    <p:sldId id="266" r:id="rId9"/>
    <p:sldId id="267" r:id="rId10"/>
    <p:sldId id="268" r:id="rId11"/>
    <p:sldId id="258" r:id="rId12"/>
    <p:sldId id="270" r:id="rId13"/>
    <p:sldId id="271" r:id="rId14"/>
    <p:sldId id="26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3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2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9866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297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0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ột Hình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2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284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923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551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5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93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235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1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6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63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7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AAD347D-5ACD-4C99-B74B-A9C85AD731AF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65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url?sa=i&amp;url=https://vn.lovepik.com/image-611641973/a-burning-candle-in-the-free-picture.html&amp;psig=AOvVaw3o7v50NIIgjcGTu_vRaw0w&amp;ust=1597251412897000&amp;source=images&amp;cd=vfe&amp;ved=0CAIQjRxqFwoTCMjVqavPk-sCFQAAAAAdAAAAAB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4A1F2B04-E487-4CB2-9537-99B33403FB09}"/>
              </a:ext>
            </a:extLst>
          </p:cNvPr>
          <p:cNvSpPr txBox="1">
            <a:spLocks/>
          </p:cNvSpPr>
          <p:nvPr/>
        </p:nvSpPr>
        <p:spPr>
          <a:xfrm>
            <a:off x="1640156" y="107530"/>
            <a:ext cx="8911687" cy="6083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vi-VN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GB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480AA95A-EDCB-42E0-92C7-62B85CC40A1C}"/>
              </a:ext>
            </a:extLst>
          </p:cNvPr>
          <p:cNvSpPr txBox="1"/>
          <p:nvPr/>
        </p:nvSpPr>
        <p:spPr>
          <a:xfrm>
            <a:off x="417635" y="613068"/>
            <a:ext cx="11269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endParaRPr lang="en-GB" sz="36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390CFF0F-959B-438B-9E9D-38DA99EFE85D}"/>
              </a:ext>
            </a:extLst>
          </p:cNvPr>
          <p:cNvSpPr txBox="1"/>
          <p:nvPr/>
        </p:nvSpPr>
        <p:spPr>
          <a:xfrm>
            <a:off x="486949" y="1786086"/>
            <a:ext cx="11117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:Thế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?Cho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2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hắt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141AF38-9EB3-4664-AB68-925C3A1D23CC}"/>
              </a:ext>
            </a:extLst>
          </p:cNvPr>
          <p:cNvSpPr txBox="1"/>
          <p:nvPr/>
        </p:nvSpPr>
        <p:spPr>
          <a:xfrm>
            <a:off x="386342" y="3497985"/>
            <a:ext cx="90917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cầy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thắp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êu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cầy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hắt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fr-F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606EE866-FF2B-4769-9404-7ADB17173B88}"/>
              </a:ext>
            </a:extLst>
          </p:cNvPr>
          <p:cNvSpPr txBox="1"/>
          <p:nvPr/>
        </p:nvSpPr>
        <p:spPr>
          <a:xfrm>
            <a:off x="541468" y="1194850"/>
            <a:ext cx="11402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6CC3E2BF-66D5-4125-8313-222BF89622D9}"/>
              </a:ext>
            </a:extLst>
          </p:cNvPr>
          <p:cNvSpPr txBox="1"/>
          <p:nvPr/>
        </p:nvSpPr>
        <p:spPr>
          <a:xfrm>
            <a:off x="517997" y="2914592"/>
            <a:ext cx="8402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17" name="Hình ảnh 16" descr="một ngọn nến đang cháy trong bức tranh miễn phí Hình ảnh | Định ...">
            <a:hlinkClick r:id="rId2" tgtFrame="&quot;_blank&quot;"/>
            <a:extLst>
              <a:ext uri="{FF2B5EF4-FFF2-40B4-BE49-F238E27FC236}">
                <a16:creationId xmlns:a16="http://schemas.microsoft.com/office/drawing/2014/main" xmlns="" id="{00F012F2-1F88-4276-9115-21F0F175194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9" r="35511" b="4988"/>
          <a:stretch/>
        </p:blipFill>
        <p:spPr bwMode="auto">
          <a:xfrm>
            <a:off x="9329120" y="2986415"/>
            <a:ext cx="1128573" cy="3579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A30BD86B-4E47-4954-8B07-0DE12B6765D8}"/>
              </a:ext>
            </a:extLst>
          </p:cNvPr>
          <p:cNvSpPr txBox="1"/>
          <p:nvPr/>
        </p:nvSpPr>
        <p:spPr>
          <a:xfrm>
            <a:off x="10542942" y="2597844"/>
            <a:ext cx="13643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6EE3ADC1-8F91-4DE1-90CC-88C38CC9B5D4}"/>
              </a:ext>
            </a:extLst>
          </p:cNvPr>
          <p:cNvSpPr txBox="1"/>
          <p:nvPr/>
        </p:nvSpPr>
        <p:spPr>
          <a:xfrm>
            <a:off x="10504768" y="4580682"/>
            <a:ext cx="14614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endParaRPr lang="en-GB" sz="3600" dirty="0">
              <a:solidFill>
                <a:srgbClr val="FFFF00"/>
              </a:solidFill>
            </a:endParaRPr>
          </a:p>
        </p:txBody>
      </p: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xmlns="" id="{AD7798F2-3DE8-4E25-A77F-0E15C7AB9D01}"/>
              </a:ext>
            </a:extLst>
          </p:cNvPr>
          <p:cNvCxnSpPr>
            <a:cxnSpLocks/>
          </p:cNvCxnSpPr>
          <p:nvPr/>
        </p:nvCxnSpPr>
        <p:spPr>
          <a:xfrm>
            <a:off x="9899585" y="3214267"/>
            <a:ext cx="8418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xmlns="" id="{FF18D850-C854-4F38-9EC8-F3C1C7CC67C0}"/>
              </a:ext>
            </a:extLst>
          </p:cNvPr>
          <p:cNvCxnSpPr/>
          <p:nvPr/>
        </p:nvCxnSpPr>
        <p:spPr>
          <a:xfrm>
            <a:off x="10022978" y="5180847"/>
            <a:ext cx="86943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0620BE04-06DC-4362-9265-1F040CD30E99}"/>
              </a:ext>
            </a:extLst>
          </p:cNvPr>
          <p:cNvSpPr txBox="1"/>
          <p:nvPr/>
        </p:nvSpPr>
        <p:spPr>
          <a:xfrm>
            <a:off x="474283" y="5092242"/>
            <a:ext cx="5449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65516C74-651A-4964-86DD-462F100F873C}"/>
              </a:ext>
            </a:extLst>
          </p:cNvPr>
          <p:cNvSpPr txBox="1"/>
          <p:nvPr/>
        </p:nvSpPr>
        <p:spPr>
          <a:xfrm>
            <a:off x="448876" y="5644727"/>
            <a:ext cx="6018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thân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FB79AC3B-D016-4DFB-9BE9-EC8BA7022568}"/>
              </a:ext>
            </a:extLst>
          </p:cNvPr>
          <p:cNvSpPr txBox="1"/>
          <p:nvPr/>
        </p:nvSpPr>
        <p:spPr>
          <a:xfrm>
            <a:off x="486950" y="6150344"/>
            <a:ext cx="6693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7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  <p:bldP spid="14" grpId="0"/>
      <p:bldP spid="18" grpId="0"/>
      <p:bldP spid="19" grpId="0"/>
      <p:bldP spid="25" grpId="0"/>
      <p:bldP spid="26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0319A66-1A39-478C-BF22-DCB8415DA2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463" y="202917"/>
            <a:ext cx="3507726" cy="398961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FA23E89A-FF32-453C-9568-2530EC95CDC7}"/>
              </a:ext>
            </a:extLst>
          </p:cNvPr>
          <p:cNvSpPr txBox="1"/>
          <p:nvPr/>
        </p:nvSpPr>
        <p:spPr>
          <a:xfrm>
            <a:off x="452161" y="53112"/>
            <a:ext cx="3165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00B0F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C5984C00-35BB-407D-B276-C2B8D8650499}"/>
              </a:ext>
            </a:extLst>
          </p:cNvPr>
          <p:cNvSpPr txBox="1"/>
          <p:nvPr/>
        </p:nvSpPr>
        <p:spPr>
          <a:xfrm>
            <a:off x="589906" y="628619"/>
            <a:ext cx="2890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HĐ 5 :  . .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8D1D466B-3960-48E7-A39A-72AAEAD5A0AA}"/>
              </a:ext>
            </a:extLst>
          </p:cNvPr>
          <p:cNvSpPr txBox="1"/>
          <p:nvPr/>
        </p:nvSpPr>
        <p:spPr>
          <a:xfrm>
            <a:off x="589906" y="1167862"/>
            <a:ext cx="8065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không?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36981513-74B0-4B1D-985F-D3DD2F7B855A}"/>
              </a:ext>
            </a:extLst>
          </p:cNvPr>
          <p:cNvSpPr txBox="1"/>
          <p:nvPr/>
        </p:nvSpPr>
        <p:spPr>
          <a:xfrm>
            <a:off x="668307" y="2811800"/>
            <a:ext cx="79085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trong không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95858AF6-3F10-479D-B9AC-9B3219235685}"/>
              </a:ext>
            </a:extLst>
          </p:cNvPr>
          <p:cNvSpPr txBox="1"/>
          <p:nvPr/>
        </p:nvSpPr>
        <p:spPr>
          <a:xfrm>
            <a:off x="1131005" y="2199541"/>
            <a:ext cx="715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E99C9734-8AA6-4DC5-87E2-12330F9DB53C}"/>
              </a:ext>
            </a:extLst>
          </p:cNvPr>
          <p:cNvSpPr txBox="1"/>
          <p:nvPr/>
        </p:nvSpPr>
        <p:spPr>
          <a:xfrm>
            <a:off x="840427" y="3945749"/>
            <a:ext cx="2639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GB" sz="32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92456D08-0355-482E-90CA-83BFD2C90F1B}"/>
              </a:ext>
            </a:extLst>
          </p:cNvPr>
          <p:cNvSpPr txBox="1"/>
          <p:nvPr/>
        </p:nvSpPr>
        <p:spPr>
          <a:xfrm>
            <a:off x="715166" y="4499747"/>
            <a:ext cx="2890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HĐ 6 :  . .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AC80274B-402E-451B-AA2F-2CED5F10E69C}"/>
              </a:ext>
            </a:extLst>
          </p:cNvPr>
          <p:cNvSpPr txBox="1"/>
          <p:nvPr/>
        </p:nvSpPr>
        <p:spPr>
          <a:xfrm>
            <a:off x="715166" y="5018142"/>
            <a:ext cx="109555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cây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tiên sao cho không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cây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sau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Tương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cây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D5F3D0C7-FB25-447E-8306-14FB8B84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507" y="155704"/>
            <a:ext cx="8911687" cy="575103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CF4EF70-2DE1-4DF9-9090-EB7D21BF7C60}"/>
              </a:ext>
            </a:extLst>
          </p:cNvPr>
          <p:cNvSpPr txBox="1"/>
          <p:nvPr/>
        </p:nvSpPr>
        <p:spPr>
          <a:xfrm>
            <a:off x="440276" y="684297"/>
            <a:ext cx="11024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:Phát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4D60CE4B-D75B-4085-AF27-E4D17CDA07FD}"/>
              </a:ext>
            </a:extLst>
          </p:cNvPr>
          <p:cNvSpPr txBox="1"/>
          <p:nvPr/>
        </p:nvSpPr>
        <p:spPr>
          <a:xfrm>
            <a:off x="463668" y="2303274"/>
            <a:ext cx="109774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qui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673E86C-D684-445E-A62D-71C8C130CA82}"/>
              </a:ext>
            </a:extLst>
          </p:cNvPr>
          <p:cNvSpPr txBox="1"/>
          <p:nvPr/>
        </p:nvSpPr>
        <p:spPr>
          <a:xfrm>
            <a:off x="499248" y="4094118"/>
            <a:ext cx="10823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chùm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chùm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CF6DDC25-09F7-4992-BE6F-EA7EE8A1D658}"/>
              </a:ext>
            </a:extLst>
          </p:cNvPr>
          <p:cNvSpPr txBox="1"/>
          <p:nvPr/>
        </p:nvSpPr>
        <p:spPr>
          <a:xfrm>
            <a:off x="595150" y="1254533"/>
            <a:ext cx="11309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0DAAF944-EE80-41FE-812D-9425637F8338}"/>
              </a:ext>
            </a:extLst>
          </p:cNvPr>
          <p:cNvSpPr txBox="1"/>
          <p:nvPr/>
        </p:nvSpPr>
        <p:spPr>
          <a:xfrm>
            <a:off x="617764" y="3447787"/>
            <a:ext cx="11421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40C49FE-A3B0-4EBF-A227-62EADA78DEE4}"/>
              </a:ext>
            </a:extLst>
          </p:cNvPr>
          <p:cNvSpPr txBox="1"/>
          <p:nvPr/>
        </p:nvSpPr>
        <p:spPr>
          <a:xfrm>
            <a:off x="595150" y="5294447"/>
            <a:ext cx="11309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089F8DB0-E9AE-4991-A095-658D55533619}"/>
              </a:ext>
            </a:extLst>
          </p:cNvPr>
          <p:cNvSpPr txBox="1"/>
          <p:nvPr/>
        </p:nvSpPr>
        <p:spPr>
          <a:xfrm>
            <a:off x="443303" y="165284"/>
            <a:ext cx="10535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chùm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song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chùm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chùm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4EA9B92C-4C63-45F7-8AE2-5E984D956037}"/>
              </a:ext>
            </a:extLst>
          </p:cNvPr>
          <p:cNvSpPr txBox="1"/>
          <p:nvPr/>
        </p:nvSpPr>
        <p:spPr>
          <a:xfrm>
            <a:off x="652008" y="1377174"/>
            <a:ext cx="108879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vi-VN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kumimoji="0" lang="vi-VN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vi-VN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đi</a:t>
            </a:r>
            <a:endParaRPr kumimoji="0" lang="fr-FR" altLang="en-US" sz="3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C289CF5-312F-4BE0-9B97-5DF16D4DDF6F}"/>
              </a:ext>
            </a:extLst>
          </p:cNvPr>
          <p:cNvSpPr txBox="1"/>
          <p:nvPr/>
        </p:nvSpPr>
        <p:spPr>
          <a:xfrm>
            <a:off x="652007" y="2615306"/>
            <a:ext cx="108879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kumimoji="0" lang="fr-FR" alt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66BF394-3DD1-4F67-9AED-797782862BF1}"/>
              </a:ext>
            </a:extLst>
          </p:cNvPr>
          <p:cNvSpPr txBox="1"/>
          <p:nvPr/>
        </p:nvSpPr>
        <p:spPr>
          <a:xfrm>
            <a:off x="652008" y="3815635"/>
            <a:ext cx="108879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kumimoji="0" lang="fr-FR" alt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57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ện tượng ảo ảnh - Vật lý 7 - Nguyễn Phú Quảng - Thư viện Tư liệu giáo dục">
            <a:extLst>
              <a:ext uri="{FF2B5EF4-FFF2-40B4-BE49-F238E27FC236}">
                <a16:creationId xmlns:a16="http://schemas.microsoft.com/office/drawing/2014/main" xmlns="" id="{DACD0771-7EC2-4695-B4B5-2A102D2C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0" y="547248"/>
            <a:ext cx="6249280" cy="383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15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xmlns="" id="{D7A074EE-2995-4161-B55E-D40EB790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427" y="504189"/>
            <a:ext cx="8911687" cy="575103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0C089B55-A5E9-46A6-AEEE-C269BE14A8DE}"/>
              </a:ext>
            </a:extLst>
          </p:cNvPr>
          <p:cNvSpPr/>
          <p:nvPr/>
        </p:nvSpPr>
        <p:spPr>
          <a:xfrm>
            <a:off x="2068270" y="1184223"/>
            <a:ext cx="3613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5C2E70DC-1BD0-45CD-90F8-A762A91C2A31}"/>
              </a:ext>
            </a:extLst>
          </p:cNvPr>
          <p:cNvSpPr/>
          <p:nvPr/>
        </p:nvSpPr>
        <p:spPr>
          <a:xfrm>
            <a:off x="2592925" y="1859340"/>
            <a:ext cx="7345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-Xem thêm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quanh ta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8E4969E0-9148-4797-BFF4-0D1C6D63183D}"/>
              </a:ext>
            </a:extLst>
          </p:cNvPr>
          <p:cNvSpPr/>
          <p:nvPr/>
        </p:nvSpPr>
        <p:spPr>
          <a:xfrm>
            <a:off x="2253520" y="3613666"/>
            <a:ext cx="3427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71D04CF4-533E-4295-979B-17501D9D85CE}"/>
              </a:ext>
            </a:extLst>
          </p:cNvPr>
          <p:cNvSpPr/>
          <p:nvPr/>
        </p:nvSpPr>
        <p:spPr>
          <a:xfrm>
            <a:off x="2415660" y="4279583"/>
            <a:ext cx="8911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ảnh, màn hình, đang ngồi, xe buýt&#10;&#10;Mô tả được tạo tự động">
            <a:extLst>
              <a:ext uri="{FF2B5EF4-FFF2-40B4-BE49-F238E27FC236}">
                <a16:creationId xmlns:a16="http://schemas.microsoft.com/office/drawing/2014/main" xmlns="" id="{A1A3FBB4-8848-4286-A3E7-6E240B0E74C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r="-5" b="-5"/>
          <a:stretch/>
        </p:blipFill>
        <p:spPr bwMode="auto">
          <a:xfrm>
            <a:off x="5165406" y="4071767"/>
            <a:ext cx="2369981" cy="20287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F63AD27A-5D71-4D8A-87B5-435DA244E3D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" r="-5" b="13490"/>
          <a:stretch/>
        </p:blipFill>
        <p:spPr bwMode="auto">
          <a:xfrm>
            <a:off x="4908232" y="2408555"/>
            <a:ext cx="2375535" cy="20408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69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C4A07F4-BDAC-4F07-9901-6283B9CBECF4}"/>
              </a:ext>
            </a:extLst>
          </p:cNvPr>
          <p:cNvSpPr txBox="1"/>
          <p:nvPr/>
        </p:nvSpPr>
        <p:spPr>
          <a:xfrm>
            <a:off x="537411" y="200780"/>
            <a:ext cx="10855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242D7E-A9B4-4A35-8563-3685FDABA8F4}"/>
              </a:ext>
            </a:extLst>
          </p:cNvPr>
          <p:cNvSpPr txBox="1"/>
          <p:nvPr/>
        </p:nvSpPr>
        <p:spPr>
          <a:xfrm>
            <a:off x="593754" y="1460939"/>
            <a:ext cx="11117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BB52FDE-D77E-446A-8A9E-C3875B9249D5}"/>
              </a:ext>
            </a:extLst>
          </p:cNvPr>
          <p:cNvSpPr txBox="1"/>
          <p:nvPr/>
        </p:nvSpPr>
        <p:spPr>
          <a:xfrm>
            <a:off x="623735" y="859069"/>
            <a:ext cx="11402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161DFFC-9616-4DE0-B3DC-FEBFEEF4CD39}"/>
              </a:ext>
            </a:extLst>
          </p:cNvPr>
          <p:cNvSpPr txBox="1"/>
          <p:nvPr/>
        </p:nvSpPr>
        <p:spPr>
          <a:xfrm>
            <a:off x="537410" y="2178948"/>
            <a:ext cx="11117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A83D9DD-DF9B-4666-B8CA-D8A6A2D8D731}"/>
              </a:ext>
            </a:extLst>
          </p:cNvPr>
          <p:cNvSpPr txBox="1"/>
          <p:nvPr/>
        </p:nvSpPr>
        <p:spPr>
          <a:xfrm>
            <a:off x="537408" y="3391346"/>
            <a:ext cx="112298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:Đèn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hắt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08E621BB-3650-44EF-8772-9D798B8E0E67}"/>
              </a:ext>
            </a:extLst>
          </p:cNvPr>
          <p:cNvSpPr txBox="1"/>
          <p:nvPr/>
        </p:nvSpPr>
        <p:spPr>
          <a:xfrm>
            <a:off x="537408" y="5145672"/>
            <a:ext cx="11229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endParaRPr lang="en-GB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E4F731E5-295F-46B3-B98C-04D44EACF673}"/>
              </a:ext>
            </a:extLst>
          </p:cNvPr>
          <p:cNvSpPr txBox="1"/>
          <p:nvPr/>
        </p:nvSpPr>
        <p:spPr>
          <a:xfrm>
            <a:off x="481063" y="5844973"/>
            <a:ext cx="11229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rang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hắt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B83D45-73F4-4647-8756-18F3EC5B0BF7}"/>
              </a:ext>
            </a:extLst>
          </p:cNvPr>
          <p:cNvSpPr txBox="1"/>
          <p:nvPr/>
        </p:nvSpPr>
        <p:spPr>
          <a:xfrm>
            <a:off x="588675" y="302833"/>
            <a:ext cx="11133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36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FDF9EBE-D8E4-452C-BB50-56A2019F3378}"/>
              </a:ext>
            </a:extLst>
          </p:cNvPr>
          <p:cNvSpPr txBox="1"/>
          <p:nvPr/>
        </p:nvSpPr>
        <p:spPr>
          <a:xfrm>
            <a:off x="648323" y="4513952"/>
            <a:ext cx="11074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tia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endParaRPr lang="en-GB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E8A4363-6031-45E3-806C-6BF8773D9FBD}"/>
              </a:ext>
            </a:extLst>
          </p:cNvPr>
          <p:cNvSpPr txBox="1"/>
          <p:nvPr/>
        </p:nvSpPr>
        <p:spPr>
          <a:xfrm>
            <a:off x="529027" y="1005299"/>
            <a:ext cx="11253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đóm,bọ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cứng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nấm</a:t>
            </a:r>
            <a:endParaRPr lang="en-GB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D8124F7-4FD9-4867-A974-4CDF9E9E7A84}"/>
              </a:ext>
            </a:extLst>
          </p:cNvPr>
          <p:cNvSpPr txBox="1"/>
          <p:nvPr/>
        </p:nvSpPr>
        <p:spPr>
          <a:xfrm>
            <a:off x="529027" y="2205628"/>
            <a:ext cx="111935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3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vi-VN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3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dường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như “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nơi không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quan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được.Hãy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thích.Mắt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A8CF1CF8-0582-4C15-A226-FA7D9C7322D1}"/>
              </a:ext>
            </a:extLst>
          </p:cNvPr>
          <p:cNvSpPr txBox="1"/>
          <p:nvPr/>
        </p:nvSpPr>
        <p:spPr>
          <a:xfrm>
            <a:off x="648323" y="5748727"/>
            <a:ext cx="9244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4D017D48-CE6E-44DD-AA93-EE295270A93F}"/>
              </a:ext>
            </a:extLst>
          </p:cNvPr>
          <p:cNvSpPr/>
          <p:nvPr/>
        </p:nvSpPr>
        <p:spPr>
          <a:xfrm>
            <a:off x="525255" y="395311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40D81B62-C34C-47D8-B00B-F6A4B63543BC}"/>
              </a:ext>
            </a:extLst>
          </p:cNvPr>
          <p:cNvSpPr/>
          <p:nvPr/>
        </p:nvSpPr>
        <p:spPr>
          <a:xfrm>
            <a:off x="525255" y="1146573"/>
            <a:ext cx="1647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C8F523A-466B-4BE8-BA30-4707DE0DAC14}"/>
              </a:ext>
            </a:extLst>
          </p:cNvPr>
          <p:cNvSpPr txBox="1"/>
          <p:nvPr/>
        </p:nvSpPr>
        <p:spPr>
          <a:xfrm>
            <a:off x="1784574" y="2107698"/>
            <a:ext cx="34583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</a:t>
            </a:r>
            <a:endParaRPr lang="en-GB" sz="4400" dirty="0">
              <a:solidFill>
                <a:srgbClr val="00B0F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DFFD0744-C6FF-4F14-B278-2BBB6DD6AD53}"/>
              </a:ext>
            </a:extLst>
          </p:cNvPr>
          <p:cNvSpPr txBox="1"/>
          <p:nvPr/>
        </p:nvSpPr>
        <p:spPr>
          <a:xfrm>
            <a:off x="3043893" y="3138748"/>
            <a:ext cx="76590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TRUYỀN ÁNH SÁNG               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FFFF00"/>
              </a:solidFill>
            </a:endParaRPr>
          </a:p>
        </p:txBody>
      </p:sp>
      <p:sp>
        <p:nvSpPr>
          <p:cNvPr id="9" name="Tiêu đề phụ 2">
            <a:extLst>
              <a:ext uri="{FF2B5EF4-FFF2-40B4-BE49-F238E27FC236}">
                <a16:creationId xmlns:a16="http://schemas.microsoft.com/office/drawing/2014/main" xmlns="" id="{4EFCC858-2F85-4B65-AF73-C240DC40E02A}"/>
              </a:ext>
            </a:extLst>
          </p:cNvPr>
          <p:cNvSpPr txBox="1">
            <a:spLocks/>
          </p:cNvSpPr>
          <p:nvPr/>
        </p:nvSpPr>
        <p:spPr>
          <a:xfrm>
            <a:off x="6782177" y="5657381"/>
            <a:ext cx="4950040" cy="5897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D560522-421D-414A-89A7-5B2CAAFB01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27" y="231657"/>
            <a:ext cx="5270808" cy="322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Hình ảnh 8" descr="Giữa mùa Covid, Bà Rịa Vũng Tàu - Những con đường vẫn rực rỡ sắc hoa">
            <a:extLst>
              <a:ext uri="{FF2B5EF4-FFF2-40B4-BE49-F238E27FC236}">
                <a16:creationId xmlns:a16="http://schemas.microsoft.com/office/drawing/2014/main" xmlns="" id="{EF4CFBA3-1ABC-4CD4-B78B-252A26B21B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6" y="225782"/>
            <a:ext cx="5538439" cy="32531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3D62A41C-3687-40E5-A5EC-78AB3CABBA8C}"/>
              </a:ext>
            </a:extLst>
          </p:cNvPr>
          <p:cNvSpPr txBox="1"/>
          <p:nvPr/>
        </p:nvSpPr>
        <p:spPr>
          <a:xfrm>
            <a:off x="708654" y="3415414"/>
            <a:ext cx="11133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H 2 . 1												H 2 . 2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9EF76A1E-BD76-4FCB-A735-ECE027A8C677}"/>
              </a:ext>
            </a:extLst>
          </p:cNvPr>
          <p:cNvSpPr txBox="1"/>
          <p:nvPr/>
        </p:nvSpPr>
        <p:spPr>
          <a:xfrm>
            <a:off x="349402" y="3913232"/>
            <a:ext cx="118425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bên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cây trong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khu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 2.1 </a:t>
            </a:r>
            <a:r>
              <a:rPr lang="vi-VN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 2.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không? Không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phương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không.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 tìm hiểu</a:t>
            </a:r>
            <a:r>
              <a:rPr lang="vi-VN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bài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hôm nay.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3509098F-EFAC-4790-B133-D590634E78A0}"/>
              </a:ext>
            </a:extLst>
          </p:cNvPr>
          <p:cNvSpPr txBox="1"/>
          <p:nvPr/>
        </p:nvSpPr>
        <p:spPr>
          <a:xfrm>
            <a:off x="512480" y="68935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GB" sz="3600" dirty="0">
              <a:solidFill>
                <a:srgbClr val="00B0F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F4A64FA-872A-47FB-B8C1-9A4FF77C5C4D}"/>
              </a:ext>
            </a:extLst>
          </p:cNvPr>
          <p:cNvSpPr txBox="1"/>
          <p:nvPr/>
        </p:nvSpPr>
        <p:spPr>
          <a:xfrm>
            <a:off x="543392" y="670754"/>
            <a:ext cx="2890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HĐ 1 :  . .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E2F93600-F1AC-416D-A44A-B66C9C3436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42" y="344123"/>
            <a:ext cx="4191625" cy="310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55E7B848-3234-4F2A-A725-07FB60985C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40" y="3892032"/>
            <a:ext cx="4305927" cy="26723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7D5F3A5-14FE-4072-B3DA-6B40A950F44D}"/>
              </a:ext>
            </a:extLst>
          </p:cNvPr>
          <p:cNvSpPr txBox="1"/>
          <p:nvPr/>
        </p:nvSpPr>
        <p:spPr>
          <a:xfrm>
            <a:off x="512480" y="1184828"/>
            <a:ext cx="72237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cong,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72F11DC9-ED91-43A9-9A76-4FA44837BA14}"/>
              </a:ext>
            </a:extLst>
          </p:cNvPr>
          <p:cNvSpPr txBox="1"/>
          <p:nvPr/>
        </p:nvSpPr>
        <p:spPr>
          <a:xfrm>
            <a:off x="2968077" y="2849523"/>
            <a:ext cx="2229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1F4B97FD-49F2-4F4E-A0A0-222CF5FCB83D}"/>
              </a:ext>
            </a:extLst>
          </p:cNvPr>
          <p:cNvSpPr txBox="1"/>
          <p:nvPr/>
        </p:nvSpPr>
        <p:spPr>
          <a:xfrm>
            <a:off x="543392" y="3387708"/>
            <a:ext cx="2890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HĐ 2 :  . . . 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F6E6A343-B0B6-4E76-84CA-46AD32C12FD5}"/>
              </a:ext>
            </a:extLst>
          </p:cNvPr>
          <p:cNvSpPr txBox="1"/>
          <p:nvPr/>
        </p:nvSpPr>
        <p:spPr>
          <a:xfrm>
            <a:off x="512480" y="3855714"/>
            <a:ext cx="71403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cây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III trên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di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II sao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sau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III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ngọn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208C3895-9AB6-44F0-B8D8-A430837ADF2C}"/>
              </a:ext>
            </a:extLst>
          </p:cNvPr>
          <p:cNvSpPr txBox="1"/>
          <p:nvPr/>
        </p:nvSpPr>
        <p:spPr>
          <a:xfrm>
            <a:off x="512480" y="5587081"/>
            <a:ext cx="6977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tra xem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II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vạch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không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13EB509-9C6B-494C-951D-87B54CF15498}"/>
              </a:ext>
            </a:extLst>
          </p:cNvPr>
          <p:cNvSpPr txBox="1"/>
          <p:nvPr/>
        </p:nvSpPr>
        <p:spPr>
          <a:xfrm>
            <a:off x="6550702" y="6127728"/>
            <a:ext cx="939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GB" sz="3600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2" grpId="0"/>
      <p:bldP spid="10" grpId="0"/>
      <p:bldP spid="13" grpId="0"/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36EFC6F-5E4B-4BA4-B49F-6A88EA4D1DE0}"/>
              </a:ext>
            </a:extLst>
          </p:cNvPr>
          <p:cNvSpPr txBox="1"/>
          <p:nvPr/>
        </p:nvSpPr>
        <p:spPr>
          <a:xfrm>
            <a:off x="510696" y="4928898"/>
            <a:ext cx="114212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*Qui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vi-VN" sz="3600" dirty="0">
                <a:solidFill>
                  <a:srgbClr val="FFC000"/>
                </a:solidFill>
                <a:latin typeface="VNI-Time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2092B04-0815-451C-9B10-E3F13777C2DE}"/>
              </a:ext>
            </a:extLst>
          </p:cNvPr>
          <p:cNvSpPr txBox="1"/>
          <p:nvPr/>
        </p:nvSpPr>
        <p:spPr>
          <a:xfrm>
            <a:off x="450405" y="111303"/>
            <a:ext cx="2232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C7F8EE9A-EE9B-4DE7-8D82-AD6568275B84}"/>
              </a:ext>
            </a:extLst>
          </p:cNvPr>
          <p:cNvSpPr txBox="1"/>
          <p:nvPr/>
        </p:nvSpPr>
        <p:spPr>
          <a:xfrm>
            <a:off x="450405" y="742469"/>
            <a:ext cx="11421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trong không khí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. . . . . 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8FA5D4B-8D41-4BD0-A718-3341FAD8EF77}"/>
              </a:ext>
            </a:extLst>
          </p:cNvPr>
          <p:cNvSpPr txBox="1"/>
          <p:nvPr/>
        </p:nvSpPr>
        <p:spPr>
          <a:xfrm>
            <a:off x="10306619" y="678465"/>
            <a:ext cx="143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GB" sz="32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B872FE1-5EDB-4503-9FA9-B0DE857AB799}"/>
              </a:ext>
            </a:extLst>
          </p:cNvPr>
          <p:cNvSpPr txBox="1"/>
          <p:nvPr/>
        </p:nvSpPr>
        <p:spPr>
          <a:xfrm>
            <a:off x="323969" y="1388800"/>
            <a:ext cx="7395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sz="3600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36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fr-FR" sz="36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fr-FR" sz="36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6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6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FR" sz="36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3600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600" dirty="0">
              <a:solidFill>
                <a:srgbClr val="00B0F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24BF3CC4-D869-46F1-BE1C-1DAC1B294BF1}"/>
              </a:ext>
            </a:extLst>
          </p:cNvPr>
          <p:cNvSpPr txBox="1"/>
          <p:nvPr/>
        </p:nvSpPr>
        <p:spPr>
          <a:xfrm>
            <a:off x="506109" y="2019966"/>
            <a:ext cx="11309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. . . . . . . . . .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. . . . . . . . . .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GB" sz="3600" dirty="0">
              <a:solidFill>
                <a:srgbClr val="FFFF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F5DA64E-53C5-4C6C-89A0-C8D3C944DCEF}"/>
              </a:ext>
            </a:extLst>
          </p:cNvPr>
          <p:cNvSpPr txBox="1"/>
          <p:nvPr/>
        </p:nvSpPr>
        <p:spPr>
          <a:xfrm>
            <a:off x="4312084" y="2007750"/>
            <a:ext cx="2372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AC076A6-CA1C-4CDF-8FC5-76FEA7F8599D}"/>
              </a:ext>
            </a:extLst>
          </p:cNvPr>
          <p:cNvSpPr txBox="1"/>
          <p:nvPr/>
        </p:nvSpPr>
        <p:spPr>
          <a:xfrm>
            <a:off x="7120450" y="2005044"/>
            <a:ext cx="22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vi-VN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sz="3600" b="1" dirty="0">
              <a:solidFill>
                <a:srgbClr val="FFC00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0F6C84D0-CD85-4C71-A03A-F348E498D319}"/>
              </a:ext>
            </a:extLst>
          </p:cNvPr>
          <p:cNvSpPr txBox="1"/>
          <p:nvPr/>
        </p:nvSpPr>
        <p:spPr>
          <a:xfrm>
            <a:off x="450405" y="3193765"/>
            <a:ext cx="6114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.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36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sz="36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00B0F0"/>
              </a:solidFill>
              <a:effectLst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3DB60494-28BF-4F49-B54F-602A5FF5C9C6}"/>
              </a:ext>
            </a:extLst>
          </p:cNvPr>
          <p:cNvSpPr txBox="1"/>
          <p:nvPr/>
        </p:nvSpPr>
        <p:spPr>
          <a:xfrm>
            <a:off x="602635" y="3785035"/>
            <a:ext cx="2890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HĐ 3 :  . .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6E7DE3B9-69A5-4FF4-B68B-97766478BAA9}"/>
              </a:ext>
            </a:extLst>
          </p:cNvPr>
          <p:cNvSpPr txBox="1"/>
          <p:nvPr/>
        </p:nvSpPr>
        <p:spPr>
          <a:xfrm>
            <a:off x="603142" y="4337628"/>
            <a:ext cx="3041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1/Tia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2" grpId="0"/>
      <p:bldP spid="14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ED64CAEA-1DD0-4852-8017-804D5FADE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913" y="161908"/>
            <a:ext cx="4240095" cy="3267092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81280803-DA8B-402E-96F3-A668AA973A52}"/>
              </a:ext>
            </a:extLst>
          </p:cNvPr>
          <p:cNvSpPr txBox="1"/>
          <p:nvPr/>
        </p:nvSpPr>
        <p:spPr>
          <a:xfrm>
            <a:off x="321912" y="161908"/>
            <a:ext cx="70982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 2 . 5 cho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khi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trên trang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SM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trang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E23BEBD5-E2CB-4BEB-BEEB-BCB1A61457F1}"/>
              </a:ext>
            </a:extLst>
          </p:cNvPr>
          <p:cNvSpPr txBox="1"/>
          <p:nvPr/>
        </p:nvSpPr>
        <p:spPr>
          <a:xfrm>
            <a:off x="409344" y="2362396"/>
            <a:ext cx="74130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đi qua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tinh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khói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H2.7).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cho ta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xmlns="" id="{AA24DCD8-F0D0-4B66-8098-D10853762957}"/>
              </a:ext>
            </a:extLst>
          </p:cNvPr>
          <p:cNvCxnSpPr/>
          <p:nvPr/>
        </p:nvCxnSpPr>
        <p:spPr>
          <a:xfrm flipV="1">
            <a:off x="9298686" y="4323716"/>
            <a:ext cx="2278251" cy="140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Hình ảnh 39">
            <a:extLst>
              <a:ext uri="{FF2B5EF4-FFF2-40B4-BE49-F238E27FC236}">
                <a16:creationId xmlns:a16="http://schemas.microsoft.com/office/drawing/2014/main" xmlns="" id="{B5945F13-BDE9-4604-BD0C-C4CDB4CAB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410" y="3695960"/>
            <a:ext cx="4240094" cy="3000131"/>
          </a:xfrm>
          <a:prstGeom prst="rect">
            <a:avLst/>
          </a:prstGeom>
        </p:spPr>
      </p:pic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00C4CD32-241D-407E-8244-6AA854DECFC0}"/>
              </a:ext>
            </a:extLst>
          </p:cNvPr>
          <p:cNvSpPr txBox="1"/>
          <p:nvPr/>
        </p:nvSpPr>
        <p:spPr>
          <a:xfrm>
            <a:off x="409344" y="5778716"/>
            <a:ext cx="3203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2/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Chùm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3751AF02-E6DC-4BC7-B434-D97F91068692}"/>
              </a:ext>
            </a:extLst>
          </p:cNvPr>
          <p:cNvSpPr txBox="1"/>
          <p:nvPr/>
        </p:nvSpPr>
        <p:spPr>
          <a:xfrm>
            <a:off x="652006" y="553700"/>
            <a:ext cx="9646237" cy="5659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Chùm</a:t>
            </a:r>
            <a:r>
              <a:rPr 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tia</a:t>
            </a:r>
            <a:r>
              <a:rPr 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B5DD80F4-21E9-404B-B7D9-F98B30D5F6E0}"/>
              </a:ext>
            </a:extLst>
          </p:cNvPr>
          <p:cNvSpPr txBox="1"/>
          <p:nvPr/>
        </p:nvSpPr>
        <p:spPr>
          <a:xfrm>
            <a:off x="652007" y="3400108"/>
            <a:ext cx="11235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vi-VN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kumimoji="0" lang="vi-VN" altLang="en-US" sz="3600" b="1" i="0" u="none" strike="noStrike" cap="none" normalizeH="0" baseline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vi-VN" altLang="en-US" sz="36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fr-FR" altLang="en-US" sz="3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5ED94D78-1E91-4F20-82BC-7B0D03790154}"/>
              </a:ext>
            </a:extLst>
          </p:cNvPr>
          <p:cNvSpPr txBox="1"/>
          <p:nvPr/>
        </p:nvSpPr>
        <p:spPr>
          <a:xfrm>
            <a:off x="652006" y="4507106"/>
            <a:ext cx="11235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kumimoji="0" lang="fr-FR" alt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kumimoji="0" lang="fr-FR" altLang="en-US" sz="3600" b="1" i="0" u="none" strike="noStrike" cap="none" normalizeH="0" baseline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fr-FR" altLang="en-US" sz="36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đi. 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0D02358D-A02D-4DA2-B26C-26D23C6BCC35}"/>
              </a:ext>
            </a:extLst>
          </p:cNvPr>
          <p:cNvSpPr txBox="1"/>
          <p:nvPr/>
        </p:nvSpPr>
        <p:spPr>
          <a:xfrm>
            <a:off x="652005" y="5553408"/>
            <a:ext cx="112351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kumimoji="0" lang="fr-FR" altLang="en-US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kumimoji="0" lang="fr-FR" altLang="en-US" sz="36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fr-FR" altLang="en-US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fr-FR" altLang="en-US" sz="36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3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2532CD4-F5A3-4A79-BAB0-0057DEDB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6" y="1152208"/>
            <a:ext cx="11235194" cy="22479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511AED0A-9D3F-4CC2-ABFF-D875B9F13D69}"/>
              </a:ext>
            </a:extLst>
          </p:cNvPr>
          <p:cNvSpPr txBox="1"/>
          <p:nvPr/>
        </p:nvSpPr>
        <p:spPr>
          <a:xfrm>
            <a:off x="461403" y="66788"/>
            <a:ext cx="2890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HĐ 4 :  . . 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6" grpId="0"/>
      <p:bldP spid="47" grpId="0"/>
      <p:bldP spid="48" grpId="0"/>
      <p:bldP spid="9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238</TotalTime>
  <Words>972</Words>
  <Application>Microsoft Office PowerPoint</Application>
  <PresentationFormat>Custom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KIẾN THỨC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Thi Man GV</dc:creator>
  <cp:lastModifiedBy>TS</cp:lastModifiedBy>
  <cp:revision>31</cp:revision>
  <dcterms:created xsi:type="dcterms:W3CDTF">2020-08-12T16:19:10Z</dcterms:created>
  <dcterms:modified xsi:type="dcterms:W3CDTF">2021-09-01T09:13:40Z</dcterms:modified>
</cp:coreProperties>
</file>