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sldIdLst>
    <p:sldId id="259" r:id="rId2"/>
    <p:sldId id="260" r:id="rId3"/>
    <p:sldId id="269" r:id="rId4"/>
    <p:sldId id="264" r:id="rId5"/>
    <p:sldId id="265" r:id="rId6"/>
    <p:sldId id="270" r:id="rId7"/>
    <p:sldId id="266" r:id="rId8"/>
    <p:sldId id="271" r:id="rId9"/>
    <p:sldId id="261" r:id="rId10"/>
    <p:sldId id="267" r:id="rId11"/>
    <p:sldId id="268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68" d="100"/>
          <a:sy n="68" d="100"/>
        </p:scale>
        <p:origin x="-3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E3C8B19-72F9-47B7-B59A-282FDE5D4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7F1D823D-4D90-4ED7-A2CC-09EA377DF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GB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4E447204-71E4-4733-9ABE-05BA266A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9DC6F9E-5F72-4E27-A2A6-055429E58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A7452E5-54A4-42D4-A04E-F69F3D7D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0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E6AD292-FF89-4BCE-8945-AD03E2C1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A928A378-2EB9-4667-9D79-DC3F612B9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B5391C8-DE41-48B0-9A83-E944464D5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C31DE58A-1033-4AF3-8624-D1AE69B6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7FD3749-4739-455B-B192-4AC6EE6B5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6F5FEDBF-66ED-410F-9844-199C2BC05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71C18765-104B-4C4B-98FD-5C208D356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E70C4CB-59BB-4271-8E4C-6B5E628B1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F648A19-5BC3-4ECD-BAE8-E2540B83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CF10EE3-353B-4DA6-ADD1-1CDD02A7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43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2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FE63B11-8243-4BCD-958F-6FE96ACA1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A64992AE-A0DA-4825-ACEB-B13E9CC13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B99CC66-D692-4AD7-94AD-3DEDD9B48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B3AFA25-19C0-4078-9BE7-B1A4504BA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AE9EEEA-F5F4-4F86-8AE4-602D7680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1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7B79AFC-B296-405B-AB9E-F0C28FB2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B302F07F-30A2-4852-B7C8-99B6395FA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0AAD9D9E-766B-4BBE-8790-E14488E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843F670-88D3-4FBA-B5C7-043DE7B77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23CA3211-24CE-419F-9394-6C6FEED6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37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F3FD614-197D-4DEA-91DF-E802E46E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663D6D4D-990E-4077-B952-85581EC645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FD191F65-E5A4-493F-8DB5-5A8F8DAB4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C3403A71-6068-4AA3-9F53-7AFB9AC47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B304F6B0-A24D-44BF-BBEB-1CD631B99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EF16E9C2-0731-495A-B3FF-5CE6C7C9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32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1A79F9F-3A40-4B4B-9C47-BEEFB9A24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D9DDDD91-BD67-4C53-9054-8AE4C97A8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91A56CA1-4F1E-44A0-A959-D512E6590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A01C0446-859F-4DE3-9410-0C6ED647D7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E2D75686-F5EC-48AF-AC6A-E658E8008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BD72AFA6-1EE8-462F-9867-ACC17FA79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CA19D54C-011A-4FFE-BDE3-BB415F437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B921DE29-90FB-4CEE-ABF8-1FB84D46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78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C9FE0AD-7A1A-4967-8413-C8D564DD7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843A6EB9-ADA2-4BFE-8F31-D320E90A5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E5A403AC-C530-4C28-B942-E5897CF93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1FC0900A-75D4-4662-AB4A-9EB93C2D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6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3E02EC0B-934F-45EC-A973-5ED74FD98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6C44F40E-CF37-4954-9E44-286C1A3F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064E8351-DC0D-47AE-B3E8-B7C72F2AD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7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BB3867B-CB32-4592-9C94-2200600C5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6D83ECED-9A4D-47B4-82D6-5605C8BE1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60E02119-80AD-44F5-8309-D3B8E7A5B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E3FDCEE-F716-4F5E-AE83-F27F3A22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7CC6AA3F-96B2-47B0-9AF5-79D180C50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20100CBA-53A4-4A20-A585-82A5C7F66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2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73898E9-9BA4-49A0-A26E-0AB313B3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A2EA57E1-F298-4A5D-BEFD-1E87516CA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36F3A4A-9C89-4BC2-8EEA-59A8028FC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9FE4C1BB-F2CC-49F6-A56A-A9E9F038B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B8D7793-335C-462C-90C1-1DF13356C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1045DB6F-AD19-47D0-AAB1-5E54C0A51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3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87EDBDC9-C637-49F4-86FC-3C94CF83C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GB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B6CA0402-1F5C-4996-B0C8-BF7E80DDA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A1B5075-6E69-4741-9763-EA1F6DE19D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65B70572-A225-44E0-8904-C991BFE10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E1CA1873-4A17-4D66-8CBD-E16F68DD2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90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FD2DF46D-C90C-4D24-A806-E45EFE7B42C6}"/>
              </a:ext>
            </a:extLst>
          </p:cNvPr>
          <p:cNvSpPr/>
          <p:nvPr/>
        </p:nvSpPr>
        <p:spPr>
          <a:xfrm>
            <a:off x="525255" y="1041642"/>
            <a:ext cx="1502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</a:t>
            </a:r>
            <a:endParaRPr lang="en-GB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79167898-25DD-44AA-8A5B-0CD876D522DF}"/>
              </a:ext>
            </a:extLst>
          </p:cNvPr>
          <p:cNvSpPr/>
          <p:nvPr/>
        </p:nvSpPr>
        <p:spPr>
          <a:xfrm>
            <a:off x="525255" y="395311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xmlns="" id="{55971739-7F01-4368-9D7A-82AC5064B265}"/>
              </a:ext>
            </a:extLst>
          </p:cNvPr>
          <p:cNvSpPr/>
          <p:nvPr/>
        </p:nvSpPr>
        <p:spPr>
          <a:xfrm>
            <a:off x="889386" y="1767006"/>
            <a:ext cx="4709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00B050"/>
                </a:solidFill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 1</a:t>
            </a:r>
            <a:r>
              <a:rPr lang="it-IT" sz="3600" b="1" dirty="0">
                <a:solidFill>
                  <a:srgbClr val="00B050"/>
                </a:solidFill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it-IT" sz="3600" b="1" dirty="0">
                <a:solidFill>
                  <a:srgbClr val="00B050"/>
                </a:solidFill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it-IT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lang="it-IT" sz="3600" b="1" dirty="0">
                <a:solidFill>
                  <a:srgbClr val="00B050"/>
                </a:solidFill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GB" sz="3600" dirty="0">
              <a:solidFill>
                <a:srgbClr val="00B05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5AAB57DF-07D6-4B76-A55E-0A84F4DBF207}"/>
              </a:ext>
            </a:extLst>
          </p:cNvPr>
          <p:cNvSpPr txBox="1"/>
          <p:nvPr/>
        </p:nvSpPr>
        <p:spPr>
          <a:xfrm>
            <a:off x="1638299" y="2492370"/>
            <a:ext cx="34583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vi-VN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15" name="Tiêu đề phụ 2">
            <a:extLst>
              <a:ext uri="{FF2B5EF4-FFF2-40B4-BE49-F238E27FC236}">
                <a16:creationId xmlns:a16="http://schemas.microsoft.com/office/drawing/2014/main" xmlns="" id="{3444A92A-0793-4661-B9DE-01CE5EBF5375}"/>
              </a:ext>
            </a:extLst>
          </p:cNvPr>
          <p:cNvSpPr txBox="1">
            <a:spLocks/>
          </p:cNvSpPr>
          <p:nvPr/>
        </p:nvSpPr>
        <p:spPr>
          <a:xfrm>
            <a:off x="6504223" y="5747831"/>
            <a:ext cx="5068184" cy="5897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5BDD1BB6-1C3B-4D6B-9EA7-90D42DDAB1BA}"/>
              </a:ext>
            </a:extLst>
          </p:cNvPr>
          <p:cNvSpPr txBox="1"/>
          <p:nvPr/>
        </p:nvSpPr>
        <p:spPr>
          <a:xfrm>
            <a:off x="2973941" y="3138701"/>
            <a:ext cx="84101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ÁNH SÁNG                NGUỒN SÁNG VÀ VẬT SÁNG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7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66704168-CFCD-49B5-9A67-ADD5FC3A8898}"/>
              </a:ext>
            </a:extLst>
          </p:cNvPr>
          <p:cNvSpPr txBox="1"/>
          <p:nvPr/>
        </p:nvSpPr>
        <p:spPr>
          <a:xfrm>
            <a:off x="584155" y="182764"/>
            <a:ext cx="11117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50DCA5DF-4EBE-4799-8AB2-BCDE8D164695}"/>
              </a:ext>
            </a:extLst>
          </p:cNvPr>
          <p:cNvSpPr txBox="1"/>
          <p:nvPr/>
        </p:nvSpPr>
        <p:spPr>
          <a:xfrm>
            <a:off x="584156" y="777634"/>
            <a:ext cx="7447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endParaRPr lang="vi-VN" sz="3600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GB" sz="3600" dirty="0">
              <a:solidFill>
                <a:srgbClr val="FFC000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B04BCDC0-CDB1-4D54-A139-D22829950D5F}"/>
              </a:ext>
            </a:extLst>
          </p:cNvPr>
          <p:cNvSpPr txBox="1"/>
          <p:nvPr/>
        </p:nvSpPr>
        <p:spPr>
          <a:xfrm>
            <a:off x="537410" y="1962661"/>
            <a:ext cx="11117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SGK trang 9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483807C3-EC3F-4E3A-BFF3-D93C642BDA4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958" y="891095"/>
            <a:ext cx="4343750" cy="281006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051890B7-89EF-4110-B9F5-9146A8D0C565}"/>
              </a:ext>
            </a:extLst>
          </p:cNvPr>
          <p:cNvSpPr txBox="1"/>
          <p:nvPr/>
        </p:nvSpPr>
        <p:spPr>
          <a:xfrm>
            <a:off x="537410" y="2608992"/>
            <a:ext cx="71825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35796689-8524-4F71-8689-3A3439ECA27A}"/>
              </a:ext>
            </a:extLst>
          </p:cNvPr>
          <p:cNvSpPr txBox="1"/>
          <p:nvPr/>
        </p:nvSpPr>
        <p:spPr>
          <a:xfrm>
            <a:off x="537409" y="3730478"/>
            <a:ext cx="113348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sinh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không,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sao?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23EF4161-B10C-45E3-BBCE-EEBD62F3EBAC}"/>
              </a:ext>
            </a:extLst>
          </p:cNvPr>
          <p:cNvSpPr txBox="1"/>
          <p:nvPr/>
        </p:nvSpPr>
        <p:spPr>
          <a:xfrm>
            <a:off x="537409" y="5069306"/>
            <a:ext cx="1133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không,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sao?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3173A2FB-0F9A-4F91-A1DA-D6EE304D73E5}"/>
              </a:ext>
            </a:extLst>
          </p:cNvPr>
          <p:cNvSpPr txBox="1"/>
          <p:nvPr/>
        </p:nvSpPr>
        <p:spPr>
          <a:xfrm>
            <a:off x="878022" y="3162990"/>
            <a:ext cx="21200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GB" sz="3600" dirty="0">
              <a:solidFill>
                <a:srgbClr val="FFC000"/>
              </a:solidFill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B2513603-B32E-4B40-9F4E-BB78C2E94B9F}"/>
              </a:ext>
            </a:extLst>
          </p:cNvPr>
          <p:cNvSpPr txBox="1"/>
          <p:nvPr/>
        </p:nvSpPr>
        <p:spPr>
          <a:xfrm>
            <a:off x="669756" y="4376809"/>
            <a:ext cx="112024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Vì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GB" sz="3600" dirty="0">
              <a:solidFill>
                <a:srgbClr val="FFC000"/>
              </a:solidFill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9CD7D881-3D4B-487F-A694-0BDB901770B2}"/>
              </a:ext>
            </a:extLst>
          </p:cNvPr>
          <p:cNvSpPr txBox="1"/>
          <p:nvPr/>
        </p:nvSpPr>
        <p:spPr>
          <a:xfrm>
            <a:off x="425991" y="5761803"/>
            <a:ext cx="115576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Không.Vì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endParaRPr lang="en-GB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9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7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3C1F0A2A-AEA2-4FA1-BE83-D2180ECD4198}"/>
              </a:ext>
            </a:extLst>
          </p:cNvPr>
          <p:cNvSpPr txBox="1"/>
          <p:nvPr/>
        </p:nvSpPr>
        <p:spPr>
          <a:xfrm>
            <a:off x="332871" y="188514"/>
            <a:ext cx="11117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SGK trang 9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FF30D9FD-46B6-4490-8193-0EDBAA0D72E1}"/>
              </a:ext>
            </a:extLst>
          </p:cNvPr>
          <p:cNvSpPr txBox="1"/>
          <p:nvPr/>
        </p:nvSpPr>
        <p:spPr>
          <a:xfrm>
            <a:off x="602693" y="834845"/>
            <a:ext cx="39182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 4 </a:t>
            </a:r>
            <a:endParaRPr lang="en-GB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7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1">
            <a:extLst>
              <a:ext uri="{FF2B5EF4-FFF2-40B4-BE49-F238E27FC236}">
                <a16:creationId xmlns:a16="http://schemas.microsoft.com/office/drawing/2014/main" xmlns="" id="{D6FC4ACD-2B8C-481F-BD56-EC5CB2F6A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289" y="579140"/>
            <a:ext cx="8911687" cy="575103"/>
          </a:xfrm>
        </p:spPr>
        <p:txBody>
          <a:bodyPr>
            <a:normAutofit fontScale="90000"/>
          </a:bodyPr>
          <a:lstStyle/>
          <a:p>
            <a:pPr algn="ctr"/>
            <a:r>
              <a:rPr lang="vi-VN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GB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C75BC2C3-77F1-4998-BCD4-BBFF34730488}"/>
              </a:ext>
            </a:extLst>
          </p:cNvPr>
          <p:cNvSpPr/>
          <p:nvPr/>
        </p:nvSpPr>
        <p:spPr>
          <a:xfrm>
            <a:off x="2592925" y="1199213"/>
            <a:ext cx="3503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xmlns="" id="{8FC3248C-D556-44DA-9339-137404252EB7}"/>
              </a:ext>
            </a:extLst>
          </p:cNvPr>
          <p:cNvSpPr/>
          <p:nvPr/>
        </p:nvSpPr>
        <p:spPr>
          <a:xfrm>
            <a:off x="2592925" y="1859340"/>
            <a:ext cx="68808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-Xem thêm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quanh ta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20890F80-C5EA-437E-9A08-B394533A41FB}"/>
              </a:ext>
            </a:extLst>
          </p:cNvPr>
          <p:cNvSpPr/>
          <p:nvPr/>
        </p:nvSpPr>
        <p:spPr>
          <a:xfrm>
            <a:off x="2592925" y="3564027"/>
            <a:ext cx="3072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60D5021F-C567-449F-BDEC-97552D785D68}"/>
              </a:ext>
            </a:extLst>
          </p:cNvPr>
          <p:cNvSpPr/>
          <p:nvPr/>
        </p:nvSpPr>
        <p:spPr>
          <a:xfrm>
            <a:off x="2785876" y="4228720"/>
            <a:ext cx="7197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54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58F76CA-88B6-495A-8B97-220564FDF4EB}"/>
              </a:ext>
            </a:extLst>
          </p:cNvPr>
          <p:cNvSpPr txBox="1"/>
          <p:nvPr/>
        </p:nvSpPr>
        <p:spPr>
          <a:xfrm>
            <a:off x="602889" y="25420"/>
            <a:ext cx="5107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GB" sz="3600" dirty="0">
              <a:solidFill>
                <a:srgbClr val="00B0F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1850EF2A-2DE4-4B79-9914-7F46924A85E4}"/>
              </a:ext>
            </a:extLst>
          </p:cNvPr>
          <p:cNvSpPr txBox="1"/>
          <p:nvPr/>
        </p:nvSpPr>
        <p:spPr>
          <a:xfrm>
            <a:off x="704072" y="595250"/>
            <a:ext cx="24527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 1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.  . . 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3600" dirty="0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71B07E5A-41C2-452F-A02B-8956F36EDEA1}"/>
              </a:ext>
            </a:extLst>
          </p:cNvPr>
          <p:cNvSpPr txBox="1"/>
          <p:nvPr/>
        </p:nvSpPr>
        <p:spPr>
          <a:xfrm>
            <a:off x="444709" y="3828625"/>
            <a:ext cx="110745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1.Ban đêm, ở trong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không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3600" dirty="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642B0B65-4B92-4F7B-8606-3EFC913604BB}"/>
              </a:ext>
            </a:extLst>
          </p:cNvPr>
          <p:cNvSpPr txBox="1"/>
          <p:nvPr/>
        </p:nvSpPr>
        <p:spPr>
          <a:xfrm>
            <a:off x="444709" y="4944964"/>
            <a:ext cx="102686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2.Ban đêm, ở trong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3600" dirty="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F5028A14-1EA1-4B2B-B44C-6D25C0683F7D}"/>
              </a:ext>
            </a:extLst>
          </p:cNvPr>
          <p:cNvSpPr txBox="1"/>
          <p:nvPr/>
        </p:nvSpPr>
        <p:spPr>
          <a:xfrm>
            <a:off x="444709" y="5564004"/>
            <a:ext cx="9989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3.Ban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ở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3600" dirty="0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033BF778-A526-490E-BB21-AEE9091B685E}"/>
              </a:ext>
            </a:extLst>
          </p:cNvPr>
          <p:cNvSpPr txBox="1"/>
          <p:nvPr/>
        </p:nvSpPr>
        <p:spPr>
          <a:xfrm>
            <a:off x="444709" y="6160313"/>
            <a:ext cx="105321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4.Ban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ở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che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3600" dirty="0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20809A95-178D-46EB-BEB3-246D11366B90}"/>
              </a:ext>
            </a:extLst>
          </p:cNvPr>
          <p:cNvSpPr txBox="1"/>
          <p:nvPr/>
        </p:nvSpPr>
        <p:spPr>
          <a:xfrm>
            <a:off x="3760655" y="4373918"/>
            <a:ext cx="14540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GB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xmlns="" id="{41C9FB4F-98FF-403F-8231-8C2248B5C540}"/>
              </a:ext>
            </a:extLst>
          </p:cNvPr>
          <p:cNvSpPr txBox="1"/>
          <p:nvPr/>
        </p:nvSpPr>
        <p:spPr>
          <a:xfrm>
            <a:off x="7546298" y="6171847"/>
            <a:ext cx="14540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GB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xmlns="" id="{AFC551C3-AAB7-471B-9D70-3D86F2E30043}"/>
              </a:ext>
            </a:extLst>
          </p:cNvPr>
          <p:cNvSpPr txBox="1"/>
          <p:nvPr/>
        </p:nvSpPr>
        <p:spPr>
          <a:xfrm>
            <a:off x="9470038" y="4912390"/>
            <a:ext cx="964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GB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xmlns="" id="{291203CF-E139-4F02-8AFE-C95E0DCF36CC}"/>
              </a:ext>
            </a:extLst>
          </p:cNvPr>
          <p:cNvSpPr txBox="1"/>
          <p:nvPr/>
        </p:nvSpPr>
        <p:spPr>
          <a:xfrm>
            <a:off x="7109085" y="5522282"/>
            <a:ext cx="7907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GB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B38F4E0D-A7EB-43C4-B196-088F579BD0B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3"/>
          <a:stretch/>
        </p:blipFill>
        <p:spPr bwMode="auto">
          <a:xfrm>
            <a:off x="704072" y="1176686"/>
            <a:ext cx="11046480" cy="26310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415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6" grpId="0"/>
      <p:bldP spid="18" grpId="0"/>
      <p:bldP spid="22" grpId="0"/>
      <p:bldP spid="33" grpId="0"/>
      <p:bldP spid="37" grpId="0"/>
      <p:bldP spid="39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5328194B-C7F1-46BF-97C9-E5545D2E166D}"/>
              </a:ext>
            </a:extLst>
          </p:cNvPr>
          <p:cNvSpPr txBox="1"/>
          <p:nvPr/>
        </p:nvSpPr>
        <p:spPr>
          <a:xfrm>
            <a:off x="399738" y="738060"/>
            <a:ext cx="11402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. . . . . . . .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GB" sz="3600" dirty="0">
              <a:solidFill>
                <a:srgbClr val="FFFF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E253E763-47FB-4AFA-95BA-8AB5D5DBAB8A}"/>
              </a:ext>
            </a:extLst>
          </p:cNvPr>
          <p:cNvSpPr txBox="1"/>
          <p:nvPr/>
        </p:nvSpPr>
        <p:spPr>
          <a:xfrm>
            <a:off x="399738" y="91729"/>
            <a:ext cx="19437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36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FD51DB6E-B0E9-47F4-8959-C093F59C1018}"/>
              </a:ext>
            </a:extLst>
          </p:cNvPr>
          <p:cNvSpPr txBox="1"/>
          <p:nvPr/>
        </p:nvSpPr>
        <p:spPr>
          <a:xfrm>
            <a:off x="7518815" y="669890"/>
            <a:ext cx="21348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vi-VN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GB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B569D071-0435-488D-BC10-4B4B5D025170}"/>
              </a:ext>
            </a:extLst>
          </p:cNvPr>
          <p:cNvSpPr txBox="1"/>
          <p:nvPr/>
        </p:nvSpPr>
        <p:spPr>
          <a:xfrm>
            <a:off x="399738" y="1899830"/>
            <a:ext cx="44483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600" dirty="0">
              <a:solidFill>
                <a:srgbClr val="00B0F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57B7CA41-E55A-4336-BDED-3B978B26BF99}"/>
              </a:ext>
            </a:extLst>
          </p:cNvPr>
          <p:cNvSpPr txBox="1"/>
          <p:nvPr/>
        </p:nvSpPr>
        <p:spPr>
          <a:xfrm>
            <a:off x="479687" y="2584720"/>
            <a:ext cx="24527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 2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.  . . 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3600" dirty="0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22672E9C-320A-47A9-AC26-58B05C4543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991" y="1417503"/>
            <a:ext cx="4448329" cy="36270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0A613164-F8D8-4621-900F-DBD47FC79B07}"/>
              </a:ext>
            </a:extLst>
          </p:cNvPr>
          <p:cNvSpPr txBox="1"/>
          <p:nvPr/>
        </p:nvSpPr>
        <p:spPr>
          <a:xfrm>
            <a:off x="479687" y="3269610"/>
            <a:ext cx="76000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3600" dirty="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5AB3786C-61D8-4B6B-A0DD-C0A3BEDE8B54}"/>
              </a:ext>
            </a:extLst>
          </p:cNvPr>
          <p:cNvSpPr txBox="1"/>
          <p:nvPr/>
        </p:nvSpPr>
        <p:spPr>
          <a:xfrm>
            <a:off x="813293" y="3877382"/>
            <a:ext cx="2653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GB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DD6F6BA5-59C3-4261-A22B-ACA27F40118F}"/>
              </a:ext>
            </a:extLst>
          </p:cNvPr>
          <p:cNvSpPr txBox="1"/>
          <p:nvPr/>
        </p:nvSpPr>
        <p:spPr>
          <a:xfrm>
            <a:off x="479687" y="4562272"/>
            <a:ext cx="19437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3600" dirty="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99F13F0F-77FB-4B66-8F1B-B43F9D36BDAD}"/>
              </a:ext>
            </a:extLst>
          </p:cNvPr>
          <p:cNvSpPr txBox="1"/>
          <p:nvPr/>
        </p:nvSpPr>
        <p:spPr>
          <a:xfrm>
            <a:off x="479687" y="5247162"/>
            <a:ext cx="115986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*Ta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. . . . . . . . 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GB" sz="3600" dirty="0">
              <a:solidFill>
                <a:srgbClr val="FFFF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A7601456-531E-4877-8E18-BE4E992063DC}"/>
              </a:ext>
            </a:extLst>
          </p:cNvPr>
          <p:cNvSpPr txBox="1"/>
          <p:nvPr/>
        </p:nvSpPr>
        <p:spPr>
          <a:xfrm>
            <a:off x="6279003" y="5247162"/>
            <a:ext cx="1943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vi-VN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GB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19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0BE0E287-BAF2-4805-A810-F81C2D6AD977}"/>
              </a:ext>
            </a:extLst>
          </p:cNvPr>
          <p:cNvSpPr txBox="1"/>
          <p:nvPr/>
        </p:nvSpPr>
        <p:spPr>
          <a:xfrm>
            <a:off x="404742" y="122172"/>
            <a:ext cx="55863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.</a:t>
            </a:r>
            <a:r>
              <a:rPr lang="en-US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GB" sz="3600" dirty="0">
              <a:solidFill>
                <a:srgbClr val="00B0F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4929D2C-22AE-4EEB-BC52-27B84D40B09C}"/>
              </a:ext>
            </a:extLst>
          </p:cNvPr>
          <p:cNvSpPr txBox="1"/>
          <p:nvPr/>
        </p:nvSpPr>
        <p:spPr>
          <a:xfrm>
            <a:off x="415357" y="694237"/>
            <a:ext cx="24527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 3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.  . . 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3600" dirty="0"/>
          </a:p>
        </p:txBody>
      </p:sp>
      <p:pic>
        <p:nvPicPr>
          <p:cNvPr id="29" name="Hình ảnh 28">
            <a:extLst>
              <a:ext uri="{FF2B5EF4-FFF2-40B4-BE49-F238E27FC236}">
                <a16:creationId xmlns:a16="http://schemas.microsoft.com/office/drawing/2014/main" xmlns="" id="{3AF1724E-7DC2-4A5A-B662-B1FA02D441B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33" y="249303"/>
            <a:ext cx="5901128" cy="351993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52DCA9A5-D125-4D9F-9F5C-8DC7FC91145A}"/>
              </a:ext>
            </a:extLst>
          </p:cNvPr>
          <p:cNvSpPr txBox="1"/>
          <p:nvPr/>
        </p:nvSpPr>
        <p:spPr>
          <a:xfrm>
            <a:off x="415357" y="1228507"/>
            <a:ext cx="68854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936A7133-0022-4E1E-87CD-5F39678128CB}"/>
              </a:ext>
            </a:extLst>
          </p:cNvPr>
          <p:cNvSpPr txBox="1"/>
          <p:nvPr/>
        </p:nvSpPr>
        <p:spPr>
          <a:xfrm>
            <a:off x="319248" y="2421882"/>
            <a:ext cx="68854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xmlns="" id="{128AE796-A0A2-45B9-A08B-4319466B9627}"/>
              </a:ext>
            </a:extLst>
          </p:cNvPr>
          <p:cNvSpPr txBox="1"/>
          <p:nvPr/>
        </p:nvSpPr>
        <p:spPr>
          <a:xfrm>
            <a:off x="4082949" y="1804795"/>
            <a:ext cx="2187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GB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xmlns="" id="{79BC4923-27AE-44F1-91E9-3E189FA1A7FD}"/>
              </a:ext>
            </a:extLst>
          </p:cNvPr>
          <p:cNvSpPr txBox="1"/>
          <p:nvPr/>
        </p:nvSpPr>
        <p:spPr>
          <a:xfrm>
            <a:off x="450962" y="3592967"/>
            <a:ext cx="11142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bông,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tranh, . . .</a:t>
            </a:r>
            <a:endParaRPr lang="en-GB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1F4CB63A-94B0-48EF-92BB-971654F3DAB5}"/>
              </a:ext>
            </a:extLst>
          </p:cNvPr>
          <p:cNvSpPr txBox="1"/>
          <p:nvPr/>
        </p:nvSpPr>
        <p:spPr>
          <a:xfrm>
            <a:off x="415357" y="4239298"/>
            <a:ext cx="22496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3600" dirty="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04420CCD-1C90-4734-9C92-148A1FFEE9E9}"/>
              </a:ext>
            </a:extLst>
          </p:cNvPr>
          <p:cNvSpPr txBox="1"/>
          <p:nvPr/>
        </p:nvSpPr>
        <p:spPr>
          <a:xfrm>
            <a:off x="429723" y="4815586"/>
            <a:ext cx="11163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6B553B9A-83C5-43EA-A064-787314075863}"/>
              </a:ext>
            </a:extLst>
          </p:cNvPr>
          <p:cNvSpPr txBox="1"/>
          <p:nvPr/>
        </p:nvSpPr>
        <p:spPr>
          <a:xfrm>
            <a:off x="415357" y="5415119"/>
            <a:ext cx="109090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3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sz="3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2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31" grpId="0"/>
      <p:bldP spid="33" grpId="0"/>
      <p:bldP spid="37" grpId="0"/>
      <p:bldP spid="17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6EC6F2A7-31C3-4622-AEC8-566797E7C375}"/>
              </a:ext>
            </a:extLst>
          </p:cNvPr>
          <p:cNvSpPr txBox="1"/>
          <p:nvPr/>
        </p:nvSpPr>
        <p:spPr>
          <a:xfrm>
            <a:off x="693286" y="3538961"/>
            <a:ext cx="10952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bông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GB" sz="3600" b="1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5019D478-4CC4-449C-893E-5F8F70E3BD83}"/>
              </a:ext>
            </a:extLst>
          </p:cNvPr>
          <p:cNvSpPr txBox="1"/>
          <p:nvPr/>
        </p:nvSpPr>
        <p:spPr>
          <a:xfrm>
            <a:off x="408473" y="1496866"/>
            <a:ext cx="4733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GB" sz="3200" dirty="0">
              <a:solidFill>
                <a:srgbClr val="00B05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45BEBB09-94C0-4A87-A59A-1ABF7D7A0AD4}"/>
              </a:ext>
            </a:extLst>
          </p:cNvPr>
          <p:cNvSpPr txBox="1"/>
          <p:nvPr/>
        </p:nvSpPr>
        <p:spPr>
          <a:xfrm>
            <a:off x="355697" y="184478"/>
            <a:ext cx="11163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thêm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endParaRPr lang="en-GB" sz="36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0EEF9216-6BBD-47C0-8996-6EF0C885F1A6}"/>
              </a:ext>
            </a:extLst>
          </p:cNvPr>
          <p:cNvSpPr txBox="1"/>
          <p:nvPr/>
        </p:nvSpPr>
        <p:spPr>
          <a:xfrm>
            <a:off x="408478" y="823810"/>
            <a:ext cx="4508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92D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C5D14E55-9D89-46BE-805F-A551E8F0372B}"/>
              </a:ext>
            </a:extLst>
          </p:cNvPr>
          <p:cNvSpPr txBox="1"/>
          <p:nvPr/>
        </p:nvSpPr>
        <p:spPr>
          <a:xfrm>
            <a:off x="408474" y="2883853"/>
            <a:ext cx="11163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thêm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hắt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3600" dirty="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B153B666-6A8B-43EF-900A-CA5629532912}"/>
              </a:ext>
            </a:extLst>
          </p:cNvPr>
          <p:cNvSpPr txBox="1"/>
          <p:nvPr/>
        </p:nvSpPr>
        <p:spPr>
          <a:xfrm>
            <a:off x="4969552" y="746206"/>
            <a:ext cx="65500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chớp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GB" sz="3600" dirty="0">
              <a:solidFill>
                <a:srgbClr val="FFC000"/>
              </a:solidFill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251F6225-8CDF-453B-BED7-0868992057B0}"/>
              </a:ext>
            </a:extLst>
          </p:cNvPr>
          <p:cNvSpPr txBox="1"/>
          <p:nvPr/>
        </p:nvSpPr>
        <p:spPr>
          <a:xfrm>
            <a:off x="693286" y="2151974"/>
            <a:ext cx="11163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èn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cầy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GB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2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8" grpId="0"/>
      <p:bldP spid="10" grpId="0"/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5DBCB713-12EB-452A-9333-3FE4F4F1CD85}"/>
              </a:ext>
            </a:extLst>
          </p:cNvPr>
          <p:cNvSpPr txBox="1"/>
          <p:nvPr/>
        </p:nvSpPr>
        <p:spPr>
          <a:xfrm>
            <a:off x="514037" y="253451"/>
            <a:ext cx="11163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</a:rPr>
              <a:t>Câu 5 (SGK/9)</a:t>
            </a:r>
            <a:endParaRPr lang="en-GB" sz="36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82C31FBD-2F42-4D02-A594-729D1042260A}"/>
              </a:ext>
            </a:extLst>
          </p:cNvPr>
          <p:cNvSpPr txBox="1"/>
          <p:nvPr/>
        </p:nvSpPr>
        <p:spPr>
          <a:xfrm>
            <a:off x="514037" y="800167"/>
            <a:ext cx="11163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vi-VN" sz="3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36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85873D9A-DF4A-4F8E-B3B9-FD674F2FF22C}"/>
              </a:ext>
            </a:extLst>
          </p:cNvPr>
          <p:cNvSpPr txBox="1"/>
          <p:nvPr/>
        </p:nvSpPr>
        <p:spPr>
          <a:xfrm>
            <a:off x="514037" y="2092829"/>
            <a:ext cx="11163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3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vi-VN" sz="3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vi-VN" sz="3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3600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BF457B12-E95D-4ED1-8708-9FB4A8FE3F46}"/>
              </a:ext>
            </a:extLst>
          </p:cNvPr>
          <p:cNvSpPr txBox="1"/>
          <p:nvPr/>
        </p:nvSpPr>
        <p:spPr>
          <a:xfrm>
            <a:off x="514037" y="3982998"/>
            <a:ext cx="11163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36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270DDFB0-67F3-4638-AC06-460276E1D605}"/>
              </a:ext>
            </a:extLst>
          </p:cNvPr>
          <p:cNvSpPr txBox="1"/>
          <p:nvPr/>
        </p:nvSpPr>
        <p:spPr>
          <a:xfrm>
            <a:off x="725152" y="1446498"/>
            <a:ext cx="10952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đang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GB" sz="3600" b="1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FBB37AE2-C005-4724-8A6E-FA81DE01FB88}"/>
              </a:ext>
            </a:extLst>
          </p:cNvPr>
          <p:cNvSpPr txBox="1"/>
          <p:nvPr/>
        </p:nvSpPr>
        <p:spPr>
          <a:xfrm>
            <a:off x="725152" y="2782669"/>
            <a:ext cx="109528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Trăng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đêm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gương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GB" sz="3600" b="1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7B928C35-E262-4896-B7E1-DD8C9AEFB7F1}"/>
              </a:ext>
            </a:extLst>
          </p:cNvPr>
          <p:cNvSpPr txBox="1"/>
          <p:nvPr/>
        </p:nvSpPr>
        <p:spPr>
          <a:xfrm>
            <a:off x="725152" y="4629329"/>
            <a:ext cx="109528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đang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Trăng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đêm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gương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b="1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53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F07D12A4-466D-4026-AC9E-3D3BCFB8AC5E}"/>
              </a:ext>
            </a:extLst>
          </p:cNvPr>
          <p:cNvSpPr txBox="1"/>
          <p:nvPr/>
        </p:nvSpPr>
        <p:spPr>
          <a:xfrm>
            <a:off x="274266" y="105553"/>
            <a:ext cx="3015915" cy="689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vi-VN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vi-VN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GB" sz="3600" dirty="0"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AC2A9860-49C1-44E9-B13E-4586D266A6FE}"/>
              </a:ext>
            </a:extLst>
          </p:cNvPr>
          <p:cNvSpPr txBox="1"/>
          <p:nvPr/>
        </p:nvSpPr>
        <p:spPr>
          <a:xfrm>
            <a:off x="555841" y="765297"/>
            <a:ext cx="24527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 4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.  . . 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3600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88B245A3-24DE-41E3-A58E-FBE144793AF0}"/>
              </a:ext>
            </a:extLst>
          </p:cNvPr>
          <p:cNvSpPr txBox="1"/>
          <p:nvPr/>
        </p:nvSpPr>
        <p:spPr>
          <a:xfrm>
            <a:off x="511030" y="1276595"/>
            <a:ext cx="73791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đi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không? 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36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5895322C-4638-4AFF-8EDD-F5481955D73F}"/>
              </a:ext>
            </a:extLst>
          </p:cNvPr>
          <p:cNvSpPr txBox="1"/>
          <p:nvPr/>
        </p:nvSpPr>
        <p:spPr>
          <a:xfrm>
            <a:off x="511030" y="3060974"/>
            <a:ext cx="83631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đi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không? </a:t>
            </a:r>
            <a:endParaRPr lang="en-GB" sz="3600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D25E9B55-FB17-42FD-98BF-645D499E46DC}"/>
              </a:ext>
            </a:extLst>
          </p:cNvPr>
          <p:cNvSpPr txBox="1"/>
          <p:nvPr/>
        </p:nvSpPr>
        <p:spPr>
          <a:xfrm>
            <a:off x="567465" y="5552118"/>
            <a:ext cx="114436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</a:rPr>
              <a:t>Gợi</a:t>
            </a:r>
            <a:r>
              <a:rPr lang="vi-VN" sz="3600" dirty="0">
                <a:latin typeface="Times New Roman" panose="02020603050405020304" pitchFamily="18" charset="0"/>
              </a:rPr>
              <a:t> ý : cho </a:t>
            </a:r>
            <a:r>
              <a:rPr lang="vi-VN" sz="3600" dirty="0" err="1">
                <a:latin typeface="Times New Roman" panose="02020603050405020304" pitchFamily="18" charset="0"/>
              </a:rPr>
              <a:t>biết</a:t>
            </a:r>
            <a:r>
              <a:rPr lang="vi-VN" sz="3600" dirty="0">
                <a:latin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</a:rPr>
              <a:t>khói</a:t>
            </a:r>
            <a:r>
              <a:rPr lang="vi-VN" sz="3600" dirty="0">
                <a:latin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</a:rPr>
              <a:t>được</a:t>
            </a:r>
            <a:r>
              <a:rPr lang="vi-VN" sz="3600" dirty="0">
                <a:latin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</a:rPr>
              <a:t>tạo</a:t>
            </a:r>
            <a:r>
              <a:rPr lang="vi-VN" sz="3600" dirty="0">
                <a:latin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</a:rPr>
              <a:t>bởi</a:t>
            </a:r>
            <a:r>
              <a:rPr lang="vi-VN" sz="3600" dirty="0">
                <a:latin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</a:rPr>
              <a:t>rất</a:t>
            </a:r>
            <a:r>
              <a:rPr lang="vi-VN" sz="3600" dirty="0">
                <a:latin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</a:rPr>
              <a:t>nhiều</a:t>
            </a:r>
            <a:r>
              <a:rPr lang="vi-VN" sz="3600" dirty="0">
                <a:latin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</a:rPr>
              <a:t>các</a:t>
            </a:r>
            <a:r>
              <a:rPr lang="vi-VN" sz="3600" dirty="0">
                <a:latin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</a:rPr>
              <a:t>hạt</a:t>
            </a:r>
            <a:r>
              <a:rPr lang="vi-VN" sz="3600" dirty="0">
                <a:latin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</a:rPr>
              <a:t>bụi</a:t>
            </a:r>
            <a:r>
              <a:rPr lang="vi-VN" sz="3600" dirty="0">
                <a:latin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</a:rPr>
              <a:t>nhỏ</a:t>
            </a:r>
            <a:r>
              <a:rPr lang="vi-VN" sz="3600" dirty="0">
                <a:latin typeface="Times New Roman" panose="02020603050405020304" pitchFamily="18" charset="0"/>
              </a:rPr>
              <a:t> li ti trong không </a:t>
            </a:r>
            <a:r>
              <a:rPr lang="vi-VN" sz="3600" dirty="0" err="1">
                <a:latin typeface="Times New Roman" panose="02020603050405020304" pitchFamily="18" charset="0"/>
              </a:rPr>
              <a:t>khí</a:t>
            </a:r>
            <a:endParaRPr lang="en-GB" sz="3600" dirty="0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E9615FB1-8509-4840-B18D-3ED52805F87B}"/>
              </a:ext>
            </a:extLst>
          </p:cNvPr>
          <p:cNvSpPr txBox="1"/>
          <p:nvPr/>
        </p:nvSpPr>
        <p:spPr>
          <a:xfrm>
            <a:off x="792605" y="2423762"/>
            <a:ext cx="15857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E085E8C9-8F02-4949-AD14-DEDD35508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043" y="358446"/>
            <a:ext cx="4454605" cy="328416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012A6337-F267-4382-9DAE-60DF4132343F}"/>
              </a:ext>
            </a:extLst>
          </p:cNvPr>
          <p:cNvSpPr txBox="1"/>
          <p:nvPr/>
        </p:nvSpPr>
        <p:spPr>
          <a:xfrm>
            <a:off x="567465" y="4919681"/>
            <a:ext cx="62082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sao ? </a:t>
            </a:r>
            <a:endParaRPr lang="en-GB" sz="3600" dirty="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4D04C46F-EDC3-4D64-B434-9DA13F889070}"/>
              </a:ext>
            </a:extLst>
          </p:cNvPr>
          <p:cNvSpPr txBox="1"/>
          <p:nvPr/>
        </p:nvSpPr>
        <p:spPr>
          <a:xfrm>
            <a:off x="792604" y="4274198"/>
            <a:ext cx="15857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0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2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C0FA7357-1B8F-40D6-9F8A-0FC4710A5B50}"/>
              </a:ext>
            </a:extLst>
          </p:cNvPr>
          <p:cNvSpPr txBox="1"/>
          <p:nvPr/>
        </p:nvSpPr>
        <p:spPr>
          <a:xfrm>
            <a:off x="320578" y="279392"/>
            <a:ext cx="111639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Vì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 ti trong không khí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vi-VN" sz="3600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69F3D87B-A2DB-4EE9-8C55-EEF951238B27}"/>
              </a:ext>
            </a:extLst>
          </p:cNvPr>
          <p:cNvSpPr txBox="1"/>
          <p:nvPr/>
        </p:nvSpPr>
        <p:spPr>
          <a:xfrm>
            <a:off x="320578" y="1479721"/>
            <a:ext cx="111639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 ti trong không khí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nhau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vệt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vi-VN" sz="3600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0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1">
            <a:extLst>
              <a:ext uri="{FF2B5EF4-FFF2-40B4-BE49-F238E27FC236}">
                <a16:creationId xmlns:a16="http://schemas.microsoft.com/office/drawing/2014/main" xmlns="" id="{7005B918-3585-45F9-9F42-5EE107F6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358" y="205706"/>
            <a:ext cx="8911687" cy="575103"/>
          </a:xfrm>
        </p:spPr>
        <p:txBody>
          <a:bodyPr>
            <a:normAutofit fontScale="90000"/>
          </a:bodyPr>
          <a:lstStyle/>
          <a:p>
            <a:pPr algn="ctr"/>
            <a:r>
              <a:rPr lang="vi-VN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KIẾN THỨC</a:t>
            </a:r>
            <a:endParaRPr lang="en-GB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8A621E2B-C49E-4882-84FA-F3E8B500D258}"/>
              </a:ext>
            </a:extLst>
          </p:cNvPr>
          <p:cNvSpPr txBox="1"/>
          <p:nvPr/>
        </p:nvSpPr>
        <p:spPr>
          <a:xfrm>
            <a:off x="484575" y="700144"/>
            <a:ext cx="112695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  <a:endParaRPr lang="en-GB" sz="36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DE99ADB1-5BFE-4DED-86FF-D22021BE1739}"/>
              </a:ext>
            </a:extLst>
          </p:cNvPr>
          <p:cNvSpPr txBox="1"/>
          <p:nvPr/>
        </p:nvSpPr>
        <p:spPr>
          <a:xfrm>
            <a:off x="531321" y="1866610"/>
            <a:ext cx="11117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6430DC56-CBB7-499C-AFA4-9186712A4EB6}"/>
              </a:ext>
            </a:extLst>
          </p:cNvPr>
          <p:cNvSpPr txBox="1"/>
          <p:nvPr/>
        </p:nvSpPr>
        <p:spPr>
          <a:xfrm>
            <a:off x="560774" y="3258920"/>
            <a:ext cx="111171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:Thế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?Cho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2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hắt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2487B53A-9651-4390-8091-4B2F2FEF3041}"/>
              </a:ext>
            </a:extLst>
          </p:cNvPr>
          <p:cNvSpPr txBox="1"/>
          <p:nvPr/>
        </p:nvSpPr>
        <p:spPr>
          <a:xfrm>
            <a:off x="537404" y="1287152"/>
            <a:ext cx="11402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GB" sz="3600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C4416EDF-E1ED-420F-B4E3-40072E70292A}"/>
              </a:ext>
            </a:extLst>
          </p:cNvPr>
          <p:cNvSpPr txBox="1"/>
          <p:nvPr/>
        </p:nvSpPr>
        <p:spPr>
          <a:xfrm>
            <a:off x="537404" y="2612589"/>
            <a:ext cx="11402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GB" sz="3600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44315102-0A69-4753-96B5-89D570A97860}"/>
              </a:ext>
            </a:extLst>
          </p:cNvPr>
          <p:cNvSpPr txBox="1"/>
          <p:nvPr/>
        </p:nvSpPr>
        <p:spPr>
          <a:xfrm>
            <a:off x="645013" y="4457493"/>
            <a:ext cx="11163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b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GB" sz="3600" dirty="0">
              <a:solidFill>
                <a:srgbClr val="FFC000"/>
              </a:solidFill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3F5DB778-4B4D-49BA-90A6-DA33343D41A0}"/>
              </a:ext>
            </a:extLst>
          </p:cNvPr>
          <p:cNvSpPr txBox="1"/>
          <p:nvPr/>
        </p:nvSpPr>
        <p:spPr>
          <a:xfrm>
            <a:off x="656701" y="5103824"/>
            <a:ext cx="11163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. . . . . .  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F1CBFB-D2BA-447D-883B-B0AB8CD9137D}"/>
              </a:ext>
            </a:extLst>
          </p:cNvPr>
          <p:cNvSpPr txBox="1"/>
          <p:nvPr/>
        </p:nvSpPr>
        <p:spPr>
          <a:xfrm>
            <a:off x="656701" y="5834690"/>
            <a:ext cx="10952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GB" sz="3600" b="1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81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3" grpId="0"/>
      <p:bldP spid="15" grpId="0"/>
      <p:bldP spid="14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752</Words>
  <Application>Microsoft Office PowerPoint</Application>
  <PresentationFormat>Custom</PresentationFormat>
  <Paragraphs>89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KIẾN THỨC</vt:lpstr>
      <vt:lpstr>PowerPoint Presentation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Tran Thi Man GV</dc:creator>
  <cp:lastModifiedBy>TS</cp:lastModifiedBy>
  <cp:revision>34</cp:revision>
  <dcterms:created xsi:type="dcterms:W3CDTF">2020-08-10T17:01:29Z</dcterms:created>
  <dcterms:modified xsi:type="dcterms:W3CDTF">2021-09-01T09:06:12Z</dcterms:modified>
</cp:coreProperties>
</file>