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8" r:id="rId3"/>
    <p:sldId id="259" r:id="rId4"/>
    <p:sldId id="264" r:id="rId5"/>
    <p:sldId id="278" r:id="rId6"/>
    <p:sldId id="261" r:id="rId7"/>
    <p:sldId id="279" r:id="rId8"/>
    <p:sldId id="280" r:id="rId9"/>
    <p:sldId id="260" r:id="rId10"/>
    <p:sldId id="281" r:id="rId11"/>
    <p:sldId id="282" r:id="rId12"/>
    <p:sldId id="268" r:id="rId13"/>
    <p:sldId id="283" r:id="rId14"/>
  </p:sldIdLst>
  <p:sldSz cx="9144000" cy="5143500" type="screen16x9"/>
  <p:notesSz cx="6858000" cy="9144000"/>
  <p:embeddedFontLst>
    <p:embeddedFont>
      <p:font typeface="Comfortaa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Permanent Marker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346C430-B603-4C45-AC34-B094B6E786C0}">
  <a:tblStyle styleId="{1346C430-B603-4C45-AC34-B094B6E786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1113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6153f2b44b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6153f2b44b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ver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ver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ver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over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61" r:id="rId7"/>
    <p:sldLayoutId id="2147483665" r:id="rId8"/>
    <p:sldLayoutId id="2147483666" r:id="rId9"/>
  </p:sldLayoutIdLst>
  <p:transition spd="slow">
    <p:cover/>
    <p:sndAc>
      <p:stSnd>
        <p:snd r:embed="rId11" name="click.wav"/>
      </p:stSnd>
    </p:sndAc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310275" y="870167"/>
            <a:ext cx="8520600" cy="20227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BÀI MỞ ĐẦU</a:t>
            </a:r>
            <a:br>
              <a:rPr lang="en" sz="4400" dirty="0" smtClean="0"/>
            </a:br>
            <a:endParaRPr sz="4400" dirty="0">
              <a:solidFill>
                <a:srgbClr val="FFC000"/>
              </a:solidFill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561570" y="595283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284794" y="1691342"/>
            <a:ext cx="690310" cy="1154730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211216" y="215713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133350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932982" y="422955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826171" y="1702940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93454" y="3232178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927682" y="3753850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79437" y="4278844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57150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7444754" y="1828419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843686" y="3739939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7972000" y="2372633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724593" y="2748745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4" name="Google Shape;328;p23"/>
          <p:cNvSpPr txBox="1">
            <a:spLocks/>
          </p:cNvSpPr>
          <p:nvPr/>
        </p:nvSpPr>
        <p:spPr>
          <a:xfrm>
            <a:off x="335222" y="1108516"/>
            <a:ext cx="8520600" cy="265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ermanent Marker"/>
              <a:buNone/>
              <a:defRPr sz="36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vi-VN" sz="4400" dirty="0" smtClean="0"/>
              <a:t/>
            </a:r>
            <a:br>
              <a:rPr lang="vi-VN" sz="4400" dirty="0" smtClean="0"/>
            </a:br>
            <a:r>
              <a:rPr lang="vi-VN" sz="4400" dirty="0" smtClean="0">
                <a:solidFill>
                  <a:srgbClr val="FF0000"/>
                </a:solidFill>
              </a:rPr>
              <a:t>HÒA NHẬP VÀO </a:t>
            </a:r>
            <a:br>
              <a:rPr lang="vi-VN" sz="4400" dirty="0" smtClean="0">
                <a:solidFill>
                  <a:srgbClr val="FF0000"/>
                </a:solidFill>
              </a:rPr>
            </a:br>
            <a:r>
              <a:rPr lang="vi-VN" sz="4400" dirty="0" smtClean="0">
                <a:solidFill>
                  <a:srgbClr val="FF0000"/>
                </a:solidFill>
              </a:rPr>
              <a:t>MÔI TRƯỜNG MỚI</a:t>
            </a:r>
            <a:endParaRPr lang="vi-VN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  <p:bldP spid="2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8"/>
          <p:cNvGrpSpPr/>
          <p:nvPr/>
        </p:nvGrpSpPr>
        <p:grpSpPr>
          <a:xfrm>
            <a:off x="6019897" y="1962150"/>
            <a:ext cx="1819110" cy="2485557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704;p26"/>
          <p:cNvSpPr txBox="1">
            <a:spLocks noGrp="1"/>
          </p:cNvSpPr>
          <p:nvPr>
            <p:ph type="ctrTitle"/>
          </p:nvPr>
        </p:nvSpPr>
        <p:spPr>
          <a:xfrm>
            <a:off x="421721" y="1888417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>
                <a:solidFill>
                  <a:srgbClr val="FF0000"/>
                </a:solidFill>
              </a:rPr>
              <a:t>III.</a:t>
            </a:r>
            <a:r>
              <a:rPr lang="en" sz="4400" dirty="0" smtClean="0">
                <a:solidFill>
                  <a:srgbClr val="FF0000"/>
                </a:solidFill>
              </a:rPr>
              <a:t> </a:t>
            </a:r>
            <a:r>
              <a:rPr lang="en" sz="4800" dirty="0" smtClean="0">
                <a:solidFill>
                  <a:srgbClr val="FF0000"/>
                </a:solidFill>
              </a:rPr>
              <a:t>VIẾT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95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457199" y="2589119"/>
            <a:ext cx="5562697" cy="1338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Permanent Marker" charset="0"/>
              </a:rPr>
              <a:t>Lập kế hoạch HOẠT ĐỘNG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Permanent Marker" charset="0"/>
              </a:rPr>
              <a:t>câu lạc bộ đọc sách</a:t>
            </a:r>
            <a:endParaRPr sz="3200" dirty="0">
              <a:solidFill>
                <a:schemeClr val="tx1"/>
              </a:solidFill>
              <a:latin typeface="Permanent Mark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26129"/>
      </p:ext>
    </p:extLst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252082" y="361949"/>
            <a:ext cx="6148717" cy="4175654"/>
          </a:xfrm>
          <a:prstGeom prst="roundRect">
            <a:avLst>
              <a:gd name="adj" fmla="val 13942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7"/>
          <p:cNvSpPr txBox="1">
            <a:spLocks noGrp="1"/>
          </p:cNvSpPr>
          <p:nvPr>
            <p:ph type="subTitle" idx="1"/>
          </p:nvPr>
        </p:nvSpPr>
        <p:spPr>
          <a:xfrm>
            <a:off x="1066800" y="895350"/>
            <a:ext cx="3537982" cy="676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Permanent Marker" charset="0"/>
                <a:cs typeface="Calibri" pitchFamily="34" charset="0"/>
              </a:rPr>
              <a:t>Thành lập nhóm</a:t>
            </a:r>
            <a:endParaRPr sz="3200" dirty="0">
              <a:latin typeface="Permanent Marker" charset="0"/>
              <a:cs typeface="Calibri" pitchFamily="34" charset="0"/>
            </a:endParaRPr>
          </a:p>
        </p:txBody>
      </p:sp>
      <p:sp>
        <p:nvSpPr>
          <p:cNvPr id="713" name="Google Shape;713;p27"/>
          <p:cNvSpPr/>
          <p:nvPr/>
        </p:nvSpPr>
        <p:spPr>
          <a:xfrm rot="5400000">
            <a:off x="1137492" y="-699341"/>
            <a:ext cx="4278216" cy="6248399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2059;p45"/>
          <p:cNvGrpSpPr/>
          <p:nvPr/>
        </p:nvGrpSpPr>
        <p:grpSpPr>
          <a:xfrm>
            <a:off x="6553200" y="952308"/>
            <a:ext cx="1173962" cy="1957996"/>
            <a:chOff x="3676859" y="1785855"/>
            <a:chExt cx="1447727" cy="2414596"/>
          </a:xfrm>
        </p:grpSpPr>
        <p:grpSp>
          <p:nvGrpSpPr>
            <p:cNvPr id="132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139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134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0" name="Google Shape;2241;p45"/>
          <p:cNvGrpSpPr/>
          <p:nvPr/>
        </p:nvGrpSpPr>
        <p:grpSpPr>
          <a:xfrm>
            <a:off x="7418316" y="2519542"/>
            <a:ext cx="1448053" cy="2344730"/>
            <a:chOff x="2205175" y="238100"/>
            <a:chExt cx="3235150" cy="5238450"/>
          </a:xfrm>
        </p:grpSpPr>
        <p:sp>
          <p:nvSpPr>
            <p:cNvPr id="201" name="Google Shape;2242;p45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43;p45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44;p45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45;p45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46;p45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47;p45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48;p45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49;p45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50;p45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51;p45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52;p45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53;p45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54;p45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55;p45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56;p45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57;p45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58;p45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59;p45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60;p45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61;p45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62;p45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63;p45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64;p45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65;p45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66;p45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7;p45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68;p45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711;p27"/>
          <p:cNvSpPr txBox="1">
            <a:spLocks/>
          </p:cNvSpPr>
          <p:nvPr/>
        </p:nvSpPr>
        <p:spPr>
          <a:xfrm>
            <a:off x="1066800" y="1962150"/>
            <a:ext cx="5257800" cy="67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3200" dirty="0" smtClean="0">
                <a:latin typeface="Permanent Marker" charset="0"/>
                <a:cs typeface="Calibri" pitchFamily="34" charset="0"/>
              </a:rPr>
              <a:t>Đọc sách theo phân công</a:t>
            </a:r>
            <a:endParaRPr lang="en-US" sz="3200" dirty="0">
              <a:latin typeface="Permanent Marker" charset="0"/>
              <a:cs typeface="Calibri" pitchFamily="34" charset="0"/>
            </a:endParaRPr>
          </a:p>
        </p:txBody>
      </p:sp>
      <p:sp>
        <p:nvSpPr>
          <p:cNvPr id="229" name="Google Shape;711;p27"/>
          <p:cNvSpPr txBox="1">
            <a:spLocks/>
          </p:cNvSpPr>
          <p:nvPr/>
        </p:nvSpPr>
        <p:spPr>
          <a:xfrm>
            <a:off x="1143000" y="3181876"/>
            <a:ext cx="4724400" cy="67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None/>
              <a:defRPr sz="2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3200" dirty="0" smtClean="0">
                <a:latin typeface="Permanent Marker" charset="0"/>
                <a:cs typeface="Calibri" pitchFamily="34" charset="0"/>
              </a:rPr>
              <a:t>Sinh hoạt câu lạc bộ</a:t>
            </a:r>
            <a:endParaRPr lang="en-US" sz="3200" dirty="0">
              <a:latin typeface="Permanent Marker" charset="0"/>
              <a:cs typeface="Calibri" pitchFamily="34" charset="0"/>
            </a:endParaRPr>
          </a:p>
        </p:txBody>
      </p:sp>
      <p:grpSp>
        <p:nvGrpSpPr>
          <p:cNvPr id="230" name="Google Shape;11472;p57"/>
          <p:cNvGrpSpPr/>
          <p:nvPr/>
        </p:nvGrpSpPr>
        <p:grpSpPr>
          <a:xfrm>
            <a:off x="533400" y="3264601"/>
            <a:ext cx="355863" cy="361911"/>
            <a:chOff x="7967103" y="2415041"/>
            <a:chExt cx="355863" cy="361911"/>
          </a:xfrm>
          <a:solidFill>
            <a:schemeClr val="tx1"/>
          </a:solidFill>
        </p:grpSpPr>
        <p:sp>
          <p:nvSpPr>
            <p:cNvPr id="231" name="Google Shape;11473;p57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1474;p57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1475;p57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1476;p57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1477;p57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1478;p57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1479;p57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1480;p57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1481;p57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1482;p57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1483;p57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14066;p61"/>
          <p:cNvGrpSpPr/>
          <p:nvPr/>
        </p:nvGrpSpPr>
        <p:grpSpPr>
          <a:xfrm>
            <a:off x="533400" y="1123950"/>
            <a:ext cx="327085" cy="277080"/>
            <a:chOff x="2770052" y="2009628"/>
            <a:chExt cx="327085" cy="277080"/>
          </a:xfrm>
        </p:grpSpPr>
        <p:sp>
          <p:nvSpPr>
            <p:cNvPr id="243" name="Google Shape;14067;p61"/>
            <p:cNvSpPr/>
            <p:nvPr/>
          </p:nvSpPr>
          <p:spPr>
            <a:xfrm>
              <a:off x="2770052" y="2023537"/>
              <a:ext cx="327085" cy="263170"/>
            </a:xfrm>
            <a:custGeom>
              <a:avLst/>
              <a:gdLst/>
              <a:ahLst/>
              <a:cxnLst/>
              <a:rect l="l" t="t" r="r" b="b"/>
              <a:pathLst>
                <a:path w="10276" h="8268" extrusionOk="0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4068;p61"/>
            <p:cNvSpPr/>
            <p:nvPr/>
          </p:nvSpPr>
          <p:spPr>
            <a:xfrm>
              <a:off x="3059960" y="2009628"/>
              <a:ext cx="37177" cy="26960"/>
            </a:xfrm>
            <a:custGeom>
              <a:avLst/>
              <a:gdLst/>
              <a:ahLst/>
              <a:cxnLst/>
              <a:rect l="l" t="t" r="r" b="b"/>
              <a:pathLst>
                <a:path w="1168" h="847" extrusionOk="0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10947;p56"/>
          <p:cNvSpPr/>
          <p:nvPr/>
        </p:nvSpPr>
        <p:spPr>
          <a:xfrm>
            <a:off x="533400" y="2183084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652966"/>
      </p:ext>
    </p:extLst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" grpId="0" build="p"/>
      <p:bldP spid="228" grpId="0"/>
      <p:bldP spid="229" grpId="0"/>
      <p:bldP spid="2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5"/>
          <p:cNvGrpSpPr/>
          <p:nvPr/>
        </p:nvGrpSpPr>
        <p:grpSpPr>
          <a:xfrm>
            <a:off x="399178" y="1482299"/>
            <a:ext cx="2871755" cy="2388246"/>
            <a:chOff x="238100" y="603575"/>
            <a:chExt cx="7144650" cy="4507825"/>
          </a:xfrm>
          <a:solidFill>
            <a:srgbClr val="7030A0"/>
          </a:solidFill>
        </p:grpSpPr>
        <p:sp>
          <p:nvSpPr>
            <p:cNvPr id="1032" name="Google Shape;1032;p35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0" name="Google Shape;1050;p35"/>
          <p:cNvSpPr txBox="1">
            <a:spLocks noGrp="1"/>
          </p:cNvSpPr>
          <p:nvPr>
            <p:ph type="subTitle" idx="4294967295"/>
          </p:nvPr>
        </p:nvSpPr>
        <p:spPr>
          <a:xfrm>
            <a:off x="4988449" y="1090750"/>
            <a:ext cx="3658812" cy="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“Bạn hoàn toàn chịu trách nhiệm tất cả về con người bạn, tất cả mọi thứ bạn có và tất cả những gì bạn sẽ trở thành.” </a:t>
            </a: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(Brian Tracy)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1" name="Google Shape;1051;p35"/>
          <p:cNvSpPr/>
          <p:nvPr/>
        </p:nvSpPr>
        <p:spPr>
          <a:xfrm>
            <a:off x="5108864" y="2204050"/>
            <a:ext cx="3429001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/>
          <p:nvPr/>
        </p:nvSpPr>
        <p:spPr>
          <a:xfrm>
            <a:off x="5105400" y="1047749"/>
            <a:ext cx="3429000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878;p31"/>
          <p:cNvSpPr txBox="1">
            <a:spLocks/>
          </p:cNvSpPr>
          <p:nvPr/>
        </p:nvSpPr>
        <p:spPr>
          <a:xfrm>
            <a:off x="798660" y="209550"/>
            <a:ext cx="7848601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smtClean="0">
                <a:solidFill>
                  <a:srgbClr val="FFC000"/>
                </a:solidFill>
                <a:latin typeface="Permanent Marker" charset="0"/>
              </a:rPr>
              <a:t>Trách nhiệm học tập của bản thân</a:t>
            </a:r>
            <a:endParaRPr lang="vi-VN" sz="3600" dirty="0">
              <a:solidFill>
                <a:srgbClr val="FFC000"/>
              </a:solidFill>
            </a:endParaRPr>
          </a:p>
        </p:txBody>
      </p:sp>
      <p:sp>
        <p:nvSpPr>
          <p:cNvPr id="27" name="Google Shape;1050;p35"/>
          <p:cNvSpPr txBox="1">
            <a:spLocks/>
          </p:cNvSpPr>
          <p:nvPr/>
        </p:nvSpPr>
        <p:spPr>
          <a:xfrm>
            <a:off x="601006" y="1751450"/>
            <a:ext cx="2468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>
              <a:spcAft>
                <a:spcPts val="1600"/>
              </a:spcAft>
              <a:buFont typeface="Comfortaa"/>
              <a:buNone/>
            </a:pPr>
            <a:r>
              <a:rPr lang="en-US" sz="2800" dirty="0" smtClean="0">
                <a:latin typeface="Permanent Marker" charset="0"/>
              </a:rPr>
              <a:t>Mỗi ngày đến trường là một ngày vui</a:t>
            </a:r>
            <a:endParaRPr lang="en-US" sz="2800" dirty="0">
              <a:latin typeface="Permanent Marker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0" y="2343150"/>
            <a:ext cx="5181600" cy="2743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Google Shape;1050;p35"/>
          <p:cNvSpPr txBox="1">
            <a:spLocks/>
          </p:cNvSpPr>
          <p:nvPr/>
        </p:nvSpPr>
        <p:spPr>
          <a:xfrm>
            <a:off x="4191000" y="2544050"/>
            <a:ext cx="2468100" cy="66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  <a:buFont typeface="Comfortaa"/>
              <a:buNone/>
            </a:pPr>
            <a:r>
              <a:rPr lang="en-US" sz="2800" dirty="0" smtClean="0">
                <a:solidFill>
                  <a:srgbClr val="FF0000"/>
                </a:solidFill>
                <a:latin typeface="Permanent Marker" charset="0"/>
              </a:rPr>
              <a:t>Chủ động</a:t>
            </a:r>
            <a:endParaRPr lang="en-US" sz="2800" dirty="0">
              <a:solidFill>
                <a:srgbClr val="FF0000"/>
              </a:solidFill>
              <a:latin typeface="Permanent Marker" charset="0"/>
            </a:endParaRPr>
          </a:p>
        </p:txBody>
      </p:sp>
      <p:sp>
        <p:nvSpPr>
          <p:cNvPr id="30" name="Google Shape;1050;p35"/>
          <p:cNvSpPr txBox="1">
            <a:spLocks/>
          </p:cNvSpPr>
          <p:nvPr/>
        </p:nvSpPr>
        <p:spPr>
          <a:xfrm>
            <a:off x="5685300" y="3163785"/>
            <a:ext cx="2468100" cy="55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  <a:buFont typeface="Comfortaa"/>
              <a:buNone/>
            </a:pPr>
            <a:r>
              <a:rPr lang="en-US" sz="2800" dirty="0" smtClean="0">
                <a:solidFill>
                  <a:srgbClr val="FF0000"/>
                </a:solidFill>
                <a:latin typeface="Permanent Marker" charset="0"/>
              </a:rPr>
              <a:t>Ý thức</a:t>
            </a:r>
            <a:endParaRPr lang="en-US" sz="2800" dirty="0">
              <a:solidFill>
                <a:srgbClr val="FF0000"/>
              </a:solidFill>
              <a:latin typeface="Permanent Marker" charset="0"/>
            </a:endParaRPr>
          </a:p>
        </p:txBody>
      </p:sp>
      <p:sp>
        <p:nvSpPr>
          <p:cNvPr id="31" name="Google Shape;1050;p35"/>
          <p:cNvSpPr txBox="1">
            <a:spLocks/>
          </p:cNvSpPr>
          <p:nvPr/>
        </p:nvSpPr>
        <p:spPr>
          <a:xfrm>
            <a:off x="7010400" y="3796042"/>
            <a:ext cx="2468100" cy="52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  <a:buFont typeface="Comfortaa"/>
              <a:buNone/>
            </a:pPr>
            <a:r>
              <a:rPr lang="en-US" sz="2800" dirty="0" smtClean="0">
                <a:solidFill>
                  <a:srgbClr val="FF0000"/>
                </a:solidFill>
                <a:latin typeface="Permanent Marker" charset="0"/>
              </a:rPr>
              <a:t>Kỷ luật</a:t>
            </a:r>
            <a:endParaRPr lang="en-US" sz="2800" dirty="0">
              <a:solidFill>
                <a:srgbClr val="FF0000"/>
              </a:solidFill>
              <a:latin typeface="Permanent Marker" charset="0"/>
            </a:endParaRPr>
          </a:p>
        </p:txBody>
      </p:sp>
      <p:sp>
        <p:nvSpPr>
          <p:cNvPr id="32" name="Google Shape;1050;p35"/>
          <p:cNvSpPr txBox="1">
            <a:spLocks/>
          </p:cNvSpPr>
          <p:nvPr/>
        </p:nvSpPr>
        <p:spPr>
          <a:xfrm>
            <a:off x="4495800" y="4364778"/>
            <a:ext cx="434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  <a:buFont typeface="Comfortaa"/>
              <a:buNone/>
            </a:pPr>
            <a:r>
              <a:rPr lang="en-US" sz="2800" dirty="0" smtClean="0">
                <a:solidFill>
                  <a:srgbClr val="FF0000"/>
                </a:solidFill>
                <a:latin typeface="Permanent Marker" charset="0"/>
              </a:rPr>
              <a:t>Tinh thần trách nhiệm</a:t>
            </a:r>
            <a:endParaRPr lang="en-US" sz="2800" dirty="0">
              <a:solidFill>
                <a:srgbClr val="FF0000"/>
              </a:solidFill>
              <a:latin typeface="Permanent Marker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 build="p"/>
      <p:bldP spid="1051" grpId="0" animBg="1"/>
      <p:bldP spid="1052" grpId="0" animBg="1"/>
      <p:bldP spid="26" grpId="0"/>
      <p:bldP spid="27" grpId="0"/>
      <p:bldP spid="2" grpId="0" animBg="1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990600" y="8191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mtClean="0">
                <a:solidFill>
                  <a:srgbClr val="645CA7"/>
                </a:solidFill>
              </a:rPr>
              <a:t>THANK you!</a:t>
            </a:r>
            <a:endParaRPr dirty="0">
              <a:solidFill>
                <a:srgbClr val="645CA7"/>
              </a:solidFill>
            </a:endParaRPr>
          </a:p>
        </p:txBody>
      </p:sp>
      <p:pic>
        <p:nvPicPr>
          <p:cNvPr id="29" name="Google Shape;1320;p54"/>
          <p:cNvPicPr preferRelativeResize="0"/>
          <p:nvPr/>
        </p:nvPicPr>
        <p:blipFill rotWithShape="1">
          <a:blip r:embed="rId4">
            <a:alphaModFix/>
          </a:blip>
          <a:srcRect l="33326" r="37168"/>
          <a:stretch/>
        </p:blipFill>
        <p:spPr>
          <a:xfrm>
            <a:off x="2514600" y="514350"/>
            <a:ext cx="1742450" cy="3321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035050"/>
      </p:ext>
    </p:extLst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748452" y="1657350"/>
            <a:ext cx="2514600" cy="1379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C000"/>
                </a:solidFill>
              </a:rPr>
              <a:t>YÊU CẦU CẦN ĐẠT</a:t>
            </a:r>
            <a:endParaRPr sz="4000" dirty="0">
              <a:solidFill>
                <a:srgbClr val="FFC000"/>
              </a:solidFill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228600" y="1428750"/>
            <a:ext cx="3554304" cy="230327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4897581" y="4381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03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4876800" y="1512471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 idx="3"/>
          </p:nvPr>
        </p:nvSpPr>
        <p:spPr>
          <a:xfrm>
            <a:off x="4876800" y="25717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05" name="Google Shape;605;p25"/>
          <p:cNvSpPr txBox="1">
            <a:spLocks noGrp="1"/>
          </p:cNvSpPr>
          <p:nvPr>
            <p:ph type="title" idx="4"/>
          </p:nvPr>
        </p:nvSpPr>
        <p:spPr>
          <a:xfrm>
            <a:off x="4876800" y="35947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06" name="Google Shape;606;p25"/>
          <p:cNvSpPr/>
          <p:nvPr/>
        </p:nvSpPr>
        <p:spPr>
          <a:xfrm>
            <a:off x="5024979" y="361950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5010239" y="1428750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5029200" y="2495550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5029200" y="3562350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5806215" y="209550"/>
            <a:ext cx="333778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tx1"/>
                </a:solidFill>
              </a:rPr>
              <a:t>Nhận biết được nội dung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tx1"/>
                </a:solidFill>
              </a:rPr>
              <a:t>cơ bản của sách giáo khoa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tx1"/>
                </a:solidFill>
              </a:rPr>
              <a:t>Ngữ văn 6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623" name="Google Shape;623;p25"/>
          <p:cNvSpPr txBox="1">
            <a:spLocks noGrp="1"/>
          </p:cNvSpPr>
          <p:nvPr>
            <p:ph type="subTitle" idx="6"/>
          </p:nvPr>
        </p:nvSpPr>
        <p:spPr>
          <a:xfrm>
            <a:off x="5791200" y="1428750"/>
            <a:ext cx="327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Biết được một số phương pháp học tập môn Ngữ văn</a:t>
            </a:r>
            <a:endParaRPr sz="1600" dirty="0"/>
          </a:p>
        </p:txBody>
      </p:sp>
      <p:sp>
        <p:nvSpPr>
          <p:cNvPr id="624" name="Google Shape;624;p25"/>
          <p:cNvSpPr txBox="1">
            <a:spLocks noGrp="1"/>
          </p:cNvSpPr>
          <p:nvPr>
            <p:ph type="subTitle" idx="7"/>
          </p:nvPr>
        </p:nvSpPr>
        <p:spPr>
          <a:xfrm>
            <a:off x="5791200" y="2495550"/>
            <a:ext cx="3200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Biết lập kế hoạch câu lạc bộ đọc sách</a:t>
            </a:r>
            <a:endParaRPr sz="1600" dirty="0"/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8"/>
          </p:nvPr>
        </p:nvSpPr>
        <p:spPr>
          <a:xfrm>
            <a:off x="5791200" y="3486150"/>
            <a:ext cx="327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Có trách nhiệm với việc học tập của bản thân</a:t>
            </a:r>
            <a:endParaRPr sz="1600" dirty="0"/>
          </a:p>
        </p:txBody>
      </p:sp>
    </p:spTree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/>
      <p:bldP spid="601" grpId="0" animBg="1"/>
      <p:bldP spid="602" grpId="0"/>
      <p:bldP spid="603" grpId="0"/>
      <p:bldP spid="604" grpId="0"/>
      <p:bldP spid="605" grpId="0"/>
      <p:bldP spid="606" grpId="0" animBg="1"/>
      <p:bldP spid="607" grpId="0" animBg="1"/>
      <p:bldP spid="608" grpId="0" animBg="1"/>
      <p:bldP spid="609" grpId="0" animBg="1"/>
      <p:bldP spid="622" grpId="0" build="p"/>
      <p:bldP spid="623" grpId="0" build="p"/>
      <p:bldP spid="624" grpId="0" build="p"/>
      <p:bldP spid="6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228600" y="1843121"/>
            <a:ext cx="5753562" cy="1652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  <a:latin typeface="Permanent Marker" charset="0"/>
              </a:rPr>
              <a:t>Chia sẻ cảm nghĩ về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  <a:latin typeface="Permanent Marker" charset="0"/>
              </a:rPr>
              <a:t>môi trường Trung học cơ sở</a:t>
            </a:r>
            <a:endParaRPr sz="3200" dirty="0">
              <a:solidFill>
                <a:schemeClr val="tx1"/>
              </a:solidFill>
              <a:latin typeface="Permanent Marker" charset="0"/>
            </a:endParaRPr>
          </a:p>
        </p:txBody>
      </p:sp>
      <p:grpSp>
        <p:nvGrpSpPr>
          <p:cNvPr id="631" name="Google Shape;631;p26"/>
          <p:cNvGrpSpPr/>
          <p:nvPr/>
        </p:nvGrpSpPr>
        <p:grpSpPr>
          <a:xfrm>
            <a:off x="5819401" y="1259949"/>
            <a:ext cx="3158186" cy="3171383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34131" y="12292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>
                <a:solidFill>
                  <a:srgbClr val="FF0000"/>
                </a:solidFill>
              </a:rPr>
              <a:t>I.</a:t>
            </a:r>
            <a:r>
              <a:rPr lang="en" sz="4400" dirty="0" smtClean="0">
                <a:solidFill>
                  <a:srgbClr val="FF0000"/>
                </a:solidFill>
              </a:rPr>
              <a:t> </a:t>
            </a:r>
            <a:r>
              <a:rPr lang="en" sz="4800" dirty="0" smtClean="0">
                <a:solidFill>
                  <a:srgbClr val="FF0000"/>
                </a:solidFill>
              </a:rPr>
              <a:t>NÓI VÀ NGHE</a:t>
            </a:r>
            <a:endParaRPr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" grpId="0" uiExpand="1" build="p"/>
      <p:bldP spid="7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1"/>
          <p:cNvGrpSpPr/>
          <p:nvPr/>
        </p:nvGrpSpPr>
        <p:grpSpPr>
          <a:xfrm>
            <a:off x="609600" y="1581150"/>
            <a:ext cx="2285723" cy="3276600"/>
            <a:chOff x="1146625" y="2025923"/>
            <a:chExt cx="1901098" cy="2324526"/>
          </a:xfrm>
        </p:grpSpPr>
        <p:sp>
          <p:nvSpPr>
            <p:cNvPr id="867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3352800" y="1559984"/>
            <a:ext cx="2286000" cy="3297765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6180305" y="1559984"/>
            <a:ext cx="2218727" cy="3297766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" name="Google Shape;875;p31"/>
          <p:cNvSpPr txBox="1">
            <a:spLocks noGrp="1"/>
          </p:cNvSpPr>
          <p:nvPr>
            <p:ph type="subTitle" idx="1"/>
          </p:nvPr>
        </p:nvSpPr>
        <p:spPr>
          <a:xfrm>
            <a:off x="980411" y="330315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có cảm xúc gì khi bước vào trường Trung học Cơ sở?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6" name="Google Shape;876;p31"/>
          <p:cNvSpPr txBox="1">
            <a:spLocks noGrp="1"/>
          </p:cNvSpPr>
          <p:nvPr>
            <p:ph type="subTitle" idx="2"/>
          </p:nvPr>
        </p:nvSpPr>
        <p:spPr>
          <a:xfrm>
            <a:off x="3685649" y="330315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 gì là thuận lợi với em trong môi trường mới?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8" name="Google Shape;878;p31"/>
          <p:cNvSpPr txBox="1">
            <a:spLocks noGrp="1"/>
          </p:cNvSpPr>
          <p:nvPr>
            <p:ph type="ctrTitle" idx="6"/>
          </p:nvPr>
        </p:nvSpPr>
        <p:spPr>
          <a:xfrm>
            <a:off x="685800" y="695850"/>
            <a:ext cx="7848601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FFC000"/>
                </a:solidFill>
              </a:rPr>
              <a:t>1. Viết cảm nghĩ của em về </a:t>
            </a:r>
            <a:br>
              <a:rPr lang="en" sz="3600" dirty="0" smtClean="0">
                <a:solidFill>
                  <a:srgbClr val="FFC000"/>
                </a:solidFill>
              </a:rPr>
            </a:br>
            <a:r>
              <a:rPr lang="en" sz="3600" dirty="0" smtClean="0">
                <a:solidFill>
                  <a:srgbClr val="FFC000"/>
                </a:solidFill>
              </a:rPr>
              <a:t>môi trường học tập mới</a:t>
            </a:r>
            <a:endParaRPr sz="3600" dirty="0">
              <a:solidFill>
                <a:srgbClr val="FFC000"/>
              </a:solidFill>
            </a:endParaRPr>
          </a:p>
        </p:txBody>
      </p:sp>
      <p:sp>
        <p:nvSpPr>
          <p:cNvPr id="21" name="Google Shape;11953;p58"/>
          <p:cNvSpPr/>
          <p:nvPr/>
        </p:nvSpPr>
        <p:spPr>
          <a:xfrm>
            <a:off x="4114800" y="2553890"/>
            <a:ext cx="838199" cy="506332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876;p31"/>
          <p:cNvSpPr txBox="1">
            <a:spLocks noGrp="1"/>
          </p:cNvSpPr>
          <p:nvPr>
            <p:ph type="subTitle" idx="2"/>
          </p:nvPr>
        </p:nvSpPr>
        <p:spPr>
          <a:xfrm>
            <a:off x="6468131" y="330315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 gì là thử thách với em trong môi trường mới?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oogle Shape;10536;p55"/>
          <p:cNvGrpSpPr/>
          <p:nvPr/>
        </p:nvGrpSpPr>
        <p:grpSpPr>
          <a:xfrm>
            <a:off x="1143000" y="2500458"/>
            <a:ext cx="588305" cy="643183"/>
            <a:chOff x="1408777" y="3680964"/>
            <a:chExt cx="357720" cy="355148"/>
          </a:xfrm>
          <a:solidFill>
            <a:schemeClr val="tx1"/>
          </a:solidFill>
        </p:grpSpPr>
        <p:sp>
          <p:nvSpPr>
            <p:cNvPr id="25" name="Google Shape;10537;p55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538;p55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539;p55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540;p55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541;p55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542;p55"/>
          <p:cNvGrpSpPr/>
          <p:nvPr/>
        </p:nvGrpSpPr>
        <p:grpSpPr>
          <a:xfrm>
            <a:off x="1676400" y="2571750"/>
            <a:ext cx="620212" cy="604693"/>
            <a:chOff x="1952836" y="3680964"/>
            <a:chExt cx="357720" cy="355148"/>
          </a:xfrm>
          <a:solidFill>
            <a:schemeClr val="tx1"/>
          </a:solidFill>
        </p:grpSpPr>
        <p:sp>
          <p:nvSpPr>
            <p:cNvPr id="31" name="Google Shape;10543;p55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544;p55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545;p55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546;p55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547;p55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2080;p58"/>
          <p:cNvGrpSpPr/>
          <p:nvPr/>
        </p:nvGrpSpPr>
        <p:grpSpPr>
          <a:xfrm>
            <a:off x="6934200" y="2500458"/>
            <a:ext cx="762000" cy="620023"/>
            <a:chOff x="3967213" y="3356947"/>
            <a:chExt cx="368185" cy="354753"/>
          </a:xfrm>
          <a:solidFill>
            <a:schemeClr val="tx1"/>
          </a:solidFill>
        </p:grpSpPr>
        <p:sp>
          <p:nvSpPr>
            <p:cNvPr id="46" name="Google Shape;12081;p58"/>
            <p:cNvSpPr/>
            <p:nvPr/>
          </p:nvSpPr>
          <p:spPr>
            <a:xfrm>
              <a:off x="4180705" y="3356947"/>
              <a:ext cx="154693" cy="164292"/>
            </a:xfrm>
            <a:custGeom>
              <a:avLst/>
              <a:gdLst/>
              <a:ahLst/>
              <a:cxnLst/>
              <a:rect l="l" t="t" r="r" b="b"/>
              <a:pathLst>
                <a:path w="4883" h="5186" extrusionOk="0">
                  <a:moveTo>
                    <a:pt x="2526" y="0"/>
                  </a:moveTo>
                  <a:cubicBezTo>
                    <a:pt x="1765" y="0"/>
                    <a:pt x="1017" y="368"/>
                    <a:pt x="560" y="1042"/>
                  </a:cubicBezTo>
                  <a:cubicBezTo>
                    <a:pt x="1" y="1875"/>
                    <a:pt x="24" y="2959"/>
                    <a:pt x="632" y="3768"/>
                  </a:cubicBezTo>
                  <a:lnTo>
                    <a:pt x="572" y="5006"/>
                  </a:lnTo>
                  <a:cubicBezTo>
                    <a:pt x="572" y="5066"/>
                    <a:pt x="608" y="5126"/>
                    <a:pt x="655" y="5149"/>
                  </a:cubicBezTo>
                  <a:cubicBezTo>
                    <a:pt x="679" y="5161"/>
                    <a:pt x="715" y="5185"/>
                    <a:pt x="739" y="5185"/>
                  </a:cubicBezTo>
                  <a:cubicBezTo>
                    <a:pt x="774" y="5185"/>
                    <a:pt x="786" y="5185"/>
                    <a:pt x="810" y="5161"/>
                  </a:cubicBezTo>
                  <a:lnTo>
                    <a:pt x="1929" y="4649"/>
                  </a:lnTo>
                  <a:cubicBezTo>
                    <a:pt x="2120" y="4685"/>
                    <a:pt x="2334" y="4721"/>
                    <a:pt x="2525" y="4721"/>
                  </a:cubicBezTo>
                  <a:cubicBezTo>
                    <a:pt x="3299" y="4721"/>
                    <a:pt x="4049" y="4328"/>
                    <a:pt x="4489" y="3673"/>
                  </a:cubicBezTo>
                  <a:cubicBezTo>
                    <a:pt x="4703" y="3363"/>
                    <a:pt x="4834" y="3006"/>
                    <a:pt x="4882" y="2637"/>
                  </a:cubicBezTo>
                  <a:cubicBezTo>
                    <a:pt x="4882" y="2518"/>
                    <a:pt x="4811" y="2447"/>
                    <a:pt x="4715" y="2423"/>
                  </a:cubicBezTo>
                  <a:cubicBezTo>
                    <a:pt x="4709" y="2422"/>
                    <a:pt x="4703" y="2422"/>
                    <a:pt x="4697" y="2422"/>
                  </a:cubicBezTo>
                  <a:cubicBezTo>
                    <a:pt x="4619" y="2422"/>
                    <a:pt x="4536" y="2489"/>
                    <a:pt x="4525" y="2578"/>
                  </a:cubicBezTo>
                  <a:cubicBezTo>
                    <a:pt x="4489" y="2899"/>
                    <a:pt x="4370" y="3197"/>
                    <a:pt x="4192" y="3471"/>
                  </a:cubicBezTo>
                  <a:cubicBezTo>
                    <a:pt x="3809" y="4040"/>
                    <a:pt x="3177" y="4368"/>
                    <a:pt x="2514" y="4368"/>
                  </a:cubicBezTo>
                  <a:cubicBezTo>
                    <a:pt x="2332" y="4368"/>
                    <a:pt x="2147" y="4343"/>
                    <a:pt x="1965" y="4292"/>
                  </a:cubicBezTo>
                  <a:cubicBezTo>
                    <a:pt x="1944" y="4281"/>
                    <a:pt x="1927" y="4275"/>
                    <a:pt x="1911" y="4275"/>
                  </a:cubicBezTo>
                  <a:cubicBezTo>
                    <a:pt x="1891" y="4275"/>
                    <a:pt x="1872" y="4284"/>
                    <a:pt x="1846" y="4304"/>
                  </a:cubicBezTo>
                  <a:lnTo>
                    <a:pt x="917" y="4733"/>
                  </a:lnTo>
                  <a:lnTo>
                    <a:pt x="965" y="3721"/>
                  </a:lnTo>
                  <a:cubicBezTo>
                    <a:pt x="965" y="3673"/>
                    <a:pt x="953" y="3649"/>
                    <a:pt x="929" y="3602"/>
                  </a:cubicBezTo>
                  <a:cubicBezTo>
                    <a:pt x="382" y="2923"/>
                    <a:pt x="358" y="1947"/>
                    <a:pt x="846" y="1220"/>
                  </a:cubicBezTo>
                  <a:cubicBezTo>
                    <a:pt x="1235" y="644"/>
                    <a:pt x="1873" y="327"/>
                    <a:pt x="2524" y="327"/>
                  </a:cubicBezTo>
                  <a:cubicBezTo>
                    <a:pt x="2909" y="327"/>
                    <a:pt x="3299" y="438"/>
                    <a:pt x="3644" y="673"/>
                  </a:cubicBezTo>
                  <a:cubicBezTo>
                    <a:pt x="4084" y="970"/>
                    <a:pt x="4406" y="1435"/>
                    <a:pt x="4501" y="1970"/>
                  </a:cubicBezTo>
                  <a:cubicBezTo>
                    <a:pt x="4523" y="2047"/>
                    <a:pt x="4594" y="2103"/>
                    <a:pt x="4679" y="2103"/>
                  </a:cubicBezTo>
                  <a:cubicBezTo>
                    <a:pt x="4687" y="2103"/>
                    <a:pt x="4695" y="2102"/>
                    <a:pt x="4703" y="2101"/>
                  </a:cubicBezTo>
                  <a:cubicBezTo>
                    <a:pt x="4787" y="2089"/>
                    <a:pt x="4846" y="1994"/>
                    <a:pt x="4834" y="1911"/>
                  </a:cubicBezTo>
                  <a:cubicBezTo>
                    <a:pt x="4715" y="1280"/>
                    <a:pt x="4358" y="744"/>
                    <a:pt x="3834" y="399"/>
                  </a:cubicBezTo>
                  <a:cubicBezTo>
                    <a:pt x="3432" y="129"/>
                    <a:pt x="2977" y="0"/>
                    <a:pt x="2526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082;p58"/>
            <p:cNvSpPr/>
            <p:nvPr/>
          </p:nvSpPr>
          <p:spPr>
            <a:xfrm>
              <a:off x="4093585" y="3484237"/>
              <a:ext cx="21891" cy="37002"/>
            </a:xfrm>
            <a:custGeom>
              <a:avLst/>
              <a:gdLst/>
              <a:ahLst/>
              <a:cxnLst/>
              <a:rect l="l" t="t" r="r" b="b"/>
              <a:pathLst>
                <a:path w="691" h="1168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083;p58"/>
            <p:cNvSpPr/>
            <p:nvPr/>
          </p:nvSpPr>
          <p:spPr>
            <a:xfrm>
              <a:off x="3967213" y="3408047"/>
              <a:ext cx="275394" cy="303653"/>
            </a:xfrm>
            <a:custGeom>
              <a:avLst/>
              <a:gdLst/>
              <a:ahLst/>
              <a:cxnLst/>
              <a:rect l="l" t="t" r="r" b="b"/>
              <a:pathLst>
                <a:path w="8693" h="9585" extrusionOk="0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084;p58"/>
            <p:cNvSpPr/>
            <p:nvPr/>
          </p:nvSpPr>
          <p:spPr>
            <a:xfrm>
              <a:off x="4239154" y="3387518"/>
              <a:ext cx="44922" cy="65071"/>
            </a:xfrm>
            <a:custGeom>
              <a:avLst/>
              <a:gdLst/>
              <a:ahLst/>
              <a:cxnLst/>
              <a:rect l="l" t="t" r="r" b="b"/>
              <a:pathLst>
                <a:path w="1418" h="2054" extrusionOk="0">
                  <a:moveTo>
                    <a:pt x="664" y="1"/>
                  </a:moveTo>
                  <a:cubicBezTo>
                    <a:pt x="396" y="1"/>
                    <a:pt x="158" y="171"/>
                    <a:pt x="49" y="422"/>
                  </a:cubicBezTo>
                  <a:cubicBezTo>
                    <a:pt x="1" y="505"/>
                    <a:pt x="49" y="612"/>
                    <a:pt x="132" y="648"/>
                  </a:cubicBezTo>
                  <a:cubicBezTo>
                    <a:pt x="156" y="657"/>
                    <a:pt x="181" y="662"/>
                    <a:pt x="204" y="662"/>
                  </a:cubicBezTo>
                  <a:cubicBezTo>
                    <a:pt x="272" y="662"/>
                    <a:pt x="332" y="624"/>
                    <a:pt x="358" y="553"/>
                  </a:cubicBezTo>
                  <a:cubicBezTo>
                    <a:pt x="412" y="436"/>
                    <a:pt x="532" y="347"/>
                    <a:pt x="668" y="347"/>
                  </a:cubicBezTo>
                  <a:cubicBezTo>
                    <a:pt x="683" y="347"/>
                    <a:pt x="699" y="348"/>
                    <a:pt x="715" y="351"/>
                  </a:cubicBezTo>
                  <a:cubicBezTo>
                    <a:pt x="894" y="362"/>
                    <a:pt x="1037" y="505"/>
                    <a:pt x="1049" y="684"/>
                  </a:cubicBezTo>
                  <a:cubicBezTo>
                    <a:pt x="1049" y="767"/>
                    <a:pt x="1037" y="851"/>
                    <a:pt x="1001" y="910"/>
                  </a:cubicBezTo>
                  <a:cubicBezTo>
                    <a:pt x="953" y="982"/>
                    <a:pt x="882" y="1029"/>
                    <a:pt x="799" y="1065"/>
                  </a:cubicBezTo>
                  <a:cubicBezTo>
                    <a:pt x="561" y="1136"/>
                    <a:pt x="406" y="1208"/>
                    <a:pt x="406" y="1374"/>
                  </a:cubicBezTo>
                  <a:lnTo>
                    <a:pt x="406" y="1898"/>
                  </a:lnTo>
                  <a:cubicBezTo>
                    <a:pt x="406" y="1982"/>
                    <a:pt x="477" y="2053"/>
                    <a:pt x="561" y="2053"/>
                  </a:cubicBezTo>
                  <a:cubicBezTo>
                    <a:pt x="656" y="2053"/>
                    <a:pt x="727" y="1982"/>
                    <a:pt x="727" y="1898"/>
                  </a:cubicBezTo>
                  <a:lnTo>
                    <a:pt x="727" y="1446"/>
                  </a:lnTo>
                  <a:cubicBezTo>
                    <a:pt x="763" y="1434"/>
                    <a:pt x="799" y="1422"/>
                    <a:pt x="882" y="1386"/>
                  </a:cubicBezTo>
                  <a:cubicBezTo>
                    <a:pt x="1037" y="1339"/>
                    <a:pt x="1180" y="1243"/>
                    <a:pt x="1263" y="1101"/>
                  </a:cubicBezTo>
                  <a:cubicBezTo>
                    <a:pt x="1370" y="958"/>
                    <a:pt x="1418" y="803"/>
                    <a:pt x="1394" y="660"/>
                  </a:cubicBezTo>
                  <a:cubicBezTo>
                    <a:pt x="1370" y="315"/>
                    <a:pt x="1096" y="29"/>
                    <a:pt x="739" y="5"/>
                  </a:cubicBezTo>
                  <a:cubicBezTo>
                    <a:pt x="714" y="2"/>
                    <a:pt x="689" y="1"/>
                    <a:pt x="664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085;p58"/>
            <p:cNvSpPr/>
            <p:nvPr/>
          </p:nvSpPr>
          <p:spPr>
            <a:xfrm>
              <a:off x="4250876" y="3457816"/>
              <a:ext cx="14351" cy="14383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" grpId="0" build="p"/>
      <p:bldP spid="876" grpId="0" build="p"/>
      <p:bldP spid="878" grpId="0"/>
      <p:bldP spid="21" grpId="0" animBg="1"/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45"/>
          <p:cNvSpPr txBox="1">
            <a:spLocks noGrp="1"/>
          </p:cNvSpPr>
          <p:nvPr>
            <p:ph type="ctrTitle"/>
          </p:nvPr>
        </p:nvSpPr>
        <p:spPr>
          <a:xfrm>
            <a:off x="1223187" y="516850"/>
            <a:ext cx="6554025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FFC000"/>
                </a:solidFill>
              </a:rPr>
              <a:t>2. Chia sẻ ý kiến với các bạn</a:t>
            </a:r>
            <a:endParaRPr sz="3600" dirty="0">
              <a:solidFill>
                <a:srgbClr val="FFC000"/>
              </a:solidFill>
            </a:endParaRPr>
          </a:p>
        </p:txBody>
      </p:sp>
      <p:sp>
        <p:nvSpPr>
          <p:cNvPr id="1942" name="Google Shape;1942;p45"/>
          <p:cNvSpPr/>
          <p:nvPr/>
        </p:nvSpPr>
        <p:spPr>
          <a:xfrm>
            <a:off x="9883084" y="1935428"/>
            <a:ext cx="4614" cy="1213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5"/>
          <p:cNvGrpSpPr/>
          <p:nvPr/>
        </p:nvGrpSpPr>
        <p:grpSpPr>
          <a:xfrm rot="4240982">
            <a:off x="5976002" y="2078528"/>
            <a:ext cx="1173968" cy="967393"/>
            <a:chOff x="355650" y="3293407"/>
            <a:chExt cx="1425105" cy="1174340"/>
          </a:xfrm>
        </p:grpSpPr>
        <p:sp>
          <p:nvSpPr>
            <p:cNvPr id="1944" name="Google Shape;1944;p45"/>
            <p:cNvSpPr/>
            <p:nvPr/>
          </p:nvSpPr>
          <p:spPr>
            <a:xfrm>
              <a:off x="1273834" y="4009978"/>
              <a:ext cx="506921" cy="341989"/>
            </a:xfrm>
            <a:custGeom>
              <a:avLst/>
              <a:gdLst/>
              <a:ahLst/>
              <a:cxnLst/>
              <a:rect l="l" t="t" r="r" b="b"/>
              <a:pathLst>
                <a:path w="36581" h="24679" extrusionOk="0">
                  <a:moveTo>
                    <a:pt x="31166" y="964"/>
                  </a:moveTo>
                  <a:cubicBezTo>
                    <a:pt x="31974" y="964"/>
                    <a:pt x="32606" y="1530"/>
                    <a:pt x="33065" y="2663"/>
                  </a:cubicBezTo>
                  <a:cubicBezTo>
                    <a:pt x="33207" y="3722"/>
                    <a:pt x="32056" y="4744"/>
                    <a:pt x="31391" y="5384"/>
                  </a:cubicBezTo>
                  <a:cubicBezTo>
                    <a:pt x="30359" y="6380"/>
                    <a:pt x="29054" y="7127"/>
                    <a:pt x="27825" y="7849"/>
                  </a:cubicBezTo>
                  <a:cubicBezTo>
                    <a:pt x="25223" y="9381"/>
                    <a:pt x="22571" y="10820"/>
                    <a:pt x="19985" y="12385"/>
                  </a:cubicBezTo>
                  <a:cubicBezTo>
                    <a:pt x="16431" y="14533"/>
                    <a:pt x="12929" y="16766"/>
                    <a:pt x="9462" y="19051"/>
                  </a:cubicBezTo>
                  <a:cubicBezTo>
                    <a:pt x="7743" y="20185"/>
                    <a:pt x="6045" y="21346"/>
                    <a:pt x="4354" y="22518"/>
                  </a:cubicBezTo>
                  <a:cubicBezTo>
                    <a:pt x="3760" y="22930"/>
                    <a:pt x="3306" y="23106"/>
                    <a:pt x="2933" y="23106"/>
                  </a:cubicBezTo>
                  <a:cubicBezTo>
                    <a:pt x="2108" y="23106"/>
                    <a:pt x="1682" y="22241"/>
                    <a:pt x="1012" y="21160"/>
                  </a:cubicBezTo>
                  <a:lnTo>
                    <a:pt x="1012" y="21160"/>
                  </a:lnTo>
                  <a:cubicBezTo>
                    <a:pt x="6696" y="17370"/>
                    <a:pt x="12182" y="13293"/>
                    <a:pt x="17714" y="9286"/>
                  </a:cubicBezTo>
                  <a:cubicBezTo>
                    <a:pt x="21526" y="6523"/>
                    <a:pt x="25788" y="2599"/>
                    <a:pt x="30354" y="1131"/>
                  </a:cubicBezTo>
                  <a:cubicBezTo>
                    <a:pt x="30642" y="1019"/>
                    <a:pt x="30913" y="964"/>
                    <a:pt x="31166" y="964"/>
                  </a:cubicBezTo>
                  <a:close/>
                  <a:moveTo>
                    <a:pt x="31212" y="0"/>
                  </a:moveTo>
                  <a:cubicBezTo>
                    <a:pt x="28234" y="0"/>
                    <a:pt x="23834" y="3945"/>
                    <a:pt x="22177" y="5104"/>
                  </a:cubicBezTo>
                  <a:cubicBezTo>
                    <a:pt x="14832" y="10247"/>
                    <a:pt x="7729" y="15732"/>
                    <a:pt x="257" y="20694"/>
                  </a:cubicBezTo>
                  <a:cubicBezTo>
                    <a:pt x="212" y="20723"/>
                    <a:pt x="177" y="20757"/>
                    <a:pt x="150" y="20793"/>
                  </a:cubicBezTo>
                  <a:lnTo>
                    <a:pt x="150" y="20793"/>
                  </a:lnTo>
                  <a:cubicBezTo>
                    <a:pt x="42" y="20906"/>
                    <a:pt x="1" y="21073"/>
                    <a:pt x="113" y="21246"/>
                  </a:cubicBezTo>
                  <a:cubicBezTo>
                    <a:pt x="814" y="22331"/>
                    <a:pt x="1600" y="23337"/>
                    <a:pt x="2211" y="24476"/>
                  </a:cubicBezTo>
                  <a:cubicBezTo>
                    <a:pt x="2278" y="24599"/>
                    <a:pt x="2428" y="24679"/>
                    <a:pt x="2572" y="24679"/>
                  </a:cubicBezTo>
                  <a:cubicBezTo>
                    <a:pt x="2640" y="24679"/>
                    <a:pt x="2707" y="24661"/>
                    <a:pt x="2763" y="24621"/>
                  </a:cubicBezTo>
                  <a:cubicBezTo>
                    <a:pt x="10565" y="19103"/>
                    <a:pt x="18632" y="13705"/>
                    <a:pt x="27063" y="9198"/>
                  </a:cubicBezTo>
                  <a:cubicBezTo>
                    <a:pt x="29366" y="7965"/>
                    <a:pt x="36581" y="3996"/>
                    <a:pt x="32887" y="608"/>
                  </a:cubicBezTo>
                  <a:cubicBezTo>
                    <a:pt x="32421" y="181"/>
                    <a:pt x="31849" y="0"/>
                    <a:pt x="3121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1216090" y="4297522"/>
              <a:ext cx="104638" cy="86429"/>
            </a:xfrm>
            <a:custGeom>
              <a:avLst/>
              <a:gdLst/>
              <a:ahLst/>
              <a:cxnLst/>
              <a:rect l="l" t="t" r="r" b="b"/>
              <a:pathLst>
                <a:path w="7551" h="6237" extrusionOk="0">
                  <a:moveTo>
                    <a:pt x="4620" y="1"/>
                  </a:moveTo>
                  <a:cubicBezTo>
                    <a:pt x="4558" y="1"/>
                    <a:pt x="4492" y="17"/>
                    <a:pt x="4425" y="53"/>
                  </a:cubicBezTo>
                  <a:cubicBezTo>
                    <a:pt x="3001" y="814"/>
                    <a:pt x="1572" y="1555"/>
                    <a:pt x="279" y="2528"/>
                  </a:cubicBezTo>
                  <a:cubicBezTo>
                    <a:pt x="115" y="2653"/>
                    <a:pt x="1" y="2883"/>
                    <a:pt x="136" y="3080"/>
                  </a:cubicBezTo>
                  <a:cubicBezTo>
                    <a:pt x="809" y="4062"/>
                    <a:pt x="1420" y="5083"/>
                    <a:pt x="2126" y="6040"/>
                  </a:cubicBezTo>
                  <a:cubicBezTo>
                    <a:pt x="2220" y="6167"/>
                    <a:pt x="2339" y="6236"/>
                    <a:pt x="2473" y="6236"/>
                  </a:cubicBezTo>
                  <a:cubicBezTo>
                    <a:pt x="2539" y="6236"/>
                    <a:pt x="2608" y="6220"/>
                    <a:pt x="2679" y="6186"/>
                  </a:cubicBezTo>
                  <a:cubicBezTo>
                    <a:pt x="4276" y="5415"/>
                    <a:pt x="6059" y="4595"/>
                    <a:pt x="7281" y="3271"/>
                  </a:cubicBezTo>
                  <a:cubicBezTo>
                    <a:pt x="7551" y="2977"/>
                    <a:pt x="7280" y="2572"/>
                    <a:pt x="6979" y="2572"/>
                  </a:cubicBezTo>
                  <a:cubicBezTo>
                    <a:pt x="6887" y="2572"/>
                    <a:pt x="6793" y="2610"/>
                    <a:pt x="6710" y="2699"/>
                  </a:cubicBezTo>
                  <a:cubicBezTo>
                    <a:pt x="5624" y="3876"/>
                    <a:pt x="4049" y="4634"/>
                    <a:pt x="2602" y="5329"/>
                  </a:cubicBezTo>
                  <a:lnTo>
                    <a:pt x="2602" y="5329"/>
                  </a:lnTo>
                  <a:cubicBezTo>
                    <a:pt x="2057" y="4558"/>
                    <a:pt x="1561" y="3755"/>
                    <a:pt x="1035" y="2972"/>
                  </a:cubicBezTo>
                  <a:lnTo>
                    <a:pt x="1035" y="2972"/>
                  </a:lnTo>
                  <a:cubicBezTo>
                    <a:pt x="2234" y="2120"/>
                    <a:pt x="3535" y="1443"/>
                    <a:pt x="4832" y="750"/>
                  </a:cubicBezTo>
                  <a:cubicBezTo>
                    <a:pt x="5224" y="540"/>
                    <a:pt x="4984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1237181" y="4325070"/>
              <a:ext cx="34533" cy="45868"/>
            </a:xfrm>
            <a:custGeom>
              <a:avLst/>
              <a:gdLst/>
              <a:ahLst/>
              <a:cxnLst/>
              <a:rect l="l" t="t" r="r" b="b"/>
              <a:pathLst>
                <a:path w="2492" h="3310" extrusionOk="0">
                  <a:moveTo>
                    <a:pt x="551" y="0"/>
                  </a:moveTo>
                  <a:cubicBezTo>
                    <a:pt x="279" y="0"/>
                    <a:pt x="0" y="292"/>
                    <a:pt x="173" y="607"/>
                  </a:cubicBezTo>
                  <a:cubicBezTo>
                    <a:pt x="639" y="1454"/>
                    <a:pt x="987" y="2363"/>
                    <a:pt x="1574" y="3138"/>
                  </a:cubicBezTo>
                  <a:cubicBezTo>
                    <a:pt x="1665" y="3259"/>
                    <a:pt x="1791" y="3309"/>
                    <a:pt x="1914" y="3309"/>
                  </a:cubicBezTo>
                  <a:cubicBezTo>
                    <a:pt x="2209" y="3309"/>
                    <a:pt x="2492" y="3023"/>
                    <a:pt x="2270" y="2730"/>
                  </a:cubicBezTo>
                  <a:cubicBezTo>
                    <a:pt x="1685" y="1954"/>
                    <a:pt x="1337" y="1045"/>
                    <a:pt x="871" y="201"/>
                  </a:cubicBezTo>
                  <a:cubicBezTo>
                    <a:pt x="793" y="59"/>
                    <a:pt x="673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1256540" y="4307928"/>
              <a:ext cx="37388" cy="52312"/>
            </a:xfrm>
            <a:custGeom>
              <a:avLst/>
              <a:gdLst/>
              <a:ahLst/>
              <a:cxnLst/>
              <a:rect l="l" t="t" r="r" b="b"/>
              <a:pathLst>
                <a:path w="2698" h="3775" extrusionOk="0">
                  <a:moveTo>
                    <a:pt x="553" y="0"/>
                  </a:moveTo>
                  <a:cubicBezTo>
                    <a:pt x="279" y="0"/>
                    <a:pt x="1" y="292"/>
                    <a:pt x="177" y="607"/>
                  </a:cubicBezTo>
                  <a:cubicBezTo>
                    <a:pt x="731" y="1593"/>
                    <a:pt x="1352" y="2546"/>
                    <a:pt x="1846" y="3567"/>
                  </a:cubicBezTo>
                  <a:cubicBezTo>
                    <a:pt x="1916" y="3713"/>
                    <a:pt x="2033" y="3774"/>
                    <a:pt x="2153" y="3774"/>
                  </a:cubicBezTo>
                  <a:cubicBezTo>
                    <a:pt x="2417" y="3774"/>
                    <a:pt x="2698" y="3480"/>
                    <a:pt x="2543" y="3160"/>
                  </a:cubicBezTo>
                  <a:cubicBezTo>
                    <a:pt x="2050" y="2139"/>
                    <a:pt x="1428" y="1187"/>
                    <a:pt x="874" y="198"/>
                  </a:cubicBezTo>
                  <a:cubicBezTo>
                    <a:pt x="795" y="58"/>
                    <a:pt x="675" y="0"/>
                    <a:pt x="5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1048553" y="4324086"/>
              <a:ext cx="205188" cy="143661"/>
            </a:xfrm>
            <a:custGeom>
              <a:avLst/>
              <a:gdLst/>
              <a:ahLst/>
              <a:cxnLst/>
              <a:rect l="l" t="t" r="r" b="b"/>
              <a:pathLst>
                <a:path w="14807" h="10367" extrusionOk="0">
                  <a:moveTo>
                    <a:pt x="10305" y="1"/>
                  </a:moveTo>
                  <a:cubicBezTo>
                    <a:pt x="9441" y="1"/>
                    <a:pt x="8570" y="191"/>
                    <a:pt x="7696" y="511"/>
                  </a:cubicBezTo>
                  <a:cubicBezTo>
                    <a:pt x="4796" y="1568"/>
                    <a:pt x="4692" y="5792"/>
                    <a:pt x="1312" y="5792"/>
                  </a:cubicBezTo>
                  <a:cubicBezTo>
                    <a:pt x="1096" y="5792"/>
                    <a:pt x="868" y="5774"/>
                    <a:pt x="624" y="5738"/>
                  </a:cubicBezTo>
                  <a:cubicBezTo>
                    <a:pt x="599" y="5734"/>
                    <a:pt x="573" y="5733"/>
                    <a:pt x="548" y="5733"/>
                  </a:cubicBezTo>
                  <a:cubicBezTo>
                    <a:pt x="240" y="5733"/>
                    <a:pt x="1" y="6018"/>
                    <a:pt x="169" y="6330"/>
                  </a:cubicBezTo>
                  <a:cubicBezTo>
                    <a:pt x="1532" y="8869"/>
                    <a:pt x="4186" y="10366"/>
                    <a:pt x="7005" y="10366"/>
                  </a:cubicBezTo>
                  <a:cubicBezTo>
                    <a:pt x="7515" y="10366"/>
                    <a:pt x="8031" y="10317"/>
                    <a:pt x="8546" y="10216"/>
                  </a:cubicBezTo>
                  <a:cubicBezTo>
                    <a:pt x="11407" y="9657"/>
                    <a:pt x="14807" y="7445"/>
                    <a:pt x="14807" y="4135"/>
                  </a:cubicBezTo>
                  <a:cubicBezTo>
                    <a:pt x="14807" y="3876"/>
                    <a:pt x="14605" y="3746"/>
                    <a:pt x="14403" y="3746"/>
                  </a:cubicBezTo>
                  <a:cubicBezTo>
                    <a:pt x="14202" y="3746"/>
                    <a:pt x="14000" y="3876"/>
                    <a:pt x="14000" y="4135"/>
                  </a:cubicBezTo>
                  <a:cubicBezTo>
                    <a:pt x="14000" y="7248"/>
                    <a:pt x="10547" y="9148"/>
                    <a:pt x="7895" y="9495"/>
                  </a:cubicBezTo>
                  <a:cubicBezTo>
                    <a:pt x="7581" y="9536"/>
                    <a:pt x="7268" y="9556"/>
                    <a:pt x="6959" y="9556"/>
                  </a:cubicBezTo>
                  <a:cubicBezTo>
                    <a:pt x="4686" y="9556"/>
                    <a:pt x="2587" y="8472"/>
                    <a:pt x="1293" y="6619"/>
                  </a:cubicBezTo>
                  <a:lnTo>
                    <a:pt x="1293" y="6619"/>
                  </a:lnTo>
                  <a:cubicBezTo>
                    <a:pt x="1452" y="6631"/>
                    <a:pt x="1611" y="6638"/>
                    <a:pt x="1768" y="6638"/>
                  </a:cubicBezTo>
                  <a:cubicBezTo>
                    <a:pt x="2616" y="6638"/>
                    <a:pt x="3431" y="6442"/>
                    <a:pt x="4086" y="5766"/>
                  </a:cubicBezTo>
                  <a:cubicBezTo>
                    <a:pt x="4916" y="4911"/>
                    <a:pt x="5485" y="3967"/>
                    <a:pt x="6093" y="2944"/>
                  </a:cubicBezTo>
                  <a:cubicBezTo>
                    <a:pt x="6937" y="1523"/>
                    <a:pt x="8562" y="777"/>
                    <a:pt x="10178" y="777"/>
                  </a:cubicBezTo>
                  <a:cubicBezTo>
                    <a:pt x="10919" y="777"/>
                    <a:pt x="11657" y="933"/>
                    <a:pt x="12317" y="1253"/>
                  </a:cubicBezTo>
                  <a:cubicBezTo>
                    <a:pt x="12381" y="1284"/>
                    <a:pt x="12444" y="1298"/>
                    <a:pt x="12504" y="1298"/>
                  </a:cubicBezTo>
                  <a:cubicBezTo>
                    <a:pt x="12879" y="1298"/>
                    <a:pt x="13129" y="753"/>
                    <a:pt x="12724" y="556"/>
                  </a:cubicBezTo>
                  <a:cubicBezTo>
                    <a:pt x="11925" y="169"/>
                    <a:pt x="11118" y="1"/>
                    <a:pt x="103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1057560" y="4338983"/>
              <a:ext cx="170309" cy="93843"/>
            </a:xfrm>
            <a:custGeom>
              <a:avLst/>
              <a:gdLst/>
              <a:ahLst/>
              <a:cxnLst/>
              <a:rect l="l" t="t" r="r" b="b"/>
              <a:pathLst>
                <a:path w="12290" h="6772" extrusionOk="0">
                  <a:moveTo>
                    <a:pt x="11806" y="0"/>
                  </a:moveTo>
                  <a:cubicBezTo>
                    <a:pt x="11759" y="0"/>
                    <a:pt x="11709" y="10"/>
                    <a:pt x="11655" y="33"/>
                  </a:cubicBezTo>
                  <a:cubicBezTo>
                    <a:pt x="10035" y="711"/>
                    <a:pt x="8655" y="1515"/>
                    <a:pt x="7447" y="2802"/>
                  </a:cubicBezTo>
                  <a:cubicBezTo>
                    <a:pt x="6101" y="4235"/>
                    <a:pt x="4670" y="6026"/>
                    <a:pt x="2801" y="6026"/>
                  </a:cubicBezTo>
                  <a:cubicBezTo>
                    <a:pt x="2178" y="6026"/>
                    <a:pt x="1505" y="5826"/>
                    <a:pt x="771" y="5347"/>
                  </a:cubicBezTo>
                  <a:cubicBezTo>
                    <a:pt x="699" y="5300"/>
                    <a:pt x="628" y="5280"/>
                    <a:pt x="561" y="5280"/>
                  </a:cubicBezTo>
                  <a:cubicBezTo>
                    <a:pt x="223" y="5280"/>
                    <a:pt x="1" y="5807"/>
                    <a:pt x="364" y="6045"/>
                  </a:cubicBezTo>
                  <a:lnTo>
                    <a:pt x="364" y="6046"/>
                  </a:lnTo>
                  <a:cubicBezTo>
                    <a:pt x="1137" y="6551"/>
                    <a:pt x="1931" y="6771"/>
                    <a:pt x="2729" y="6771"/>
                  </a:cubicBezTo>
                  <a:cubicBezTo>
                    <a:pt x="3657" y="6771"/>
                    <a:pt x="4592" y="6473"/>
                    <a:pt x="5508" y="5977"/>
                  </a:cubicBezTo>
                  <a:cubicBezTo>
                    <a:pt x="6213" y="5596"/>
                    <a:pt x="6800" y="4977"/>
                    <a:pt x="7267" y="4340"/>
                  </a:cubicBezTo>
                  <a:cubicBezTo>
                    <a:pt x="8501" y="2657"/>
                    <a:pt x="9954" y="1613"/>
                    <a:pt x="11870" y="812"/>
                  </a:cubicBezTo>
                  <a:cubicBezTo>
                    <a:pt x="12290" y="637"/>
                    <a:pt x="12173" y="0"/>
                    <a:pt x="1180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5"/>
            <p:cNvSpPr/>
            <p:nvPr/>
          </p:nvSpPr>
          <p:spPr>
            <a:xfrm>
              <a:off x="1064004" y="4361377"/>
              <a:ext cx="181409" cy="87843"/>
            </a:xfrm>
            <a:custGeom>
              <a:avLst/>
              <a:gdLst/>
              <a:ahLst/>
              <a:cxnLst/>
              <a:rect l="l" t="t" r="r" b="b"/>
              <a:pathLst>
                <a:path w="13091" h="6339" extrusionOk="0">
                  <a:moveTo>
                    <a:pt x="12543" y="0"/>
                  </a:moveTo>
                  <a:cubicBezTo>
                    <a:pt x="12476" y="0"/>
                    <a:pt x="12404" y="22"/>
                    <a:pt x="12331" y="73"/>
                  </a:cubicBezTo>
                  <a:cubicBezTo>
                    <a:pt x="11052" y="972"/>
                    <a:pt x="10655" y="2549"/>
                    <a:pt x="9657" y="3741"/>
                  </a:cubicBezTo>
                  <a:cubicBezTo>
                    <a:pt x="8551" y="5061"/>
                    <a:pt x="7114" y="5568"/>
                    <a:pt x="5618" y="5568"/>
                  </a:cubicBezTo>
                  <a:cubicBezTo>
                    <a:pt x="3958" y="5568"/>
                    <a:pt x="2225" y="4943"/>
                    <a:pt x="790" y="4110"/>
                  </a:cubicBezTo>
                  <a:cubicBezTo>
                    <a:pt x="721" y="4070"/>
                    <a:pt x="653" y="4053"/>
                    <a:pt x="588" y="4053"/>
                  </a:cubicBezTo>
                  <a:cubicBezTo>
                    <a:pt x="234" y="4053"/>
                    <a:pt x="1" y="4586"/>
                    <a:pt x="382" y="4808"/>
                  </a:cubicBezTo>
                  <a:cubicBezTo>
                    <a:pt x="2040" y="5768"/>
                    <a:pt x="3680" y="6338"/>
                    <a:pt x="5426" y="6338"/>
                  </a:cubicBezTo>
                  <a:cubicBezTo>
                    <a:pt x="6210" y="6338"/>
                    <a:pt x="7015" y="6223"/>
                    <a:pt x="7853" y="5978"/>
                  </a:cubicBezTo>
                  <a:cubicBezTo>
                    <a:pt x="8788" y="5704"/>
                    <a:pt x="9560" y="4977"/>
                    <a:pt x="10228" y="4311"/>
                  </a:cubicBezTo>
                  <a:cubicBezTo>
                    <a:pt x="11261" y="3279"/>
                    <a:pt x="11550" y="1605"/>
                    <a:pt x="12740" y="771"/>
                  </a:cubicBezTo>
                  <a:cubicBezTo>
                    <a:pt x="13090" y="524"/>
                    <a:pt x="12872" y="0"/>
                    <a:pt x="1254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538098" y="3293407"/>
              <a:ext cx="683424" cy="398514"/>
            </a:xfrm>
            <a:custGeom>
              <a:avLst/>
              <a:gdLst/>
              <a:ahLst/>
              <a:cxnLst/>
              <a:rect l="l" t="t" r="r" b="b"/>
              <a:pathLst>
                <a:path w="49318" h="28758" extrusionOk="0">
                  <a:moveTo>
                    <a:pt x="46110" y="1141"/>
                  </a:moveTo>
                  <a:cubicBezTo>
                    <a:pt x="46509" y="1141"/>
                    <a:pt x="46618" y="1563"/>
                    <a:pt x="47064" y="2641"/>
                  </a:cubicBezTo>
                  <a:cubicBezTo>
                    <a:pt x="47291" y="3191"/>
                    <a:pt x="48601" y="5272"/>
                    <a:pt x="48149" y="5539"/>
                  </a:cubicBezTo>
                  <a:cubicBezTo>
                    <a:pt x="40666" y="9951"/>
                    <a:pt x="32776" y="13754"/>
                    <a:pt x="25016" y="17649"/>
                  </a:cubicBezTo>
                  <a:cubicBezTo>
                    <a:pt x="20455" y="19938"/>
                    <a:pt x="15869" y="22183"/>
                    <a:pt x="11263" y="24385"/>
                  </a:cubicBezTo>
                  <a:cubicBezTo>
                    <a:pt x="9450" y="25247"/>
                    <a:pt x="7629" y="26090"/>
                    <a:pt x="5798" y="26914"/>
                  </a:cubicBezTo>
                  <a:cubicBezTo>
                    <a:pt x="5306" y="27135"/>
                    <a:pt x="4608" y="27622"/>
                    <a:pt x="4009" y="27622"/>
                  </a:cubicBezTo>
                  <a:cubicBezTo>
                    <a:pt x="3711" y="27622"/>
                    <a:pt x="3438" y="27502"/>
                    <a:pt x="3227" y="27170"/>
                  </a:cubicBezTo>
                  <a:cubicBezTo>
                    <a:pt x="2335" y="25765"/>
                    <a:pt x="1706" y="24196"/>
                    <a:pt x="967" y="22705"/>
                  </a:cubicBezTo>
                  <a:lnTo>
                    <a:pt x="967" y="22705"/>
                  </a:lnTo>
                  <a:cubicBezTo>
                    <a:pt x="9049" y="18395"/>
                    <a:pt x="17338" y="14454"/>
                    <a:pt x="25596" y="10500"/>
                  </a:cubicBezTo>
                  <a:cubicBezTo>
                    <a:pt x="30212" y="8288"/>
                    <a:pt x="34848" y="6113"/>
                    <a:pt x="39499" y="3976"/>
                  </a:cubicBezTo>
                  <a:cubicBezTo>
                    <a:pt x="41265" y="3169"/>
                    <a:pt x="43036" y="2378"/>
                    <a:pt x="44815" y="1602"/>
                  </a:cubicBezTo>
                  <a:cubicBezTo>
                    <a:pt x="45477" y="1316"/>
                    <a:pt x="45853" y="1141"/>
                    <a:pt x="46110" y="1141"/>
                  </a:cubicBezTo>
                  <a:close/>
                  <a:moveTo>
                    <a:pt x="46619" y="0"/>
                  </a:moveTo>
                  <a:cubicBezTo>
                    <a:pt x="46581" y="0"/>
                    <a:pt x="46542" y="8"/>
                    <a:pt x="46503" y="24"/>
                  </a:cubicBezTo>
                  <a:cubicBezTo>
                    <a:pt x="30761" y="6486"/>
                    <a:pt x="15227" y="14163"/>
                    <a:pt x="226" y="22186"/>
                  </a:cubicBezTo>
                  <a:cubicBezTo>
                    <a:pt x="49" y="22280"/>
                    <a:pt x="1" y="22440"/>
                    <a:pt x="34" y="22589"/>
                  </a:cubicBezTo>
                  <a:lnTo>
                    <a:pt x="34" y="22589"/>
                  </a:lnTo>
                  <a:cubicBezTo>
                    <a:pt x="39" y="22637"/>
                    <a:pt x="54" y="22688"/>
                    <a:pt x="80" y="22738"/>
                  </a:cubicBezTo>
                  <a:cubicBezTo>
                    <a:pt x="1091" y="24698"/>
                    <a:pt x="1964" y="26685"/>
                    <a:pt x="3149" y="28551"/>
                  </a:cubicBezTo>
                  <a:cubicBezTo>
                    <a:pt x="3218" y="28661"/>
                    <a:pt x="3357" y="28758"/>
                    <a:pt x="3497" y="28758"/>
                  </a:cubicBezTo>
                  <a:cubicBezTo>
                    <a:pt x="3533" y="28758"/>
                    <a:pt x="3569" y="28751"/>
                    <a:pt x="3605" y="28736"/>
                  </a:cubicBezTo>
                  <a:cubicBezTo>
                    <a:pt x="11529" y="25428"/>
                    <a:pt x="19206" y="21471"/>
                    <a:pt x="26875" y="17616"/>
                  </a:cubicBezTo>
                  <a:cubicBezTo>
                    <a:pt x="34324" y="13870"/>
                    <a:pt x="41918" y="10218"/>
                    <a:pt x="49076" y="5928"/>
                  </a:cubicBezTo>
                  <a:cubicBezTo>
                    <a:pt x="49275" y="5809"/>
                    <a:pt x="49318" y="5575"/>
                    <a:pt x="49221" y="5376"/>
                  </a:cubicBezTo>
                  <a:cubicBezTo>
                    <a:pt x="48407" y="3714"/>
                    <a:pt x="47660" y="2035"/>
                    <a:pt x="47000" y="304"/>
                  </a:cubicBezTo>
                  <a:cubicBezTo>
                    <a:pt x="46942" y="152"/>
                    <a:pt x="46792" y="0"/>
                    <a:pt x="4661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490095" y="3599935"/>
              <a:ext cx="111594" cy="116902"/>
            </a:xfrm>
            <a:custGeom>
              <a:avLst/>
              <a:gdLst/>
              <a:ahLst/>
              <a:cxnLst/>
              <a:rect l="l" t="t" r="r" b="b"/>
              <a:pathLst>
                <a:path w="8053" h="8436" extrusionOk="0">
                  <a:moveTo>
                    <a:pt x="4029" y="1"/>
                  </a:moveTo>
                  <a:cubicBezTo>
                    <a:pt x="3987" y="1"/>
                    <a:pt x="3942" y="8"/>
                    <a:pt x="3894" y="25"/>
                  </a:cubicBezTo>
                  <a:cubicBezTo>
                    <a:pt x="2596" y="473"/>
                    <a:pt x="1367" y="1103"/>
                    <a:pt x="245" y="1896"/>
                  </a:cubicBezTo>
                  <a:cubicBezTo>
                    <a:pt x="49" y="2033"/>
                    <a:pt x="1" y="2233"/>
                    <a:pt x="99" y="2448"/>
                  </a:cubicBezTo>
                  <a:cubicBezTo>
                    <a:pt x="723" y="3810"/>
                    <a:pt x="1386" y="5157"/>
                    <a:pt x="1998" y="6525"/>
                  </a:cubicBezTo>
                  <a:cubicBezTo>
                    <a:pt x="2242" y="7068"/>
                    <a:pt x="2701" y="8247"/>
                    <a:pt x="3409" y="8392"/>
                  </a:cubicBezTo>
                  <a:cubicBezTo>
                    <a:pt x="3552" y="8422"/>
                    <a:pt x="3697" y="8436"/>
                    <a:pt x="3844" y="8436"/>
                  </a:cubicBezTo>
                  <a:cubicBezTo>
                    <a:pt x="5209" y="8436"/>
                    <a:pt x="6689" y="7237"/>
                    <a:pt x="7702" y="6521"/>
                  </a:cubicBezTo>
                  <a:cubicBezTo>
                    <a:pt x="8052" y="6274"/>
                    <a:pt x="7835" y="5750"/>
                    <a:pt x="7507" y="5750"/>
                  </a:cubicBezTo>
                  <a:cubicBezTo>
                    <a:pt x="7440" y="5750"/>
                    <a:pt x="7368" y="5772"/>
                    <a:pt x="7295" y="5824"/>
                  </a:cubicBezTo>
                  <a:cubicBezTo>
                    <a:pt x="6651" y="6280"/>
                    <a:pt x="5126" y="7546"/>
                    <a:pt x="4047" y="7546"/>
                  </a:cubicBezTo>
                  <a:cubicBezTo>
                    <a:pt x="3717" y="7546"/>
                    <a:pt x="3429" y="7428"/>
                    <a:pt x="3220" y="7132"/>
                  </a:cubicBezTo>
                  <a:cubicBezTo>
                    <a:pt x="2255" y="5761"/>
                    <a:pt x="1633" y="3946"/>
                    <a:pt x="952" y="2388"/>
                  </a:cubicBezTo>
                  <a:lnTo>
                    <a:pt x="952" y="2388"/>
                  </a:lnTo>
                  <a:cubicBezTo>
                    <a:pt x="1939" y="1726"/>
                    <a:pt x="2975" y="1195"/>
                    <a:pt x="4108" y="804"/>
                  </a:cubicBezTo>
                  <a:cubicBezTo>
                    <a:pt x="4551" y="650"/>
                    <a:pt x="4422" y="1"/>
                    <a:pt x="40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452223" y="3625294"/>
              <a:ext cx="94217" cy="112107"/>
            </a:xfrm>
            <a:custGeom>
              <a:avLst/>
              <a:gdLst/>
              <a:ahLst/>
              <a:cxnLst/>
              <a:rect l="l" t="t" r="r" b="b"/>
              <a:pathLst>
                <a:path w="6799" h="8090" extrusionOk="0">
                  <a:moveTo>
                    <a:pt x="3077" y="0"/>
                  </a:moveTo>
                  <a:cubicBezTo>
                    <a:pt x="3011" y="0"/>
                    <a:pt x="2940" y="20"/>
                    <a:pt x="2869" y="66"/>
                  </a:cubicBezTo>
                  <a:cubicBezTo>
                    <a:pt x="1984" y="632"/>
                    <a:pt x="984" y="931"/>
                    <a:pt x="149" y="1582"/>
                  </a:cubicBezTo>
                  <a:cubicBezTo>
                    <a:pt x="11" y="1690"/>
                    <a:pt x="0" y="1930"/>
                    <a:pt x="87" y="2070"/>
                  </a:cubicBezTo>
                  <a:cubicBezTo>
                    <a:pt x="1233" y="3945"/>
                    <a:pt x="1951" y="6038"/>
                    <a:pt x="3101" y="7883"/>
                  </a:cubicBezTo>
                  <a:cubicBezTo>
                    <a:pt x="3172" y="7998"/>
                    <a:pt x="3311" y="8089"/>
                    <a:pt x="3450" y="8089"/>
                  </a:cubicBezTo>
                  <a:cubicBezTo>
                    <a:pt x="3486" y="8089"/>
                    <a:pt x="3521" y="8083"/>
                    <a:pt x="3556" y="8070"/>
                  </a:cubicBezTo>
                  <a:cubicBezTo>
                    <a:pt x="4548" y="7691"/>
                    <a:pt x="5451" y="7156"/>
                    <a:pt x="6398" y="6685"/>
                  </a:cubicBezTo>
                  <a:cubicBezTo>
                    <a:pt x="6799" y="6484"/>
                    <a:pt x="6552" y="5941"/>
                    <a:pt x="6180" y="5941"/>
                  </a:cubicBezTo>
                  <a:cubicBezTo>
                    <a:pt x="6120" y="5941"/>
                    <a:pt x="6056" y="5955"/>
                    <a:pt x="5992" y="5988"/>
                  </a:cubicBezTo>
                  <a:cubicBezTo>
                    <a:pt x="5196" y="6385"/>
                    <a:pt x="4436" y="6838"/>
                    <a:pt x="3619" y="7182"/>
                  </a:cubicBezTo>
                  <a:lnTo>
                    <a:pt x="3619" y="7182"/>
                  </a:lnTo>
                  <a:cubicBezTo>
                    <a:pt x="2633" y="5516"/>
                    <a:pt x="1952" y="3664"/>
                    <a:pt x="969" y="1975"/>
                  </a:cubicBezTo>
                  <a:lnTo>
                    <a:pt x="969" y="1975"/>
                  </a:lnTo>
                  <a:cubicBezTo>
                    <a:pt x="1693" y="1493"/>
                    <a:pt x="2541" y="1233"/>
                    <a:pt x="3276" y="763"/>
                  </a:cubicBezTo>
                  <a:cubicBezTo>
                    <a:pt x="3642" y="529"/>
                    <a:pt x="3418" y="0"/>
                    <a:pt x="30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355650" y="3651360"/>
              <a:ext cx="145130" cy="115572"/>
            </a:xfrm>
            <a:custGeom>
              <a:avLst/>
              <a:gdLst/>
              <a:ahLst/>
              <a:cxnLst/>
              <a:rect l="l" t="t" r="r" b="b"/>
              <a:pathLst>
                <a:path w="10473" h="8340" extrusionOk="0">
                  <a:moveTo>
                    <a:pt x="7224" y="0"/>
                  </a:moveTo>
                  <a:cubicBezTo>
                    <a:pt x="7132" y="0"/>
                    <a:pt x="7038" y="39"/>
                    <a:pt x="6957" y="132"/>
                  </a:cubicBezTo>
                  <a:cubicBezTo>
                    <a:pt x="5536" y="1765"/>
                    <a:pt x="3365" y="3269"/>
                    <a:pt x="1577" y="4493"/>
                  </a:cubicBezTo>
                  <a:cubicBezTo>
                    <a:pt x="459" y="5258"/>
                    <a:pt x="0" y="5800"/>
                    <a:pt x="549" y="7100"/>
                  </a:cubicBezTo>
                  <a:cubicBezTo>
                    <a:pt x="952" y="8051"/>
                    <a:pt x="1493" y="8340"/>
                    <a:pt x="2155" y="8340"/>
                  </a:cubicBezTo>
                  <a:cubicBezTo>
                    <a:pt x="2649" y="8340"/>
                    <a:pt x="3211" y="8179"/>
                    <a:pt x="3833" y="8012"/>
                  </a:cubicBezTo>
                  <a:cubicBezTo>
                    <a:pt x="5818" y="7481"/>
                    <a:pt x="8275" y="6987"/>
                    <a:pt x="10085" y="5987"/>
                  </a:cubicBezTo>
                  <a:cubicBezTo>
                    <a:pt x="10473" y="5772"/>
                    <a:pt x="10236" y="5235"/>
                    <a:pt x="9876" y="5235"/>
                  </a:cubicBezTo>
                  <a:cubicBezTo>
                    <a:pt x="9813" y="5235"/>
                    <a:pt x="9746" y="5252"/>
                    <a:pt x="9678" y="5289"/>
                  </a:cubicBezTo>
                  <a:cubicBezTo>
                    <a:pt x="8617" y="5876"/>
                    <a:pt x="7276" y="6087"/>
                    <a:pt x="6130" y="6470"/>
                  </a:cubicBezTo>
                  <a:cubicBezTo>
                    <a:pt x="5284" y="6751"/>
                    <a:pt x="3835" y="7447"/>
                    <a:pt x="2686" y="7447"/>
                  </a:cubicBezTo>
                  <a:cubicBezTo>
                    <a:pt x="2076" y="7447"/>
                    <a:pt x="1551" y="7251"/>
                    <a:pt x="1247" y="6693"/>
                  </a:cubicBezTo>
                  <a:cubicBezTo>
                    <a:pt x="686" y="5665"/>
                    <a:pt x="4011" y="3638"/>
                    <a:pt x="4594" y="3188"/>
                  </a:cubicBezTo>
                  <a:cubicBezTo>
                    <a:pt x="5607" y="2409"/>
                    <a:pt x="6687" y="1671"/>
                    <a:pt x="7529" y="704"/>
                  </a:cubicBezTo>
                  <a:cubicBezTo>
                    <a:pt x="7789" y="405"/>
                    <a:pt x="7519" y="0"/>
                    <a:pt x="72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607094" y="3567342"/>
              <a:ext cx="52977" cy="91723"/>
            </a:xfrm>
            <a:custGeom>
              <a:avLst/>
              <a:gdLst/>
              <a:ahLst/>
              <a:cxnLst/>
              <a:rect l="l" t="t" r="r" b="b"/>
              <a:pathLst>
                <a:path w="3823" h="6619" extrusionOk="0">
                  <a:moveTo>
                    <a:pt x="494" y="0"/>
                  </a:moveTo>
                  <a:cubicBezTo>
                    <a:pt x="256" y="0"/>
                    <a:pt x="0" y="200"/>
                    <a:pt x="66" y="505"/>
                  </a:cubicBezTo>
                  <a:lnTo>
                    <a:pt x="68" y="505"/>
                  </a:lnTo>
                  <a:cubicBezTo>
                    <a:pt x="533" y="2700"/>
                    <a:pt x="1946" y="4459"/>
                    <a:pt x="2960" y="6415"/>
                  </a:cubicBezTo>
                  <a:cubicBezTo>
                    <a:pt x="3035" y="6559"/>
                    <a:pt x="3154" y="6618"/>
                    <a:pt x="3275" y="6618"/>
                  </a:cubicBezTo>
                  <a:cubicBezTo>
                    <a:pt x="3543" y="6618"/>
                    <a:pt x="3822" y="6325"/>
                    <a:pt x="3658" y="6007"/>
                  </a:cubicBezTo>
                  <a:cubicBezTo>
                    <a:pt x="2676" y="4116"/>
                    <a:pt x="1297" y="2413"/>
                    <a:pt x="845" y="291"/>
                  </a:cubicBezTo>
                  <a:cubicBezTo>
                    <a:pt x="801" y="88"/>
                    <a:pt x="65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1119448" y="3321067"/>
              <a:ext cx="45092" cy="83381"/>
            </a:xfrm>
            <a:custGeom>
              <a:avLst/>
              <a:gdLst/>
              <a:ahLst/>
              <a:cxnLst/>
              <a:rect l="l" t="t" r="r" b="b"/>
              <a:pathLst>
                <a:path w="3254" h="6017" extrusionOk="0">
                  <a:moveTo>
                    <a:pt x="548" y="0"/>
                  </a:moveTo>
                  <a:cubicBezTo>
                    <a:pt x="279" y="0"/>
                    <a:pt x="0" y="293"/>
                    <a:pt x="165" y="610"/>
                  </a:cubicBezTo>
                  <a:lnTo>
                    <a:pt x="167" y="612"/>
                  </a:lnTo>
                  <a:cubicBezTo>
                    <a:pt x="578" y="1403"/>
                    <a:pt x="968" y="2206"/>
                    <a:pt x="1351" y="3013"/>
                  </a:cubicBezTo>
                  <a:cubicBezTo>
                    <a:pt x="1740" y="3837"/>
                    <a:pt x="2348" y="4706"/>
                    <a:pt x="2426" y="5629"/>
                  </a:cubicBezTo>
                  <a:cubicBezTo>
                    <a:pt x="2447" y="5887"/>
                    <a:pt x="2660" y="6017"/>
                    <a:pt x="2862" y="6017"/>
                  </a:cubicBezTo>
                  <a:cubicBezTo>
                    <a:pt x="3064" y="6017"/>
                    <a:pt x="3254" y="5888"/>
                    <a:pt x="3232" y="5629"/>
                  </a:cubicBezTo>
                  <a:cubicBezTo>
                    <a:pt x="3168" y="4836"/>
                    <a:pt x="2822" y="4169"/>
                    <a:pt x="2460" y="3472"/>
                  </a:cubicBezTo>
                  <a:cubicBezTo>
                    <a:pt x="1903" y="2397"/>
                    <a:pt x="1425" y="1279"/>
                    <a:pt x="862" y="204"/>
                  </a:cubicBezTo>
                  <a:cubicBezTo>
                    <a:pt x="788" y="60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822093" y="3841804"/>
              <a:ext cx="171306" cy="144464"/>
            </a:xfrm>
            <a:custGeom>
              <a:avLst/>
              <a:gdLst/>
              <a:ahLst/>
              <a:cxnLst/>
              <a:rect l="l" t="t" r="r" b="b"/>
              <a:pathLst>
                <a:path w="12362" h="10425" extrusionOk="0">
                  <a:moveTo>
                    <a:pt x="8672" y="1"/>
                  </a:moveTo>
                  <a:cubicBezTo>
                    <a:pt x="8192" y="1"/>
                    <a:pt x="7694" y="70"/>
                    <a:pt x="7207" y="151"/>
                  </a:cubicBezTo>
                  <a:cubicBezTo>
                    <a:pt x="7138" y="149"/>
                    <a:pt x="7069" y="147"/>
                    <a:pt x="7000" y="147"/>
                  </a:cubicBezTo>
                  <a:cubicBezTo>
                    <a:pt x="6399" y="147"/>
                    <a:pt x="5803" y="242"/>
                    <a:pt x="5232" y="428"/>
                  </a:cubicBezTo>
                  <a:cubicBezTo>
                    <a:pt x="4937" y="523"/>
                    <a:pt x="4766" y="755"/>
                    <a:pt x="4702" y="1010"/>
                  </a:cubicBezTo>
                  <a:cubicBezTo>
                    <a:pt x="4072" y="1248"/>
                    <a:pt x="3443" y="1595"/>
                    <a:pt x="2889" y="1868"/>
                  </a:cubicBezTo>
                  <a:cubicBezTo>
                    <a:pt x="2871" y="1867"/>
                    <a:pt x="2853" y="1866"/>
                    <a:pt x="2835" y="1866"/>
                  </a:cubicBezTo>
                  <a:cubicBezTo>
                    <a:pt x="2703" y="1866"/>
                    <a:pt x="2572" y="1899"/>
                    <a:pt x="2457" y="1963"/>
                  </a:cubicBezTo>
                  <a:cubicBezTo>
                    <a:pt x="0" y="3258"/>
                    <a:pt x="25" y="7922"/>
                    <a:pt x="2166" y="9500"/>
                  </a:cubicBezTo>
                  <a:cubicBezTo>
                    <a:pt x="2616" y="9833"/>
                    <a:pt x="3099" y="9985"/>
                    <a:pt x="3571" y="9994"/>
                  </a:cubicBezTo>
                  <a:cubicBezTo>
                    <a:pt x="3665" y="10115"/>
                    <a:pt x="3779" y="10219"/>
                    <a:pt x="3909" y="10300"/>
                  </a:cubicBezTo>
                  <a:cubicBezTo>
                    <a:pt x="4050" y="10387"/>
                    <a:pt x="4190" y="10425"/>
                    <a:pt x="4321" y="10425"/>
                  </a:cubicBezTo>
                  <a:cubicBezTo>
                    <a:pt x="4697" y="10425"/>
                    <a:pt x="5003" y="10111"/>
                    <a:pt x="5084" y="9750"/>
                  </a:cubicBezTo>
                  <a:cubicBezTo>
                    <a:pt x="6064" y="9512"/>
                    <a:pt x="6511" y="8503"/>
                    <a:pt x="6495" y="7430"/>
                  </a:cubicBezTo>
                  <a:cubicBezTo>
                    <a:pt x="6672" y="7053"/>
                    <a:pt x="6867" y="6684"/>
                    <a:pt x="7175" y="6355"/>
                  </a:cubicBezTo>
                  <a:cubicBezTo>
                    <a:pt x="7229" y="6298"/>
                    <a:pt x="7295" y="6251"/>
                    <a:pt x="7350" y="6198"/>
                  </a:cubicBezTo>
                  <a:cubicBezTo>
                    <a:pt x="8920" y="6009"/>
                    <a:pt x="12362" y="5592"/>
                    <a:pt x="12249" y="3398"/>
                  </a:cubicBezTo>
                  <a:cubicBezTo>
                    <a:pt x="12237" y="3201"/>
                    <a:pt x="12206" y="3007"/>
                    <a:pt x="12157" y="2815"/>
                  </a:cubicBezTo>
                  <a:cubicBezTo>
                    <a:pt x="12157" y="2083"/>
                    <a:pt x="11841" y="1416"/>
                    <a:pt x="11307" y="927"/>
                  </a:cubicBezTo>
                  <a:cubicBezTo>
                    <a:pt x="11292" y="911"/>
                    <a:pt x="11283" y="894"/>
                    <a:pt x="11266" y="878"/>
                  </a:cubicBezTo>
                  <a:cubicBezTo>
                    <a:pt x="11264" y="880"/>
                    <a:pt x="11262" y="883"/>
                    <a:pt x="11261" y="887"/>
                  </a:cubicBezTo>
                  <a:cubicBezTo>
                    <a:pt x="11209" y="842"/>
                    <a:pt x="11159" y="795"/>
                    <a:pt x="11103" y="752"/>
                  </a:cubicBezTo>
                  <a:cubicBezTo>
                    <a:pt x="10970" y="650"/>
                    <a:pt x="10831" y="607"/>
                    <a:pt x="10699" y="607"/>
                  </a:cubicBezTo>
                  <a:cubicBezTo>
                    <a:pt x="10659" y="607"/>
                    <a:pt x="10620" y="611"/>
                    <a:pt x="10582" y="618"/>
                  </a:cubicBezTo>
                  <a:cubicBezTo>
                    <a:pt x="10504" y="560"/>
                    <a:pt x="10426" y="499"/>
                    <a:pt x="10343" y="444"/>
                  </a:cubicBezTo>
                  <a:cubicBezTo>
                    <a:pt x="9853" y="111"/>
                    <a:pt x="9277" y="1"/>
                    <a:pt x="8672" y="1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1031508" y="3636643"/>
              <a:ext cx="151088" cy="110042"/>
            </a:xfrm>
            <a:custGeom>
              <a:avLst/>
              <a:gdLst/>
              <a:ahLst/>
              <a:cxnLst/>
              <a:rect l="l" t="t" r="r" b="b"/>
              <a:pathLst>
                <a:path w="10903" h="7941" extrusionOk="0">
                  <a:moveTo>
                    <a:pt x="6900" y="1"/>
                  </a:moveTo>
                  <a:cubicBezTo>
                    <a:pt x="6118" y="1"/>
                    <a:pt x="5297" y="209"/>
                    <a:pt x="4506" y="561"/>
                  </a:cubicBezTo>
                  <a:cubicBezTo>
                    <a:pt x="3774" y="649"/>
                    <a:pt x="3082" y="938"/>
                    <a:pt x="2502" y="1392"/>
                  </a:cubicBezTo>
                  <a:cubicBezTo>
                    <a:pt x="2304" y="1456"/>
                    <a:pt x="2107" y="1523"/>
                    <a:pt x="1910" y="1589"/>
                  </a:cubicBezTo>
                  <a:cubicBezTo>
                    <a:pt x="1499" y="1726"/>
                    <a:pt x="1214" y="2172"/>
                    <a:pt x="1340" y="2588"/>
                  </a:cubicBezTo>
                  <a:cubicBezTo>
                    <a:pt x="1122" y="2840"/>
                    <a:pt x="933" y="3117"/>
                    <a:pt x="781" y="3413"/>
                  </a:cubicBezTo>
                  <a:cubicBezTo>
                    <a:pt x="696" y="3566"/>
                    <a:pt x="665" y="3744"/>
                    <a:pt x="691" y="3917"/>
                  </a:cubicBezTo>
                  <a:cubicBezTo>
                    <a:pt x="577" y="4121"/>
                    <a:pt x="478" y="4334"/>
                    <a:pt x="395" y="4554"/>
                  </a:cubicBezTo>
                  <a:cubicBezTo>
                    <a:pt x="0" y="5600"/>
                    <a:pt x="14" y="6902"/>
                    <a:pt x="814" y="7391"/>
                  </a:cubicBezTo>
                  <a:cubicBezTo>
                    <a:pt x="935" y="7708"/>
                    <a:pt x="1211" y="7941"/>
                    <a:pt x="1555" y="7941"/>
                  </a:cubicBezTo>
                  <a:cubicBezTo>
                    <a:pt x="1625" y="7941"/>
                    <a:pt x="1698" y="7931"/>
                    <a:pt x="1773" y="7911"/>
                  </a:cubicBezTo>
                  <a:cubicBezTo>
                    <a:pt x="2206" y="7793"/>
                    <a:pt x="2612" y="7592"/>
                    <a:pt x="2969" y="7319"/>
                  </a:cubicBezTo>
                  <a:cubicBezTo>
                    <a:pt x="3743" y="7083"/>
                    <a:pt x="4529" y="6753"/>
                    <a:pt x="5290" y="6413"/>
                  </a:cubicBezTo>
                  <a:cubicBezTo>
                    <a:pt x="5742" y="6434"/>
                    <a:pt x="6191" y="6491"/>
                    <a:pt x="6641" y="6500"/>
                  </a:cubicBezTo>
                  <a:cubicBezTo>
                    <a:pt x="7140" y="7237"/>
                    <a:pt x="7866" y="7785"/>
                    <a:pt x="8729" y="7785"/>
                  </a:cubicBezTo>
                  <a:cubicBezTo>
                    <a:pt x="8897" y="7785"/>
                    <a:pt x="9071" y="7765"/>
                    <a:pt x="9249" y="7720"/>
                  </a:cubicBezTo>
                  <a:cubicBezTo>
                    <a:pt x="10650" y="7371"/>
                    <a:pt x="10902" y="5672"/>
                    <a:pt x="10714" y="4134"/>
                  </a:cubicBezTo>
                  <a:cubicBezTo>
                    <a:pt x="10760" y="3649"/>
                    <a:pt x="10639" y="3109"/>
                    <a:pt x="10395" y="2688"/>
                  </a:cubicBezTo>
                  <a:cubicBezTo>
                    <a:pt x="10303" y="2404"/>
                    <a:pt x="10201" y="2150"/>
                    <a:pt x="10096" y="1952"/>
                  </a:cubicBezTo>
                  <a:cubicBezTo>
                    <a:pt x="9348" y="558"/>
                    <a:pt x="8178" y="1"/>
                    <a:pt x="6900" y="1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1519929" y="3644127"/>
              <a:ext cx="72960" cy="59920"/>
            </a:xfrm>
            <a:custGeom>
              <a:avLst/>
              <a:gdLst/>
              <a:ahLst/>
              <a:cxnLst/>
              <a:rect l="l" t="t" r="r" b="b"/>
              <a:pathLst>
                <a:path w="5265" h="4324" extrusionOk="0">
                  <a:moveTo>
                    <a:pt x="2178" y="0"/>
                  </a:moveTo>
                  <a:cubicBezTo>
                    <a:pt x="2040" y="0"/>
                    <a:pt x="1902" y="13"/>
                    <a:pt x="1766" y="38"/>
                  </a:cubicBezTo>
                  <a:cubicBezTo>
                    <a:pt x="1082" y="170"/>
                    <a:pt x="237" y="706"/>
                    <a:pt x="121" y="1452"/>
                  </a:cubicBezTo>
                  <a:cubicBezTo>
                    <a:pt x="0" y="2226"/>
                    <a:pt x="452" y="2754"/>
                    <a:pt x="1080" y="3050"/>
                  </a:cubicBezTo>
                  <a:cubicBezTo>
                    <a:pt x="1117" y="3168"/>
                    <a:pt x="1181" y="3277"/>
                    <a:pt x="1265" y="3367"/>
                  </a:cubicBezTo>
                  <a:cubicBezTo>
                    <a:pt x="1795" y="3941"/>
                    <a:pt x="2579" y="4323"/>
                    <a:pt x="3358" y="4323"/>
                  </a:cubicBezTo>
                  <a:cubicBezTo>
                    <a:pt x="3429" y="4323"/>
                    <a:pt x="3500" y="4320"/>
                    <a:pt x="3571" y="4314"/>
                  </a:cubicBezTo>
                  <a:cubicBezTo>
                    <a:pt x="3602" y="4318"/>
                    <a:pt x="3632" y="4320"/>
                    <a:pt x="3663" y="4320"/>
                  </a:cubicBezTo>
                  <a:cubicBezTo>
                    <a:pt x="3793" y="4320"/>
                    <a:pt x="3921" y="4284"/>
                    <a:pt x="4033" y="4217"/>
                  </a:cubicBezTo>
                  <a:cubicBezTo>
                    <a:pt x="4155" y="4180"/>
                    <a:pt x="4272" y="4132"/>
                    <a:pt x="4385" y="4075"/>
                  </a:cubicBezTo>
                  <a:cubicBezTo>
                    <a:pt x="5264" y="3606"/>
                    <a:pt x="5238" y="2725"/>
                    <a:pt x="4889" y="1944"/>
                  </a:cubicBezTo>
                  <a:cubicBezTo>
                    <a:pt x="4889" y="1232"/>
                    <a:pt x="4615" y="575"/>
                    <a:pt x="3857" y="222"/>
                  </a:cubicBezTo>
                  <a:cubicBezTo>
                    <a:pt x="3601" y="103"/>
                    <a:pt x="3322" y="42"/>
                    <a:pt x="3042" y="42"/>
                  </a:cubicBezTo>
                  <a:cubicBezTo>
                    <a:pt x="2938" y="42"/>
                    <a:pt x="2834" y="51"/>
                    <a:pt x="2730" y="67"/>
                  </a:cubicBezTo>
                  <a:cubicBezTo>
                    <a:pt x="2548" y="23"/>
                    <a:pt x="2363" y="0"/>
                    <a:pt x="2178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1310016" y="3571680"/>
              <a:ext cx="110791" cy="107922"/>
            </a:xfrm>
            <a:custGeom>
              <a:avLst/>
              <a:gdLst/>
              <a:ahLst/>
              <a:cxnLst/>
              <a:rect l="l" t="t" r="r" b="b"/>
              <a:pathLst>
                <a:path w="7995" h="7788" extrusionOk="0">
                  <a:moveTo>
                    <a:pt x="3252" y="1"/>
                  </a:moveTo>
                  <a:cubicBezTo>
                    <a:pt x="2815" y="1"/>
                    <a:pt x="2372" y="123"/>
                    <a:pt x="1961" y="333"/>
                  </a:cubicBezTo>
                  <a:cubicBezTo>
                    <a:pt x="1821" y="405"/>
                    <a:pt x="1696" y="502"/>
                    <a:pt x="1592" y="618"/>
                  </a:cubicBezTo>
                  <a:cubicBezTo>
                    <a:pt x="1120" y="791"/>
                    <a:pt x="690" y="1037"/>
                    <a:pt x="382" y="1480"/>
                  </a:cubicBezTo>
                  <a:cubicBezTo>
                    <a:pt x="0" y="2033"/>
                    <a:pt x="530" y="2689"/>
                    <a:pt x="1110" y="2689"/>
                  </a:cubicBezTo>
                  <a:cubicBezTo>
                    <a:pt x="1171" y="2689"/>
                    <a:pt x="1233" y="2682"/>
                    <a:pt x="1295" y="2666"/>
                  </a:cubicBezTo>
                  <a:cubicBezTo>
                    <a:pt x="1345" y="2654"/>
                    <a:pt x="1397" y="2652"/>
                    <a:pt x="1447" y="2642"/>
                  </a:cubicBezTo>
                  <a:cubicBezTo>
                    <a:pt x="1556" y="2796"/>
                    <a:pt x="1693" y="2929"/>
                    <a:pt x="1850" y="3031"/>
                  </a:cubicBezTo>
                  <a:cubicBezTo>
                    <a:pt x="1686" y="3521"/>
                    <a:pt x="1546" y="4021"/>
                    <a:pt x="1331" y="4489"/>
                  </a:cubicBezTo>
                  <a:cubicBezTo>
                    <a:pt x="1173" y="4724"/>
                    <a:pt x="1054" y="4982"/>
                    <a:pt x="978" y="5254"/>
                  </a:cubicBezTo>
                  <a:cubicBezTo>
                    <a:pt x="704" y="6277"/>
                    <a:pt x="1404" y="7051"/>
                    <a:pt x="2228" y="7229"/>
                  </a:cubicBezTo>
                  <a:cubicBezTo>
                    <a:pt x="2489" y="7556"/>
                    <a:pt x="2857" y="7788"/>
                    <a:pt x="3307" y="7788"/>
                  </a:cubicBezTo>
                  <a:cubicBezTo>
                    <a:pt x="3345" y="7788"/>
                    <a:pt x="3383" y="7786"/>
                    <a:pt x="3422" y="7783"/>
                  </a:cubicBezTo>
                  <a:cubicBezTo>
                    <a:pt x="5529" y="7599"/>
                    <a:pt x="7750" y="5013"/>
                    <a:pt x="7866" y="2926"/>
                  </a:cubicBezTo>
                  <a:cubicBezTo>
                    <a:pt x="7995" y="586"/>
                    <a:pt x="6000" y="37"/>
                    <a:pt x="4106" y="37"/>
                  </a:cubicBezTo>
                  <a:cubicBezTo>
                    <a:pt x="3970" y="37"/>
                    <a:pt x="3834" y="40"/>
                    <a:pt x="3699" y="45"/>
                  </a:cubicBezTo>
                  <a:cubicBezTo>
                    <a:pt x="3552" y="15"/>
                    <a:pt x="3402" y="1"/>
                    <a:pt x="3252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5"/>
            <p:cNvSpPr/>
            <p:nvPr/>
          </p:nvSpPr>
          <p:spPr>
            <a:xfrm>
              <a:off x="1174684" y="3831508"/>
              <a:ext cx="139628" cy="105677"/>
            </a:xfrm>
            <a:custGeom>
              <a:avLst/>
              <a:gdLst/>
              <a:ahLst/>
              <a:cxnLst/>
              <a:rect l="l" t="t" r="r" b="b"/>
              <a:pathLst>
                <a:path w="10076" h="7626" extrusionOk="0">
                  <a:moveTo>
                    <a:pt x="5243" y="0"/>
                  </a:moveTo>
                  <a:cubicBezTo>
                    <a:pt x="3738" y="0"/>
                    <a:pt x="2298" y="775"/>
                    <a:pt x="1571" y="2144"/>
                  </a:cubicBezTo>
                  <a:cubicBezTo>
                    <a:pt x="738" y="2679"/>
                    <a:pt x="1" y="3428"/>
                    <a:pt x="273" y="4538"/>
                  </a:cubicBezTo>
                  <a:cubicBezTo>
                    <a:pt x="576" y="5770"/>
                    <a:pt x="1616" y="6600"/>
                    <a:pt x="2713" y="7133"/>
                  </a:cubicBezTo>
                  <a:cubicBezTo>
                    <a:pt x="3404" y="7468"/>
                    <a:pt x="4122" y="7625"/>
                    <a:pt x="4822" y="7625"/>
                  </a:cubicBezTo>
                  <a:cubicBezTo>
                    <a:pt x="6794" y="7625"/>
                    <a:pt x="8630" y="6382"/>
                    <a:pt x="9361" y="4391"/>
                  </a:cubicBezTo>
                  <a:cubicBezTo>
                    <a:pt x="10076" y="2447"/>
                    <a:pt x="8351" y="828"/>
                    <a:pt x="6693" y="247"/>
                  </a:cubicBezTo>
                  <a:cubicBezTo>
                    <a:pt x="6218" y="80"/>
                    <a:pt x="5727" y="0"/>
                    <a:pt x="5243" y="0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1367317" y="3742030"/>
              <a:ext cx="157920" cy="104375"/>
            </a:xfrm>
            <a:custGeom>
              <a:avLst/>
              <a:gdLst/>
              <a:ahLst/>
              <a:cxnLst/>
              <a:rect l="l" t="t" r="r" b="b"/>
              <a:pathLst>
                <a:path w="11396" h="7532" extrusionOk="0">
                  <a:moveTo>
                    <a:pt x="5928" y="1"/>
                  </a:moveTo>
                  <a:cubicBezTo>
                    <a:pt x="3170" y="1"/>
                    <a:pt x="176" y="1521"/>
                    <a:pt x="12" y="4209"/>
                  </a:cubicBezTo>
                  <a:cubicBezTo>
                    <a:pt x="0" y="4427"/>
                    <a:pt x="127" y="4673"/>
                    <a:pt x="310" y="4831"/>
                  </a:cubicBezTo>
                  <a:cubicBezTo>
                    <a:pt x="185" y="5227"/>
                    <a:pt x="324" y="5689"/>
                    <a:pt x="847" y="5795"/>
                  </a:cubicBezTo>
                  <a:cubicBezTo>
                    <a:pt x="2759" y="6178"/>
                    <a:pt x="4463" y="7532"/>
                    <a:pt x="6254" y="7532"/>
                  </a:cubicBezTo>
                  <a:cubicBezTo>
                    <a:pt x="6981" y="7532"/>
                    <a:pt x="7722" y="7309"/>
                    <a:pt x="8498" y="6707"/>
                  </a:cubicBezTo>
                  <a:cubicBezTo>
                    <a:pt x="10281" y="5324"/>
                    <a:pt x="11396" y="2658"/>
                    <a:pt x="9303" y="1012"/>
                  </a:cubicBezTo>
                  <a:cubicBezTo>
                    <a:pt x="8431" y="326"/>
                    <a:pt x="7205" y="1"/>
                    <a:pt x="5928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708988" y="3479610"/>
              <a:ext cx="1020175" cy="881226"/>
            </a:xfrm>
            <a:custGeom>
              <a:avLst/>
              <a:gdLst/>
              <a:ahLst/>
              <a:cxnLst/>
              <a:rect l="l" t="t" r="r" b="b"/>
              <a:pathLst>
                <a:path w="73619" h="63592" extrusionOk="0">
                  <a:moveTo>
                    <a:pt x="45084" y="847"/>
                  </a:moveTo>
                  <a:cubicBezTo>
                    <a:pt x="46944" y="847"/>
                    <a:pt x="48802" y="955"/>
                    <a:pt x="50635" y="1155"/>
                  </a:cubicBezTo>
                  <a:cubicBezTo>
                    <a:pt x="58759" y="2041"/>
                    <a:pt x="65084" y="5647"/>
                    <a:pt x="68811" y="13127"/>
                  </a:cubicBezTo>
                  <a:cubicBezTo>
                    <a:pt x="73618" y="22777"/>
                    <a:pt x="68354" y="31839"/>
                    <a:pt x="59431" y="36331"/>
                  </a:cubicBezTo>
                  <a:cubicBezTo>
                    <a:pt x="56886" y="37612"/>
                    <a:pt x="54399" y="38100"/>
                    <a:pt x="51865" y="38100"/>
                  </a:cubicBezTo>
                  <a:cubicBezTo>
                    <a:pt x="49655" y="38100"/>
                    <a:pt x="47409" y="37729"/>
                    <a:pt x="45058" y="37190"/>
                  </a:cubicBezTo>
                  <a:cubicBezTo>
                    <a:pt x="43354" y="36801"/>
                    <a:pt x="41610" y="36502"/>
                    <a:pt x="39884" y="36502"/>
                  </a:cubicBezTo>
                  <a:cubicBezTo>
                    <a:pt x="38193" y="36502"/>
                    <a:pt x="36521" y="36789"/>
                    <a:pt x="34923" y="37559"/>
                  </a:cubicBezTo>
                  <a:cubicBezTo>
                    <a:pt x="31807" y="39061"/>
                    <a:pt x="29366" y="41265"/>
                    <a:pt x="27576" y="44223"/>
                  </a:cubicBezTo>
                  <a:cubicBezTo>
                    <a:pt x="25618" y="47459"/>
                    <a:pt x="26032" y="50637"/>
                    <a:pt x="26382" y="54222"/>
                  </a:cubicBezTo>
                  <a:cubicBezTo>
                    <a:pt x="26866" y="59214"/>
                    <a:pt x="24168" y="62451"/>
                    <a:pt x="19151" y="62669"/>
                  </a:cubicBezTo>
                  <a:cubicBezTo>
                    <a:pt x="18999" y="62676"/>
                    <a:pt x="18847" y="62679"/>
                    <a:pt x="18696" y="62679"/>
                  </a:cubicBezTo>
                  <a:cubicBezTo>
                    <a:pt x="13528" y="62679"/>
                    <a:pt x="9302" y="58817"/>
                    <a:pt x="6411" y="54892"/>
                  </a:cubicBezTo>
                  <a:cubicBezTo>
                    <a:pt x="0" y="46191"/>
                    <a:pt x="1207" y="35182"/>
                    <a:pt x="5266" y="25795"/>
                  </a:cubicBezTo>
                  <a:cubicBezTo>
                    <a:pt x="8870" y="17460"/>
                    <a:pt x="15666" y="11946"/>
                    <a:pt x="23172" y="7243"/>
                  </a:cubicBezTo>
                  <a:cubicBezTo>
                    <a:pt x="24510" y="6405"/>
                    <a:pt x="25890" y="5633"/>
                    <a:pt x="27315" y="4953"/>
                  </a:cubicBezTo>
                  <a:lnTo>
                    <a:pt x="27315" y="4953"/>
                  </a:lnTo>
                  <a:cubicBezTo>
                    <a:pt x="27336" y="4946"/>
                    <a:pt x="27356" y="4936"/>
                    <a:pt x="27377" y="4925"/>
                  </a:cubicBezTo>
                  <a:cubicBezTo>
                    <a:pt x="32794" y="2018"/>
                    <a:pt x="38953" y="847"/>
                    <a:pt x="45084" y="847"/>
                  </a:cubicBezTo>
                  <a:close/>
                  <a:moveTo>
                    <a:pt x="44961" y="1"/>
                  </a:moveTo>
                  <a:cubicBezTo>
                    <a:pt x="38755" y="1"/>
                    <a:pt x="32422" y="1306"/>
                    <a:pt x="26988" y="4217"/>
                  </a:cubicBezTo>
                  <a:lnTo>
                    <a:pt x="26988" y="4217"/>
                  </a:lnTo>
                  <a:cubicBezTo>
                    <a:pt x="26981" y="4220"/>
                    <a:pt x="26975" y="4223"/>
                    <a:pt x="26968" y="4226"/>
                  </a:cubicBezTo>
                  <a:lnTo>
                    <a:pt x="26969" y="4227"/>
                  </a:lnTo>
                  <a:lnTo>
                    <a:pt x="26969" y="4227"/>
                  </a:lnTo>
                  <a:cubicBezTo>
                    <a:pt x="26969" y="4227"/>
                    <a:pt x="26969" y="4227"/>
                    <a:pt x="26968" y="4228"/>
                  </a:cubicBezTo>
                  <a:cubicBezTo>
                    <a:pt x="26965" y="4230"/>
                    <a:pt x="26961" y="4232"/>
                    <a:pt x="26958" y="4234"/>
                  </a:cubicBezTo>
                  <a:lnTo>
                    <a:pt x="26958" y="4234"/>
                  </a:lnTo>
                  <a:cubicBezTo>
                    <a:pt x="12889" y="10925"/>
                    <a:pt x="2081" y="23180"/>
                    <a:pt x="1046" y="39195"/>
                  </a:cubicBezTo>
                  <a:cubicBezTo>
                    <a:pt x="542" y="46988"/>
                    <a:pt x="3911" y="54528"/>
                    <a:pt x="9665" y="59704"/>
                  </a:cubicBezTo>
                  <a:cubicBezTo>
                    <a:pt x="12000" y="61805"/>
                    <a:pt x="15834" y="63591"/>
                    <a:pt x="19392" y="63591"/>
                  </a:cubicBezTo>
                  <a:cubicBezTo>
                    <a:pt x="21399" y="63591"/>
                    <a:pt x="23318" y="63023"/>
                    <a:pt x="24831" y="61622"/>
                  </a:cubicBezTo>
                  <a:cubicBezTo>
                    <a:pt x="26690" y="59900"/>
                    <a:pt x="27283" y="57769"/>
                    <a:pt x="27254" y="55279"/>
                  </a:cubicBezTo>
                  <a:cubicBezTo>
                    <a:pt x="27231" y="53446"/>
                    <a:pt x="26852" y="51632"/>
                    <a:pt x="26780" y="49801"/>
                  </a:cubicBezTo>
                  <a:cubicBezTo>
                    <a:pt x="26659" y="46697"/>
                    <a:pt x="28545" y="43792"/>
                    <a:pt x="30550" y="41602"/>
                  </a:cubicBezTo>
                  <a:cubicBezTo>
                    <a:pt x="33305" y="38590"/>
                    <a:pt x="36668" y="37444"/>
                    <a:pt x="40293" y="37444"/>
                  </a:cubicBezTo>
                  <a:cubicBezTo>
                    <a:pt x="41774" y="37444"/>
                    <a:pt x="43298" y="37636"/>
                    <a:pt x="44843" y="37969"/>
                  </a:cubicBezTo>
                  <a:cubicBezTo>
                    <a:pt x="47347" y="38510"/>
                    <a:pt x="49656" y="38987"/>
                    <a:pt x="52028" y="38987"/>
                  </a:cubicBezTo>
                  <a:cubicBezTo>
                    <a:pt x="53370" y="38987"/>
                    <a:pt x="54732" y="38834"/>
                    <a:pt x="56161" y="38454"/>
                  </a:cubicBezTo>
                  <a:cubicBezTo>
                    <a:pt x="62661" y="36723"/>
                    <a:pt x="68801" y="31822"/>
                    <a:pt x="70881" y="25332"/>
                  </a:cubicBezTo>
                  <a:cubicBezTo>
                    <a:pt x="72908" y="19007"/>
                    <a:pt x="69981" y="12083"/>
                    <a:pt x="65912" y="7285"/>
                  </a:cubicBezTo>
                  <a:cubicBezTo>
                    <a:pt x="61662" y="2273"/>
                    <a:pt x="55181" y="734"/>
                    <a:pt x="48895" y="175"/>
                  </a:cubicBezTo>
                  <a:cubicBezTo>
                    <a:pt x="47596" y="60"/>
                    <a:pt x="46282" y="1"/>
                    <a:pt x="4496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886863" y="4053879"/>
              <a:ext cx="166138" cy="167177"/>
            </a:xfrm>
            <a:custGeom>
              <a:avLst/>
              <a:gdLst/>
              <a:ahLst/>
              <a:cxnLst/>
              <a:rect l="l" t="t" r="r" b="b"/>
              <a:pathLst>
                <a:path w="11989" h="12064" extrusionOk="0">
                  <a:moveTo>
                    <a:pt x="6959" y="790"/>
                  </a:moveTo>
                  <a:cubicBezTo>
                    <a:pt x="9773" y="790"/>
                    <a:pt x="9121" y="5202"/>
                    <a:pt x="8614" y="7101"/>
                  </a:cubicBezTo>
                  <a:cubicBezTo>
                    <a:pt x="8281" y="8344"/>
                    <a:pt x="6733" y="11406"/>
                    <a:pt x="5096" y="11406"/>
                  </a:cubicBezTo>
                  <a:cubicBezTo>
                    <a:pt x="4640" y="11406"/>
                    <a:pt x="4176" y="11168"/>
                    <a:pt x="3731" y="10588"/>
                  </a:cubicBezTo>
                  <a:cubicBezTo>
                    <a:pt x="2027" y="8369"/>
                    <a:pt x="3981" y="2725"/>
                    <a:pt x="5797" y="990"/>
                  </a:cubicBezTo>
                  <a:lnTo>
                    <a:pt x="5797" y="990"/>
                  </a:lnTo>
                  <a:cubicBezTo>
                    <a:pt x="5800" y="989"/>
                    <a:pt x="5803" y="988"/>
                    <a:pt x="5806" y="987"/>
                  </a:cubicBezTo>
                  <a:cubicBezTo>
                    <a:pt x="6243" y="852"/>
                    <a:pt x="6625" y="790"/>
                    <a:pt x="6959" y="790"/>
                  </a:cubicBezTo>
                  <a:close/>
                  <a:moveTo>
                    <a:pt x="6847" y="1"/>
                  </a:moveTo>
                  <a:cubicBezTo>
                    <a:pt x="6467" y="1"/>
                    <a:pt x="6049" y="67"/>
                    <a:pt x="5591" y="208"/>
                  </a:cubicBezTo>
                  <a:cubicBezTo>
                    <a:pt x="5532" y="227"/>
                    <a:pt x="5482" y="254"/>
                    <a:pt x="5442" y="288"/>
                  </a:cubicBezTo>
                  <a:lnTo>
                    <a:pt x="5442" y="288"/>
                  </a:lnTo>
                  <a:cubicBezTo>
                    <a:pt x="5377" y="303"/>
                    <a:pt x="5312" y="336"/>
                    <a:pt x="5252" y="392"/>
                  </a:cubicBezTo>
                  <a:cubicBezTo>
                    <a:pt x="3042" y="2462"/>
                    <a:pt x="0" y="11938"/>
                    <a:pt x="5214" y="12062"/>
                  </a:cubicBezTo>
                  <a:cubicBezTo>
                    <a:pt x="5238" y="12063"/>
                    <a:pt x="5262" y="12063"/>
                    <a:pt x="5286" y="12063"/>
                  </a:cubicBezTo>
                  <a:cubicBezTo>
                    <a:pt x="10228" y="12063"/>
                    <a:pt x="11988" y="1"/>
                    <a:pt x="684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926634" y="4058909"/>
              <a:ext cx="71948" cy="156354"/>
            </a:xfrm>
            <a:custGeom>
              <a:avLst/>
              <a:gdLst/>
              <a:ahLst/>
              <a:cxnLst/>
              <a:rect l="l" t="t" r="r" b="b"/>
              <a:pathLst>
                <a:path w="5192" h="11283" extrusionOk="0">
                  <a:moveTo>
                    <a:pt x="4589" y="1"/>
                  </a:moveTo>
                  <a:cubicBezTo>
                    <a:pt x="4499" y="1"/>
                    <a:pt x="4405" y="33"/>
                    <a:pt x="4321" y="110"/>
                  </a:cubicBezTo>
                  <a:lnTo>
                    <a:pt x="4319" y="110"/>
                  </a:lnTo>
                  <a:cubicBezTo>
                    <a:pt x="1539" y="2639"/>
                    <a:pt x="0" y="7351"/>
                    <a:pt x="1067" y="10998"/>
                  </a:cubicBezTo>
                  <a:cubicBezTo>
                    <a:pt x="1125" y="11197"/>
                    <a:pt x="1284" y="11283"/>
                    <a:pt x="1444" y="11283"/>
                  </a:cubicBezTo>
                  <a:cubicBezTo>
                    <a:pt x="1687" y="11283"/>
                    <a:pt x="1934" y="11086"/>
                    <a:pt x="1846" y="10784"/>
                  </a:cubicBezTo>
                  <a:cubicBezTo>
                    <a:pt x="859" y="7406"/>
                    <a:pt x="2323" y="3016"/>
                    <a:pt x="4890" y="681"/>
                  </a:cubicBezTo>
                  <a:cubicBezTo>
                    <a:pt x="5191" y="407"/>
                    <a:pt x="4909" y="1"/>
                    <a:pt x="458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815899" y="3832214"/>
              <a:ext cx="190582" cy="156714"/>
            </a:xfrm>
            <a:custGeom>
              <a:avLst/>
              <a:gdLst/>
              <a:ahLst/>
              <a:cxnLst/>
              <a:rect l="l" t="t" r="r" b="b"/>
              <a:pathLst>
                <a:path w="13753" h="11309" extrusionOk="0">
                  <a:moveTo>
                    <a:pt x="8835" y="863"/>
                  </a:moveTo>
                  <a:cubicBezTo>
                    <a:pt x="9652" y="863"/>
                    <a:pt x="10469" y="1047"/>
                    <a:pt x="11273" y="1508"/>
                  </a:cubicBezTo>
                  <a:cubicBezTo>
                    <a:pt x="13752" y="2927"/>
                    <a:pt x="12177" y="6339"/>
                    <a:pt x="9722" y="6434"/>
                  </a:cubicBezTo>
                  <a:cubicBezTo>
                    <a:pt x="9073" y="6459"/>
                    <a:pt x="8270" y="6438"/>
                    <a:pt x="7732" y="6864"/>
                  </a:cubicBezTo>
                  <a:cubicBezTo>
                    <a:pt x="7224" y="7265"/>
                    <a:pt x="6875" y="7603"/>
                    <a:pt x="6658" y="8241"/>
                  </a:cubicBezTo>
                  <a:cubicBezTo>
                    <a:pt x="6423" y="8946"/>
                    <a:pt x="6291" y="9708"/>
                    <a:pt x="5637" y="10210"/>
                  </a:cubicBezTo>
                  <a:cubicBezTo>
                    <a:pt x="5297" y="10470"/>
                    <a:pt x="4929" y="10578"/>
                    <a:pt x="4558" y="10578"/>
                  </a:cubicBezTo>
                  <a:cubicBezTo>
                    <a:pt x="3499" y="10578"/>
                    <a:pt x="2421" y="9692"/>
                    <a:pt x="1931" y="8941"/>
                  </a:cubicBezTo>
                  <a:cubicBezTo>
                    <a:pt x="800" y="7206"/>
                    <a:pt x="994" y="3751"/>
                    <a:pt x="3030" y="2813"/>
                  </a:cubicBezTo>
                  <a:cubicBezTo>
                    <a:pt x="3098" y="2782"/>
                    <a:pt x="3147" y="2741"/>
                    <a:pt x="3181" y="2694"/>
                  </a:cubicBezTo>
                  <a:lnTo>
                    <a:pt x="3181" y="2694"/>
                  </a:lnTo>
                  <a:cubicBezTo>
                    <a:pt x="3237" y="2693"/>
                    <a:pt x="3295" y="2680"/>
                    <a:pt x="3354" y="2652"/>
                  </a:cubicBezTo>
                  <a:cubicBezTo>
                    <a:pt x="5079" y="1835"/>
                    <a:pt x="6957" y="863"/>
                    <a:pt x="8835" y="863"/>
                  </a:cubicBezTo>
                  <a:close/>
                  <a:moveTo>
                    <a:pt x="9370" y="0"/>
                  </a:moveTo>
                  <a:cubicBezTo>
                    <a:pt x="7118" y="0"/>
                    <a:pt x="4474" y="1232"/>
                    <a:pt x="2947" y="1954"/>
                  </a:cubicBezTo>
                  <a:cubicBezTo>
                    <a:pt x="2880" y="1986"/>
                    <a:pt x="2830" y="2027"/>
                    <a:pt x="2797" y="2074"/>
                  </a:cubicBezTo>
                  <a:lnTo>
                    <a:pt x="2797" y="2074"/>
                  </a:lnTo>
                  <a:cubicBezTo>
                    <a:pt x="2741" y="2075"/>
                    <a:pt x="2683" y="2088"/>
                    <a:pt x="2623" y="2115"/>
                  </a:cubicBezTo>
                  <a:cubicBezTo>
                    <a:pt x="1" y="3325"/>
                    <a:pt x="115" y="7132"/>
                    <a:pt x="1233" y="9348"/>
                  </a:cubicBezTo>
                  <a:cubicBezTo>
                    <a:pt x="1879" y="10627"/>
                    <a:pt x="3376" y="11264"/>
                    <a:pt x="4725" y="11307"/>
                  </a:cubicBezTo>
                  <a:cubicBezTo>
                    <a:pt x="4754" y="11308"/>
                    <a:pt x="4782" y="11309"/>
                    <a:pt x="4811" y="11309"/>
                  </a:cubicBezTo>
                  <a:cubicBezTo>
                    <a:pt x="6258" y="11309"/>
                    <a:pt x="6944" y="10067"/>
                    <a:pt x="7297" y="8872"/>
                  </a:cubicBezTo>
                  <a:cubicBezTo>
                    <a:pt x="7977" y="6576"/>
                    <a:pt x="11088" y="7722"/>
                    <a:pt x="12559" y="6043"/>
                  </a:cubicBezTo>
                  <a:cubicBezTo>
                    <a:pt x="13546" y="4918"/>
                    <a:pt x="13435" y="3215"/>
                    <a:pt x="12819" y="1970"/>
                  </a:cubicBezTo>
                  <a:cubicBezTo>
                    <a:pt x="12093" y="505"/>
                    <a:pt x="10812" y="0"/>
                    <a:pt x="93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1013299" y="3630103"/>
              <a:ext cx="185316" cy="123387"/>
            </a:xfrm>
            <a:custGeom>
              <a:avLst/>
              <a:gdLst/>
              <a:ahLst/>
              <a:cxnLst/>
              <a:rect l="l" t="t" r="r" b="b"/>
              <a:pathLst>
                <a:path w="13373" h="8904" extrusionOk="0">
                  <a:moveTo>
                    <a:pt x="7764" y="824"/>
                  </a:moveTo>
                  <a:cubicBezTo>
                    <a:pt x="9518" y="824"/>
                    <a:pt x="11150" y="1530"/>
                    <a:pt x="11789" y="3304"/>
                  </a:cubicBezTo>
                  <a:cubicBezTo>
                    <a:pt x="12239" y="4552"/>
                    <a:pt x="11931" y="5996"/>
                    <a:pt x="11084" y="6989"/>
                  </a:cubicBezTo>
                  <a:cubicBezTo>
                    <a:pt x="10715" y="7422"/>
                    <a:pt x="10129" y="7773"/>
                    <a:pt x="9565" y="7773"/>
                  </a:cubicBezTo>
                  <a:cubicBezTo>
                    <a:pt x="9288" y="7773"/>
                    <a:pt x="9016" y="7688"/>
                    <a:pt x="8779" y="7488"/>
                  </a:cubicBezTo>
                  <a:cubicBezTo>
                    <a:pt x="8453" y="7213"/>
                    <a:pt x="8185" y="6968"/>
                    <a:pt x="7795" y="6783"/>
                  </a:cubicBezTo>
                  <a:cubicBezTo>
                    <a:pt x="7553" y="6668"/>
                    <a:pt x="7311" y="6619"/>
                    <a:pt x="7071" y="6619"/>
                  </a:cubicBezTo>
                  <a:cubicBezTo>
                    <a:pt x="5733" y="6619"/>
                    <a:pt x="4435" y="8139"/>
                    <a:pt x="3166" y="8139"/>
                  </a:cubicBezTo>
                  <a:cubicBezTo>
                    <a:pt x="2806" y="8139"/>
                    <a:pt x="2449" y="8017"/>
                    <a:pt x="2093" y="7702"/>
                  </a:cubicBezTo>
                  <a:cubicBezTo>
                    <a:pt x="774" y="6536"/>
                    <a:pt x="2304" y="3359"/>
                    <a:pt x="3239" y="2399"/>
                  </a:cubicBezTo>
                  <a:cubicBezTo>
                    <a:pt x="3258" y="2380"/>
                    <a:pt x="3274" y="2360"/>
                    <a:pt x="3287" y="2340"/>
                  </a:cubicBezTo>
                  <a:lnTo>
                    <a:pt x="3287" y="2340"/>
                  </a:lnTo>
                  <a:cubicBezTo>
                    <a:pt x="3298" y="2333"/>
                    <a:pt x="3308" y="2325"/>
                    <a:pt x="3319" y="2317"/>
                  </a:cubicBezTo>
                  <a:cubicBezTo>
                    <a:pt x="4458" y="1414"/>
                    <a:pt x="6162" y="824"/>
                    <a:pt x="7764" y="824"/>
                  </a:cubicBezTo>
                  <a:close/>
                  <a:moveTo>
                    <a:pt x="8023" y="1"/>
                  </a:moveTo>
                  <a:cubicBezTo>
                    <a:pt x="6088" y="1"/>
                    <a:pt x="4006" y="749"/>
                    <a:pt x="2749" y="1746"/>
                  </a:cubicBezTo>
                  <a:cubicBezTo>
                    <a:pt x="2720" y="1769"/>
                    <a:pt x="2696" y="1794"/>
                    <a:pt x="2676" y="1819"/>
                  </a:cubicBezTo>
                  <a:lnTo>
                    <a:pt x="2676" y="1819"/>
                  </a:lnTo>
                  <a:cubicBezTo>
                    <a:pt x="2673" y="1822"/>
                    <a:pt x="2671" y="1825"/>
                    <a:pt x="2668" y="1827"/>
                  </a:cubicBezTo>
                  <a:cubicBezTo>
                    <a:pt x="1389" y="3143"/>
                    <a:pt x="0" y="6421"/>
                    <a:pt x="1373" y="8090"/>
                  </a:cubicBezTo>
                  <a:cubicBezTo>
                    <a:pt x="1830" y="8645"/>
                    <a:pt x="2515" y="8904"/>
                    <a:pt x="3213" y="8904"/>
                  </a:cubicBezTo>
                  <a:cubicBezTo>
                    <a:pt x="3623" y="8904"/>
                    <a:pt x="4038" y="8814"/>
                    <a:pt x="4413" y="8642"/>
                  </a:cubicBezTo>
                  <a:cubicBezTo>
                    <a:pt x="5219" y="8271"/>
                    <a:pt x="6129" y="7498"/>
                    <a:pt x="7024" y="7498"/>
                  </a:cubicBezTo>
                  <a:cubicBezTo>
                    <a:pt x="7357" y="7498"/>
                    <a:pt x="7687" y="7605"/>
                    <a:pt x="8010" y="7879"/>
                  </a:cubicBezTo>
                  <a:cubicBezTo>
                    <a:pt x="8381" y="8194"/>
                    <a:pt x="8811" y="8635"/>
                    <a:pt x="9341" y="8635"/>
                  </a:cubicBezTo>
                  <a:cubicBezTo>
                    <a:pt x="9368" y="8635"/>
                    <a:pt x="9395" y="8634"/>
                    <a:pt x="9423" y="8632"/>
                  </a:cubicBezTo>
                  <a:cubicBezTo>
                    <a:pt x="12538" y="8371"/>
                    <a:pt x="13373" y="4749"/>
                    <a:pt x="12249" y="2315"/>
                  </a:cubicBezTo>
                  <a:cubicBezTo>
                    <a:pt x="11478" y="641"/>
                    <a:pt x="9813" y="1"/>
                    <a:pt x="80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1166314" y="3822611"/>
              <a:ext cx="157089" cy="119826"/>
            </a:xfrm>
            <a:custGeom>
              <a:avLst/>
              <a:gdLst/>
              <a:ahLst/>
              <a:cxnLst/>
              <a:rect l="l" t="t" r="r" b="b"/>
              <a:pathLst>
                <a:path w="11336" h="8647" extrusionOk="0">
                  <a:moveTo>
                    <a:pt x="5976" y="797"/>
                  </a:moveTo>
                  <a:cubicBezTo>
                    <a:pt x="7396" y="797"/>
                    <a:pt x="8710" y="1503"/>
                    <a:pt x="9513" y="2784"/>
                  </a:cubicBezTo>
                  <a:cubicBezTo>
                    <a:pt x="10745" y="4751"/>
                    <a:pt x="9175" y="6897"/>
                    <a:pt x="7280" y="7600"/>
                  </a:cubicBezTo>
                  <a:cubicBezTo>
                    <a:pt x="6716" y="7810"/>
                    <a:pt x="6092" y="7915"/>
                    <a:pt x="5461" y="7915"/>
                  </a:cubicBezTo>
                  <a:cubicBezTo>
                    <a:pt x="3863" y="7915"/>
                    <a:pt x="2220" y="7243"/>
                    <a:pt x="1398" y="5902"/>
                  </a:cubicBezTo>
                  <a:cubicBezTo>
                    <a:pt x="115" y="3811"/>
                    <a:pt x="3150" y="1638"/>
                    <a:pt x="4775" y="1043"/>
                  </a:cubicBezTo>
                  <a:cubicBezTo>
                    <a:pt x="4853" y="1014"/>
                    <a:pt x="4914" y="970"/>
                    <a:pt x="4957" y="916"/>
                  </a:cubicBezTo>
                  <a:lnTo>
                    <a:pt x="4957" y="916"/>
                  </a:lnTo>
                  <a:cubicBezTo>
                    <a:pt x="5299" y="836"/>
                    <a:pt x="5640" y="797"/>
                    <a:pt x="5976" y="797"/>
                  </a:cubicBezTo>
                  <a:close/>
                  <a:moveTo>
                    <a:pt x="5929" y="1"/>
                  </a:moveTo>
                  <a:cubicBezTo>
                    <a:pt x="5466" y="1"/>
                    <a:pt x="5003" y="61"/>
                    <a:pt x="4560" y="184"/>
                  </a:cubicBezTo>
                  <a:cubicBezTo>
                    <a:pt x="4449" y="215"/>
                    <a:pt x="4373" y="277"/>
                    <a:pt x="4328" y="355"/>
                  </a:cubicBezTo>
                  <a:lnTo>
                    <a:pt x="4328" y="355"/>
                  </a:lnTo>
                  <a:cubicBezTo>
                    <a:pt x="2210" y="1203"/>
                    <a:pt x="1" y="3118"/>
                    <a:pt x="428" y="5604"/>
                  </a:cubicBezTo>
                  <a:cubicBezTo>
                    <a:pt x="811" y="7843"/>
                    <a:pt x="3370" y="8647"/>
                    <a:pt x="5526" y="8647"/>
                  </a:cubicBezTo>
                  <a:cubicBezTo>
                    <a:pt x="6113" y="8647"/>
                    <a:pt x="6670" y="8587"/>
                    <a:pt x="7145" y="8481"/>
                  </a:cubicBezTo>
                  <a:cubicBezTo>
                    <a:pt x="9592" y="7936"/>
                    <a:pt x="11336" y="5429"/>
                    <a:pt x="10503" y="2999"/>
                  </a:cubicBezTo>
                  <a:cubicBezTo>
                    <a:pt x="9839" y="1061"/>
                    <a:pt x="7873" y="1"/>
                    <a:pt x="59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1298085" y="3559804"/>
              <a:ext cx="133462" cy="123013"/>
            </a:xfrm>
            <a:custGeom>
              <a:avLst/>
              <a:gdLst/>
              <a:ahLst/>
              <a:cxnLst/>
              <a:rect l="l" t="t" r="r" b="b"/>
              <a:pathLst>
                <a:path w="9631" h="8877" extrusionOk="0">
                  <a:moveTo>
                    <a:pt x="4659" y="809"/>
                  </a:moveTo>
                  <a:lnTo>
                    <a:pt x="4659" y="809"/>
                  </a:lnTo>
                  <a:cubicBezTo>
                    <a:pt x="6745" y="859"/>
                    <a:pt x="8932" y="1761"/>
                    <a:pt x="8507" y="4224"/>
                  </a:cubicBezTo>
                  <a:cubicBezTo>
                    <a:pt x="8185" y="6090"/>
                    <a:pt x="6485" y="7527"/>
                    <a:pt x="4740" y="8008"/>
                  </a:cubicBezTo>
                  <a:cubicBezTo>
                    <a:pt x="4550" y="8060"/>
                    <a:pt x="4350" y="8087"/>
                    <a:pt x="4148" y="8087"/>
                  </a:cubicBezTo>
                  <a:cubicBezTo>
                    <a:pt x="3546" y="8087"/>
                    <a:pt x="2932" y="7851"/>
                    <a:pt x="2561" y="7359"/>
                  </a:cubicBezTo>
                  <a:cubicBezTo>
                    <a:pt x="1989" y="6599"/>
                    <a:pt x="2478" y="5829"/>
                    <a:pt x="2805" y="5169"/>
                  </a:cubicBezTo>
                  <a:cubicBezTo>
                    <a:pt x="3028" y="4717"/>
                    <a:pt x="3057" y="4311"/>
                    <a:pt x="2874" y="3848"/>
                  </a:cubicBezTo>
                  <a:cubicBezTo>
                    <a:pt x="2696" y="3400"/>
                    <a:pt x="2218" y="3023"/>
                    <a:pt x="1766" y="2879"/>
                  </a:cubicBezTo>
                  <a:cubicBezTo>
                    <a:pt x="64" y="2337"/>
                    <a:pt x="4165" y="913"/>
                    <a:pt x="4444" y="888"/>
                  </a:cubicBezTo>
                  <a:cubicBezTo>
                    <a:pt x="4530" y="881"/>
                    <a:pt x="4601" y="852"/>
                    <a:pt x="4659" y="809"/>
                  </a:cubicBezTo>
                  <a:close/>
                  <a:moveTo>
                    <a:pt x="4522" y="0"/>
                  </a:moveTo>
                  <a:cubicBezTo>
                    <a:pt x="4407" y="0"/>
                    <a:pt x="4317" y="40"/>
                    <a:pt x="4254" y="102"/>
                  </a:cubicBezTo>
                  <a:lnTo>
                    <a:pt x="4254" y="102"/>
                  </a:lnTo>
                  <a:cubicBezTo>
                    <a:pt x="2955" y="261"/>
                    <a:pt x="1862" y="825"/>
                    <a:pt x="833" y="1631"/>
                  </a:cubicBezTo>
                  <a:cubicBezTo>
                    <a:pt x="182" y="2142"/>
                    <a:pt x="0" y="3073"/>
                    <a:pt x="914" y="3431"/>
                  </a:cubicBezTo>
                  <a:cubicBezTo>
                    <a:pt x="2533" y="4067"/>
                    <a:pt x="2007" y="4619"/>
                    <a:pt x="1676" y="5668"/>
                  </a:cubicBezTo>
                  <a:cubicBezTo>
                    <a:pt x="1498" y="6234"/>
                    <a:pt x="1439" y="6852"/>
                    <a:pt x="1699" y="7411"/>
                  </a:cubicBezTo>
                  <a:cubicBezTo>
                    <a:pt x="2155" y="8392"/>
                    <a:pt x="3047" y="8876"/>
                    <a:pt x="4076" y="8876"/>
                  </a:cubicBezTo>
                  <a:cubicBezTo>
                    <a:pt x="4236" y="8876"/>
                    <a:pt x="4401" y="8864"/>
                    <a:pt x="4567" y="8841"/>
                  </a:cubicBezTo>
                  <a:cubicBezTo>
                    <a:pt x="6864" y="8515"/>
                    <a:pt x="9118" y="6422"/>
                    <a:pt x="9348" y="4051"/>
                  </a:cubicBezTo>
                  <a:cubicBezTo>
                    <a:pt x="9630" y="1153"/>
                    <a:pt x="7027" y="16"/>
                    <a:pt x="4525" y="0"/>
                  </a:cubicBezTo>
                  <a:cubicBezTo>
                    <a:pt x="4524" y="0"/>
                    <a:pt x="4523" y="0"/>
                    <a:pt x="452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1356716" y="3737692"/>
              <a:ext cx="166581" cy="118371"/>
            </a:xfrm>
            <a:custGeom>
              <a:avLst/>
              <a:gdLst/>
              <a:ahLst/>
              <a:cxnLst/>
              <a:rect l="l" t="t" r="r" b="b"/>
              <a:pathLst>
                <a:path w="12021" h="8542" extrusionOk="0">
                  <a:moveTo>
                    <a:pt x="5450" y="806"/>
                  </a:moveTo>
                  <a:cubicBezTo>
                    <a:pt x="7525" y="806"/>
                    <a:pt x="10265" y="911"/>
                    <a:pt x="11113" y="3091"/>
                  </a:cubicBezTo>
                  <a:cubicBezTo>
                    <a:pt x="11624" y="4406"/>
                    <a:pt x="9981" y="5775"/>
                    <a:pt x="9091" y="6437"/>
                  </a:cubicBezTo>
                  <a:cubicBezTo>
                    <a:pt x="8278" y="7041"/>
                    <a:pt x="7336" y="7589"/>
                    <a:pt x="6376" y="7589"/>
                  </a:cubicBezTo>
                  <a:cubicBezTo>
                    <a:pt x="5896" y="7589"/>
                    <a:pt x="5412" y="7452"/>
                    <a:pt x="4937" y="7117"/>
                  </a:cubicBezTo>
                  <a:cubicBezTo>
                    <a:pt x="4326" y="6684"/>
                    <a:pt x="3673" y="6296"/>
                    <a:pt x="2974" y="6023"/>
                  </a:cubicBezTo>
                  <a:cubicBezTo>
                    <a:pt x="1902" y="5601"/>
                    <a:pt x="345" y="5232"/>
                    <a:pt x="1061" y="3766"/>
                  </a:cubicBezTo>
                  <a:cubicBezTo>
                    <a:pt x="1714" y="2433"/>
                    <a:pt x="3400" y="1346"/>
                    <a:pt x="4760" y="873"/>
                  </a:cubicBezTo>
                  <a:cubicBezTo>
                    <a:pt x="4808" y="857"/>
                    <a:pt x="4849" y="834"/>
                    <a:pt x="4884" y="807"/>
                  </a:cubicBezTo>
                  <a:lnTo>
                    <a:pt x="4884" y="807"/>
                  </a:lnTo>
                  <a:cubicBezTo>
                    <a:pt x="5065" y="807"/>
                    <a:pt x="5255" y="806"/>
                    <a:pt x="5450" y="806"/>
                  </a:cubicBezTo>
                  <a:close/>
                  <a:moveTo>
                    <a:pt x="4814" y="1"/>
                  </a:moveTo>
                  <a:cubicBezTo>
                    <a:pt x="4706" y="1"/>
                    <a:pt x="4620" y="35"/>
                    <a:pt x="4557" y="90"/>
                  </a:cubicBezTo>
                  <a:lnTo>
                    <a:pt x="4557" y="90"/>
                  </a:lnTo>
                  <a:cubicBezTo>
                    <a:pt x="4553" y="92"/>
                    <a:pt x="4550" y="93"/>
                    <a:pt x="4546" y="94"/>
                  </a:cubicBezTo>
                  <a:lnTo>
                    <a:pt x="4546" y="96"/>
                  </a:lnTo>
                  <a:cubicBezTo>
                    <a:pt x="2920" y="660"/>
                    <a:pt x="100" y="2362"/>
                    <a:pt x="33" y="4353"/>
                  </a:cubicBezTo>
                  <a:cubicBezTo>
                    <a:pt x="0" y="5282"/>
                    <a:pt x="519" y="5824"/>
                    <a:pt x="1302" y="6245"/>
                  </a:cubicBezTo>
                  <a:cubicBezTo>
                    <a:pt x="2102" y="6674"/>
                    <a:pt x="3002" y="6880"/>
                    <a:pt x="3798" y="7337"/>
                  </a:cubicBezTo>
                  <a:cubicBezTo>
                    <a:pt x="4544" y="7763"/>
                    <a:pt x="5119" y="8289"/>
                    <a:pt x="5970" y="8490"/>
                  </a:cubicBezTo>
                  <a:cubicBezTo>
                    <a:pt x="6120" y="8525"/>
                    <a:pt x="6280" y="8542"/>
                    <a:pt x="6446" y="8542"/>
                  </a:cubicBezTo>
                  <a:cubicBezTo>
                    <a:pt x="8595" y="8542"/>
                    <a:pt x="11936" y="5753"/>
                    <a:pt x="11967" y="3738"/>
                  </a:cubicBezTo>
                  <a:cubicBezTo>
                    <a:pt x="12020" y="202"/>
                    <a:pt x="7328" y="1"/>
                    <a:pt x="481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1504284" y="3635840"/>
              <a:ext cx="94425" cy="80055"/>
            </a:xfrm>
            <a:custGeom>
              <a:avLst/>
              <a:gdLst/>
              <a:ahLst/>
              <a:cxnLst/>
              <a:rect l="l" t="t" r="r" b="b"/>
              <a:pathLst>
                <a:path w="6814" h="5777" extrusionOk="0">
                  <a:moveTo>
                    <a:pt x="3045" y="777"/>
                  </a:moveTo>
                  <a:lnTo>
                    <a:pt x="3045" y="777"/>
                  </a:lnTo>
                  <a:cubicBezTo>
                    <a:pt x="3092" y="798"/>
                    <a:pt x="3146" y="810"/>
                    <a:pt x="3208" y="811"/>
                  </a:cubicBezTo>
                  <a:cubicBezTo>
                    <a:pt x="3866" y="820"/>
                    <a:pt x="4496" y="870"/>
                    <a:pt x="5065" y="1221"/>
                  </a:cubicBezTo>
                  <a:cubicBezTo>
                    <a:pt x="5728" y="1630"/>
                    <a:pt x="5952" y="2615"/>
                    <a:pt x="5952" y="3326"/>
                  </a:cubicBezTo>
                  <a:cubicBezTo>
                    <a:pt x="5952" y="3721"/>
                    <a:pt x="5805" y="4006"/>
                    <a:pt x="5621" y="4342"/>
                  </a:cubicBezTo>
                  <a:cubicBezTo>
                    <a:pt x="5502" y="4558"/>
                    <a:pt x="5271" y="4912"/>
                    <a:pt x="5285" y="4925"/>
                  </a:cubicBezTo>
                  <a:lnTo>
                    <a:pt x="5285" y="4925"/>
                  </a:lnTo>
                  <a:cubicBezTo>
                    <a:pt x="5019" y="4699"/>
                    <a:pt x="4778" y="4517"/>
                    <a:pt x="4437" y="4411"/>
                  </a:cubicBezTo>
                  <a:cubicBezTo>
                    <a:pt x="3902" y="4247"/>
                    <a:pt x="3331" y="4325"/>
                    <a:pt x="2784" y="4131"/>
                  </a:cubicBezTo>
                  <a:cubicBezTo>
                    <a:pt x="2256" y="3942"/>
                    <a:pt x="1799" y="3549"/>
                    <a:pt x="1501" y="3080"/>
                  </a:cubicBezTo>
                  <a:cubicBezTo>
                    <a:pt x="740" y="1879"/>
                    <a:pt x="1941" y="1060"/>
                    <a:pt x="2992" y="794"/>
                  </a:cubicBezTo>
                  <a:cubicBezTo>
                    <a:pt x="3010" y="789"/>
                    <a:pt x="3028" y="783"/>
                    <a:pt x="3045" y="777"/>
                  </a:cubicBezTo>
                  <a:close/>
                  <a:moveTo>
                    <a:pt x="2886" y="1"/>
                  </a:moveTo>
                  <a:cubicBezTo>
                    <a:pt x="2852" y="1"/>
                    <a:pt x="2816" y="5"/>
                    <a:pt x="2779" y="15"/>
                  </a:cubicBezTo>
                  <a:lnTo>
                    <a:pt x="2779" y="18"/>
                  </a:lnTo>
                  <a:cubicBezTo>
                    <a:pt x="1316" y="387"/>
                    <a:pt x="0" y="1503"/>
                    <a:pt x="631" y="3130"/>
                  </a:cubicBezTo>
                  <a:cubicBezTo>
                    <a:pt x="882" y="3785"/>
                    <a:pt x="1404" y="4278"/>
                    <a:pt x="1989" y="4638"/>
                  </a:cubicBezTo>
                  <a:cubicBezTo>
                    <a:pt x="2329" y="4849"/>
                    <a:pt x="2725" y="4979"/>
                    <a:pt x="3111" y="5073"/>
                  </a:cubicBezTo>
                  <a:cubicBezTo>
                    <a:pt x="3554" y="5180"/>
                    <a:pt x="4077" y="5073"/>
                    <a:pt x="4479" y="5303"/>
                  </a:cubicBezTo>
                  <a:cubicBezTo>
                    <a:pt x="4737" y="5451"/>
                    <a:pt x="4987" y="5777"/>
                    <a:pt x="5293" y="5777"/>
                  </a:cubicBezTo>
                  <a:cubicBezTo>
                    <a:pt x="5384" y="5777"/>
                    <a:pt x="5479" y="5748"/>
                    <a:pt x="5581" y="5679"/>
                  </a:cubicBezTo>
                  <a:cubicBezTo>
                    <a:pt x="6204" y="5251"/>
                    <a:pt x="6689" y="4295"/>
                    <a:pt x="6743" y="3551"/>
                  </a:cubicBezTo>
                  <a:cubicBezTo>
                    <a:pt x="6814" y="2554"/>
                    <a:pt x="6520" y="1581"/>
                    <a:pt x="5846" y="832"/>
                  </a:cubicBezTo>
                  <a:cubicBezTo>
                    <a:pt x="5200" y="112"/>
                    <a:pt x="4108" y="16"/>
                    <a:pt x="3208" y="2"/>
                  </a:cubicBezTo>
                  <a:cubicBezTo>
                    <a:pt x="3206" y="2"/>
                    <a:pt x="3204" y="2"/>
                    <a:pt x="3201" y="2"/>
                  </a:cubicBezTo>
                  <a:cubicBezTo>
                    <a:pt x="3140" y="2"/>
                    <a:pt x="3087" y="14"/>
                    <a:pt x="3040" y="34"/>
                  </a:cubicBezTo>
                  <a:lnTo>
                    <a:pt x="3040" y="34"/>
                  </a:lnTo>
                  <a:cubicBezTo>
                    <a:pt x="2994" y="13"/>
                    <a:pt x="2943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45"/>
          <p:cNvGrpSpPr/>
          <p:nvPr/>
        </p:nvGrpSpPr>
        <p:grpSpPr>
          <a:xfrm>
            <a:off x="2728747" y="3502891"/>
            <a:ext cx="1078051" cy="1036688"/>
            <a:chOff x="1142423" y="2075513"/>
            <a:chExt cx="1464544" cy="1408352"/>
          </a:xfrm>
        </p:grpSpPr>
        <p:sp>
          <p:nvSpPr>
            <p:cNvPr id="1973" name="Google Shape;1973;p45"/>
            <p:cNvSpPr/>
            <p:nvPr/>
          </p:nvSpPr>
          <p:spPr>
            <a:xfrm>
              <a:off x="1326368" y="2082248"/>
              <a:ext cx="1260672" cy="1381205"/>
            </a:xfrm>
            <a:custGeom>
              <a:avLst/>
              <a:gdLst/>
              <a:ahLst/>
              <a:cxnLst/>
              <a:rect l="l" t="t" r="r" b="b"/>
              <a:pathLst>
                <a:path w="90974" h="99672" extrusionOk="0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1142423" y="2075513"/>
              <a:ext cx="1464544" cy="1408352"/>
            </a:xfrm>
            <a:custGeom>
              <a:avLst/>
              <a:gdLst/>
              <a:ahLst/>
              <a:cxnLst/>
              <a:rect l="l" t="t" r="r" b="b"/>
              <a:pathLst>
                <a:path w="105686" h="101631" extrusionOk="0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1314533" y="2226310"/>
              <a:ext cx="379779" cy="1103487"/>
            </a:xfrm>
            <a:custGeom>
              <a:avLst/>
              <a:gdLst/>
              <a:ahLst/>
              <a:cxnLst/>
              <a:rect l="l" t="t" r="r" b="b"/>
              <a:pathLst>
                <a:path w="27406" h="79631" extrusionOk="0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1503966" y="2963654"/>
              <a:ext cx="538766" cy="506616"/>
            </a:xfrm>
            <a:custGeom>
              <a:avLst/>
              <a:gdLst/>
              <a:ahLst/>
              <a:cxnLst/>
              <a:rect l="l" t="t" r="r" b="b"/>
              <a:pathLst>
                <a:path w="38879" h="36559" extrusionOk="0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5"/>
            <p:cNvSpPr/>
            <p:nvPr/>
          </p:nvSpPr>
          <p:spPr>
            <a:xfrm>
              <a:off x="1696405" y="2294891"/>
              <a:ext cx="881365" cy="574296"/>
            </a:xfrm>
            <a:custGeom>
              <a:avLst/>
              <a:gdLst/>
              <a:ahLst/>
              <a:cxnLst/>
              <a:rect l="l" t="t" r="r" b="b"/>
              <a:pathLst>
                <a:path w="63602" h="41443" extrusionOk="0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5"/>
            <p:cNvSpPr/>
            <p:nvPr/>
          </p:nvSpPr>
          <p:spPr>
            <a:xfrm>
              <a:off x="2126597" y="2975170"/>
              <a:ext cx="413300" cy="426769"/>
            </a:xfrm>
            <a:custGeom>
              <a:avLst/>
              <a:gdLst/>
              <a:ahLst/>
              <a:cxnLst/>
              <a:rect l="l" t="t" r="r" b="b"/>
              <a:pathLst>
                <a:path w="29825" h="30797" extrusionOk="0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9" name="Google Shape;1979;p45"/>
          <p:cNvGrpSpPr/>
          <p:nvPr/>
        </p:nvGrpSpPr>
        <p:grpSpPr>
          <a:xfrm>
            <a:off x="641302" y="2389878"/>
            <a:ext cx="1578817" cy="2149384"/>
            <a:chOff x="2475306" y="2531490"/>
            <a:chExt cx="1411927" cy="1922354"/>
          </a:xfrm>
        </p:grpSpPr>
        <p:grpSp>
          <p:nvGrpSpPr>
            <p:cNvPr id="1980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981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2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2053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8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9" name="Google Shape;2059;p45"/>
          <p:cNvGrpSpPr/>
          <p:nvPr/>
        </p:nvGrpSpPr>
        <p:grpSpPr>
          <a:xfrm>
            <a:off x="2680931" y="2144532"/>
            <a:ext cx="1173962" cy="1957996"/>
            <a:chOff x="3676859" y="1785855"/>
            <a:chExt cx="1447727" cy="2414596"/>
          </a:xfrm>
        </p:grpSpPr>
        <p:grpSp>
          <p:nvGrpSpPr>
            <p:cNvPr id="2060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2061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2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2123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8" name="Google Shape;2128;p45"/>
          <p:cNvGrpSpPr/>
          <p:nvPr/>
        </p:nvGrpSpPr>
        <p:grpSpPr>
          <a:xfrm>
            <a:off x="3991865" y="2938020"/>
            <a:ext cx="3062881" cy="1601544"/>
            <a:chOff x="4457303" y="2947545"/>
            <a:chExt cx="3062881" cy="1601544"/>
          </a:xfrm>
        </p:grpSpPr>
        <p:grpSp>
          <p:nvGrpSpPr>
            <p:cNvPr id="2129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2130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7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2228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3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4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2235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0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45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2242" name="Google Shape;2242;p45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45"/>
          <p:cNvGrpSpPr/>
          <p:nvPr/>
        </p:nvGrpSpPr>
        <p:grpSpPr>
          <a:xfrm rot="844541" flipH="1">
            <a:off x="7596356" y="2623059"/>
            <a:ext cx="421747" cy="296722"/>
            <a:chOff x="1285325" y="2237436"/>
            <a:chExt cx="342015" cy="240626"/>
          </a:xfrm>
        </p:grpSpPr>
        <p:sp>
          <p:nvSpPr>
            <p:cNvPr id="2270" name="Google Shape;2270;p4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12436;p58"/>
          <p:cNvGrpSpPr/>
          <p:nvPr/>
        </p:nvGrpSpPr>
        <p:grpSpPr>
          <a:xfrm>
            <a:off x="2056824" y="1564191"/>
            <a:ext cx="672001" cy="660306"/>
            <a:chOff x="1293706" y="1966416"/>
            <a:chExt cx="369294" cy="350444"/>
          </a:xfrm>
          <a:solidFill>
            <a:schemeClr val="tx1"/>
          </a:solidFill>
        </p:grpSpPr>
        <p:sp>
          <p:nvSpPr>
            <p:cNvPr id="337" name="Google Shape;12437;p58"/>
            <p:cNvSpPr/>
            <p:nvPr/>
          </p:nvSpPr>
          <p:spPr>
            <a:xfrm>
              <a:off x="1509067" y="1966416"/>
              <a:ext cx="153933" cy="162994"/>
            </a:xfrm>
            <a:custGeom>
              <a:avLst/>
              <a:gdLst/>
              <a:ahLst/>
              <a:cxnLst/>
              <a:rect l="l" t="t" r="r" b="b"/>
              <a:pathLst>
                <a:path w="4859" h="5145" extrusionOk="0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2438;p58"/>
            <p:cNvSpPr/>
            <p:nvPr/>
          </p:nvSpPr>
          <p:spPr>
            <a:xfrm>
              <a:off x="1574328" y="2021096"/>
              <a:ext cx="28702" cy="54363"/>
            </a:xfrm>
            <a:custGeom>
              <a:avLst/>
              <a:gdLst/>
              <a:ahLst/>
              <a:cxnLst/>
              <a:rect l="l" t="t" r="r" b="b"/>
              <a:pathLst>
                <a:path w="906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2439;p58"/>
            <p:cNvSpPr/>
            <p:nvPr/>
          </p:nvSpPr>
          <p:spPr>
            <a:xfrm>
              <a:off x="1578098" y="2004147"/>
              <a:ext cx="15872" cy="1625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2440;p58"/>
            <p:cNvSpPr/>
            <p:nvPr/>
          </p:nvSpPr>
          <p:spPr>
            <a:xfrm>
              <a:off x="1293706" y="1999997"/>
              <a:ext cx="274982" cy="316863"/>
            </a:xfrm>
            <a:custGeom>
              <a:avLst/>
              <a:gdLst/>
              <a:ahLst/>
              <a:cxnLst/>
              <a:rect l="l" t="t" r="r" b="b"/>
              <a:pathLst>
                <a:path w="8680" h="10002" extrusionOk="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2441;p58"/>
            <p:cNvSpPr/>
            <p:nvPr/>
          </p:nvSpPr>
          <p:spPr>
            <a:xfrm>
              <a:off x="1426826" y="2243648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2442;p58"/>
            <p:cNvSpPr/>
            <p:nvPr/>
          </p:nvSpPr>
          <p:spPr>
            <a:xfrm>
              <a:off x="1426826" y="2262149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2443;p58"/>
            <p:cNvSpPr/>
            <p:nvPr/>
          </p:nvSpPr>
          <p:spPr>
            <a:xfrm>
              <a:off x="1471336" y="2261389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2444;p58"/>
            <p:cNvSpPr/>
            <p:nvPr/>
          </p:nvSpPr>
          <p:spPr>
            <a:xfrm>
              <a:off x="1420807" y="2092788"/>
              <a:ext cx="22271" cy="36971"/>
            </a:xfrm>
            <a:custGeom>
              <a:avLst/>
              <a:gdLst/>
              <a:ahLst/>
              <a:cxnLst/>
              <a:rect l="l" t="t" r="r" b="b"/>
              <a:pathLst>
                <a:path w="703" h="116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12545;p58"/>
          <p:cNvGrpSpPr/>
          <p:nvPr/>
        </p:nvGrpSpPr>
        <p:grpSpPr>
          <a:xfrm>
            <a:off x="5309629" y="1400542"/>
            <a:ext cx="600599" cy="579022"/>
            <a:chOff x="2662884" y="1513044"/>
            <a:chExt cx="322914" cy="348543"/>
          </a:xfrm>
          <a:solidFill>
            <a:schemeClr val="tx1"/>
          </a:solidFill>
        </p:grpSpPr>
        <p:sp>
          <p:nvSpPr>
            <p:cNvPr id="346" name="Google Shape;12546;p58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2547;p58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2548;p58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2549;p58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2550;p58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2551;p58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2552;p58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2553;p58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2554;p58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2555;p58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12539;p58"/>
          <p:cNvGrpSpPr/>
          <p:nvPr/>
        </p:nvGrpSpPr>
        <p:grpSpPr>
          <a:xfrm>
            <a:off x="3211658" y="1303147"/>
            <a:ext cx="554680" cy="642676"/>
            <a:chOff x="3127598" y="1513234"/>
            <a:chExt cx="289714" cy="347593"/>
          </a:xfrm>
          <a:solidFill>
            <a:schemeClr val="tx1"/>
          </a:solidFill>
        </p:grpSpPr>
        <p:sp>
          <p:nvSpPr>
            <p:cNvPr id="357" name="Google Shape;12540;p58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2541;p58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2542;p58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2543;p58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2544;p58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12299;p58"/>
          <p:cNvGrpSpPr/>
          <p:nvPr/>
        </p:nvGrpSpPr>
        <p:grpSpPr>
          <a:xfrm>
            <a:off x="4071851" y="1877117"/>
            <a:ext cx="642057" cy="668412"/>
            <a:chOff x="2189142" y="2421310"/>
            <a:chExt cx="365904" cy="350064"/>
          </a:xfrm>
          <a:solidFill>
            <a:schemeClr val="tx1"/>
          </a:solidFill>
        </p:grpSpPr>
        <p:sp>
          <p:nvSpPr>
            <p:cNvPr id="363" name="Google Shape;12300;p58"/>
            <p:cNvSpPr/>
            <p:nvPr/>
          </p:nvSpPr>
          <p:spPr>
            <a:xfrm>
              <a:off x="2400384" y="2421310"/>
              <a:ext cx="154662" cy="162613"/>
            </a:xfrm>
            <a:custGeom>
              <a:avLst/>
              <a:gdLst/>
              <a:ahLst/>
              <a:cxnLst/>
              <a:rect l="l" t="t" r="r" b="b"/>
              <a:pathLst>
                <a:path w="4882" h="5133" extrusionOk="0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2301;p58"/>
            <p:cNvSpPr/>
            <p:nvPr/>
          </p:nvSpPr>
          <p:spPr>
            <a:xfrm>
              <a:off x="2292862" y="2724899"/>
              <a:ext cx="168252" cy="46475"/>
            </a:xfrm>
            <a:custGeom>
              <a:avLst/>
              <a:gdLst/>
              <a:ahLst/>
              <a:cxnLst/>
              <a:rect l="l" t="t" r="r" b="b"/>
              <a:pathLst>
                <a:path w="5311" h="1467" extrusionOk="0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2302;p58"/>
            <p:cNvSpPr/>
            <p:nvPr/>
          </p:nvSpPr>
          <p:spPr>
            <a:xfrm>
              <a:off x="2189142" y="2460149"/>
              <a:ext cx="266714" cy="310844"/>
            </a:xfrm>
            <a:custGeom>
              <a:avLst/>
              <a:gdLst/>
              <a:ahLst/>
              <a:cxnLst/>
              <a:rect l="l" t="t" r="r" b="b"/>
              <a:pathLst>
                <a:path w="8419" h="9812" extrusionOk="0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2303;p58"/>
            <p:cNvSpPr/>
            <p:nvPr/>
          </p:nvSpPr>
          <p:spPr>
            <a:xfrm>
              <a:off x="2320012" y="2699682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2304;p58"/>
            <p:cNvSpPr/>
            <p:nvPr/>
          </p:nvSpPr>
          <p:spPr>
            <a:xfrm>
              <a:off x="2320012" y="2718151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2305;p58"/>
            <p:cNvSpPr/>
            <p:nvPr/>
          </p:nvSpPr>
          <p:spPr>
            <a:xfrm>
              <a:off x="2364522" y="2716662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2306;p58"/>
            <p:cNvSpPr/>
            <p:nvPr/>
          </p:nvSpPr>
          <p:spPr>
            <a:xfrm>
              <a:off x="2437323" y="2454510"/>
              <a:ext cx="82273" cy="83002"/>
            </a:xfrm>
            <a:custGeom>
              <a:avLst/>
              <a:gdLst/>
              <a:ahLst/>
              <a:cxnLst/>
              <a:rect l="l" t="t" r="r" b="b"/>
              <a:pathLst>
                <a:path w="2597" h="2620" extrusionOk="0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2307;p58"/>
            <p:cNvSpPr/>
            <p:nvPr/>
          </p:nvSpPr>
          <p:spPr>
            <a:xfrm>
              <a:off x="2462603" y="2479759"/>
              <a:ext cx="32092" cy="32092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2308;p58"/>
            <p:cNvSpPr/>
            <p:nvPr/>
          </p:nvSpPr>
          <p:spPr>
            <a:xfrm>
              <a:off x="2314373" y="2546921"/>
              <a:ext cx="21891" cy="36242"/>
            </a:xfrm>
            <a:custGeom>
              <a:avLst/>
              <a:gdLst/>
              <a:ahLst/>
              <a:cxnLst/>
              <a:rect l="l" t="t" r="r" b="b"/>
              <a:pathLst>
                <a:path w="691" h="114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8"/>
          <p:cNvGrpSpPr/>
          <p:nvPr/>
        </p:nvGrpSpPr>
        <p:grpSpPr>
          <a:xfrm rot="-725115">
            <a:off x="1043408" y="763654"/>
            <a:ext cx="2660044" cy="2631320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704;p26"/>
          <p:cNvSpPr txBox="1">
            <a:spLocks noGrp="1"/>
          </p:cNvSpPr>
          <p:nvPr>
            <p:ph type="ctrTitle"/>
          </p:nvPr>
        </p:nvSpPr>
        <p:spPr>
          <a:xfrm>
            <a:off x="2105822" y="1845646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>
                <a:solidFill>
                  <a:srgbClr val="FF0000"/>
                </a:solidFill>
              </a:rPr>
              <a:t>II.</a:t>
            </a:r>
            <a:r>
              <a:rPr lang="en" sz="4400" dirty="0" smtClean="0">
                <a:solidFill>
                  <a:srgbClr val="FF0000"/>
                </a:solidFill>
              </a:rPr>
              <a:t> </a:t>
            </a:r>
            <a:r>
              <a:rPr lang="en" sz="4800" dirty="0" smtClean="0">
                <a:solidFill>
                  <a:srgbClr val="FF0000"/>
                </a:solidFill>
              </a:rPr>
              <a:t>ĐỌC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95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3276600" y="2477201"/>
            <a:ext cx="5260836" cy="1338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Permanent Marker" charset="0"/>
              </a:rPr>
              <a:t>Văn bản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Permanent Marker" charset="0"/>
              </a:rPr>
              <a:t>“Khám phá một </a:t>
            </a:r>
            <a:r>
              <a:rPr lang="en-US" sz="3200" dirty="0" smtClean="0">
                <a:solidFill>
                  <a:schemeClr val="tx1"/>
                </a:solidFill>
                <a:latin typeface="Permanent Marker" charset="0"/>
              </a:rPr>
              <a:t>chặng hành </a:t>
            </a:r>
            <a:r>
              <a:rPr lang="en-US" sz="3200" dirty="0" smtClean="0">
                <a:solidFill>
                  <a:schemeClr val="tx1"/>
                </a:solidFill>
                <a:latin typeface="Permanent Marker" charset="0"/>
              </a:rPr>
              <a:t>trình...”</a:t>
            </a:r>
            <a:endParaRPr sz="3200" dirty="0">
              <a:solidFill>
                <a:schemeClr val="tx1"/>
              </a:solidFill>
              <a:latin typeface="Permanent Marker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1"/>
          <p:cNvSpPr txBox="1">
            <a:spLocks noGrp="1"/>
          </p:cNvSpPr>
          <p:nvPr>
            <p:ph type="ctrTitle" idx="6"/>
          </p:nvPr>
        </p:nvSpPr>
        <p:spPr>
          <a:xfrm>
            <a:off x="685800" y="695850"/>
            <a:ext cx="7848601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FFC000"/>
                </a:solidFill>
              </a:rPr>
              <a:t>1. nội dung cơ bản của </a:t>
            </a:r>
            <a:br>
              <a:rPr lang="en" sz="3600" dirty="0" smtClean="0">
                <a:solidFill>
                  <a:srgbClr val="FFC000"/>
                </a:solidFill>
              </a:rPr>
            </a:br>
            <a:r>
              <a:rPr lang="en" sz="3600" dirty="0" smtClean="0">
                <a:solidFill>
                  <a:srgbClr val="FFC000"/>
                </a:solidFill>
              </a:rPr>
              <a:t>sách giáo khoa ngữ văn 6</a:t>
            </a:r>
            <a:endParaRPr sz="36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62100"/>
            <a:ext cx="4191000" cy="335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724400" y="1581150"/>
            <a:ext cx="4191000" cy="335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533400" y="165735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mở đầu: </a:t>
            </a:r>
            <a:r>
              <a:rPr lang="en" sz="1400" i="1" dirty="0" smtClean="0">
                <a:solidFill>
                  <a:schemeClr val="tx1"/>
                </a:solidFill>
              </a:rPr>
              <a:t>Hòa nhập vào môi trường mới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40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533400" y="234315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1: </a:t>
            </a:r>
            <a:r>
              <a:rPr lang="en" sz="1400" i="1" dirty="0" smtClean="0">
                <a:solidFill>
                  <a:schemeClr val="tx1"/>
                </a:solidFill>
              </a:rPr>
              <a:t>Lắng nghe lịch sử nước mình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41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533400" y="280035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2: </a:t>
            </a:r>
            <a:r>
              <a:rPr lang="en" sz="1400" i="1" dirty="0" smtClean="0">
                <a:solidFill>
                  <a:schemeClr val="tx1"/>
                </a:solidFill>
              </a:rPr>
              <a:t>Miền cổ tích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42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533400" y="333375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3: </a:t>
            </a:r>
            <a:r>
              <a:rPr lang="en" sz="1400" i="1" dirty="0" smtClean="0">
                <a:solidFill>
                  <a:schemeClr val="tx1"/>
                </a:solidFill>
              </a:rPr>
              <a:t>Vẻ đẹp quê hương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43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533400" y="386715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4: </a:t>
            </a:r>
            <a:r>
              <a:rPr lang="en" sz="1400" i="1" dirty="0" smtClean="0">
                <a:solidFill>
                  <a:schemeClr val="tx1"/>
                </a:solidFill>
              </a:rPr>
              <a:t>Những trải nghiệm trong đời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44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533400" y="440055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5: </a:t>
            </a:r>
            <a:r>
              <a:rPr lang="en" sz="1400" i="1" dirty="0" smtClean="0">
                <a:solidFill>
                  <a:schemeClr val="tx1"/>
                </a:solidFill>
              </a:rPr>
              <a:t>Trò chuyện cùng  thiên nhiên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51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4991100" y="165735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6: </a:t>
            </a:r>
            <a:r>
              <a:rPr lang="en" sz="1400" i="1" dirty="0" smtClean="0">
                <a:solidFill>
                  <a:schemeClr val="tx1"/>
                </a:solidFill>
              </a:rPr>
              <a:t>Điểm tựa tinh thần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52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4991100" y="219075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7: </a:t>
            </a:r>
            <a:r>
              <a:rPr lang="en" sz="1400" i="1" dirty="0" smtClean="0">
                <a:solidFill>
                  <a:schemeClr val="tx1"/>
                </a:solidFill>
              </a:rPr>
              <a:t>Gia đình yêu thương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53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4991100" y="272415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8: </a:t>
            </a:r>
            <a:r>
              <a:rPr lang="en" sz="1400" i="1" dirty="0" smtClean="0">
                <a:solidFill>
                  <a:schemeClr val="tx1"/>
                </a:solidFill>
              </a:rPr>
              <a:t>Những góc nhìn cuộc sống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54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4991100" y="323850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vi-VN" sz="1400" dirty="0">
                <a:solidFill>
                  <a:schemeClr val="tx1"/>
                </a:solidFill>
              </a:rPr>
              <a:t>Bài 9: </a:t>
            </a:r>
            <a:r>
              <a:rPr lang="vi-VN" sz="1400" i="1" dirty="0">
                <a:solidFill>
                  <a:schemeClr val="tx1"/>
                </a:solidFill>
              </a:rPr>
              <a:t>Nuôi dưỡng tâm </a:t>
            </a:r>
            <a:r>
              <a:rPr lang="vi-VN" sz="1400" i="1" dirty="0" smtClean="0">
                <a:solidFill>
                  <a:schemeClr val="tx1"/>
                </a:solidFill>
              </a:rPr>
              <a:t>hồn</a:t>
            </a:r>
            <a:endParaRPr lang="vi-VN" sz="1400" i="1" dirty="0">
              <a:solidFill>
                <a:schemeClr val="tx1"/>
              </a:solidFill>
            </a:endParaRPr>
          </a:p>
        </p:txBody>
      </p:sp>
      <p:sp>
        <p:nvSpPr>
          <p:cNvPr id="55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4991100" y="371475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n-US" sz="1400" dirty="0">
                <a:solidFill>
                  <a:schemeClr val="tx1"/>
                </a:solidFill>
              </a:rPr>
              <a:t>Bài 10: </a:t>
            </a:r>
            <a:r>
              <a:rPr lang="en-US" sz="1400" i="1" dirty="0">
                <a:solidFill>
                  <a:schemeClr val="tx1"/>
                </a:solidFill>
              </a:rPr>
              <a:t>Mẹ thiên nhiên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56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4991100" y="4171950"/>
            <a:ext cx="36576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kết: </a:t>
            </a:r>
            <a:r>
              <a:rPr lang="en" sz="1400" i="1" dirty="0" smtClean="0">
                <a:solidFill>
                  <a:schemeClr val="tx1"/>
                </a:solidFill>
              </a:rPr>
              <a:t>Bạn sẽ giải quyết việc này như thế nào?</a:t>
            </a:r>
            <a:endParaRPr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24827"/>
      </p:ext>
    </p:extLst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" grpId="0"/>
      <p:bldP spid="39" grpId="0" build="p"/>
      <p:bldP spid="40" grpId="0" build="p"/>
      <p:bldP spid="41" grpId="0" build="p"/>
      <p:bldP spid="42" grpId="0" build="p"/>
      <p:bldP spid="43" grpId="0" build="p"/>
      <p:bldP spid="44" grpId="0" build="p"/>
      <p:bldP spid="51" grpId="0" build="p"/>
      <p:bldP spid="52" grpId="0" build="p"/>
      <p:bldP spid="53" grpId="0" build="p"/>
      <p:bldP spid="54" grpId="0" build="p"/>
      <p:bldP spid="55" grpId="0" build="p"/>
      <p:bldP spid="5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Google Shape;878;p31"/>
          <p:cNvSpPr txBox="1">
            <a:spLocks noGrp="1"/>
          </p:cNvSpPr>
          <p:nvPr>
            <p:ph type="ctrTitle" idx="6"/>
          </p:nvPr>
        </p:nvSpPr>
        <p:spPr>
          <a:xfrm>
            <a:off x="685800" y="467250"/>
            <a:ext cx="7848601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C000"/>
                </a:solidFill>
              </a:rPr>
              <a:t>1. nội dung cơ bản của </a:t>
            </a:r>
            <a:br>
              <a:rPr lang="en" sz="3200" dirty="0" smtClean="0">
                <a:solidFill>
                  <a:srgbClr val="FFC000"/>
                </a:solidFill>
              </a:rPr>
            </a:br>
            <a:r>
              <a:rPr lang="en" sz="3200" dirty="0" smtClean="0">
                <a:solidFill>
                  <a:srgbClr val="FFC000"/>
                </a:solidFill>
              </a:rPr>
              <a:t>sách giáo khoa ngữ văn 6</a:t>
            </a:r>
            <a:endParaRPr sz="3200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2476" y="2175164"/>
            <a:ext cx="2590800" cy="2301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00400" y="2133600"/>
            <a:ext cx="2590800" cy="2343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54882" y="2166505"/>
            <a:ext cx="2667000" cy="2234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oogle Shape;13686;p61"/>
          <p:cNvSpPr/>
          <p:nvPr/>
        </p:nvSpPr>
        <p:spPr>
          <a:xfrm>
            <a:off x="4211782" y="1636286"/>
            <a:ext cx="457200" cy="386586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3603;p60"/>
          <p:cNvGrpSpPr/>
          <p:nvPr/>
        </p:nvGrpSpPr>
        <p:grpSpPr>
          <a:xfrm>
            <a:off x="1232279" y="1666176"/>
            <a:ext cx="506270" cy="407560"/>
            <a:chOff x="7158637" y="3353074"/>
            <a:chExt cx="357056" cy="357408"/>
          </a:xfrm>
          <a:solidFill>
            <a:schemeClr val="tx1"/>
          </a:solidFill>
        </p:grpSpPr>
        <p:sp>
          <p:nvSpPr>
            <p:cNvPr id="36" name="Google Shape;13604;p60"/>
            <p:cNvSpPr/>
            <p:nvPr/>
          </p:nvSpPr>
          <p:spPr>
            <a:xfrm>
              <a:off x="7158637" y="3353074"/>
              <a:ext cx="357056" cy="357408"/>
            </a:xfrm>
            <a:custGeom>
              <a:avLst/>
              <a:gdLst/>
              <a:ahLst/>
              <a:cxnLst/>
              <a:rect l="l" t="t" r="r" b="b"/>
              <a:pathLst>
                <a:path w="11158" h="11169" extrusionOk="0">
                  <a:moveTo>
                    <a:pt x="7157" y="2489"/>
                  </a:moveTo>
                  <a:cubicBezTo>
                    <a:pt x="7192" y="2489"/>
                    <a:pt x="7204" y="2501"/>
                    <a:pt x="7204" y="2501"/>
                  </a:cubicBezTo>
                  <a:cubicBezTo>
                    <a:pt x="7216" y="2513"/>
                    <a:pt x="7228" y="2537"/>
                    <a:pt x="7228" y="2560"/>
                  </a:cubicBezTo>
                  <a:cubicBezTo>
                    <a:pt x="7228" y="2608"/>
                    <a:pt x="7204" y="2632"/>
                    <a:pt x="7157" y="2656"/>
                  </a:cubicBezTo>
                  <a:lnTo>
                    <a:pt x="6776" y="2691"/>
                  </a:lnTo>
                  <a:lnTo>
                    <a:pt x="6788" y="2656"/>
                  </a:lnTo>
                  <a:cubicBezTo>
                    <a:pt x="6811" y="2596"/>
                    <a:pt x="6859" y="2548"/>
                    <a:pt x="6919" y="2537"/>
                  </a:cubicBezTo>
                  <a:lnTo>
                    <a:pt x="7145" y="2489"/>
                  </a:lnTo>
                  <a:close/>
                  <a:moveTo>
                    <a:pt x="5192" y="2632"/>
                  </a:moveTo>
                  <a:cubicBezTo>
                    <a:pt x="5014" y="3084"/>
                    <a:pt x="5014" y="3108"/>
                    <a:pt x="5014" y="3144"/>
                  </a:cubicBezTo>
                  <a:cubicBezTo>
                    <a:pt x="5002" y="3227"/>
                    <a:pt x="5073" y="3310"/>
                    <a:pt x="5168" y="3310"/>
                  </a:cubicBezTo>
                  <a:cubicBezTo>
                    <a:pt x="5240" y="3310"/>
                    <a:pt x="5311" y="3251"/>
                    <a:pt x="5323" y="3168"/>
                  </a:cubicBezTo>
                  <a:cubicBezTo>
                    <a:pt x="5335" y="3132"/>
                    <a:pt x="5395" y="2989"/>
                    <a:pt x="5466" y="2810"/>
                  </a:cubicBezTo>
                  <a:lnTo>
                    <a:pt x="5549" y="2953"/>
                  </a:lnTo>
                  <a:cubicBezTo>
                    <a:pt x="5641" y="3100"/>
                    <a:pt x="5803" y="3176"/>
                    <a:pt x="5966" y="3176"/>
                  </a:cubicBezTo>
                  <a:cubicBezTo>
                    <a:pt x="6014" y="3176"/>
                    <a:pt x="6062" y="3169"/>
                    <a:pt x="6109" y="3156"/>
                  </a:cubicBezTo>
                  <a:lnTo>
                    <a:pt x="6347" y="3096"/>
                  </a:lnTo>
                  <a:cubicBezTo>
                    <a:pt x="6347" y="3156"/>
                    <a:pt x="6383" y="3215"/>
                    <a:pt x="6442" y="3251"/>
                  </a:cubicBezTo>
                  <a:lnTo>
                    <a:pt x="6811" y="3441"/>
                  </a:lnTo>
                  <a:lnTo>
                    <a:pt x="6788" y="3489"/>
                  </a:lnTo>
                  <a:lnTo>
                    <a:pt x="5264" y="3489"/>
                  </a:lnTo>
                  <a:lnTo>
                    <a:pt x="4049" y="3013"/>
                  </a:lnTo>
                  <a:lnTo>
                    <a:pt x="4299" y="2667"/>
                  </a:lnTo>
                  <a:lnTo>
                    <a:pt x="5192" y="2632"/>
                  </a:lnTo>
                  <a:close/>
                  <a:moveTo>
                    <a:pt x="382" y="6442"/>
                  </a:moveTo>
                  <a:lnTo>
                    <a:pt x="1001" y="7025"/>
                  </a:lnTo>
                  <a:cubicBezTo>
                    <a:pt x="1037" y="7073"/>
                    <a:pt x="1061" y="7132"/>
                    <a:pt x="1061" y="7192"/>
                  </a:cubicBezTo>
                  <a:lnTo>
                    <a:pt x="953" y="8085"/>
                  </a:lnTo>
                  <a:cubicBezTo>
                    <a:pt x="668" y="7573"/>
                    <a:pt x="489" y="7025"/>
                    <a:pt x="382" y="6442"/>
                  </a:cubicBezTo>
                  <a:close/>
                  <a:moveTo>
                    <a:pt x="5537" y="310"/>
                  </a:moveTo>
                  <a:cubicBezTo>
                    <a:pt x="6930" y="310"/>
                    <a:pt x="8228" y="870"/>
                    <a:pt x="9228" y="1846"/>
                  </a:cubicBezTo>
                  <a:cubicBezTo>
                    <a:pt x="10193" y="2810"/>
                    <a:pt x="10729" y="4084"/>
                    <a:pt x="10752" y="5430"/>
                  </a:cubicBezTo>
                  <a:cubicBezTo>
                    <a:pt x="10717" y="5418"/>
                    <a:pt x="10669" y="5394"/>
                    <a:pt x="10657" y="5346"/>
                  </a:cubicBezTo>
                  <a:lnTo>
                    <a:pt x="10419" y="4894"/>
                  </a:lnTo>
                  <a:cubicBezTo>
                    <a:pt x="10386" y="4845"/>
                    <a:pt x="10325" y="4818"/>
                    <a:pt x="10267" y="4818"/>
                  </a:cubicBezTo>
                  <a:cubicBezTo>
                    <a:pt x="10240" y="4818"/>
                    <a:pt x="10215" y="4823"/>
                    <a:pt x="10193" y="4834"/>
                  </a:cubicBezTo>
                  <a:cubicBezTo>
                    <a:pt x="10181" y="4894"/>
                    <a:pt x="10145" y="4989"/>
                    <a:pt x="10193" y="5073"/>
                  </a:cubicBezTo>
                  <a:lnTo>
                    <a:pt x="10431" y="5525"/>
                  </a:lnTo>
                  <a:cubicBezTo>
                    <a:pt x="10490" y="5644"/>
                    <a:pt x="10598" y="5727"/>
                    <a:pt x="10729" y="5763"/>
                  </a:cubicBezTo>
                  <a:lnTo>
                    <a:pt x="10824" y="5787"/>
                  </a:lnTo>
                  <a:cubicBezTo>
                    <a:pt x="10752" y="7120"/>
                    <a:pt x="10228" y="8347"/>
                    <a:pt x="9288" y="9287"/>
                  </a:cubicBezTo>
                  <a:cubicBezTo>
                    <a:pt x="8288" y="10287"/>
                    <a:pt x="6978" y="10823"/>
                    <a:pt x="5561" y="10823"/>
                  </a:cubicBezTo>
                  <a:cubicBezTo>
                    <a:pt x="4168" y="10823"/>
                    <a:pt x="2847" y="10276"/>
                    <a:pt x="1846" y="9287"/>
                  </a:cubicBezTo>
                  <a:cubicBezTo>
                    <a:pt x="1608" y="9049"/>
                    <a:pt x="1394" y="8799"/>
                    <a:pt x="1215" y="8525"/>
                  </a:cubicBezTo>
                  <a:lnTo>
                    <a:pt x="1370" y="7216"/>
                  </a:lnTo>
                  <a:cubicBezTo>
                    <a:pt x="1382" y="7061"/>
                    <a:pt x="1323" y="6906"/>
                    <a:pt x="1215" y="6787"/>
                  </a:cubicBezTo>
                  <a:lnTo>
                    <a:pt x="322" y="5930"/>
                  </a:lnTo>
                  <a:cubicBezTo>
                    <a:pt x="311" y="5811"/>
                    <a:pt x="311" y="5692"/>
                    <a:pt x="311" y="5573"/>
                  </a:cubicBezTo>
                  <a:cubicBezTo>
                    <a:pt x="311" y="4168"/>
                    <a:pt x="858" y="2846"/>
                    <a:pt x="1846" y="1846"/>
                  </a:cubicBezTo>
                  <a:cubicBezTo>
                    <a:pt x="2466" y="1227"/>
                    <a:pt x="3216" y="774"/>
                    <a:pt x="4037" y="536"/>
                  </a:cubicBezTo>
                  <a:lnTo>
                    <a:pt x="4037" y="536"/>
                  </a:lnTo>
                  <a:lnTo>
                    <a:pt x="3930" y="822"/>
                  </a:lnTo>
                  <a:cubicBezTo>
                    <a:pt x="3894" y="905"/>
                    <a:pt x="3942" y="1001"/>
                    <a:pt x="4013" y="1024"/>
                  </a:cubicBezTo>
                  <a:cubicBezTo>
                    <a:pt x="4025" y="1024"/>
                    <a:pt x="4061" y="1048"/>
                    <a:pt x="4073" y="1048"/>
                  </a:cubicBezTo>
                  <a:cubicBezTo>
                    <a:pt x="4132" y="1048"/>
                    <a:pt x="4216" y="1001"/>
                    <a:pt x="4228" y="941"/>
                  </a:cubicBezTo>
                  <a:lnTo>
                    <a:pt x="4418" y="453"/>
                  </a:lnTo>
                  <a:cubicBezTo>
                    <a:pt x="4692" y="393"/>
                    <a:pt x="4966" y="346"/>
                    <a:pt x="5252" y="334"/>
                  </a:cubicBezTo>
                  <a:lnTo>
                    <a:pt x="5252" y="334"/>
                  </a:lnTo>
                  <a:lnTo>
                    <a:pt x="5025" y="1227"/>
                  </a:lnTo>
                  <a:lnTo>
                    <a:pt x="4966" y="1239"/>
                  </a:lnTo>
                  <a:lnTo>
                    <a:pt x="4073" y="1239"/>
                  </a:lnTo>
                  <a:cubicBezTo>
                    <a:pt x="3906" y="1239"/>
                    <a:pt x="3763" y="1358"/>
                    <a:pt x="3728" y="1536"/>
                  </a:cubicBezTo>
                  <a:lnTo>
                    <a:pt x="3656" y="2120"/>
                  </a:lnTo>
                  <a:lnTo>
                    <a:pt x="3251" y="2132"/>
                  </a:lnTo>
                  <a:cubicBezTo>
                    <a:pt x="3073" y="2144"/>
                    <a:pt x="2942" y="2275"/>
                    <a:pt x="2930" y="2453"/>
                  </a:cubicBezTo>
                  <a:lnTo>
                    <a:pt x="2918" y="2918"/>
                  </a:lnTo>
                  <a:cubicBezTo>
                    <a:pt x="2918" y="3025"/>
                    <a:pt x="2942" y="3108"/>
                    <a:pt x="3013" y="3168"/>
                  </a:cubicBezTo>
                  <a:cubicBezTo>
                    <a:pt x="3083" y="3238"/>
                    <a:pt x="3154" y="3266"/>
                    <a:pt x="3238" y="3266"/>
                  </a:cubicBezTo>
                  <a:cubicBezTo>
                    <a:pt x="3254" y="3266"/>
                    <a:pt x="3270" y="3265"/>
                    <a:pt x="3287" y="3263"/>
                  </a:cubicBezTo>
                  <a:lnTo>
                    <a:pt x="3311" y="3263"/>
                  </a:lnTo>
                  <a:lnTo>
                    <a:pt x="2989" y="3572"/>
                  </a:lnTo>
                  <a:cubicBezTo>
                    <a:pt x="2930" y="3632"/>
                    <a:pt x="2918" y="3739"/>
                    <a:pt x="2978" y="3810"/>
                  </a:cubicBezTo>
                  <a:cubicBezTo>
                    <a:pt x="3001" y="3846"/>
                    <a:pt x="3049" y="3870"/>
                    <a:pt x="3097" y="3870"/>
                  </a:cubicBezTo>
                  <a:cubicBezTo>
                    <a:pt x="3132" y="3870"/>
                    <a:pt x="3168" y="3858"/>
                    <a:pt x="3204" y="3822"/>
                  </a:cubicBezTo>
                  <a:lnTo>
                    <a:pt x="3811" y="3263"/>
                  </a:lnTo>
                  <a:lnTo>
                    <a:pt x="5144" y="3799"/>
                  </a:lnTo>
                  <a:cubicBezTo>
                    <a:pt x="5156" y="3810"/>
                    <a:pt x="5192" y="3810"/>
                    <a:pt x="5204" y="3810"/>
                  </a:cubicBezTo>
                  <a:lnTo>
                    <a:pt x="6847" y="3810"/>
                  </a:lnTo>
                  <a:cubicBezTo>
                    <a:pt x="6907" y="3810"/>
                    <a:pt x="6954" y="3787"/>
                    <a:pt x="6978" y="3739"/>
                  </a:cubicBezTo>
                  <a:lnTo>
                    <a:pt x="7157" y="3465"/>
                  </a:lnTo>
                  <a:cubicBezTo>
                    <a:pt x="7192" y="3429"/>
                    <a:pt x="7192" y="3382"/>
                    <a:pt x="7192" y="3334"/>
                  </a:cubicBezTo>
                  <a:cubicBezTo>
                    <a:pt x="7169" y="3287"/>
                    <a:pt x="7145" y="3251"/>
                    <a:pt x="7097" y="3227"/>
                  </a:cubicBezTo>
                  <a:lnTo>
                    <a:pt x="6680" y="3025"/>
                  </a:lnTo>
                  <a:lnTo>
                    <a:pt x="7169" y="2965"/>
                  </a:lnTo>
                  <a:cubicBezTo>
                    <a:pt x="7383" y="2929"/>
                    <a:pt x="7550" y="2751"/>
                    <a:pt x="7526" y="2548"/>
                  </a:cubicBezTo>
                  <a:cubicBezTo>
                    <a:pt x="7526" y="2429"/>
                    <a:pt x="7466" y="2322"/>
                    <a:pt x="7371" y="2251"/>
                  </a:cubicBezTo>
                  <a:cubicBezTo>
                    <a:pt x="7301" y="2198"/>
                    <a:pt x="7219" y="2165"/>
                    <a:pt x="7133" y="2165"/>
                  </a:cubicBezTo>
                  <a:cubicBezTo>
                    <a:pt x="7101" y="2165"/>
                    <a:pt x="7069" y="2170"/>
                    <a:pt x="7038" y="2179"/>
                  </a:cubicBezTo>
                  <a:lnTo>
                    <a:pt x="6811" y="2215"/>
                  </a:lnTo>
                  <a:cubicBezTo>
                    <a:pt x="6633" y="2251"/>
                    <a:pt x="6502" y="2370"/>
                    <a:pt x="6442" y="2548"/>
                  </a:cubicBezTo>
                  <a:lnTo>
                    <a:pt x="6371" y="2751"/>
                  </a:lnTo>
                  <a:lnTo>
                    <a:pt x="6002" y="2858"/>
                  </a:lnTo>
                  <a:cubicBezTo>
                    <a:pt x="5988" y="2860"/>
                    <a:pt x="5974" y="2861"/>
                    <a:pt x="5960" y="2861"/>
                  </a:cubicBezTo>
                  <a:cubicBezTo>
                    <a:pt x="5892" y="2861"/>
                    <a:pt x="5827" y="2836"/>
                    <a:pt x="5787" y="2787"/>
                  </a:cubicBezTo>
                  <a:lnTo>
                    <a:pt x="5525" y="2382"/>
                  </a:lnTo>
                  <a:cubicBezTo>
                    <a:pt x="5490" y="2334"/>
                    <a:pt x="5430" y="2310"/>
                    <a:pt x="5371" y="2310"/>
                  </a:cubicBezTo>
                  <a:lnTo>
                    <a:pt x="4156" y="2358"/>
                  </a:lnTo>
                  <a:cubicBezTo>
                    <a:pt x="4109" y="2358"/>
                    <a:pt x="4049" y="2382"/>
                    <a:pt x="4013" y="2429"/>
                  </a:cubicBezTo>
                  <a:lnTo>
                    <a:pt x="3644" y="2953"/>
                  </a:lnTo>
                  <a:lnTo>
                    <a:pt x="3216" y="2977"/>
                  </a:lnTo>
                  <a:lnTo>
                    <a:pt x="3204" y="2977"/>
                  </a:lnTo>
                  <a:lnTo>
                    <a:pt x="3204" y="2965"/>
                  </a:lnTo>
                  <a:lnTo>
                    <a:pt x="3216" y="2501"/>
                  </a:lnTo>
                  <a:cubicBezTo>
                    <a:pt x="3216" y="2501"/>
                    <a:pt x="3216" y="2489"/>
                    <a:pt x="3228" y="2489"/>
                  </a:cubicBezTo>
                  <a:lnTo>
                    <a:pt x="3763" y="2453"/>
                  </a:lnTo>
                  <a:cubicBezTo>
                    <a:pt x="3835" y="2453"/>
                    <a:pt x="3906" y="2394"/>
                    <a:pt x="3906" y="2310"/>
                  </a:cubicBezTo>
                  <a:lnTo>
                    <a:pt x="4001" y="1584"/>
                  </a:lnTo>
                  <a:cubicBezTo>
                    <a:pt x="4001" y="1584"/>
                    <a:pt x="4001" y="1560"/>
                    <a:pt x="4013" y="1560"/>
                  </a:cubicBezTo>
                  <a:lnTo>
                    <a:pt x="4966" y="1560"/>
                  </a:lnTo>
                  <a:lnTo>
                    <a:pt x="5871" y="1310"/>
                  </a:lnTo>
                  <a:cubicBezTo>
                    <a:pt x="5918" y="1298"/>
                    <a:pt x="5966" y="1263"/>
                    <a:pt x="5978" y="1203"/>
                  </a:cubicBezTo>
                  <a:lnTo>
                    <a:pt x="6097" y="882"/>
                  </a:lnTo>
                  <a:cubicBezTo>
                    <a:pt x="6133" y="786"/>
                    <a:pt x="6085" y="703"/>
                    <a:pt x="5990" y="667"/>
                  </a:cubicBezTo>
                  <a:cubicBezTo>
                    <a:pt x="5975" y="663"/>
                    <a:pt x="5960" y="661"/>
                    <a:pt x="5946" y="661"/>
                  </a:cubicBezTo>
                  <a:cubicBezTo>
                    <a:pt x="5875" y="661"/>
                    <a:pt x="5807" y="706"/>
                    <a:pt x="5787" y="774"/>
                  </a:cubicBezTo>
                  <a:lnTo>
                    <a:pt x="5692" y="1013"/>
                  </a:lnTo>
                  <a:lnTo>
                    <a:pt x="5323" y="1120"/>
                  </a:lnTo>
                  <a:lnTo>
                    <a:pt x="5537" y="310"/>
                  </a:lnTo>
                  <a:close/>
                  <a:moveTo>
                    <a:pt x="5585" y="0"/>
                  </a:moveTo>
                  <a:cubicBezTo>
                    <a:pt x="4097" y="0"/>
                    <a:pt x="2692" y="584"/>
                    <a:pt x="1632" y="1644"/>
                  </a:cubicBezTo>
                  <a:cubicBezTo>
                    <a:pt x="584" y="2691"/>
                    <a:pt x="1" y="4096"/>
                    <a:pt x="1" y="5585"/>
                  </a:cubicBezTo>
                  <a:cubicBezTo>
                    <a:pt x="1" y="7073"/>
                    <a:pt x="584" y="8466"/>
                    <a:pt x="1632" y="9525"/>
                  </a:cubicBezTo>
                  <a:cubicBezTo>
                    <a:pt x="2692" y="10585"/>
                    <a:pt x="4097" y="11169"/>
                    <a:pt x="5585" y="11169"/>
                  </a:cubicBezTo>
                  <a:cubicBezTo>
                    <a:pt x="7073" y="11169"/>
                    <a:pt x="8466" y="10585"/>
                    <a:pt x="9526" y="9525"/>
                  </a:cubicBezTo>
                  <a:cubicBezTo>
                    <a:pt x="10586" y="8466"/>
                    <a:pt x="11157" y="7073"/>
                    <a:pt x="11157" y="5585"/>
                  </a:cubicBezTo>
                  <a:cubicBezTo>
                    <a:pt x="11157" y="4096"/>
                    <a:pt x="10586" y="2691"/>
                    <a:pt x="9526" y="1644"/>
                  </a:cubicBezTo>
                  <a:cubicBezTo>
                    <a:pt x="8466" y="584"/>
                    <a:pt x="7073" y="0"/>
                    <a:pt x="5585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605;p60"/>
            <p:cNvSpPr/>
            <p:nvPr/>
          </p:nvSpPr>
          <p:spPr>
            <a:xfrm>
              <a:off x="7406669" y="3594898"/>
              <a:ext cx="26336" cy="27968"/>
            </a:xfrm>
            <a:custGeom>
              <a:avLst/>
              <a:gdLst/>
              <a:ahLst/>
              <a:cxnLst/>
              <a:rect l="l" t="t" r="r" b="b"/>
              <a:pathLst>
                <a:path w="823" h="874" extrusionOk="0">
                  <a:moveTo>
                    <a:pt x="637" y="1"/>
                  </a:moveTo>
                  <a:cubicBezTo>
                    <a:pt x="592" y="1"/>
                    <a:pt x="551" y="19"/>
                    <a:pt x="525" y="52"/>
                  </a:cubicBezTo>
                  <a:lnTo>
                    <a:pt x="60" y="599"/>
                  </a:lnTo>
                  <a:cubicBezTo>
                    <a:pt x="1" y="671"/>
                    <a:pt x="13" y="778"/>
                    <a:pt x="72" y="825"/>
                  </a:cubicBezTo>
                  <a:cubicBezTo>
                    <a:pt x="108" y="849"/>
                    <a:pt x="156" y="873"/>
                    <a:pt x="180" y="873"/>
                  </a:cubicBezTo>
                  <a:cubicBezTo>
                    <a:pt x="227" y="873"/>
                    <a:pt x="275" y="849"/>
                    <a:pt x="299" y="814"/>
                  </a:cubicBezTo>
                  <a:lnTo>
                    <a:pt x="763" y="254"/>
                  </a:lnTo>
                  <a:cubicBezTo>
                    <a:pt x="822" y="194"/>
                    <a:pt x="822" y="99"/>
                    <a:pt x="751" y="40"/>
                  </a:cubicBezTo>
                  <a:cubicBezTo>
                    <a:pt x="713" y="13"/>
                    <a:pt x="674" y="1"/>
                    <a:pt x="637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606;p60"/>
            <p:cNvSpPr/>
            <p:nvPr/>
          </p:nvSpPr>
          <p:spPr>
            <a:xfrm>
              <a:off x="7229133" y="3469074"/>
              <a:ext cx="254912" cy="180832"/>
            </a:xfrm>
            <a:custGeom>
              <a:avLst/>
              <a:gdLst/>
              <a:ahLst/>
              <a:cxnLst/>
              <a:rect l="l" t="t" r="r" b="b"/>
              <a:pathLst>
                <a:path w="7966" h="5651" extrusionOk="0">
                  <a:moveTo>
                    <a:pt x="5980" y="1"/>
                  </a:moveTo>
                  <a:cubicBezTo>
                    <a:pt x="5931" y="1"/>
                    <a:pt x="5884" y="21"/>
                    <a:pt x="5859" y="66"/>
                  </a:cubicBezTo>
                  <a:cubicBezTo>
                    <a:pt x="5823" y="138"/>
                    <a:pt x="5835" y="233"/>
                    <a:pt x="5894" y="293"/>
                  </a:cubicBezTo>
                  <a:lnTo>
                    <a:pt x="6442" y="781"/>
                  </a:lnTo>
                  <a:cubicBezTo>
                    <a:pt x="6478" y="817"/>
                    <a:pt x="6513" y="828"/>
                    <a:pt x="6573" y="828"/>
                  </a:cubicBezTo>
                  <a:lnTo>
                    <a:pt x="6859" y="793"/>
                  </a:lnTo>
                  <a:lnTo>
                    <a:pt x="6978" y="959"/>
                  </a:lnTo>
                  <a:lnTo>
                    <a:pt x="5942" y="1662"/>
                  </a:lnTo>
                  <a:cubicBezTo>
                    <a:pt x="5927" y="1667"/>
                    <a:pt x="5910" y="1670"/>
                    <a:pt x="5895" y="1670"/>
                  </a:cubicBezTo>
                  <a:cubicBezTo>
                    <a:pt x="5873" y="1670"/>
                    <a:pt x="5854" y="1664"/>
                    <a:pt x="5847" y="1650"/>
                  </a:cubicBezTo>
                  <a:lnTo>
                    <a:pt x="5168" y="555"/>
                  </a:lnTo>
                  <a:cubicBezTo>
                    <a:pt x="5139" y="511"/>
                    <a:pt x="5088" y="485"/>
                    <a:pt x="5036" y="485"/>
                  </a:cubicBezTo>
                  <a:cubicBezTo>
                    <a:pt x="5003" y="485"/>
                    <a:pt x="4970" y="496"/>
                    <a:pt x="4942" y="519"/>
                  </a:cubicBezTo>
                  <a:cubicBezTo>
                    <a:pt x="4870" y="555"/>
                    <a:pt x="4846" y="662"/>
                    <a:pt x="4894" y="733"/>
                  </a:cubicBezTo>
                  <a:lnTo>
                    <a:pt x="5644" y="1912"/>
                  </a:lnTo>
                  <a:cubicBezTo>
                    <a:pt x="5668" y="1960"/>
                    <a:pt x="5704" y="1983"/>
                    <a:pt x="5763" y="1983"/>
                  </a:cubicBezTo>
                  <a:lnTo>
                    <a:pt x="6132" y="2043"/>
                  </a:lnTo>
                  <a:lnTo>
                    <a:pt x="6144" y="2043"/>
                  </a:lnTo>
                  <a:lnTo>
                    <a:pt x="6144" y="2067"/>
                  </a:lnTo>
                  <a:lnTo>
                    <a:pt x="5299" y="2995"/>
                  </a:lnTo>
                  <a:lnTo>
                    <a:pt x="5251" y="3091"/>
                  </a:lnTo>
                  <a:lnTo>
                    <a:pt x="5132" y="3948"/>
                  </a:lnTo>
                  <a:cubicBezTo>
                    <a:pt x="5120" y="4043"/>
                    <a:pt x="5073" y="4115"/>
                    <a:pt x="5013" y="4162"/>
                  </a:cubicBezTo>
                  <a:lnTo>
                    <a:pt x="3834" y="5234"/>
                  </a:lnTo>
                  <a:cubicBezTo>
                    <a:pt x="3775" y="5293"/>
                    <a:pt x="3692" y="5317"/>
                    <a:pt x="3596" y="5317"/>
                  </a:cubicBezTo>
                  <a:cubicBezTo>
                    <a:pt x="3453" y="5317"/>
                    <a:pt x="3334" y="5234"/>
                    <a:pt x="3275" y="5103"/>
                  </a:cubicBezTo>
                  <a:lnTo>
                    <a:pt x="2846" y="3972"/>
                  </a:lnTo>
                  <a:lnTo>
                    <a:pt x="2739" y="2781"/>
                  </a:lnTo>
                  <a:cubicBezTo>
                    <a:pt x="2703" y="2436"/>
                    <a:pt x="2430" y="2162"/>
                    <a:pt x="2084" y="2150"/>
                  </a:cubicBezTo>
                  <a:lnTo>
                    <a:pt x="763" y="2079"/>
                  </a:lnTo>
                  <a:cubicBezTo>
                    <a:pt x="667" y="2079"/>
                    <a:pt x="608" y="2019"/>
                    <a:pt x="596" y="1948"/>
                  </a:cubicBezTo>
                  <a:lnTo>
                    <a:pt x="358" y="971"/>
                  </a:lnTo>
                  <a:cubicBezTo>
                    <a:pt x="346" y="912"/>
                    <a:pt x="358" y="840"/>
                    <a:pt x="417" y="793"/>
                  </a:cubicBezTo>
                  <a:lnTo>
                    <a:pt x="548" y="674"/>
                  </a:lnTo>
                  <a:cubicBezTo>
                    <a:pt x="608" y="614"/>
                    <a:pt x="620" y="519"/>
                    <a:pt x="560" y="436"/>
                  </a:cubicBezTo>
                  <a:cubicBezTo>
                    <a:pt x="529" y="398"/>
                    <a:pt x="488" y="380"/>
                    <a:pt x="444" y="380"/>
                  </a:cubicBezTo>
                  <a:cubicBezTo>
                    <a:pt x="404" y="380"/>
                    <a:pt x="362" y="395"/>
                    <a:pt x="322" y="424"/>
                  </a:cubicBezTo>
                  <a:lnTo>
                    <a:pt x="191" y="543"/>
                  </a:lnTo>
                  <a:cubicBezTo>
                    <a:pt x="60" y="674"/>
                    <a:pt x="1" y="852"/>
                    <a:pt x="48" y="1043"/>
                  </a:cubicBezTo>
                  <a:lnTo>
                    <a:pt x="286" y="2019"/>
                  </a:lnTo>
                  <a:cubicBezTo>
                    <a:pt x="346" y="2233"/>
                    <a:pt x="525" y="2388"/>
                    <a:pt x="763" y="2400"/>
                  </a:cubicBezTo>
                  <a:lnTo>
                    <a:pt x="2084" y="2471"/>
                  </a:lnTo>
                  <a:cubicBezTo>
                    <a:pt x="2263" y="2495"/>
                    <a:pt x="2406" y="2626"/>
                    <a:pt x="2430" y="2805"/>
                  </a:cubicBezTo>
                  <a:lnTo>
                    <a:pt x="2525" y="4007"/>
                  </a:lnTo>
                  <a:cubicBezTo>
                    <a:pt x="2525" y="4031"/>
                    <a:pt x="2525" y="4043"/>
                    <a:pt x="2549" y="4055"/>
                  </a:cubicBezTo>
                  <a:lnTo>
                    <a:pt x="2989" y="5210"/>
                  </a:lnTo>
                  <a:cubicBezTo>
                    <a:pt x="3096" y="5472"/>
                    <a:pt x="3346" y="5650"/>
                    <a:pt x="3620" y="5650"/>
                  </a:cubicBezTo>
                  <a:cubicBezTo>
                    <a:pt x="3775" y="5650"/>
                    <a:pt x="3942" y="5591"/>
                    <a:pt x="4061" y="5472"/>
                  </a:cubicBezTo>
                  <a:lnTo>
                    <a:pt x="5239" y="4400"/>
                  </a:lnTo>
                  <a:cubicBezTo>
                    <a:pt x="5358" y="4293"/>
                    <a:pt x="5430" y="4138"/>
                    <a:pt x="5466" y="3984"/>
                  </a:cubicBezTo>
                  <a:lnTo>
                    <a:pt x="5585" y="3162"/>
                  </a:lnTo>
                  <a:lnTo>
                    <a:pt x="6394" y="2257"/>
                  </a:lnTo>
                  <a:cubicBezTo>
                    <a:pt x="6490" y="2162"/>
                    <a:pt x="6501" y="2031"/>
                    <a:pt x="6478" y="1912"/>
                  </a:cubicBezTo>
                  <a:cubicBezTo>
                    <a:pt x="6454" y="1852"/>
                    <a:pt x="6418" y="1793"/>
                    <a:pt x="6370" y="1757"/>
                  </a:cubicBezTo>
                  <a:lnTo>
                    <a:pt x="7335" y="1102"/>
                  </a:lnTo>
                  <a:lnTo>
                    <a:pt x="7383" y="1067"/>
                  </a:lnTo>
                  <a:cubicBezTo>
                    <a:pt x="7430" y="1007"/>
                    <a:pt x="7406" y="924"/>
                    <a:pt x="7383" y="888"/>
                  </a:cubicBezTo>
                  <a:lnTo>
                    <a:pt x="7263" y="733"/>
                  </a:lnTo>
                  <a:lnTo>
                    <a:pt x="7466" y="709"/>
                  </a:lnTo>
                  <a:cubicBezTo>
                    <a:pt x="7481" y="705"/>
                    <a:pt x="7496" y="703"/>
                    <a:pt x="7510" y="703"/>
                  </a:cubicBezTo>
                  <a:cubicBezTo>
                    <a:pt x="7573" y="703"/>
                    <a:pt x="7625" y="744"/>
                    <a:pt x="7644" y="793"/>
                  </a:cubicBezTo>
                  <a:cubicBezTo>
                    <a:pt x="7680" y="852"/>
                    <a:pt x="7740" y="888"/>
                    <a:pt x="7799" y="888"/>
                  </a:cubicBezTo>
                  <a:cubicBezTo>
                    <a:pt x="7823" y="888"/>
                    <a:pt x="7859" y="864"/>
                    <a:pt x="7883" y="852"/>
                  </a:cubicBezTo>
                  <a:cubicBezTo>
                    <a:pt x="7942" y="817"/>
                    <a:pt x="7966" y="709"/>
                    <a:pt x="7918" y="650"/>
                  </a:cubicBezTo>
                  <a:cubicBezTo>
                    <a:pt x="7825" y="494"/>
                    <a:pt x="7668" y="393"/>
                    <a:pt x="7488" y="393"/>
                  </a:cubicBezTo>
                  <a:cubicBezTo>
                    <a:pt x="7461" y="393"/>
                    <a:pt x="7434" y="395"/>
                    <a:pt x="7406" y="400"/>
                  </a:cubicBezTo>
                  <a:lnTo>
                    <a:pt x="6609" y="483"/>
                  </a:lnTo>
                  <a:lnTo>
                    <a:pt x="6097" y="43"/>
                  </a:lnTo>
                  <a:cubicBezTo>
                    <a:pt x="6064" y="15"/>
                    <a:pt x="6021" y="1"/>
                    <a:pt x="5980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607;p60"/>
            <p:cNvSpPr/>
            <p:nvPr/>
          </p:nvSpPr>
          <p:spPr>
            <a:xfrm>
              <a:off x="7409741" y="3428370"/>
              <a:ext cx="22880" cy="27616"/>
            </a:xfrm>
            <a:custGeom>
              <a:avLst/>
              <a:gdLst/>
              <a:ahLst/>
              <a:cxnLst/>
              <a:rect l="l" t="t" r="r" b="b"/>
              <a:pathLst>
                <a:path w="715" h="863" extrusionOk="0">
                  <a:moveTo>
                    <a:pt x="177" y="1"/>
                  </a:moveTo>
                  <a:cubicBezTo>
                    <a:pt x="144" y="1"/>
                    <a:pt x="111" y="10"/>
                    <a:pt x="84" y="29"/>
                  </a:cubicBezTo>
                  <a:cubicBezTo>
                    <a:pt x="12" y="76"/>
                    <a:pt x="0" y="184"/>
                    <a:pt x="36" y="255"/>
                  </a:cubicBezTo>
                  <a:lnTo>
                    <a:pt x="393" y="791"/>
                  </a:lnTo>
                  <a:cubicBezTo>
                    <a:pt x="429" y="838"/>
                    <a:pt x="488" y="862"/>
                    <a:pt x="536" y="862"/>
                  </a:cubicBezTo>
                  <a:cubicBezTo>
                    <a:pt x="560" y="862"/>
                    <a:pt x="596" y="850"/>
                    <a:pt x="619" y="838"/>
                  </a:cubicBezTo>
                  <a:cubicBezTo>
                    <a:pt x="691" y="779"/>
                    <a:pt x="715" y="684"/>
                    <a:pt x="667" y="612"/>
                  </a:cubicBezTo>
                  <a:lnTo>
                    <a:pt x="310" y="76"/>
                  </a:lnTo>
                  <a:cubicBezTo>
                    <a:pt x="280" y="25"/>
                    <a:pt x="229" y="1"/>
                    <a:pt x="177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732;p56"/>
          <p:cNvSpPr/>
          <p:nvPr/>
        </p:nvSpPr>
        <p:spPr>
          <a:xfrm>
            <a:off x="7366299" y="1625799"/>
            <a:ext cx="319510" cy="407561"/>
          </a:xfrm>
          <a:custGeom>
            <a:avLst/>
            <a:gdLst/>
            <a:ahLst/>
            <a:cxnLst/>
            <a:rect l="l" t="t" r="r" b="b"/>
            <a:pathLst>
              <a:path w="6442" h="11094" extrusionOk="0">
                <a:moveTo>
                  <a:pt x="2703" y="2120"/>
                </a:moveTo>
                <a:cubicBezTo>
                  <a:pt x="2965" y="2286"/>
                  <a:pt x="3620" y="2632"/>
                  <a:pt x="4489" y="2667"/>
                </a:cubicBezTo>
                <a:lnTo>
                  <a:pt x="4489" y="3763"/>
                </a:lnTo>
                <a:cubicBezTo>
                  <a:pt x="4489" y="4453"/>
                  <a:pt x="3929" y="5037"/>
                  <a:pt x="3215" y="5037"/>
                </a:cubicBezTo>
                <a:cubicBezTo>
                  <a:pt x="3207" y="5037"/>
                  <a:pt x="3200" y="5037"/>
                  <a:pt x="3193" y="5037"/>
                </a:cubicBezTo>
                <a:cubicBezTo>
                  <a:pt x="2512" y="5037"/>
                  <a:pt x="1953" y="4482"/>
                  <a:pt x="1953" y="3775"/>
                </a:cubicBezTo>
                <a:lnTo>
                  <a:pt x="1953" y="2632"/>
                </a:lnTo>
                <a:cubicBezTo>
                  <a:pt x="2286" y="2465"/>
                  <a:pt x="2560" y="2239"/>
                  <a:pt x="2703" y="2120"/>
                </a:cubicBezTo>
                <a:close/>
                <a:moveTo>
                  <a:pt x="3643" y="5394"/>
                </a:moveTo>
                <a:lnTo>
                  <a:pt x="3643" y="5858"/>
                </a:lnTo>
                <a:cubicBezTo>
                  <a:pt x="3500" y="5912"/>
                  <a:pt x="3361" y="5939"/>
                  <a:pt x="3222" y="5939"/>
                </a:cubicBezTo>
                <a:cubicBezTo>
                  <a:pt x="3084" y="5939"/>
                  <a:pt x="2947" y="5912"/>
                  <a:pt x="2810" y="5858"/>
                </a:cubicBezTo>
                <a:lnTo>
                  <a:pt x="2810" y="5394"/>
                </a:lnTo>
                <a:cubicBezTo>
                  <a:pt x="2947" y="5442"/>
                  <a:pt x="3090" y="5465"/>
                  <a:pt x="3231" y="5465"/>
                </a:cubicBezTo>
                <a:cubicBezTo>
                  <a:pt x="3372" y="5465"/>
                  <a:pt x="3512" y="5442"/>
                  <a:pt x="3643" y="5394"/>
                </a:cubicBezTo>
                <a:close/>
                <a:moveTo>
                  <a:pt x="2619" y="6144"/>
                </a:moveTo>
                <a:cubicBezTo>
                  <a:pt x="2703" y="6180"/>
                  <a:pt x="2798" y="6215"/>
                  <a:pt x="2881" y="6227"/>
                </a:cubicBezTo>
                <a:lnTo>
                  <a:pt x="2524" y="6573"/>
                </a:lnTo>
                <a:lnTo>
                  <a:pt x="2381" y="6144"/>
                </a:lnTo>
                <a:close/>
                <a:moveTo>
                  <a:pt x="3929" y="6144"/>
                </a:moveTo>
                <a:cubicBezTo>
                  <a:pt x="3989" y="6144"/>
                  <a:pt x="4036" y="6144"/>
                  <a:pt x="4060" y="6156"/>
                </a:cubicBezTo>
                <a:lnTo>
                  <a:pt x="3917" y="6573"/>
                </a:lnTo>
                <a:lnTo>
                  <a:pt x="3572" y="6215"/>
                </a:lnTo>
                <a:cubicBezTo>
                  <a:pt x="3643" y="6204"/>
                  <a:pt x="3739" y="6168"/>
                  <a:pt x="3810" y="6144"/>
                </a:cubicBezTo>
                <a:close/>
                <a:moveTo>
                  <a:pt x="2060" y="6227"/>
                </a:moveTo>
                <a:lnTo>
                  <a:pt x="2477" y="7370"/>
                </a:lnTo>
                <a:lnTo>
                  <a:pt x="2238" y="6954"/>
                </a:lnTo>
                <a:cubicBezTo>
                  <a:pt x="2203" y="6892"/>
                  <a:pt x="2149" y="6856"/>
                  <a:pt x="2094" y="6856"/>
                </a:cubicBezTo>
                <a:cubicBezTo>
                  <a:pt x="2074" y="6856"/>
                  <a:pt x="2055" y="6861"/>
                  <a:pt x="2036" y="6870"/>
                </a:cubicBezTo>
                <a:lnTo>
                  <a:pt x="1738" y="6989"/>
                </a:lnTo>
                <a:lnTo>
                  <a:pt x="1738" y="6989"/>
                </a:lnTo>
                <a:lnTo>
                  <a:pt x="1976" y="6239"/>
                </a:lnTo>
                <a:cubicBezTo>
                  <a:pt x="2012" y="6227"/>
                  <a:pt x="2036" y="6227"/>
                  <a:pt x="2060" y="6227"/>
                </a:cubicBezTo>
                <a:close/>
                <a:moveTo>
                  <a:pt x="4405" y="6204"/>
                </a:moveTo>
                <a:cubicBezTo>
                  <a:pt x="4453" y="6215"/>
                  <a:pt x="4512" y="6227"/>
                  <a:pt x="4548" y="6239"/>
                </a:cubicBezTo>
                <a:lnTo>
                  <a:pt x="4763" y="6977"/>
                </a:lnTo>
                <a:lnTo>
                  <a:pt x="4465" y="6858"/>
                </a:lnTo>
                <a:cubicBezTo>
                  <a:pt x="4446" y="6849"/>
                  <a:pt x="4425" y="6844"/>
                  <a:pt x="4404" y="6844"/>
                </a:cubicBezTo>
                <a:cubicBezTo>
                  <a:pt x="4347" y="6844"/>
                  <a:pt x="4292" y="6877"/>
                  <a:pt x="4274" y="6930"/>
                </a:cubicBezTo>
                <a:lnTo>
                  <a:pt x="3953" y="7477"/>
                </a:lnTo>
                <a:lnTo>
                  <a:pt x="3953" y="7477"/>
                </a:lnTo>
                <a:lnTo>
                  <a:pt x="4405" y="6204"/>
                </a:lnTo>
                <a:close/>
                <a:moveTo>
                  <a:pt x="3239" y="6334"/>
                </a:moveTo>
                <a:lnTo>
                  <a:pt x="3798" y="6918"/>
                </a:lnTo>
                <a:lnTo>
                  <a:pt x="3239" y="8501"/>
                </a:lnTo>
                <a:lnTo>
                  <a:pt x="2667" y="6918"/>
                </a:lnTo>
                <a:lnTo>
                  <a:pt x="3239" y="6334"/>
                </a:lnTo>
                <a:close/>
                <a:moveTo>
                  <a:pt x="4953" y="6477"/>
                </a:moveTo>
                <a:cubicBezTo>
                  <a:pt x="5251" y="6704"/>
                  <a:pt x="5465" y="7037"/>
                  <a:pt x="5560" y="7406"/>
                </a:cubicBezTo>
                <a:lnTo>
                  <a:pt x="6025" y="9311"/>
                </a:lnTo>
                <a:cubicBezTo>
                  <a:pt x="6084" y="9573"/>
                  <a:pt x="5965" y="9871"/>
                  <a:pt x="5715" y="10025"/>
                </a:cubicBezTo>
                <a:cubicBezTo>
                  <a:pt x="4941" y="10466"/>
                  <a:pt x="4167" y="10692"/>
                  <a:pt x="3405" y="10740"/>
                </a:cubicBezTo>
                <a:lnTo>
                  <a:pt x="3405" y="9061"/>
                </a:lnTo>
                <a:lnTo>
                  <a:pt x="4477" y="7227"/>
                </a:lnTo>
                <a:lnTo>
                  <a:pt x="4965" y="7406"/>
                </a:lnTo>
                <a:cubicBezTo>
                  <a:pt x="4983" y="7413"/>
                  <a:pt x="5002" y="7417"/>
                  <a:pt x="5020" y="7417"/>
                </a:cubicBezTo>
                <a:cubicBezTo>
                  <a:pt x="5123" y="7417"/>
                  <a:pt x="5220" y="7313"/>
                  <a:pt x="5179" y="7192"/>
                </a:cubicBezTo>
                <a:lnTo>
                  <a:pt x="4953" y="6477"/>
                </a:lnTo>
                <a:close/>
                <a:moveTo>
                  <a:pt x="2605" y="0"/>
                </a:moveTo>
                <a:cubicBezTo>
                  <a:pt x="1565" y="0"/>
                  <a:pt x="665" y="872"/>
                  <a:pt x="655" y="1977"/>
                </a:cubicBezTo>
                <a:cubicBezTo>
                  <a:pt x="655" y="2465"/>
                  <a:pt x="679" y="2989"/>
                  <a:pt x="774" y="3584"/>
                </a:cubicBezTo>
                <a:cubicBezTo>
                  <a:pt x="833" y="3977"/>
                  <a:pt x="1191" y="4299"/>
                  <a:pt x="1584" y="4299"/>
                </a:cubicBezTo>
                <a:lnTo>
                  <a:pt x="1691" y="4299"/>
                </a:lnTo>
                <a:cubicBezTo>
                  <a:pt x="1834" y="4691"/>
                  <a:pt x="2096" y="5013"/>
                  <a:pt x="2465" y="5203"/>
                </a:cubicBezTo>
                <a:lnTo>
                  <a:pt x="2465" y="5823"/>
                </a:lnTo>
                <a:cubicBezTo>
                  <a:pt x="1619" y="5846"/>
                  <a:pt x="786" y="6418"/>
                  <a:pt x="560" y="7347"/>
                </a:cubicBezTo>
                <a:lnTo>
                  <a:pt x="488" y="7644"/>
                </a:lnTo>
                <a:cubicBezTo>
                  <a:pt x="476" y="7728"/>
                  <a:pt x="524" y="7823"/>
                  <a:pt x="607" y="7835"/>
                </a:cubicBezTo>
                <a:cubicBezTo>
                  <a:pt x="617" y="7836"/>
                  <a:pt x="628" y="7837"/>
                  <a:pt x="638" y="7837"/>
                </a:cubicBezTo>
                <a:cubicBezTo>
                  <a:pt x="713" y="7837"/>
                  <a:pt x="787" y="7799"/>
                  <a:pt x="798" y="7716"/>
                </a:cubicBezTo>
                <a:lnTo>
                  <a:pt x="869" y="7418"/>
                </a:lnTo>
                <a:cubicBezTo>
                  <a:pt x="976" y="7001"/>
                  <a:pt x="1214" y="6680"/>
                  <a:pt x="1548" y="6454"/>
                </a:cubicBezTo>
                <a:lnTo>
                  <a:pt x="1548" y="6454"/>
                </a:lnTo>
                <a:lnTo>
                  <a:pt x="1310" y="7216"/>
                </a:lnTo>
                <a:cubicBezTo>
                  <a:pt x="1269" y="7326"/>
                  <a:pt x="1357" y="7429"/>
                  <a:pt x="1457" y="7429"/>
                </a:cubicBezTo>
                <a:cubicBezTo>
                  <a:pt x="1475" y="7429"/>
                  <a:pt x="1494" y="7425"/>
                  <a:pt x="1512" y="7418"/>
                </a:cubicBezTo>
                <a:lnTo>
                  <a:pt x="2012" y="7239"/>
                </a:lnTo>
                <a:lnTo>
                  <a:pt x="3084" y="9073"/>
                </a:lnTo>
                <a:lnTo>
                  <a:pt x="3084" y="10764"/>
                </a:lnTo>
                <a:cubicBezTo>
                  <a:pt x="2310" y="10740"/>
                  <a:pt x="1512" y="10514"/>
                  <a:pt x="714" y="10049"/>
                </a:cubicBezTo>
                <a:cubicBezTo>
                  <a:pt x="452" y="9906"/>
                  <a:pt x="345" y="9621"/>
                  <a:pt x="417" y="9335"/>
                </a:cubicBezTo>
                <a:lnTo>
                  <a:pt x="607" y="8501"/>
                </a:lnTo>
                <a:cubicBezTo>
                  <a:pt x="619" y="8418"/>
                  <a:pt x="572" y="8323"/>
                  <a:pt x="488" y="8311"/>
                </a:cubicBezTo>
                <a:cubicBezTo>
                  <a:pt x="480" y="8310"/>
                  <a:pt x="471" y="8309"/>
                  <a:pt x="462" y="8309"/>
                </a:cubicBezTo>
                <a:cubicBezTo>
                  <a:pt x="386" y="8309"/>
                  <a:pt x="308" y="8355"/>
                  <a:pt x="298" y="8430"/>
                </a:cubicBezTo>
                <a:lnTo>
                  <a:pt x="107" y="9263"/>
                </a:lnTo>
                <a:cubicBezTo>
                  <a:pt x="0" y="9680"/>
                  <a:pt x="191" y="10133"/>
                  <a:pt x="560" y="10335"/>
                </a:cubicBezTo>
                <a:cubicBezTo>
                  <a:pt x="1447" y="10841"/>
                  <a:pt x="2337" y="11094"/>
                  <a:pt x="3225" y="11094"/>
                </a:cubicBezTo>
                <a:cubicBezTo>
                  <a:pt x="4114" y="11094"/>
                  <a:pt x="5001" y="10841"/>
                  <a:pt x="5882" y="10335"/>
                </a:cubicBezTo>
                <a:cubicBezTo>
                  <a:pt x="6251" y="10085"/>
                  <a:pt x="6441" y="9656"/>
                  <a:pt x="6334" y="9240"/>
                </a:cubicBezTo>
                <a:lnTo>
                  <a:pt x="5882" y="7335"/>
                </a:lnTo>
                <a:cubicBezTo>
                  <a:pt x="5655" y="6394"/>
                  <a:pt x="4786" y="5823"/>
                  <a:pt x="3977" y="5811"/>
                </a:cubicBezTo>
                <a:lnTo>
                  <a:pt x="3977" y="5191"/>
                </a:lnTo>
                <a:cubicBezTo>
                  <a:pt x="4334" y="4989"/>
                  <a:pt x="4608" y="4668"/>
                  <a:pt x="4751" y="4275"/>
                </a:cubicBezTo>
                <a:lnTo>
                  <a:pt x="4774" y="4275"/>
                </a:lnTo>
                <a:cubicBezTo>
                  <a:pt x="5191" y="4275"/>
                  <a:pt x="5548" y="3965"/>
                  <a:pt x="5596" y="3548"/>
                </a:cubicBezTo>
                <a:cubicBezTo>
                  <a:pt x="5644" y="3144"/>
                  <a:pt x="5667" y="2786"/>
                  <a:pt x="5703" y="2453"/>
                </a:cubicBezTo>
                <a:cubicBezTo>
                  <a:pt x="5703" y="2358"/>
                  <a:pt x="5644" y="2286"/>
                  <a:pt x="5548" y="2263"/>
                </a:cubicBezTo>
                <a:cubicBezTo>
                  <a:pt x="5542" y="2262"/>
                  <a:pt x="5536" y="2261"/>
                  <a:pt x="5530" y="2261"/>
                </a:cubicBezTo>
                <a:cubicBezTo>
                  <a:pt x="5453" y="2261"/>
                  <a:pt x="5381" y="2329"/>
                  <a:pt x="5370" y="2417"/>
                </a:cubicBezTo>
                <a:cubicBezTo>
                  <a:pt x="5358" y="2763"/>
                  <a:pt x="5322" y="3108"/>
                  <a:pt x="5286" y="3501"/>
                </a:cubicBezTo>
                <a:cubicBezTo>
                  <a:pt x="5251" y="3739"/>
                  <a:pt x="5060" y="3918"/>
                  <a:pt x="4834" y="3929"/>
                </a:cubicBezTo>
                <a:cubicBezTo>
                  <a:pt x="4870" y="3596"/>
                  <a:pt x="4834" y="4144"/>
                  <a:pt x="4846" y="2536"/>
                </a:cubicBezTo>
                <a:cubicBezTo>
                  <a:pt x="4846" y="2524"/>
                  <a:pt x="4834" y="2489"/>
                  <a:pt x="4822" y="2477"/>
                </a:cubicBezTo>
                <a:cubicBezTo>
                  <a:pt x="4810" y="2465"/>
                  <a:pt x="4810" y="2429"/>
                  <a:pt x="4786" y="2417"/>
                </a:cubicBezTo>
                <a:cubicBezTo>
                  <a:pt x="4774" y="2405"/>
                  <a:pt x="4751" y="2405"/>
                  <a:pt x="4727" y="2382"/>
                </a:cubicBezTo>
                <a:cubicBezTo>
                  <a:pt x="4715" y="2382"/>
                  <a:pt x="4703" y="2358"/>
                  <a:pt x="4667" y="2358"/>
                </a:cubicBezTo>
                <a:cubicBezTo>
                  <a:pt x="3560" y="2346"/>
                  <a:pt x="2798" y="1774"/>
                  <a:pt x="2798" y="1774"/>
                </a:cubicBezTo>
                <a:cubicBezTo>
                  <a:pt x="2770" y="1752"/>
                  <a:pt x="2731" y="1740"/>
                  <a:pt x="2692" y="1740"/>
                </a:cubicBezTo>
                <a:cubicBezTo>
                  <a:pt x="2648" y="1740"/>
                  <a:pt x="2603" y="1755"/>
                  <a:pt x="2572" y="1786"/>
                </a:cubicBezTo>
                <a:cubicBezTo>
                  <a:pt x="2572" y="1786"/>
                  <a:pt x="2203" y="2179"/>
                  <a:pt x="1726" y="2370"/>
                </a:cubicBezTo>
                <a:cubicBezTo>
                  <a:pt x="1715" y="2370"/>
                  <a:pt x="1715" y="2382"/>
                  <a:pt x="1691" y="2405"/>
                </a:cubicBezTo>
                <a:cubicBezTo>
                  <a:pt x="1667" y="2417"/>
                  <a:pt x="1631" y="2465"/>
                  <a:pt x="1631" y="2513"/>
                </a:cubicBezTo>
                <a:cubicBezTo>
                  <a:pt x="1631" y="2524"/>
                  <a:pt x="1619" y="2524"/>
                  <a:pt x="1619" y="2536"/>
                </a:cubicBezTo>
                <a:lnTo>
                  <a:pt x="1619" y="3787"/>
                </a:lnTo>
                <a:cubicBezTo>
                  <a:pt x="1619" y="3846"/>
                  <a:pt x="1631" y="3906"/>
                  <a:pt x="1631" y="3953"/>
                </a:cubicBezTo>
                <a:lnTo>
                  <a:pt x="1595" y="3953"/>
                </a:lnTo>
                <a:cubicBezTo>
                  <a:pt x="1334" y="3953"/>
                  <a:pt x="1131" y="3775"/>
                  <a:pt x="1095" y="3525"/>
                </a:cubicBezTo>
                <a:cubicBezTo>
                  <a:pt x="1024" y="2953"/>
                  <a:pt x="976" y="2453"/>
                  <a:pt x="976" y="1977"/>
                </a:cubicBezTo>
                <a:cubicBezTo>
                  <a:pt x="976" y="1054"/>
                  <a:pt x="1746" y="325"/>
                  <a:pt x="2616" y="325"/>
                </a:cubicBezTo>
                <a:cubicBezTo>
                  <a:pt x="2802" y="325"/>
                  <a:pt x="2991" y="358"/>
                  <a:pt x="3179" y="429"/>
                </a:cubicBezTo>
                <a:cubicBezTo>
                  <a:pt x="3381" y="500"/>
                  <a:pt x="3536" y="608"/>
                  <a:pt x="3679" y="739"/>
                </a:cubicBezTo>
                <a:cubicBezTo>
                  <a:pt x="3709" y="768"/>
                  <a:pt x="3753" y="783"/>
                  <a:pt x="3798" y="783"/>
                </a:cubicBezTo>
                <a:cubicBezTo>
                  <a:pt x="3843" y="783"/>
                  <a:pt x="3887" y="768"/>
                  <a:pt x="3917" y="739"/>
                </a:cubicBezTo>
                <a:lnTo>
                  <a:pt x="3929" y="727"/>
                </a:lnTo>
                <a:cubicBezTo>
                  <a:pt x="4081" y="557"/>
                  <a:pt x="4294" y="466"/>
                  <a:pt x="4511" y="466"/>
                </a:cubicBezTo>
                <a:cubicBezTo>
                  <a:pt x="4599" y="466"/>
                  <a:pt x="4688" y="481"/>
                  <a:pt x="4774" y="512"/>
                </a:cubicBezTo>
                <a:cubicBezTo>
                  <a:pt x="5084" y="619"/>
                  <a:pt x="5298" y="881"/>
                  <a:pt x="5322" y="1215"/>
                </a:cubicBezTo>
                <a:cubicBezTo>
                  <a:pt x="5322" y="1262"/>
                  <a:pt x="5334" y="1298"/>
                  <a:pt x="5334" y="1334"/>
                </a:cubicBezTo>
                <a:cubicBezTo>
                  <a:pt x="5358" y="1465"/>
                  <a:pt x="5358" y="1524"/>
                  <a:pt x="5358" y="1715"/>
                </a:cubicBezTo>
                <a:cubicBezTo>
                  <a:pt x="5358" y="1810"/>
                  <a:pt x="5429" y="1882"/>
                  <a:pt x="5513" y="1882"/>
                </a:cubicBezTo>
                <a:cubicBezTo>
                  <a:pt x="5608" y="1882"/>
                  <a:pt x="5679" y="1810"/>
                  <a:pt x="5679" y="1715"/>
                </a:cubicBezTo>
                <a:cubicBezTo>
                  <a:pt x="5679" y="1512"/>
                  <a:pt x="5679" y="1441"/>
                  <a:pt x="5667" y="1298"/>
                </a:cubicBezTo>
                <a:cubicBezTo>
                  <a:pt x="5667" y="1274"/>
                  <a:pt x="5667" y="1227"/>
                  <a:pt x="5655" y="1179"/>
                </a:cubicBezTo>
                <a:cubicBezTo>
                  <a:pt x="5608" y="739"/>
                  <a:pt x="5310" y="369"/>
                  <a:pt x="4893" y="215"/>
                </a:cubicBezTo>
                <a:cubicBezTo>
                  <a:pt x="4768" y="171"/>
                  <a:pt x="4639" y="150"/>
                  <a:pt x="4512" y="150"/>
                </a:cubicBezTo>
                <a:cubicBezTo>
                  <a:pt x="4254" y="150"/>
                  <a:pt x="4002" y="238"/>
                  <a:pt x="3786" y="405"/>
                </a:cubicBezTo>
                <a:cubicBezTo>
                  <a:pt x="3643" y="286"/>
                  <a:pt x="3477" y="203"/>
                  <a:pt x="3298" y="131"/>
                </a:cubicBezTo>
                <a:cubicBezTo>
                  <a:pt x="3066" y="42"/>
                  <a:pt x="2832" y="0"/>
                  <a:pt x="2605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390217" y="2152650"/>
            <a:ext cx="2245475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Permanent Marker" charset="0"/>
              </a:rPr>
              <a:t>T</a:t>
            </a:r>
            <a:r>
              <a:rPr lang="en" sz="1600" dirty="0" smtClean="0">
                <a:solidFill>
                  <a:srgbClr val="FF0000"/>
                </a:solidFill>
                <a:latin typeface="Permanent Marker" charset="0"/>
              </a:rPr>
              <a:t>ìm hiểu thiên nhiên</a:t>
            </a:r>
            <a:endParaRPr sz="1600" i="1" dirty="0">
              <a:solidFill>
                <a:srgbClr val="FF0000"/>
              </a:solidFill>
              <a:latin typeface="Permanent Marker" charset="0"/>
            </a:endParaRPr>
          </a:p>
        </p:txBody>
      </p:sp>
      <p:sp>
        <p:nvSpPr>
          <p:cNvPr id="49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3373062" y="2130342"/>
            <a:ext cx="2245475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Permanent Marker" charset="0"/>
              </a:rPr>
              <a:t>T</a:t>
            </a:r>
            <a:r>
              <a:rPr lang="en" sz="1600" dirty="0" smtClean="0">
                <a:solidFill>
                  <a:srgbClr val="FF0000"/>
                </a:solidFill>
                <a:latin typeface="Permanent Marker" charset="0"/>
              </a:rPr>
              <a:t>ìm hiểu xã hội</a:t>
            </a:r>
            <a:endParaRPr sz="1600" i="1" dirty="0">
              <a:solidFill>
                <a:srgbClr val="FF0000"/>
              </a:solidFill>
              <a:latin typeface="Permanent Marker" charset="0"/>
            </a:endParaRPr>
          </a:p>
        </p:txBody>
      </p:sp>
      <p:sp>
        <p:nvSpPr>
          <p:cNvPr id="50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6403316" y="2140636"/>
            <a:ext cx="2245475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latin typeface="Permanent Marker" charset="0"/>
              </a:rPr>
              <a:t>T</a:t>
            </a:r>
            <a:r>
              <a:rPr lang="en" sz="1600" dirty="0" smtClean="0">
                <a:solidFill>
                  <a:srgbClr val="FF0000"/>
                </a:solidFill>
                <a:latin typeface="Permanent Marker" charset="0"/>
              </a:rPr>
              <a:t>ìm hiểu bản thân</a:t>
            </a:r>
            <a:endParaRPr sz="1600" i="1" dirty="0">
              <a:solidFill>
                <a:srgbClr val="FF0000"/>
              </a:solidFill>
              <a:latin typeface="Permanent Marker" charset="0"/>
            </a:endParaRPr>
          </a:p>
        </p:txBody>
      </p:sp>
      <p:sp>
        <p:nvSpPr>
          <p:cNvPr id="57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381000" y="2571750"/>
            <a:ext cx="19812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5: </a:t>
            </a:r>
            <a:r>
              <a:rPr lang="en" sz="1400" i="1" dirty="0" smtClean="0">
                <a:solidFill>
                  <a:schemeClr val="tx1"/>
                </a:solidFill>
              </a:rPr>
              <a:t>Trò chuyện cùng  thiên nhiên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58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414250" y="3333750"/>
            <a:ext cx="2290849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n-US" sz="1400" dirty="0">
                <a:solidFill>
                  <a:schemeClr val="tx1"/>
                </a:solidFill>
              </a:rPr>
              <a:t>Bài </a:t>
            </a:r>
            <a:r>
              <a:rPr lang="en-US" sz="1400" dirty="0" smtClean="0">
                <a:solidFill>
                  <a:schemeClr val="tx1"/>
                </a:solidFill>
              </a:rPr>
              <a:t>10: </a:t>
            </a:r>
            <a:r>
              <a:rPr lang="en-US" sz="1400" i="1" dirty="0" smtClean="0">
                <a:solidFill>
                  <a:schemeClr val="tx1"/>
                </a:solidFill>
              </a:rPr>
              <a:t>Mẹ </a:t>
            </a:r>
            <a:r>
              <a:rPr lang="en-US" sz="1400" i="1" dirty="0">
                <a:solidFill>
                  <a:schemeClr val="tx1"/>
                </a:solidFill>
              </a:rPr>
              <a:t>thiên nhiên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59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6400800" y="2495550"/>
            <a:ext cx="22860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4: </a:t>
            </a:r>
            <a:r>
              <a:rPr lang="en" sz="1400" i="1" dirty="0" smtClean="0">
                <a:solidFill>
                  <a:schemeClr val="tx1"/>
                </a:solidFill>
              </a:rPr>
              <a:t>Những trải nghiệm trong đời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60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6414002" y="3105150"/>
            <a:ext cx="2411995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6: </a:t>
            </a:r>
            <a:r>
              <a:rPr lang="en" sz="1400" i="1" dirty="0" smtClean="0">
                <a:solidFill>
                  <a:schemeClr val="tx1"/>
                </a:solidFill>
              </a:rPr>
              <a:t>Điểm tựa tinh thần</a:t>
            </a:r>
            <a:endParaRPr sz="1400" i="1" dirty="0">
              <a:solidFill>
                <a:schemeClr val="tx1"/>
              </a:solidFill>
            </a:endParaRPr>
          </a:p>
        </p:txBody>
      </p:sp>
      <p:sp>
        <p:nvSpPr>
          <p:cNvPr id="61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6381750" y="3714750"/>
            <a:ext cx="24765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vi-VN" sz="1400" dirty="0">
                <a:solidFill>
                  <a:schemeClr val="tx1"/>
                </a:solidFill>
              </a:rPr>
              <a:t>Bài 9: </a:t>
            </a:r>
            <a:r>
              <a:rPr lang="vi-VN" sz="1400" i="1" dirty="0">
                <a:solidFill>
                  <a:schemeClr val="tx1"/>
                </a:solidFill>
              </a:rPr>
              <a:t>Nuôi dưỡng tâm </a:t>
            </a:r>
            <a:r>
              <a:rPr lang="vi-VN" sz="1400" i="1" dirty="0" smtClean="0">
                <a:solidFill>
                  <a:schemeClr val="tx1"/>
                </a:solidFill>
              </a:rPr>
              <a:t>hồn</a:t>
            </a:r>
            <a:endParaRPr lang="vi-VN" sz="1400" i="1" dirty="0">
              <a:solidFill>
                <a:schemeClr val="tx1"/>
              </a:solidFill>
            </a:endParaRPr>
          </a:p>
        </p:txBody>
      </p:sp>
      <p:sp>
        <p:nvSpPr>
          <p:cNvPr id="63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3276600" y="2419350"/>
            <a:ext cx="24384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solidFill>
                  <a:schemeClr val="tx1"/>
                </a:solidFill>
              </a:rPr>
              <a:t>Bài 1: </a:t>
            </a:r>
            <a:r>
              <a:rPr lang="en" sz="1300" i="1" dirty="0" smtClean="0">
                <a:solidFill>
                  <a:schemeClr val="tx1"/>
                </a:solidFill>
              </a:rPr>
              <a:t>Lắng nghe lịch sử nước mình</a:t>
            </a:r>
            <a:endParaRPr sz="1300" i="1" dirty="0">
              <a:solidFill>
                <a:schemeClr val="tx1"/>
              </a:solidFill>
            </a:endParaRPr>
          </a:p>
        </p:txBody>
      </p:sp>
      <p:sp>
        <p:nvSpPr>
          <p:cNvPr id="64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3276600" y="2876550"/>
            <a:ext cx="1828800" cy="3584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solidFill>
                  <a:schemeClr val="tx1"/>
                </a:solidFill>
              </a:rPr>
              <a:t>Bài 2: </a:t>
            </a:r>
            <a:r>
              <a:rPr lang="en" sz="1300" i="1" dirty="0" smtClean="0">
                <a:solidFill>
                  <a:schemeClr val="tx1"/>
                </a:solidFill>
              </a:rPr>
              <a:t>Miền cổ tích</a:t>
            </a:r>
            <a:endParaRPr sz="1300" i="1" dirty="0">
              <a:solidFill>
                <a:schemeClr val="tx1"/>
              </a:solidFill>
            </a:endParaRPr>
          </a:p>
        </p:txBody>
      </p:sp>
      <p:sp>
        <p:nvSpPr>
          <p:cNvPr id="65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3276600" y="3181350"/>
            <a:ext cx="2355273" cy="346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solidFill>
                  <a:schemeClr val="tx1"/>
                </a:solidFill>
              </a:rPr>
              <a:t>Bài 3: </a:t>
            </a:r>
            <a:r>
              <a:rPr lang="en" sz="1300" i="1" dirty="0" smtClean="0">
                <a:solidFill>
                  <a:schemeClr val="tx1"/>
                </a:solidFill>
              </a:rPr>
              <a:t>Vẻ đẹp quê hương</a:t>
            </a:r>
            <a:endParaRPr sz="1300" i="1" dirty="0">
              <a:solidFill>
                <a:schemeClr val="tx1"/>
              </a:solidFill>
            </a:endParaRPr>
          </a:p>
        </p:txBody>
      </p:sp>
      <p:sp>
        <p:nvSpPr>
          <p:cNvPr id="66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3276600" y="3486150"/>
            <a:ext cx="2514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solidFill>
                  <a:schemeClr val="tx1"/>
                </a:solidFill>
              </a:rPr>
              <a:t>Bài 7: </a:t>
            </a:r>
            <a:r>
              <a:rPr lang="en" sz="1300" i="1" dirty="0" smtClean="0">
                <a:solidFill>
                  <a:schemeClr val="tx1"/>
                </a:solidFill>
              </a:rPr>
              <a:t>Gia đình yêu thương</a:t>
            </a:r>
            <a:endParaRPr sz="1300" i="1" dirty="0">
              <a:solidFill>
                <a:schemeClr val="tx1"/>
              </a:solidFill>
            </a:endParaRPr>
          </a:p>
        </p:txBody>
      </p:sp>
      <p:sp>
        <p:nvSpPr>
          <p:cNvPr id="67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3261013" y="3790950"/>
            <a:ext cx="2469573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solidFill>
                  <a:schemeClr val="tx1"/>
                </a:solidFill>
              </a:rPr>
              <a:t>Bài 8: </a:t>
            </a:r>
            <a:r>
              <a:rPr lang="en" sz="1300" i="1" dirty="0" smtClean="0">
                <a:solidFill>
                  <a:schemeClr val="tx1"/>
                </a:solidFill>
              </a:rPr>
              <a:t>Những góc nhìn cuộc sống</a:t>
            </a:r>
            <a:endParaRPr sz="1300" i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1200150"/>
            <a:ext cx="419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213264" y="4552950"/>
            <a:ext cx="4953000" cy="438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2459182" y="4629150"/>
            <a:ext cx="4419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solidFill>
                  <a:schemeClr val="tx1"/>
                </a:solidFill>
              </a:rPr>
              <a:t>Bài kết: </a:t>
            </a:r>
            <a:r>
              <a:rPr lang="en" sz="1300" i="1" dirty="0" smtClean="0">
                <a:solidFill>
                  <a:schemeClr val="tx1"/>
                </a:solidFill>
              </a:rPr>
              <a:t>Bạn sẽ giải quyết việc này như thế nào?</a:t>
            </a:r>
            <a:endParaRPr sz="1300" i="1" dirty="0">
              <a:solidFill>
                <a:schemeClr val="tx1"/>
              </a:solidFill>
            </a:endParaRPr>
          </a:p>
        </p:txBody>
      </p:sp>
      <p:sp>
        <p:nvSpPr>
          <p:cNvPr id="71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2490355" y="1200150"/>
            <a:ext cx="4132118" cy="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solidFill>
                  <a:schemeClr val="tx1"/>
                </a:solidFill>
              </a:rPr>
              <a:t>Bài mở đầu: </a:t>
            </a:r>
            <a:r>
              <a:rPr lang="en" sz="1300" i="1" dirty="0" smtClean="0">
                <a:solidFill>
                  <a:schemeClr val="tx1"/>
                </a:solidFill>
              </a:rPr>
              <a:t>Hòa nhập vào môi trường mới</a:t>
            </a:r>
            <a:endParaRPr sz="1300" i="1" dirty="0">
              <a:solidFill>
                <a:schemeClr val="tx1"/>
              </a:solidFill>
            </a:endParaRPr>
          </a:p>
        </p:txBody>
      </p:sp>
      <p:sp>
        <p:nvSpPr>
          <p:cNvPr id="39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374279" y="794299"/>
            <a:ext cx="8589406" cy="43347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1: </a:t>
            </a:r>
            <a:r>
              <a:rPr lang="en" sz="1400" i="1" dirty="0" smtClean="0">
                <a:solidFill>
                  <a:schemeClr val="tx1"/>
                </a:solidFill>
              </a:rPr>
              <a:t>Lắng nghe lịch sử nước mình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400" i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2: </a:t>
            </a:r>
            <a:r>
              <a:rPr lang="en" sz="1400" i="1" dirty="0" smtClean="0">
                <a:solidFill>
                  <a:schemeClr val="tx1"/>
                </a:solidFill>
              </a:rPr>
              <a:t>Miền cổ tích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400" i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3: </a:t>
            </a:r>
            <a:r>
              <a:rPr lang="en" sz="1400" i="1" dirty="0" smtClean="0">
                <a:solidFill>
                  <a:schemeClr val="tx1"/>
                </a:solidFill>
              </a:rPr>
              <a:t>Vẻ đẹp quê hương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400" i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4: </a:t>
            </a:r>
            <a:r>
              <a:rPr lang="en" sz="1400" i="1" dirty="0" smtClean="0">
                <a:solidFill>
                  <a:schemeClr val="tx1"/>
                </a:solidFill>
              </a:rPr>
              <a:t>Những trải nghiệm trong đời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400" i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5: </a:t>
            </a:r>
            <a:r>
              <a:rPr lang="en" sz="1400" i="1" dirty="0" smtClean="0">
                <a:solidFill>
                  <a:schemeClr val="tx1"/>
                </a:solidFill>
              </a:rPr>
              <a:t>Trò chuyện cùng thiên nhiên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400" i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6: </a:t>
            </a:r>
            <a:r>
              <a:rPr lang="en" sz="1400" i="1" dirty="0" smtClean="0">
                <a:solidFill>
                  <a:schemeClr val="tx1"/>
                </a:solidFill>
              </a:rPr>
              <a:t>Điểm tựa tinh thần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400" i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7: </a:t>
            </a:r>
            <a:r>
              <a:rPr lang="en" sz="1400" i="1" dirty="0" smtClean="0">
                <a:solidFill>
                  <a:schemeClr val="tx1"/>
                </a:solidFill>
              </a:rPr>
              <a:t>Gia đình yêu thương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400" i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8: </a:t>
            </a:r>
            <a:r>
              <a:rPr lang="en" sz="1400" i="1" dirty="0" smtClean="0">
                <a:solidFill>
                  <a:schemeClr val="tx1"/>
                </a:solidFill>
              </a:rPr>
              <a:t>Những góc nhìn cuộc sống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400" i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9: </a:t>
            </a:r>
            <a:r>
              <a:rPr lang="en" sz="1400" i="1" dirty="0" smtClean="0">
                <a:solidFill>
                  <a:schemeClr val="tx1"/>
                </a:solidFill>
              </a:rPr>
              <a:t>Nuôi dưỡng tâm hồn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1400" i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Bài 10: </a:t>
            </a:r>
            <a:r>
              <a:rPr lang="en" sz="1400" i="1" dirty="0" smtClean="0">
                <a:solidFill>
                  <a:schemeClr val="tx1"/>
                </a:solidFill>
              </a:rPr>
              <a:t>Mẹ thiên nhiên</a:t>
            </a:r>
          </a:p>
        </p:txBody>
      </p:sp>
    </p:spTree>
    <p:extLst>
      <p:ext uri="{BB962C8B-B14F-4D97-AF65-F5344CB8AC3E}">
        <p14:creationId xmlns:p14="http://schemas.microsoft.com/office/powerpoint/2010/main" val="1349226561"/>
      </p:ext>
    </p:extLst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7" grpId="0" animBg="1"/>
      <p:bldP spid="48" grpId="0" build="p"/>
      <p:bldP spid="49" grpId="0" build="p"/>
      <p:bldP spid="50" grpId="0" build="p"/>
      <p:bldP spid="57" grpId="0" build="p"/>
      <p:bldP spid="58" grpId="0" build="p"/>
      <p:bldP spid="59" grpId="0" build="p"/>
      <p:bldP spid="60" grpId="0" build="p"/>
      <p:bldP spid="61" grpId="0" build="p"/>
      <p:bldP spid="63" grpId="0" build="p"/>
      <p:bldP spid="64" grpId="0" build="p"/>
      <p:bldP spid="65" grpId="0" build="p"/>
      <p:bldP spid="66" grpId="0" build="p"/>
      <p:bldP spid="67" grpId="0" build="p"/>
      <p:bldP spid="39" grpId="0" build="p" animBg="1"/>
      <p:bldP spid="39" grpId="1" build="p" animBg="1"/>
      <p:bldP spid="39" grpId="2" uiExpand="1" build="p" animBg="1"/>
      <p:bldP spid="39" grpId="3" uiExpand="1" build="p" animBg="1"/>
      <p:bldP spid="39" grpId="4" uiExpand="1" build="p" animBg="1"/>
      <p:bldP spid="39" grpId="5" uiExpand="1" build="p" animBg="1"/>
      <p:bldP spid="39" grpId="6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414649" y="1572366"/>
            <a:ext cx="5753100" cy="3513983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7"/>
          <p:cNvSpPr txBox="1">
            <a:spLocks noGrp="1"/>
          </p:cNvSpPr>
          <p:nvPr>
            <p:ph type="ctrTitle"/>
          </p:nvPr>
        </p:nvSpPr>
        <p:spPr>
          <a:xfrm>
            <a:off x="497673" y="133350"/>
            <a:ext cx="32490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YÊU VĂN HỌC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1" name="Google Shape;711;p27"/>
          <p:cNvSpPr txBox="1">
            <a:spLocks noGrp="1"/>
          </p:cNvSpPr>
          <p:nvPr>
            <p:ph type="subTitle" idx="1"/>
          </p:nvPr>
        </p:nvSpPr>
        <p:spPr>
          <a:xfrm>
            <a:off x="633949" y="1887357"/>
            <a:ext cx="5314500" cy="2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Sử dụng sổ tay Ngữ văn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Sưu tầm video, tranh ảnh, bài hát về bài học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Tạo nhóm thảo luận môn học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Làm thẻ thông tin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Thực hiện các sản phẩm sáng tạo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Câu lạc bộ đọc sách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958955" y="0"/>
            <a:ext cx="2326437" cy="79259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1471925" y="386091"/>
            <a:ext cx="3638549" cy="5876268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7"/>
          <p:cNvGrpSpPr/>
          <p:nvPr/>
        </p:nvGrpSpPr>
        <p:grpSpPr>
          <a:xfrm>
            <a:off x="7271330" y="1920365"/>
            <a:ext cx="1862374" cy="2056521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-469390" y="245003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878;p31"/>
          <p:cNvSpPr txBox="1">
            <a:spLocks/>
          </p:cNvSpPr>
          <p:nvPr/>
        </p:nvSpPr>
        <p:spPr>
          <a:xfrm>
            <a:off x="1097250" y="692921"/>
            <a:ext cx="7848601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 smtClean="0">
                <a:solidFill>
                  <a:srgbClr val="FFC000"/>
                </a:solidFill>
                <a:latin typeface="Permanent Marker" charset="0"/>
              </a:rPr>
              <a:t>2. Phương pháp học tập môn Ngữ văn</a:t>
            </a:r>
            <a:endParaRPr lang="vi-VN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574</Words>
  <Application>Microsoft Office PowerPoint</Application>
  <PresentationFormat>On-screen Show (16:9)</PresentationFormat>
  <Paragraphs>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Comfortaa</vt:lpstr>
      <vt:lpstr>Calibri</vt:lpstr>
      <vt:lpstr>Permanent Marker</vt:lpstr>
      <vt:lpstr>SKETCH LESSON</vt:lpstr>
      <vt:lpstr>BÀI MỞ ĐẦU </vt:lpstr>
      <vt:lpstr>YÊU CẦU CẦN ĐẠT</vt:lpstr>
      <vt:lpstr>I. NÓI VÀ NGHE</vt:lpstr>
      <vt:lpstr>1. Viết cảm nghĩ của em về  môi trường học tập mới</vt:lpstr>
      <vt:lpstr>2. Chia sẻ ý kiến với các bạn</vt:lpstr>
      <vt:lpstr>II. ĐỌC</vt:lpstr>
      <vt:lpstr>1. nội dung cơ bản của  sách giáo khoa ngữ văn 6</vt:lpstr>
      <vt:lpstr>1. nội dung cơ bản của  sách giáo khoa ngữ văn 6</vt:lpstr>
      <vt:lpstr>EM YÊU VĂN HỌC</vt:lpstr>
      <vt:lpstr>III. VIẾT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MỞ ĐẦU HÒA NHẬP VÀO  MÔI TRƯỜNG MỚI</dc:title>
  <dc:creator>Administrator</dc:creator>
  <cp:lastModifiedBy>Windows User</cp:lastModifiedBy>
  <cp:revision>46</cp:revision>
  <dcterms:modified xsi:type="dcterms:W3CDTF">2021-09-11T04:33:57Z</dcterms:modified>
</cp:coreProperties>
</file>