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6"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04085-F66E-466F-8FEB-519CEFA44513}" type="datetimeFigureOut">
              <a:rPr lang="en-US" smtClean="0"/>
              <a:t>07/09/2021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71A7D-414B-430B-97C3-56B819272F50}" type="slidenum">
              <a:rPr lang="en-US" smtClean="0"/>
              <a:t>‹#›</a:t>
            </a:fld>
            <a:endParaRPr lang="en-US"/>
          </a:p>
        </p:txBody>
      </p:sp>
    </p:spTree>
    <p:extLst>
      <p:ext uri="{BB962C8B-B14F-4D97-AF65-F5344CB8AC3E}">
        <p14:creationId xmlns:p14="http://schemas.microsoft.com/office/powerpoint/2010/main" val="2683160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55344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91EB7E-5764-47CD-AF80-8D5C99CA55A6}" type="datetimeFigureOut">
              <a:rPr lang="en-US" smtClean="0"/>
              <a:t>07/09/2021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4141181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91EB7E-5764-47CD-AF80-8D5C99CA55A6}" type="datetimeFigureOut">
              <a:rPr lang="en-US" smtClean="0"/>
              <a:t>07/09/2021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283618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91EB7E-5764-47CD-AF80-8D5C99CA55A6}" type="datetimeFigureOut">
              <a:rPr lang="en-US" smtClean="0"/>
              <a:t>07/09/2021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327600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91EB7E-5764-47CD-AF80-8D5C99CA55A6}" type="datetimeFigureOut">
              <a:rPr lang="en-US" smtClean="0"/>
              <a:t>07/09/2021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187473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91EB7E-5764-47CD-AF80-8D5C99CA55A6}" type="datetimeFigureOut">
              <a:rPr lang="en-US" smtClean="0"/>
              <a:t>07/09/2021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90261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91EB7E-5764-47CD-AF80-8D5C99CA55A6}" type="datetimeFigureOut">
              <a:rPr lang="en-US" smtClean="0"/>
              <a:t>07/09/2021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543678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91EB7E-5764-47CD-AF80-8D5C99CA55A6}" type="datetimeFigureOut">
              <a:rPr lang="en-US" smtClean="0"/>
              <a:t>07/09/2021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333843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91EB7E-5764-47CD-AF80-8D5C99CA55A6}" type="datetimeFigureOut">
              <a:rPr lang="en-US" smtClean="0"/>
              <a:t>07/09/2021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3552828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1EB7E-5764-47CD-AF80-8D5C99CA55A6}" type="datetimeFigureOut">
              <a:rPr lang="en-US" smtClean="0"/>
              <a:t>07/09/2021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85674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91EB7E-5764-47CD-AF80-8D5C99CA55A6}" type="datetimeFigureOut">
              <a:rPr lang="en-US" smtClean="0"/>
              <a:t>07/09/2021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922398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91EB7E-5764-47CD-AF80-8D5C99CA55A6}" type="datetimeFigureOut">
              <a:rPr lang="en-US" smtClean="0"/>
              <a:t>07/09/2021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36C50E-B26F-4469-A639-207F08C1F605}" type="slidenum">
              <a:rPr lang="en-US" smtClean="0"/>
              <a:t>‹#›</a:t>
            </a:fld>
            <a:endParaRPr lang="en-US"/>
          </a:p>
        </p:txBody>
      </p:sp>
    </p:spTree>
    <p:extLst>
      <p:ext uri="{BB962C8B-B14F-4D97-AF65-F5344CB8AC3E}">
        <p14:creationId xmlns:p14="http://schemas.microsoft.com/office/powerpoint/2010/main" val="64494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1EB7E-5764-47CD-AF80-8D5C99CA55A6}" type="datetimeFigureOut">
              <a:rPr lang="en-US" smtClean="0"/>
              <a:t>07/09/2021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6C50E-B26F-4469-A639-207F08C1F605}" type="slidenum">
              <a:rPr lang="en-US" smtClean="0"/>
              <a:t>‹#›</a:t>
            </a:fld>
            <a:endParaRPr lang="en-US"/>
          </a:p>
        </p:txBody>
      </p:sp>
    </p:spTree>
    <p:extLst>
      <p:ext uri="{BB962C8B-B14F-4D97-AF65-F5344CB8AC3E}">
        <p14:creationId xmlns:p14="http://schemas.microsoft.com/office/powerpoint/2010/main" val="1850320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ixpress - Create , animation &amp; intros - My Account">
            <a:hlinkClick r:id="" action="ppaction://media"/>
            <a:extLst>
              <a:ext uri="{FF2B5EF4-FFF2-40B4-BE49-F238E27FC236}">
                <a16:creationId xmlns:a16="http://schemas.microsoft.com/office/drawing/2014/main" xmlns="" id="{345FDBAD-5160-45E5-BF7D-6609273590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8424"/>
            <a:ext cx="12115447" cy="6759575"/>
          </a:xfrm>
          <a:prstGeom prst="rect">
            <a:avLst/>
          </a:prstGeom>
        </p:spPr>
      </p:pic>
    </p:spTree>
    <p:extLst>
      <p:ext uri="{BB962C8B-B14F-4D97-AF65-F5344CB8AC3E}">
        <p14:creationId xmlns:p14="http://schemas.microsoft.com/office/powerpoint/2010/main" val="21696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34775"/>
            <a:ext cx="8229600" cy="2133599"/>
          </a:xfrm>
        </p:spPr>
        <p:txBody>
          <a:bodyPr>
            <a:noAutofit/>
          </a:bodyPr>
          <a:lstStyle/>
          <a:p>
            <a:pPr marL="0" indent="0" algn="just">
              <a:lnSpc>
                <a:spcPct val="115000"/>
              </a:lnSpc>
              <a:spcBef>
                <a:spcPts val="0"/>
              </a:spcBef>
              <a:buNone/>
            </a:pPr>
            <a:r>
              <a:rPr lang="vi-VN" i="1" dirty="0">
                <a:solidFill>
                  <a:srgbClr val="002060"/>
                </a:solidFill>
                <a:latin typeface="Times New Roman" panose="02020603050405020304" pitchFamily="18" charset="0"/>
                <a:ea typeface="Calibri" panose="020F0502020204030204" pitchFamily="34" charset="0"/>
              </a:rPr>
              <a:t>Trên Trái Đất có những nơi mưa nhiều quanh năm, thảm thực vật xanh tốt, có những nơi khô nóng, vài năm không có mưa, không có loài thực vật nào có thể sinh sống</a:t>
            </a:r>
            <a:r>
              <a:rPr lang="en-US" i="1" dirty="0">
                <a:solidFill>
                  <a:srgbClr val="002060"/>
                </a:solidFill>
                <a:latin typeface="Times New Roman" panose="02020603050405020304" pitchFamily="18" charset="0"/>
                <a:ea typeface="Calibri" panose="020F0502020204030204" pitchFamily="34" charset="0"/>
              </a:rPr>
              <a:t>.</a:t>
            </a:r>
          </a:p>
          <a:p>
            <a:endParaRPr lang="en-US" dirty="0"/>
          </a:p>
        </p:txBody>
      </p:sp>
      <p:sp>
        <p:nvSpPr>
          <p:cNvPr id="4" name="Title 1"/>
          <p:cNvSpPr txBox="1">
            <a:spLocks/>
          </p:cNvSpPr>
          <p:nvPr/>
        </p:nvSpPr>
        <p:spPr>
          <a:xfrm>
            <a:off x="1524000"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a:solidFill>
                  <a:srgbClr val="1F497D">
                    <a:lumMod val="50000"/>
                  </a:srgbClr>
                </a:solidFill>
                <a:latin typeface="Times New Roman" panose="02020603050405020304" pitchFamily="18" charset="0"/>
                <a:cs typeface="Times New Roman" panose="02020603050405020304" pitchFamily="18" charset="0"/>
              </a:rPr>
              <a:t>I. SỰ LÍ THÚ CỦA VIỆC HỌC MÔN ĐỊA LÍ</a:t>
            </a:r>
            <a:endParaRPr lang="en-US" sz="3200" dirty="0">
              <a:solidFill>
                <a:srgbClr val="1F497D">
                  <a:lumMod val="50000"/>
                </a:srgbClr>
              </a:solidFill>
              <a:latin typeface="Times New Roman" panose="02020603050405020304" pitchFamily="18" charset="0"/>
              <a:cs typeface="Times New Roman" panose="02020603050405020304" pitchFamily="18" charset="0"/>
            </a:endParaRPr>
          </a:p>
        </p:txBody>
      </p:sp>
      <p:sp>
        <p:nvSpPr>
          <p:cNvPr id="5" name="Content Placeholder 1"/>
          <p:cNvSpPr txBox="1">
            <a:spLocks/>
          </p:cNvSpPr>
          <p:nvPr/>
        </p:nvSpPr>
        <p:spPr>
          <a:xfrm>
            <a:off x="2362200" y="2438401"/>
            <a:ext cx="8229600" cy="18843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15000"/>
              </a:lnSpc>
            </a:pPr>
            <a:r>
              <a:rPr lang="en-US" dirty="0" err="1">
                <a:solidFill>
                  <a:srgbClr val="002060"/>
                </a:solidFill>
                <a:latin typeface="Times New Roman" panose="02020603050405020304" pitchFamily="18" charset="0"/>
                <a:ea typeface="Calibri" panose="020F0502020204030204" pitchFamily="34" charset="0"/>
              </a:rPr>
              <a:t>Thế</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giới</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rộng</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lớn</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và</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đa</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dạng</a:t>
            </a:r>
            <a:endParaRPr lang="en-US" dirty="0">
              <a:solidFill>
                <a:srgbClr val="002060"/>
              </a:solidFill>
              <a:latin typeface="Times New Roman" panose="02020603050405020304" pitchFamily="18" charset="0"/>
              <a:ea typeface="Calibri" panose="020F0502020204030204" pitchFamily="34" charset="0"/>
            </a:endParaRPr>
          </a:p>
          <a:p>
            <a:pPr algn="just">
              <a:lnSpc>
                <a:spcPct val="115000"/>
              </a:lnSpc>
            </a:pPr>
            <a:r>
              <a:rPr lang="vi-VN" dirty="0">
                <a:solidFill>
                  <a:srgbClr val="002060"/>
                </a:solidFill>
                <a:latin typeface="Times New Roman" panose="02020603050405020304" pitchFamily="18" charset="0"/>
                <a:ea typeface="Calibri" panose="020F0502020204030204" pitchFamily="34" charset="0"/>
              </a:rPr>
              <a:t> Học môn Địa lí sẽ giúp các em lần lượt khám phá những điều lí thú trên. </a:t>
            </a:r>
            <a:endParaRPr lang="en-US" dirty="0">
              <a:solidFill>
                <a:srgbClr val="002060"/>
              </a:solidFill>
              <a:latin typeface="Times New Roman" panose="02020603050405020304" pitchFamily="18" charset="0"/>
              <a:ea typeface="Calibri" panose="020F0502020204030204" pitchFamily="34" charset="0"/>
            </a:endParaRPr>
          </a:p>
          <a:p>
            <a:endParaRPr lang="en-US" dirty="0">
              <a:solidFill>
                <a:srgbClr val="002060"/>
              </a:solidFill>
            </a:endParaRPr>
          </a:p>
        </p:txBody>
      </p:sp>
    </p:spTree>
    <p:extLst>
      <p:ext uri="{BB962C8B-B14F-4D97-AF65-F5344CB8AC3E}">
        <p14:creationId xmlns:p14="http://schemas.microsoft.com/office/powerpoint/2010/main" val="132454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3">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905001"/>
            <a:ext cx="9124244" cy="5486117"/>
          </a:xfrm>
          <a:prstGeom prst="rect">
            <a:avLst/>
          </a:prstGeom>
        </p:spPr>
        <p:txBody>
          <a:bodyPr wrap="square">
            <a:spAutoFit/>
          </a:bodyPr>
          <a:lstStyle/>
          <a:p>
            <a:pPr marL="1447800" algn="just">
              <a:spcBef>
                <a:spcPts val="600"/>
              </a:spcBef>
              <a:spcAft>
                <a:spcPts val="335"/>
              </a:spcAft>
              <a:defRPr/>
            </a:pPr>
            <a:r>
              <a:rPr lang="vi-VN" sz="2400" dirty="0">
                <a:solidFill>
                  <a:srgbClr val="FF0000"/>
                </a:solidFill>
                <a:latin typeface="Times New Roman" panose="02020603050405020304" pitchFamily="18" charset="0"/>
                <a:ea typeface="Segoe UI" panose="020B0502040204020203" pitchFamily="34" charset="0"/>
                <a:cs typeface="Segoe UI" panose="020B0502040204020203" pitchFamily="34" charset="0"/>
              </a:rPr>
              <a:t>Tiu-li Xmít, câu chuyện về một "thiên thần bãi biển"</a:t>
            </a:r>
            <a:endParaRPr lang="en-US" sz="2400" dirty="0">
              <a:solidFill>
                <a:srgbClr val="FF0000"/>
              </a:solidFill>
              <a:latin typeface="Calibri"/>
              <a:ea typeface="Courier New" panose="02070309020205020404" pitchFamily="49" charset="0"/>
            </a:endParaRPr>
          </a:p>
          <a:p>
            <a:pPr marL="38100" marR="25400" indent="279400" algn="just">
              <a:spcBef>
                <a:spcPts val="600"/>
              </a:spcBef>
              <a:defRPr/>
            </a:pP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Ngày 26/12/2004 là ngày xảy ra cơn sóng thần</a:t>
            </a:r>
            <a:r>
              <a:rPr lang="vi-VN" sz="2400" i="1" dirty="0">
                <a:solidFill>
                  <a:srgbClr val="000000"/>
                </a:solidFill>
                <a:latin typeface="Arial" panose="020B0604020202020204" pitchFamily="34" charset="0"/>
                <a:ea typeface="Segoe UI" panose="020B0502040204020203" pitchFamily="34" charset="0"/>
                <a:cs typeface="Segoe UI" panose="020B0502040204020203" pitchFamily="34" charset="0"/>
              </a:rPr>
              <a:t>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khủng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khiếp khiến hơn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100000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người thiệt mạng ở các nước Nam Á. Khi đang dạo chơi trên bãi biển,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Tiu-li</a:t>
            </a:r>
            <a:r>
              <a:rPr lang="en-US" sz="2400" i="1" dirty="0">
                <a:solidFill>
                  <a:srgbClr val="000000"/>
                </a:solidFill>
                <a:latin typeface="Calibri"/>
                <a:ea typeface="Segoe UI" panose="020B0502040204020203" pitchFamily="34" charset="0"/>
                <a:cs typeface="Segoe UI" panose="020B0502040204020203" pitchFamily="34" charset="0"/>
              </a:rPr>
              <a:t>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phát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hiện những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thay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đổi kì lạ của biển và bài học vể thảm hoạ sóng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th</a:t>
            </a:r>
            <a:r>
              <a:rPr lang="en-US" sz="2400" i="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ầ</a:t>
            </a:r>
            <a:r>
              <a:rPr lang="vi-VN" sz="2400" i="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n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trong giờ Địa lí chợt loé lên trong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đ</a:t>
            </a:r>
            <a:r>
              <a:rPr lang="en-US" sz="2400" i="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ầ</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u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cô bé.</a:t>
            </a:r>
            <a:endParaRPr lang="en-US" sz="2400" i="1" dirty="0">
              <a:solidFill>
                <a:srgbClr val="000000"/>
              </a:solidFill>
              <a:latin typeface="Calibri"/>
              <a:ea typeface="Courier New" panose="02070309020205020404" pitchFamily="49" charset="0"/>
            </a:endParaRPr>
          </a:p>
          <a:p>
            <a:pPr marL="38100" marR="25400" indent="279400" algn="just">
              <a:spcBef>
                <a:spcPts val="600"/>
              </a:spcBef>
              <a:defRPr/>
            </a:pP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Ở phía xa, đại dương đột nhiên nổi lên một cơn sóng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tr</a:t>
            </a:r>
            <a:r>
              <a:rPr lang="en-US" sz="2400" i="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ắ</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ng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rất lớn. Nước biển đột nhiên rút xuống để lộ ra một khoảng trống lớn, những bong bóng nước lớn sủi lên,... Đó là dấu hiệu của một trận sóng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th</a:t>
            </a:r>
            <a:r>
              <a:rPr lang="en-US" sz="2400" i="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ầ</a:t>
            </a:r>
            <a:r>
              <a:rPr lang="vi-VN" sz="2400" i="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n</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a:t>
            </a:r>
            <a:endParaRPr lang="en-US" sz="2400" i="1" dirty="0">
              <a:solidFill>
                <a:srgbClr val="000000"/>
              </a:solidFill>
              <a:latin typeface="Calibri"/>
              <a:ea typeface="Courier New" panose="02070309020205020404" pitchFamily="49" charset="0"/>
            </a:endParaRPr>
          </a:p>
          <a:p>
            <a:pPr marL="38100" marR="25400" indent="279400" algn="just">
              <a:spcBef>
                <a:spcPts val="600"/>
              </a:spcBef>
              <a:defRPr/>
            </a:pP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Ngay lập tức cô bé nhờ cha mẹ </a:t>
            </a:r>
            <a:r>
              <a:rPr lang="en-US" sz="2400" i="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li</a:t>
            </a:r>
            <a:r>
              <a:rPr lang="vi-VN" sz="2400" i="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ên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lạc với nhân viên bờ biển nhanh chóng yêu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cầu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du khách rời đi. Chỉ vài phút sau, ngọn sóng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th</a:t>
            </a:r>
            <a:r>
              <a:rPr lang="en-US" sz="2400" i="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ầ</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n đổ</a:t>
            </a:r>
            <a:r>
              <a:rPr lang="en-US" sz="2400" i="1" dirty="0">
                <a:solidFill>
                  <a:srgbClr val="000000"/>
                </a:solidFill>
                <a:latin typeface="Calibri"/>
                <a:ea typeface="Segoe UI" panose="020B0502040204020203" pitchFamily="34" charset="0"/>
                <a:cs typeface="Segoe UI" panose="020B0502040204020203" pitchFamily="34" charset="0"/>
              </a:rPr>
              <a:t>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ập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vào, nuốt gọn bãi biển.</a:t>
            </a:r>
            <a:endParaRPr lang="en-US" sz="2400" i="1" dirty="0">
              <a:solidFill>
                <a:srgbClr val="000000"/>
              </a:solidFill>
              <a:latin typeface="Calibri"/>
              <a:ea typeface="Courier New" panose="02070309020205020404" pitchFamily="49" charset="0"/>
            </a:endParaRPr>
          </a:p>
          <a:p>
            <a:pPr marR="25400" algn="just">
              <a:spcBef>
                <a:spcPts val="600"/>
              </a:spcBef>
              <a:defRPr/>
            </a:pPr>
            <a:r>
              <a:rPr lang="vi-VN" sz="2400" dirty="0">
                <a:solidFill>
                  <a:srgbClr val="000000"/>
                </a:solidFill>
                <a:latin typeface="Times New Roman" panose="02020603050405020304" pitchFamily="18" charset="0"/>
                <a:ea typeface="Segoe UI" panose="020B0502040204020203" pitchFamily="34" charset="0"/>
                <a:cs typeface="Segoe UI" panose="020B0502040204020203" pitchFamily="34" charset="0"/>
              </a:rPr>
              <a:t>(Trích </a:t>
            </a:r>
            <a:r>
              <a:rPr lang="vi-VN" sz="2400" i="1" dirty="0">
                <a:solidFill>
                  <a:srgbClr val="000000"/>
                </a:solidFill>
                <a:latin typeface="Times New Roman" panose="02020603050405020304" pitchFamily="18" charset="0"/>
                <a:ea typeface="Segoe UI" panose="020B0502040204020203" pitchFamily="34" charset="0"/>
                <a:cs typeface="Segoe UI" panose="020B0502040204020203" pitchFamily="34" charset="0"/>
              </a:rPr>
              <a:t>Mười vạn câu hỏi vì sao,</a:t>
            </a:r>
            <a:r>
              <a:rPr lang="vi-VN" sz="2400" dirty="0">
                <a:solidFill>
                  <a:srgbClr val="000000"/>
                </a:solidFill>
                <a:latin typeface="Times New Roman" panose="02020603050405020304" pitchFamily="18" charset="0"/>
                <a:ea typeface="Segoe UI" panose="020B0502040204020203" pitchFamily="34" charset="0"/>
                <a:cs typeface="Segoe UI" panose="020B0502040204020203" pitchFamily="34" charset="0"/>
              </a:rPr>
              <a:t> NXB. Giáo dụcViệt Nam, 2016)</a:t>
            </a:r>
            <a:endParaRPr lang="en-US" sz="2400" dirty="0">
              <a:solidFill>
                <a:srgbClr val="000000"/>
              </a:solidFill>
              <a:latin typeface="Calibri"/>
              <a:ea typeface="Courier New" panose="02070309020205020404" pitchFamily="49" charset="0"/>
            </a:endParaRPr>
          </a:p>
          <a:p>
            <a:pPr algn="just">
              <a:defRPr/>
            </a:pPr>
            <a:r>
              <a:rPr lang="vi-VN" sz="2000" dirty="0">
                <a:solidFill>
                  <a:srgbClr val="000000"/>
                </a:solidFill>
                <a:latin typeface="Times New Roman" panose="02020603050405020304" pitchFamily="18" charset="0"/>
                <a:ea typeface="Courier New" panose="02070309020205020404" pitchFamily="49" charset="0"/>
              </a:rPr>
              <a:t/>
            </a:r>
            <a:br>
              <a:rPr lang="vi-VN" sz="2000" dirty="0">
                <a:solidFill>
                  <a:srgbClr val="000000"/>
                </a:solidFill>
                <a:latin typeface="Times New Roman" panose="02020603050405020304" pitchFamily="18" charset="0"/>
                <a:ea typeface="Courier New" panose="02070309020205020404" pitchFamily="49" charset="0"/>
              </a:rPr>
            </a:br>
            <a:endParaRPr lang="en-US" sz="2000" dirty="0">
              <a:solidFill>
                <a:prstClr val="black"/>
              </a:solidFill>
              <a:latin typeface="Calibri"/>
            </a:endParaRPr>
          </a:p>
        </p:txBody>
      </p:sp>
      <p:sp>
        <p:nvSpPr>
          <p:cNvPr id="3" name="Title 1"/>
          <p:cNvSpPr txBox="1">
            <a:spLocks/>
          </p:cNvSpPr>
          <p:nvPr/>
        </p:nvSpPr>
        <p:spPr>
          <a:xfrm>
            <a:off x="1524000"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a:solidFill>
                  <a:srgbClr val="1F497D">
                    <a:lumMod val="50000"/>
                  </a:srgbClr>
                </a:solidFill>
                <a:latin typeface="Times New Roman" panose="02020603050405020304" pitchFamily="18" charset="0"/>
                <a:cs typeface="Times New Roman" panose="02020603050405020304" pitchFamily="18" charset="0"/>
              </a:rPr>
              <a:t>II. VAI TRÒ CỦA ĐỊA LÍ TRONG CUỘC SỐNG</a:t>
            </a:r>
            <a:endParaRPr lang="en-US" sz="3200" dirty="0">
              <a:solidFill>
                <a:srgbClr val="1F497D">
                  <a:lumMod val="50000"/>
                </a:srgbClr>
              </a:solidFill>
              <a:latin typeface="Times New Roman" panose="02020603050405020304" pitchFamily="18" charset="0"/>
              <a:cs typeface="Times New Roman" panose="02020603050405020304" pitchFamily="18" charset="0"/>
            </a:endParaRPr>
          </a:p>
        </p:txBody>
      </p:sp>
      <p:pic>
        <p:nvPicPr>
          <p:cNvPr id="4" name="Picture 3" descr="C:\Users\ASUS\AppData\Local\Temp\FineReader11\media\image292.jpeg"/>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22684"/>
            <a:ext cx="2514600" cy="882316"/>
          </a:xfrm>
          <a:prstGeom prst="rect">
            <a:avLst/>
          </a:prstGeom>
          <a:noFill/>
          <a:ln>
            <a:noFill/>
          </a:ln>
        </p:spPr>
      </p:pic>
      <p:sp>
        <p:nvSpPr>
          <p:cNvPr id="5" name="Oval 4"/>
          <p:cNvSpPr/>
          <p:nvPr/>
        </p:nvSpPr>
        <p:spPr>
          <a:xfrm>
            <a:off x="4572000" y="0"/>
            <a:ext cx="7010400" cy="1942926"/>
          </a:xfrm>
          <a:prstGeom prst="ellipse">
            <a:avLst/>
          </a:prstGeom>
          <a:solidFill>
            <a:schemeClr val="tx1"/>
          </a:solidFill>
          <a:ln w="25400" cap="flat" cmpd="sng" algn="ctr">
            <a:solidFill>
              <a:srgbClr val="4F81BD">
                <a:shade val="50000"/>
              </a:srgbClr>
            </a:solidFill>
            <a:prstDash val="solid"/>
          </a:ln>
          <a:effectLst/>
        </p:spPr>
        <p:txBody>
          <a:bodyPr rtlCol="0" anchor="ctr"/>
          <a:lstStyle/>
          <a:p>
            <a:pPr algn="ctr">
              <a:defRPr/>
            </a:pPr>
            <a:r>
              <a:rPr lang="en-US" sz="3200" b="1" i="1" kern="0" dirty="0" err="1">
                <a:solidFill>
                  <a:schemeClr val="bg1"/>
                </a:solidFill>
                <a:latin typeface="Times New Roman" panose="02020603050405020304" pitchFamily="18" charset="0"/>
                <a:cs typeface="Times New Roman" panose="02020603050405020304" pitchFamily="18" charset="0"/>
              </a:rPr>
              <a:t>Làm</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sao</a:t>
            </a:r>
            <a:r>
              <a:rPr lang="en-US" sz="3200" b="1" i="1" kern="0" dirty="0">
                <a:solidFill>
                  <a:schemeClr val="bg1"/>
                </a:solidFill>
                <a:latin typeface="Times New Roman" panose="02020603050405020304" pitchFamily="18" charset="0"/>
                <a:cs typeface="Times New Roman" panose="02020603050405020304" pitchFamily="18" charset="0"/>
              </a:rPr>
              <a:t> Tiu-li </a:t>
            </a:r>
            <a:r>
              <a:rPr lang="en-US" sz="3200" b="1" i="1" kern="0" dirty="0" err="1">
                <a:solidFill>
                  <a:schemeClr val="bg1"/>
                </a:solidFill>
                <a:latin typeface="Times New Roman" panose="02020603050405020304" pitchFamily="18" charset="0"/>
                <a:cs typeface="Times New Roman" panose="02020603050405020304" pitchFamily="18" charset="0"/>
              </a:rPr>
              <a:t>có</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thể</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tránh</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được</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sóng</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thần</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và</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cứu</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được</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nhiều</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người</a:t>
            </a:r>
            <a:r>
              <a:rPr lang="en-US" sz="3200" b="1" i="1" kern="0" dirty="0">
                <a:solidFill>
                  <a:schemeClr val="bg1"/>
                </a:solidFill>
                <a:latin typeface="Times New Roman" panose="02020603050405020304" pitchFamily="18" charset="0"/>
                <a:cs typeface="Times New Roman" panose="02020603050405020304" pitchFamily="18" charset="0"/>
              </a:rPr>
              <a:t> </a:t>
            </a:r>
            <a:r>
              <a:rPr lang="en-US" sz="3200" b="1" i="1" kern="0" dirty="0" err="1">
                <a:solidFill>
                  <a:schemeClr val="bg1"/>
                </a:solidFill>
                <a:latin typeface="Times New Roman" panose="02020603050405020304" pitchFamily="18" charset="0"/>
                <a:cs typeface="Times New Roman" panose="02020603050405020304" pitchFamily="18" charset="0"/>
              </a:rPr>
              <a:t>khác</a:t>
            </a:r>
            <a:r>
              <a:rPr lang="en-US" sz="3200" b="1" i="1" kern="0" dirty="0">
                <a:solidFill>
                  <a:schemeClr val="bg1"/>
                </a:solidFill>
                <a:latin typeface="Times New Roman" panose="02020603050405020304" pitchFamily="18" charset="0"/>
                <a:cs typeface="Times New Roman" panose="02020603050405020304" pitchFamily="18" charset="0"/>
              </a:rPr>
              <a:t>? </a:t>
            </a:r>
          </a:p>
        </p:txBody>
      </p:sp>
      <p:cxnSp>
        <p:nvCxnSpPr>
          <p:cNvPr id="7" name="Straight Connector 6"/>
          <p:cNvCxnSpPr/>
          <p:nvPr/>
        </p:nvCxnSpPr>
        <p:spPr>
          <a:xfrm>
            <a:off x="3505200" y="42672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4648200"/>
            <a:ext cx="861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76400" y="5029201"/>
            <a:ext cx="8382000" cy="376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5-Point Star 11"/>
          <p:cNvSpPr/>
          <p:nvPr/>
        </p:nvSpPr>
        <p:spPr>
          <a:xfrm>
            <a:off x="4494835" y="245007"/>
            <a:ext cx="6963834" cy="3774908"/>
          </a:xfrm>
          <a:prstGeom prst="star5">
            <a:avLst>
              <a:gd name="adj" fmla="val 27419"/>
              <a:gd name="hf" fmla="val 105146"/>
              <a:gd name="vf" fmla="val 11055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tx2"/>
                </a:solidFill>
                <a:latin typeface="Times New Roman" panose="02020603050405020304" pitchFamily="18" charset="0"/>
                <a:cs typeface="Times New Roman" panose="02020603050405020304" pitchFamily="18" charset="0"/>
              </a:rPr>
              <a:t>-</a:t>
            </a:r>
            <a:r>
              <a:rPr lang="vi-VN" sz="2800" i="1" dirty="0">
                <a:solidFill>
                  <a:schemeClr val="tx2"/>
                </a:solidFill>
                <a:latin typeface="Times New Roman" panose="02020603050405020304" pitchFamily="18" charset="0"/>
                <a:cs typeface="Times New Roman" panose="02020603050405020304" pitchFamily="18" charset="0"/>
              </a:rPr>
              <a:t> Có</a:t>
            </a:r>
            <a:r>
              <a:rPr lang="en-US" sz="2800" i="1" dirty="0">
                <a:solidFill>
                  <a:schemeClr val="tx2"/>
                </a:solidFill>
                <a:latin typeface="Times New Roman" panose="02020603050405020304" pitchFamily="18" charset="0"/>
                <a:cs typeface="Times New Roman" panose="02020603050405020304" pitchFamily="18" charset="0"/>
              </a:rPr>
              <a:t> </a:t>
            </a:r>
            <a:r>
              <a:rPr lang="vi-VN" sz="2800" i="1" dirty="0">
                <a:solidFill>
                  <a:schemeClr val="tx2"/>
                </a:solidFill>
                <a:latin typeface="Times New Roman" panose="02020603050405020304" pitchFamily="18" charset="0"/>
                <a:cs typeface="Times New Roman" panose="02020603050405020304" pitchFamily="18" charset="0"/>
              </a:rPr>
              <a:t>k</a:t>
            </a:r>
            <a:r>
              <a:rPr lang="en-US" sz="2800" i="1" dirty="0">
                <a:solidFill>
                  <a:schemeClr val="tx2"/>
                </a:solidFill>
                <a:latin typeface="Times New Roman" panose="02020603050405020304" pitchFamily="18" charset="0"/>
                <a:cs typeface="Times New Roman" panose="02020603050405020304" pitchFamily="18" charset="0"/>
              </a:rPr>
              <a:t>ĩ </a:t>
            </a:r>
            <a:r>
              <a:rPr lang="en-US" sz="2800" i="1" dirty="0" err="1">
                <a:solidFill>
                  <a:schemeClr val="tx2"/>
                </a:solidFill>
                <a:latin typeface="Times New Roman" panose="02020603050405020304" pitchFamily="18" charset="0"/>
                <a:cs typeface="Times New Roman" panose="02020603050405020304" pitchFamily="18" charset="0"/>
              </a:rPr>
              <a:t>năng</a:t>
            </a:r>
            <a:r>
              <a:rPr lang="en-US" sz="2800" i="1" dirty="0">
                <a:solidFill>
                  <a:schemeClr val="tx2"/>
                </a:solidFill>
                <a:latin typeface="Times New Roman" panose="02020603050405020304" pitchFamily="18" charset="0"/>
                <a:cs typeface="Times New Roman" panose="02020603050405020304" pitchFamily="18" charset="0"/>
              </a:rPr>
              <a:t> </a:t>
            </a:r>
            <a:r>
              <a:rPr lang="en-US" sz="2800" i="1" dirty="0" err="1">
                <a:solidFill>
                  <a:schemeClr val="tx2"/>
                </a:solidFill>
                <a:latin typeface="Times New Roman" panose="02020603050405020304" pitchFamily="18" charset="0"/>
                <a:cs typeface="Times New Roman" panose="02020603050405020304" pitchFamily="18" charset="0"/>
              </a:rPr>
              <a:t>quan</a:t>
            </a:r>
            <a:r>
              <a:rPr lang="en-US" sz="2800" i="1" dirty="0">
                <a:solidFill>
                  <a:schemeClr val="tx2"/>
                </a:solidFill>
                <a:latin typeface="Times New Roman" panose="02020603050405020304" pitchFamily="18" charset="0"/>
                <a:cs typeface="Times New Roman" panose="02020603050405020304" pitchFamily="18" charset="0"/>
              </a:rPr>
              <a:t> </a:t>
            </a:r>
            <a:r>
              <a:rPr lang="en-US" sz="2800" i="1" dirty="0" err="1">
                <a:solidFill>
                  <a:schemeClr val="tx2"/>
                </a:solidFill>
                <a:latin typeface="Times New Roman" panose="02020603050405020304" pitchFamily="18" charset="0"/>
                <a:cs typeface="Times New Roman" panose="02020603050405020304" pitchFamily="18" charset="0"/>
              </a:rPr>
              <a:t>sát</a:t>
            </a:r>
            <a:r>
              <a:rPr lang="en-US" sz="2800" i="1" dirty="0">
                <a:solidFill>
                  <a:schemeClr val="tx2"/>
                </a:solidFill>
                <a:latin typeface="Times New Roman" panose="02020603050405020304" pitchFamily="18" charset="0"/>
                <a:cs typeface="Times New Roman" panose="02020603050405020304" pitchFamily="18" charset="0"/>
              </a:rPr>
              <a:t> </a:t>
            </a:r>
            <a:r>
              <a:rPr lang="en-US" sz="2800" i="1" dirty="0" err="1">
                <a:solidFill>
                  <a:schemeClr val="tx2"/>
                </a:solidFill>
                <a:latin typeface="Times New Roman" panose="02020603050405020304" pitchFamily="18" charset="0"/>
                <a:cs typeface="Times New Roman" panose="02020603050405020304" pitchFamily="18" charset="0"/>
              </a:rPr>
              <a:t>tốt</a:t>
            </a:r>
            <a:endParaRPr lang="en-US" sz="2800" i="1" dirty="0">
              <a:solidFill>
                <a:schemeClr val="tx2"/>
              </a:solidFill>
              <a:latin typeface="Times New Roman" panose="02020603050405020304" pitchFamily="18" charset="0"/>
              <a:cs typeface="Times New Roman" panose="02020603050405020304" pitchFamily="18" charset="0"/>
            </a:endParaRPr>
          </a:p>
          <a:p>
            <a:r>
              <a:rPr lang="en-US" sz="2800" i="1" dirty="0">
                <a:solidFill>
                  <a:schemeClr val="tx2"/>
                </a:solidFill>
                <a:latin typeface="Times New Roman" panose="02020603050405020304" pitchFamily="18" charset="0"/>
                <a:cs typeface="Times New Roman" panose="02020603050405020304" pitchFamily="18" charset="0"/>
              </a:rPr>
              <a:t>- </a:t>
            </a:r>
            <a:r>
              <a:rPr lang="vi-VN" sz="2800" i="1" dirty="0">
                <a:solidFill>
                  <a:schemeClr val="tx2"/>
                </a:solidFill>
                <a:latin typeface="Times New Roman" panose="02020603050405020304" pitchFamily="18" charset="0"/>
                <a:cs typeface="Times New Roman" panose="02020603050405020304" pitchFamily="18" charset="0"/>
              </a:rPr>
              <a:t>Có kiến </a:t>
            </a:r>
            <a:r>
              <a:rPr lang="vi-VN" sz="2800" i="1" dirty="0">
                <a:solidFill>
                  <a:schemeClr val="tx2"/>
                </a:solidFill>
                <a:latin typeface="Times New Roman" panose="02020603050405020304" pitchFamily="18" charset="0"/>
                <a:cs typeface="Times New Roman" panose="02020603050405020304" pitchFamily="18" charset="0"/>
              </a:rPr>
              <a:t>thức và kĩ năng phòng tránh sóng </a:t>
            </a:r>
            <a:r>
              <a:rPr lang="vi-VN" sz="2800" i="1" dirty="0">
                <a:solidFill>
                  <a:schemeClr val="tx2"/>
                </a:solidFill>
                <a:latin typeface="Times New Roman" panose="02020603050405020304" pitchFamily="18" charset="0"/>
                <a:cs typeface="Times New Roman" panose="02020603050405020304" pitchFamily="18" charset="0"/>
              </a:rPr>
              <a:t>th</a:t>
            </a:r>
            <a:r>
              <a:rPr lang="en-US" sz="2800" i="1" dirty="0">
                <a:solidFill>
                  <a:schemeClr val="tx2"/>
                </a:solidFill>
                <a:latin typeface="Times New Roman" panose="02020603050405020304" pitchFamily="18" charset="0"/>
                <a:cs typeface="Times New Roman" panose="02020603050405020304" pitchFamily="18" charset="0"/>
              </a:rPr>
              <a:t>ầ</a:t>
            </a:r>
            <a:r>
              <a:rPr lang="vi-VN" sz="2800" i="1" dirty="0">
                <a:solidFill>
                  <a:schemeClr val="tx2"/>
                </a:solidFill>
                <a:latin typeface="Times New Roman" panose="02020603050405020304" pitchFamily="18" charset="0"/>
                <a:cs typeface="Times New Roman" panose="02020603050405020304" pitchFamily="18" charset="0"/>
              </a:rPr>
              <a:t>n</a:t>
            </a:r>
            <a:endParaRPr lang="en-US" sz="2800"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19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80445" y="11289"/>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a:solidFill>
                  <a:srgbClr val="1F497D">
                    <a:lumMod val="50000"/>
                  </a:srgbClr>
                </a:solidFill>
                <a:latin typeface="Times New Roman" panose="02020603050405020304" pitchFamily="18" charset="0"/>
                <a:cs typeface="Times New Roman" panose="02020603050405020304" pitchFamily="18" charset="0"/>
              </a:rPr>
              <a:t>II. VAI TRÒ CỦA ĐỊA LÍ TRONG CUỘC SỐNG</a:t>
            </a:r>
            <a:endParaRPr lang="en-US" sz="3200" dirty="0">
              <a:solidFill>
                <a:srgbClr val="1F497D">
                  <a:lumMod val="50000"/>
                </a:srgbClr>
              </a:solidFill>
              <a:latin typeface="Times New Roman" panose="02020603050405020304" pitchFamily="18" charset="0"/>
              <a:cs typeface="Times New Roman" panose="02020603050405020304" pitchFamily="18" charset="0"/>
            </a:endParaRPr>
          </a:p>
        </p:txBody>
      </p:sp>
      <p:sp>
        <p:nvSpPr>
          <p:cNvPr id="5" name="Oval 4"/>
          <p:cNvSpPr/>
          <p:nvPr/>
        </p:nvSpPr>
        <p:spPr>
          <a:xfrm>
            <a:off x="3485446" y="1256428"/>
            <a:ext cx="6355905" cy="2209800"/>
          </a:xfrm>
          <a:prstGeom prst="ellipse">
            <a:avLst/>
          </a:prstGeom>
          <a:solidFill>
            <a:srgbClr val="FFFFCC"/>
          </a:solidFill>
          <a:ln w="25400" cap="flat" cmpd="sng" algn="ctr">
            <a:solidFill>
              <a:srgbClr val="4F81BD">
                <a:shade val="50000"/>
              </a:srgbClr>
            </a:solidFill>
            <a:prstDash val="solid"/>
          </a:ln>
          <a:effectLst/>
        </p:spPr>
        <p:txBody>
          <a:bodyPr rtlCol="0" anchor="ctr"/>
          <a:lstStyle/>
          <a:p>
            <a:pPr algn="ctr"/>
            <a:r>
              <a:rPr lang="nl-NL" sz="3200" b="1" i="1" dirty="0">
                <a:solidFill>
                  <a:srgbClr val="C00000"/>
                </a:solidFill>
                <a:latin typeface="Times New Roman" panose="02020603050405020304" pitchFamily="18" charset="0"/>
                <a:ea typeface="Calibri" panose="020F0502020204030204" pitchFamily="34" charset="0"/>
              </a:rPr>
              <a:t>Theo em vai trò của kiến thức Địa lí đối với cuộc sống là gì</a:t>
            </a:r>
            <a:r>
              <a:rPr lang="nl-NL" sz="3200" b="1" i="1" dirty="0">
                <a:solidFill>
                  <a:srgbClr val="C00000"/>
                </a:solidFill>
                <a:latin typeface="Times New Roman" panose="02020603050405020304" pitchFamily="18" charset="0"/>
                <a:ea typeface="Calibri" panose="020F0502020204030204" pitchFamily="34" charset="0"/>
              </a:rPr>
              <a:t>?</a:t>
            </a:r>
            <a:endParaRPr lang="en-US" sz="3200" b="1" i="1" dirty="0">
              <a:solidFill>
                <a:srgbClr val="C00000"/>
              </a:solidFill>
            </a:endParaRPr>
          </a:p>
        </p:txBody>
      </p:sp>
      <p:sp>
        <p:nvSpPr>
          <p:cNvPr id="6" name="Rectangle 5"/>
          <p:cNvSpPr/>
          <p:nvPr/>
        </p:nvSpPr>
        <p:spPr>
          <a:xfrm>
            <a:off x="1989667" y="1624709"/>
            <a:ext cx="8305800" cy="3739485"/>
          </a:xfrm>
          <a:prstGeom prst="rect">
            <a:avLst/>
          </a:prstGeom>
        </p:spPr>
        <p:txBody>
          <a:bodyPr wrap="square">
            <a:spAutoFit/>
          </a:bodyPr>
          <a:lstStyle/>
          <a:p>
            <a:pPr marL="342900" indent="-342900" algn="just">
              <a:spcBef>
                <a:spcPts val="600"/>
              </a:spcBef>
              <a:spcAft>
                <a:spcPts val="600"/>
              </a:spcAft>
              <a:buFont typeface="Times New Roman" panose="02020603050405020304" pitchFamily="18" charset="0"/>
              <a:buChar char="-"/>
            </a:pPr>
            <a:r>
              <a:rPr lang="en-US" sz="3000" dirty="0" err="1">
                <a:solidFill>
                  <a:schemeClr val="tx2"/>
                </a:solidFill>
                <a:latin typeface="Times New Roman" panose="02020603050405020304" pitchFamily="18" charset="0"/>
                <a:ea typeface="Calibri" panose="020F0502020204030204" pitchFamily="34" charset="0"/>
              </a:rPr>
              <a:t>Phòng</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chống</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thiên</a:t>
            </a:r>
            <a:r>
              <a:rPr lang="en-US" sz="3000" dirty="0">
                <a:solidFill>
                  <a:schemeClr val="tx2"/>
                </a:solidFill>
                <a:latin typeface="Times New Roman" panose="02020603050405020304" pitchFamily="18" charset="0"/>
                <a:ea typeface="Calibri" panose="020F0502020204030204" pitchFamily="34" charset="0"/>
              </a:rPr>
              <a:t> tai.</a:t>
            </a:r>
          </a:p>
          <a:p>
            <a:pPr marL="342900" indent="-342900" algn="just">
              <a:spcBef>
                <a:spcPts val="600"/>
              </a:spcBef>
              <a:spcAft>
                <a:spcPts val="600"/>
              </a:spcAft>
              <a:buFont typeface="Times New Roman" panose="02020603050405020304" pitchFamily="18" charset="0"/>
              <a:buChar char="-"/>
            </a:pPr>
            <a:r>
              <a:rPr lang="en-US" sz="3000" dirty="0">
                <a:solidFill>
                  <a:schemeClr val="tx2"/>
                </a:solidFill>
                <a:latin typeface="Times New Roman" panose="02020603050405020304" pitchFamily="18" charset="0"/>
                <a:ea typeface="Calibri" panose="020F0502020204030204" pitchFamily="34" charset="0"/>
              </a:rPr>
              <a:t>Cho </a:t>
            </a:r>
            <a:r>
              <a:rPr lang="en-US" sz="3000" dirty="0" err="1">
                <a:solidFill>
                  <a:schemeClr val="tx2"/>
                </a:solidFill>
                <a:latin typeface="Times New Roman" panose="02020603050405020304" pitchFamily="18" charset="0"/>
                <a:ea typeface="Calibri" panose="020F0502020204030204" pitchFamily="34" charset="0"/>
              </a:rPr>
              <a:t>sản</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xuất</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và</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sinh</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hoạt</a:t>
            </a:r>
            <a:endParaRPr lang="en-US" sz="3000" dirty="0">
              <a:solidFill>
                <a:schemeClr val="tx2"/>
              </a:solidFill>
              <a:latin typeface="Times New Roman" panose="02020603050405020304" pitchFamily="18" charset="0"/>
              <a:ea typeface="Calibri" panose="020F0502020204030204" pitchFamily="34" charset="0"/>
            </a:endParaRPr>
          </a:p>
          <a:p>
            <a:pPr marL="457200" indent="-457200" algn="just">
              <a:spcBef>
                <a:spcPts val="600"/>
              </a:spcBef>
              <a:buFontTx/>
              <a:buChar char="-"/>
            </a:pPr>
            <a:r>
              <a:rPr lang="en-US" sz="3000" dirty="0">
                <a:solidFill>
                  <a:schemeClr val="tx2"/>
                </a:solidFill>
                <a:latin typeface="Times New Roman" panose="02020603050405020304" pitchFamily="18" charset="0"/>
                <a:ea typeface="Calibri" panose="020F0502020204030204" pitchFamily="34" charset="0"/>
              </a:rPr>
              <a:t>Cho </a:t>
            </a:r>
            <a:r>
              <a:rPr lang="en-US" sz="3000" dirty="0" err="1">
                <a:solidFill>
                  <a:schemeClr val="tx2"/>
                </a:solidFill>
                <a:latin typeface="Times New Roman" panose="02020603050405020304" pitchFamily="18" charset="0"/>
                <a:ea typeface="Calibri" panose="020F0502020204030204" pitchFamily="34" charset="0"/>
              </a:rPr>
              <a:t>nghiên</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cứu</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khoa</a:t>
            </a:r>
            <a:r>
              <a:rPr lang="en-US" sz="3000" dirty="0">
                <a:solidFill>
                  <a:schemeClr val="tx2"/>
                </a:solidFill>
                <a:latin typeface="Times New Roman" panose="02020603050405020304" pitchFamily="18" charset="0"/>
                <a:ea typeface="Calibri" panose="020F0502020204030204" pitchFamily="34" charset="0"/>
              </a:rPr>
              <a:t> </a:t>
            </a:r>
            <a:r>
              <a:rPr lang="en-US" sz="3000" dirty="0" err="1">
                <a:solidFill>
                  <a:schemeClr val="tx2"/>
                </a:solidFill>
                <a:latin typeface="Times New Roman" panose="02020603050405020304" pitchFamily="18" charset="0"/>
                <a:ea typeface="Calibri" panose="020F0502020204030204" pitchFamily="34" charset="0"/>
              </a:rPr>
              <a:t>học</a:t>
            </a:r>
            <a:r>
              <a:rPr lang="en-US" sz="3000" dirty="0">
                <a:solidFill>
                  <a:schemeClr val="tx2"/>
                </a:solidFill>
                <a:latin typeface="Times New Roman" panose="02020603050405020304" pitchFamily="18" charset="0"/>
                <a:ea typeface="Calibri" panose="020F0502020204030204" pitchFamily="34" charset="0"/>
              </a:rPr>
              <a:t>…</a:t>
            </a:r>
          </a:p>
          <a:p>
            <a:pPr marL="457200" indent="-457200" algn="just">
              <a:spcBef>
                <a:spcPts val="600"/>
              </a:spcBef>
              <a:buFontTx/>
              <a:buChar char="-"/>
            </a:pPr>
            <a:r>
              <a:rPr lang="vi-VN" sz="3000" dirty="0">
                <a:solidFill>
                  <a:schemeClr val="tx2"/>
                </a:solidFill>
                <a:latin typeface="+mj-lt"/>
              </a:rPr>
              <a:t>Đặc biệt, Địa lí còn giúp học sinh trở thành những công dân toàn </a:t>
            </a:r>
            <a:r>
              <a:rPr lang="vi-VN" sz="3000" dirty="0">
                <a:solidFill>
                  <a:schemeClr val="tx2"/>
                </a:solidFill>
                <a:latin typeface="+mj-lt"/>
              </a:rPr>
              <a:t>c</a:t>
            </a:r>
            <a:r>
              <a:rPr lang="en-US" sz="3000" dirty="0">
                <a:solidFill>
                  <a:schemeClr val="tx2"/>
                </a:solidFill>
                <a:latin typeface="Times New Roman" panose="02020603050405020304" pitchFamily="18" charset="0"/>
                <a:cs typeface="Times New Roman" panose="02020603050405020304" pitchFamily="18" charset="0"/>
              </a:rPr>
              <a:t>ầ</a:t>
            </a:r>
            <a:r>
              <a:rPr lang="vi-VN" sz="3000" dirty="0">
                <a:solidFill>
                  <a:schemeClr val="tx2"/>
                </a:solidFill>
                <a:latin typeface="+mj-lt"/>
              </a:rPr>
              <a:t>u</a:t>
            </a:r>
            <a:r>
              <a:rPr lang="vi-VN" sz="3000" dirty="0">
                <a:solidFill>
                  <a:schemeClr val="tx2"/>
                </a:solidFill>
                <a:latin typeface="+mj-lt"/>
              </a:rPr>
              <a:t>, có hiểu biết và quan tâm đến môi trường sống xung quanh.</a:t>
            </a:r>
            <a:endParaRPr lang="en-US" sz="3000" dirty="0">
              <a:solidFill>
                <a:schemeClr val="tx2"/>
              </a:solidFill>
              <a:latin typeface="+mj-lt"/>
            </a:endParaRPr>
          </a:p>
          <a:p>
            <a:pPr marL="457200" indent="-457200" algn="just">
              <a:buFontTx/>
              <a:buChar char="-"/>
            </a:pPr>
            <a:endParaRPr lang="en-US" sz="3200" dirty="0">
              <a:solidFill>
                <a:schemeClr val="tx2"/>
              </a:solidFill>
            </a:endParaRPr>
          </a:p>
        </p:txBody>
      </p:sp>
    </p:spTree>
    <p:extLst>
      <p:ext uri="{BB962C8B-B14F-4D97-AF65-F5344CB8AC3E}">
        <p14:creationId xmlns:p14="http://schemas.microsoft.com/office/powerpoint/2010/main" val="83696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756"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III. TẦM</a:t>
            </a:r>
            <a:r>
              <a:rPr kumimoji="0" lang="en-US" sz="2800" b="0" i="0"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QUAN TRỌNG CỦA VIỆC NẮM CÁC KHÁI NIỆM VÀ KĨ NĂNG ĐỊA LÍ</a:t>
            </a:r>
            <a:endParaRPr kumimoji="0" lang="en-US" sz="2800" b="0"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endParaRPr>
          </a:p>
        </p:txBody>
      </p:sp>
      <p:grpSp>
        <p:nvGrpSpPr>
          <p:cNvPr id="4" name="Group 4">
            <a:extLst>
              <a:ext uri="{FF2B5EF4-FFF2-40B4-BE49-F238E27FC236}">
                <a16:creationId xmlns:a16="http://schemas.microsoft.com/office/drawing/2014/main" xmlns="" id="{2680CE48-BDCC-43FB-AB25-B73BB6DC973A}"/>
              </a:ext>
            </a:extLst>
          </p:cNvPr>
          <p:cNvGrpSpPr>
            <a:grpSpLocks noChangeAspect="1"/>
          </p:cNvGrpSpPr>
          <p:nvPr/>
        </p:nvGrpSpPr>
        <p:grpSpPr bwMode="auto">
          <a:xfrm>
            <a:off x="11087210" y="0"/>
            <a:ext cx="1061524" cy="1068554"/>
            <a:chOff x="3689" y="2008"/>
            <a:chExt cx="302" cy="304"/>
          </a:xfrm>
        </p:grpSpPr>
        <p:sp>
          <p:nvSpPr>
            <p:cNvPr id="5" name="Freeform 5">
              <a:extLst>
                <a:ext uri="{FF2B5EF4-FFF2-40B4-BE49-F238E27FC236}">
                  <a16:creationId xmlns:a16="http://schemas.microsoft.com/office/drawing/2014/main" xmlns="" id="{1EEAA195-2697-45DA-AB16-E14514C2B3B0}"/>
                </a:ext>
              </a:extLst>
            </p:cNvPr>
            <p:cNvSpPr>
              <a:spLocks noEditPoints="1"/>
            </p:cNvSpPr>
            <p:nvPr/>
          </p:nvSpPr>
          <p:spPr bwMode="auto">
            <a:xfrm>
              <a:off x="3689" y="2047"/>
              <a:ext cx="138" cy="130"/>
            </a:xfrm>
            <a:custGeom>
              <a:avLst/>
              <a:gdLst>
                <a:gd name="T0" fmla="*/ 46 w 57"/>
                <a:gd name="T1" fmla="*/ 20 h 54"/>
                <a:gd name="T2" fmla="*/ 38 w 57"/>
                <a:gd name="T3" fmla="*/ 22 h 54"/>
                <a:gd name="T4" fmla="*/ 43 w 57"/>
                <a:gd name="T5" fmla="*/ 16 h 54"/>
                <a:gd name="T6" fmla="*/ 43 w 57"/>
                <a:gd name="T7" fmla="*/ 2 h 54"/>
                <a:gd name="T8" fmla="*/ 31 w 57"/>
                <a:gd name="T9" fmla="*/ 9 h 54"/>
                <a:gd name="T10" fmla="*/ 29 w 57"/>
                <a:gd name="T11" fmla="*/ 16 h 54"/>
                <a:gd name="T12" fmla="*/ 26 w 57"/>
                <a:gd name="T13" fmla="*/ 9 h 54"/>
                <a:gd name="T14" fmla="*/ 14 w 57"/>
                <a:gd name="T15" fmla="*/ 2 h 54"/>
                <a:gd name="T16" fmla="*/ 14 w 57"/>
                <a:gd name="T17" fmla="*/ 16 h 54"/>
                <a:gd name="T18" fmla="*/ 19 w 57"/>
                <a:gd name="T19" fmla="*/ 22 h 54"/>
                <a:gd name="T20" fmla="*/ 12 w 57"/>
                <a:gd name="T21" fmla="*/ 20 h 54"/>
                <a:gd name="T22" fmla="*/ 0 w 57"/>
                <a:gd name="T23" fmla="*/ 27 h 54"/>
                <a:gd name="T24" fmla="*/ 12 w 57"/>
                <a:gd name="T25" fmla="*/ 34 h 54"/>
                <a:gd name="T26" fmla="*/ 19 w 57"/>
                <a:gd name="T27" fmla="*/ 33 h 54"/>
                <a:gd name="T28" fmla="*/ 14 w 57"/>
                <a:gd name="T29" fmla="*/ 38 h 54"/>
                <a:gd name="T30" fmla="*/ 14 w 57"/>
                <a:gd name="T31" fmla="*/ 52 h 54"/>
                <a:gd name="T32" fmla="*/ 26 w 57"/>
                <a:gd name="T33" fmla="*/ 45 h 54"/>
                <a:gd name="T34" fmla="*/ 29 w 57"/>
                <a:gd name="T35" fmla="*/ 38 h 54"/>
                <a:gd name="T36" fmla="*/ 31 w 57"/>
                <a:gd name="T37" fmla="*/ 45 h 54"/>
                <a:gd name="T38" fmla="*/ 43 w 57"/>
                <a:gd name="T39" fmla="*/ 52 h 54"/>
                <a:gd name="T40" fmla="*/ 43 w 57"/>
                <a:gd name="T41" fmla="*/ 38 h 54"/>
                <a:gd name="T42" fmla="*/ 38 w 57"/>
                <a:gd name="T43" fmla="*/ 33 h 54"/>
                <a:gd name="T44" fmla="*/ 46 w 57"/>
                <a:gd name="T45" fmla="*/ 34 h 54"/>
                <a:gd name="T46" fmla="*/ 57 w 57"/>
                <a:gd name="T47" fmla="*/ 27 h 54"/>
                <a:gd name="T48" fmla="*/ 46 w 57"/>
                <a:gd name="T49" fmla="*/ 20 h 54"/>
                <a:gd name="T50" fmla="*/ 32 w 57"/>
                <a:gd name="T51" fmla="*/ 32 h 54"/>
                <a:gd name="T52" fmla="*/ 24 w 57"/>
                <a:gd name="T53" fmla="*/ 30 h 54"/>
                <a:gd name="T54" fmla="*/ 26 w 57"/>
                <a:gd name="T55" fmla="*/ 22 h 54"/>
                <a:gd name="T56" fmla="*/ 34 w 57"/>
                <a:gd name="T57" fmla="*/ 24 h 54"/>
                <a:gd name="T58" fmla="*/ 32 w 57"/>
                <a:gd name="T5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rgbClr val="AFD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6">
              <a:extLst>
                <a:ext uri="{FF2B5EF4-FFF2-40B4-BE49-F238E27FC236}">
                  <a16:creationId xmlns:a16="http://schemas.microsoft.com/office/drawing/2014/main" xmlns="" id="{C7395381-68BA-4AAB-AAF6-8508E5BA158C}"/>
                </a:ext>
              </a:extLst>
            </p:cNvPr>
            <p:cNvSpPr>
              <a:spLocks noEditPoints="1"/>
            </p:cNvSpPr>
            <p:nvPr/>
          </p:nvSpPr>
          <p:spPr bwMode="auto">
            <a:xfrm>
              <a:off x="3805" y="2126"/>
              <a:ext cx="186" cy="186"/>
            </a:xfrm>
            <a:custGeom>
              <a:avLst/>
              <a:gdLst>
                <a:gd name="T0" fmla="*/ 63 w 77"/>
                <a:gd name="T1" fmla="*/ 35 h 77"/>
                <a:gd name="T2" fmla="*/ 53 w 77"/>
                <a:gd name="T3" fmla="*/ 35 h 77"/>
                <a:gd name="T4" fmla="*/ 61 w 77"/>
                <a:gd name="T5" fmla="*/ 29 h 77"/>
                <a:gd name="T6" fmla="*/ 66 w 77"/>
                <a:gd name="T7" fmla="*/ 11 h 77"/>
                <a:gd name="T8" fmla="*/ 48 w 77"/>
                <a:gd name="T9" fmla="*/ 16 h 77"/>
                <a:gd name="T10" fmla="*/ 43 w 77"/>
                <a:gd name="T11" fmla="*/ 24 h 77"/>
                <a:gd name="T12" fmla="*/ 42 w 77"/>
                <a:gd name="T13" fmla="*/ 14 h 77"/>
                <a:gd name="T14" fmla="*/ 29 w 77"/>
                <a:gd name="T15" fmla="*/ 1 h 77"/>
                <a:gd name="T16" fmla="*/ 24 w 77"/>
                <a:gd name="T17" fmla="*/ 19 h 77"/>
                <a:gd name="T18" fmla="*/ 28 w 77"/>
                <a:gd name="T19" fmla="*/ 28 h 77"/>
                <a:gd name="T20" fmla="*/ 19 w 77"/>
                <a:gd name="T21" fmla="*/ 23 h 77"/>
                <a:gd name="T22" fmla="*/ 2 w 77"/>
                <a:gd name="T23" fmla="*/ 29 h 77"/>
                <a:gd name="T24" fmla="*/ 14 w 77"/>
                <a:gd name="T25" fmla="*/ 42 h 77"/>
                <a:gd name="T26" fmla="*/ 24 w 77"/>
                <a:gd name="T27" fmla="*/ 42 h 77"/>
                <a:gd name="T28" fmla="*/ 16 w 77"/>
                <a:gd name="T29" fmla="*/ 48 h 77"/>
                <a:gd name="T30" fmla="*/ 12 w 77"/>
                <a:gd name="T31" fmla="*/ 66 h 77"/>
                <a:gd name="T32" fmla="*/ 29 w 77"/>
                <a:gd name="T33" fmla="*/ 61 h 77"/>
                <a:gd name="T34" fmla="*/ 35 w 77"/>
                <a:gd name="T35" fmla="*/ 53 h 77"/>
                <a:gd name="T36" fmla="*/ 35 w 77"/>
                <a:gd name="T37" fmla="*/ 63 h 77"/>
                <a:gd name="T38" fmla="*/ 49 w 77"/>
                <a:gd name="T39" fmla="*/ 76 h 77"/>
                <a:gd name="T40" fmla="*/ 54 w 77"/>
                <a:gd name="T41" fmla="*/ 58 h 77"/>
                <a:gd name="T42" fmla="*/ 49 w 77"/>
                <a:gd name="T43" fmla="*/ 49 h 77"/>
                <a:gd name="T44" fmla="*/ 58 w 77"/>
                <a:gd name="T45" fmla="*/ 54 h 77"/>
                <a:gd name="T46" fmla="*/ 76 w 77"/>
                <a:gd name="T47" fmla="*/ 49 h 77"/>
                <a:gd name="T48" fmla="*/ 63 w 77"/>
                <a:gd name="T49" fmla="*/ 35 h 77"/>
                <a:gd name="T50" fmla="*/ 41 w 77"/>
                <a:gd name="T51" fmla="*/ 46 h 77"/>
                <a:gd name="T52" fmla="*/ 31 w 77"/>
                <a:gd name="T53" fmla="*/ 41 h 77"/>
                <a:gd name="T54" fmla="*/ 37 w 77"/>
                <a:gd name="T55" fmla="*/ 31 h 77"/>
                <a:gd name="T56" fmla="*/ 46 w 77"/>
                <a:gd name="T57" fmla="*/ 37 h 77"/>
                <a:gd name="T58" fmla="*/ 41 w 77"/>
                <a:gd name="T59"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7" h="77">
                  <a:moveTo>
                    <a:pt x="63" y="35"/>
                  </a:moveTo>
                  <a:cubicBezTo>
                    <a:pt x="60" y="34"/>
                    <a:pt x="56" y="34"/>
                    <a:pt x="53" y="35"/>
                  </a:cubicBezTo>
                  <a:cubicBezTo>
                    <a:pt x="56" y="33"/>
                    <a:pt x="59" y="32"/>
                    <a:pt x="61" y="29"/>
                  </a:cubicBezTo>
                  <a:cubicBezTo>
                    <a:pt x="69" y="22"/>
                    <a:pt x="70" y="15"/>
                    <a:pt x="66" y="11"/>
                  </a:cubicBezTo>
                  <a:cubicBezTo>
                    <a:pt x="62" y="8"/>
                    <a:pt x="55" y="8"/>
                    <a:pt x="48" y="16"/>
                  </a:cubicBezTo>
                  <a:cubicBezTo>
                    <a:pt x="46" y="18"/>
                    <a:pt x="44" y="21"/>
                    <a:pt x="43" y="24"/>
                  </a:cubicBezTo>
                  <a:cubicBezTo>
                    <a:pt x="43" y="21"/>
                    <a:pt x="43" y="17"/>
                    <a:pt x="42" y="14"/>
                  </a:cubicBezTo>
                  <a:cubicBezTo>
                    <a:pt x="39" y="4"/>
                    <a:pt x="34" y="0"/>
                    <a:pt x="29" y="1"/>
                  </a:cubicBezTo>
                  <a:cubicBezTo>
                    <a:pt x="24" y="3"/>
                    <a:pt x="21" y="9"/>
                    <a:pt x="24" y="19"/>
                  </a:cubicBezTo>
                  <a:cubicBezTo>
                    <a:pt x="24" y="22"/>
                    <a:pt x="26" y="25"/>
                    <a:pt x="28" y="28"/>
                  </a:cubicBezTo>
                  <a:cubicBezTo>
                    <a:pt x="25" y="26"/>
                    <a:pt x="22" y="24"/>
                    <a:pt x="19" y="23"/>
                  </a:cubicBezTo>
                  <a:cubicBezTo>
                    <a:pt x="9" y="21"/>
                    <a:pt x="3" y="24"/>
                    <a:pt x="2" y="29"/>
                  </a:cubicBezTo>
                  <a:cubicBezTo>
                    <a:pt x="0" y="34"/>
                    <a:pt x="4" y="39"/>
                    <a:pt x="14" y="42"/>
                  </a:cubicBezTo>
                  <a:cubicBezTo>
                    <a:pt x="17" y="43"/>
                    <a:pt x="21" y="43"/>
                    <a:pt x="24" y="42"/>
                  </a:cubicBezTo>
                  <a:cubicBezTo>
                    <a:pt x="21" y="44"/>
                    <a:pt x="18" y="46"/>
                    <a:pt x="16" y="48"/>
                  </a:cubicBezTo>
                  <a:cubicBezTo>
                    <a:pt x="8" y="55"/>
                    <a:pt x="8" y="62"/>
                    <a:pt x="12" y="66"/>
                  </a:cubicBezTo>
                  <a:cubicBezTo>
                    <a:pt x="15" y="69"/>
                    <a:pt x="22" y="69"/>
                    <a:pt x="29" y="61"/>
                  </a:cubicBezTo>
                  <a:cubicBezTo>
                    <a:pt x="32" y="59"/>
                    <a:pt x="33" y="56"/>
                    <a:pt x="35" y="53"/>
                  </a:cubicBezTo>
                  <a:cubicBezTo>
                    <a:pt x="34" y="56"/>
                    <a:pt x="34" y="60"/>
                    <a:pt x="35" y="63"/>
                  </a:cubicBezTo>
                  <a:cubicBezTo>
                    <a:pt x="38" y="73"/>
                    <a:pt x="43" y="77"/>
                    <a:pt x="49" y="76"/>
                  </a:cubicBezTo>
                  <a:cubicBezTo>
                    <a:pt x="54" y="74"/>
                    <a:pt x="57" y="68"/>
                    <a:pt x="54" y="58"/>
                  </a:cubicBezTo>
                  <a:cubicBezTo>
                    <a:pt x="53" y="55"/>
                    <a:pt x="51" y="52"/>
                    <a:pt x="49" y="49"/>
                  </a:cubicBezTo>
                  <a:cubicBezTo>
                    <a:pt x="52" y="51"/>
                    <a:pt x="55" y="53"/>
                    <a:pt x="58" y="54"/>
                  </a:cubicBezTo>
                  <a:cubicBezTo>
                    <a:pt x="68" y="56"/>
                    <a:pt x="74" y="54"/>
                    <a:pt x="76" y="49"/>
                  </a:cubicBezTo>
                  <a:cubicBezTo>
                    <a:pt x="77" y="43"/>
                    <a:pt x="73" y="38"/>
                    <a:pt x="63" y="35"/>
                  </a:cubicBezTo>
                  <a:close/>
                  <a:moveTo>
                    <a:pt x="41" y="46"/>
                  </a:moveTo>
                  <a:cubicBezTo>
                    <a:pt x="37" y="47"/>
                    <a:pt x="32" y="45"/>
                    <a:pt x="31" y="41"/>
                  </a:cubicBezTo>
                  <a:cubicBezTo>
                    <a:pt x="30" y="36"/>
                    <a:pt x="33" y="32"/>
                    <a:pt x="37" y="31"/>
                  </a:cubicBezTo>
                  <a:cubicBezTo>
                    <a:pt x="41" y="30"/>
                    <a:pt x="45" y="32"/>
                    <a:pt x="46" y="37"/>
                  </a:cubicBezTo>
                  <a:cubicBezTo>
                    <a:pt x="47" y="41"/>
                    <a:pt x="45" y="45"/>
                    <a:pt x="41" y="46"/>
                  </a:cubicBezTo>
                  <a:close/>
                </a:path>
              </a:pathLst>
            </a:custGeom>
            <a:solidFill>
              <a:srgbClr val="EC7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7">
              <a:extLst>
                <a:ext uri="{FF2B5EF4-FFF2-40B4-BE49-F238E27FC236}">
                  <a16:creationId xmlns:a16="http://schemas.microsoft.com/office/drawing/2014/main" xmlns="" id="{9A685CED-D317-40E0-907A-AEFDD4ED6939}"/>
                </a:ext>
              </a:extLst>
            </p:cNvPr>
            <p:cNvSpPr>
              <a:spLocks noEditPoints="1"/>
            </p:cNvSpPr>
            <p:nvPr/>
          </p:nvSpPr>
          <p:spPr bwMode="auto">
            <a:xfrm>
              <a:off x="3863" y="2008"/>
              <a:ext cx="99" cy="97"/>
            </a:xfrm>
            <a:custGeom>
              <a:avLst/>
              <a:gdLst>
                <a:gd name="T0" fmla="*/ 24 w 41"/>
                <a:gd name="T1" fmla="*/ 8 h 40"/>
                <a:gd name="T2" fmla="*/ 21 w 41"/>
                <a:gd name="T3" fmla="*/ 12 h 40"/>
                <a:gd name="T4" fmla="*/ 21 w 41"/>
                <a:gd name="T5" fmla="*/ 7 h 40"/>
                <a:gd name="T6" fmla="*/ 13 w 41"/>
                <a:gd name="T7" fmla="*/ 1 h 40"/>
                <a:gd name="T8" fmla="*/ 11 w 41"/>
                <a:gd name="T9" fmla="*/ 11 h 40"/>
                <a:gd name="T10" fmla="*/ 14 w 41"/>
                <a:gd name="T11" fmla="*/ 15 h 40"/>
                <a:gd name="T12" fmla="*/ 9 w 41"/>
                <a:gd name="T13" fmla="*/ 14 h 40"/>
                <a:gd name="T14" fmla="*/ 0 w 41"/>
                <a:gd name="T15" fmla="*/ 17 h 40"/>
                <a:gd name="T16" fmla="*/ 8 w 41"/>
                <a:gd name="T17" fmla="*/ 24 h 40"/>
                <a:gd name="T18" fmla="*/ 13 w 41"/>
                <a:gd name="T19" fmla="*/ 23 h 40"/>
                <a:gd name="T20" fmla="*/ 9 w 41"/>
                <a:gd name="T21" fmla="*/ 26 h 40"/>
                <a:gd name="T22" fmla="*/ 8 w 41"/>
                <a:gd name="T23" fmla="*/ 36 h 40"/>
                <a:gd name="T24" fmla="*/ 17 w 41"/>
                <a:gd name="T25" fmla="*/ 33 h 40"/>
                <a:gd name="T26" fmla="*/ 19 w 41"/>
                <a:gd name="T27" fmla="*/ 28 h 40"/>
                <a:gd name="T28" fmla="*/ 20 w 41"/>
                <a:gd name="T29" fmla="*/ 33 h 40"/>
                <a:gd name="T30" fmla="*/ 28 w 41"/>
                <a:gd name="T31" fmla="*/ 39 h 40"/>
                <a:gd name="T32" fmla="*/ 30 w 41"/>
                <a:gd name="T33" fmla="*/ 29 h 40"/>
                <a:gd name="T34" fmla="*/ 27 w 41"/>
                <a:gd name="T35" fmla="*/ 25 h 40"/>
                <a:gd name="T36" fmla="*/ 32 w 41"/>
                <a:gd name="T37" fmla="*/ 27 h 40"/>
                <a:gd name="T38" fmla="*/ 40 w 41"/>
                <a:gd name="T39" fmla="*/ 23 h 40"/>
                <a:gd name="T40" fmla="*/ 33 w 41"/>
                <a:gd name="T41" fmla="*/ 17 h 40"/>
                <a:gd name="T42" fmla="*/ 28 w 41"/>
                <a:gd name="T43" fmla="*/ 17 h 40"/>
                <a:gd name="T44" fmla="*/ 32 w 41"/>
                <a:gd name="T45" fmla="*/ 14 h 40"/>
                <a:gd name="T46" fmla="*/ 33 w 41"/>
                <a:gd name="T47" fmla="*/ 4 h 40"/>
                <a:gd name="T48" fmla="*/ 24 w 41"/>
                <a:gd name="T49" fmla="*/ 8 h 40"/>
                <a:gd name="T50" fmla="*/ 24 w 41"/>
                <a:gd name="T51" fmla="*/ 21 h 40"/>
                <a:gd name="T52" fmla="*/ 20 w 41"/>
                <a:gd name="T53" fmla="*/ 24 h 40"/>
                <a:gd name="T54" fmla="*/ 16 w 41"/>
                <a:gd name="T55" fmla="*/ 20 h 40"/>
                <a:gd name="T56" fmla="*/ 21 w 41"/>
                <a:gd name="T57" fmla="*/ 16 h 40"/>
                <a:gd name="T58" fmla="*/ 24 w 41"/>
                <a:gd name="T59"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24" y="8"/>
                  </a:moveTo>
                  <a:cubicBezTo>
                    <a:pt x="23" y="9"/>
                    <a:pt x="22" y="11"/>
                    <a:pt x="21" y="12"/>
                  </a:cubicBezTo>
                  <a:cubicBezTo>
                    <a:pt x="21" y="11"/>
                    <a:pt x="21" y="9"/>
                    <a:pt x="21" y="7"/>
                  </a:cubicBezTo>
                  <a:cubicBezTo>
                    <a:pt x="19" y="2"/>
                    <a:pt x="15" y="0"/>
                    <a:pt x="13" y="1"/>
                  </a:cubicBezTo>
                  <a:cubicBezTo>
                    <a:pt x="10" y="2"/>
                    <a:pt x="9" y="6"/>
                    <a:pt x="11" y="11"/>
                  </a:cubicBezTo>
                  <a:cubicBezTo>
                    <a:pt x="12" y="13"/>
                    <a:pt x="13" y="14"/>
                    <a:pt x="14" y="15"/>
                  </a:cubicBezTo>
                  <a:cubicBezTo>
                    <a:pt x="13" y="14"/>
                    <a:pt x="11" y="14"/>
                    <a:pt x="9" y="14"/>
                  </a:cubicBezTo>
                  <a:cubicBezTo>
                    <a:pt x="4" y="13"/>
                    <a:pt x="1" y="15"/>
                    <a:pt x="0" y="17"/>
                  </a:cubicBezTo>
                  <a:cubicBezTo>
                    <a:pt x="0" y="20"/>
                    <a:pt x="2" y="23"/>
                    <a:pt x="8" y="24"/>
                  </a:cubicBezTo>
                  <a:cubicBezTo>
                    <a:pt x="10" y="24"/>
                    <a:pt x="11" y="24"/>
                    <a:pt x="13" y="23"/>
                  </a:cubicBezTo>
                  <a:cubicBezTo>
                    <a:pt x="12" y="24"/>
                    <a:pt x="10" y="25"/>
                    <a:pt x="9" y="26"/>
                  </a:cubicBezTo>
                  <a:cubicBezTo>
                    <a:pt x="6" y="31"/>
                    <a:pt x="6" y="34"/>
                    <a:pt x="8" y="36"/>
                  </a:cubicBezTo>
                  <a:cubicBezTo>
                    <a:pt x="10" y="38"/>
                    <a:pt x="14" y="37"/>
                    <a:pt x="17" y="33"/>
                  </a:cubicBezTo>
                  <a:cubicBezTo>
                    <a:pt x="18" y="31"/>
                    <a:pt x="19" y="30"/>
                    <a:pt x="19" y="28"/>
                  </a:cubicBezTo>
                  <a:cubicBezTo>
                    <a:pt x="19" y="30"/>
                    <a:pt x="20" y="32"/>
                    <a:pt x="20" y="33"/>
                  </a:cubicBezTo>
                  <a:cubicBezTo>
                    <a:pt x="22" y="38"/>
                    <a:pt x="25" y="40"/>
                    <a:pt x="28" y="39"/>
                  </a:cubicBezTo>
                  <a:cubicBezTo>
                    <a:pt x="31" y="38"/>
                    <a:pt x="32" y="35"/>
                    <a:pt x="30" y="29"/>
                  </a:cubicBezTo>
                  <a:cubicBezTo>
                    <a:pt x="29" y="28"/>
                    <a:pt x="28" y="26"/>
                    <a:pt x="27" y="25"/>
                  </a:cubicBezTo>
                  <a:cubicBezTo>
                    <a:pt x="28" y="26"/>
                    <a:pt x="30" y="27"/>
                    <a:pt x="32" y="27"/>
                  </a:cubicBezTo>
                  <a:cubicBezTo>
                    <a:pt x="37" y="28"/>
                    <a:pt x="40" y="26"/>
                    <a:pt x="40" y="23"/>
                  </a:cubicBezTo>
                  <a:cubicBezTo>
                    <a:pt x="41" y="20"/>
                    <a:pt x="38" y="18"/>
                    <a:pt x="33" y="17"/>
                  </a:cubicBezTo>
                  <a:cubicBezTo>
                    <a:pt x="31" y="17"/>
                    <a:pt x="29" y="17"/>
                    <a:pt x="28" y="17"/>
                  </a:cubicBezTo>
                  <a:cubicBezTo>
                    <a:pt x="29" y="16"/>
                    <a:pt x="31" y="15"/>
                    <a:pt x="32" y="14"/>
                  </a:cubicBezTo>
                  <a:cubicBezTo>
                    <a:pt x="35" y="9"/>
                    <a:pt x="35" y="6"/>
                    <a:pt x="33" y="4"/>
                  </a:cubicBezTo>
                  <a:cubicBezTo>
                    <a:pt x="31" y="2"/>
                    <a:pt x="27" y="3"/>
                    <a:pt x="24" y="8"/>
                  </a:cubicBezTo>
                  <a:close/>
                  <a:moveTo>
                    <a:pt x="24" y="21"/>
                  </a:moveTo>
                  <a:cubicBezTo>
                    <a:pt x="24" y="23"/>
                    <a:pt x="22" y="25"/>
                    <a:pt x="20" y="24"/>
                  </a:cubicBezTo>
                  <a:cubicBezTo>
                    <a:pt x="18" y="24"/>
                    <a:pt x="16" y="22"/>
                    <a:pt x="16" y="20"/>
                  </a:cubicBezTo>
                  <a:cubicBezTo>
                    <a:pt x="17" y="17"/>
                    <a:pt x="19" y="16"/>
                    <a:pt x="21" y="16"/>
                  </a:cubicBezTo>
                  <a:cubicBezTo>
                    <a:pt x="23" y="16"/>
                    <a:pt x="25" y="19"/>
                    <a:pt x="24" y="21"/>
                  </a:cubicBezTo>
                  <a:close/>
                </a:path>
              </a:pathLst>
            </a:custGeom>
            <a:solidFill>
              <a:srgbClr val="FFF7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 name="组合 42">
            <a:extLst>
              <a:ext uri="{FF2B5EF4-FFF2-40B4-BE49-F238E27FC236}">
                <a16:creationId xmlns:a16="http://schemas.microsoft.com/office/drawing/2014/main" xmlns="" id="{F93D0B63-9489-4C94-ADB2-ACE9967828D1}"/>
              </a:ext>
            </a:extLst>
          </p:cNvPr>
          <p:cNvGrpSpPr/>
          <p:nvPr/>
        </p:nvGrpSpPr>
        <p:grpSpPr>
          <a:xfrm>
            <a:off x="0" y="4595446"/>
            <a:ext cx="6346925" cy="2262554"/>
            <a:chOff x="0" y="4595446"/>
            <a:chExt cx="6346925" cy="2262554"/>
          </a:xfrm>
        </p:grpSpPr>
        <p:sp>
          <p:nvSpPr>
            <p:cNvPr id="9" name="任意多边形 43">
              <a:extLst>
                <a:ext uri="{FF2B5EF4-FFF2-40B4-BE49-F238E27FC236}">
                  <a16:creationId xmlns:a16="http://schemas.microsoft.com/office/drawing/2014/main" xmlns="" id="{C39FF2C9-97EE-4910-8FD1-B59B28317FB3}"/>
                </a:ext>
              </a:extLst>
            </p:cNvPr>
            <p:cNvSpPr/>
            <p:nvPr/>
          </p:nvSpPr>
          <p:spPr>
            <a:xfrm>
              <a:off x="0" y="4611187"/>
              <a:ext cx="6302768"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44">
              <a:extLst>
                <a:ext uri="{FF2B5EF4-FFF2-40B4-BE49-F238E27FC236}">
                  <a16:creationId xmlns:a16="http://schemas.microsoft.com/office/drawing/2014/main" xmlns="" id="{2E6C22C2-1C10-4F97-AF48-54700DAFEAE9}"/>
                </a:ext>
              </a:extLst>
            </p:cNvPr>
            <p:cNvSpPr/>
            <p:nvPr/>
          </p:nvSpPr>
          <p:spPr>
            <a:xfrm>
              <a:off x="0" y="4595446"/>
              <a:ext cx="6346925" cy="2262554"/>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Group 4">
            <a:extLst>
              <a:ext uri="{FF2B5EF4-FFF2-40B4-BE49-F238E27FC236}">
                <a16:creationId xmlns:a16="http://schemas.microsoft.com/office/drawing/2014/main" xmlns="" id="{DA1F2D59-91B2-43B6-97A3-AEFF0432E749}"/>
              </a:ext>
            </a:extLst>
          </p:cNvPr>
          <p:cNvGrpSpPr>
            <a:grpSpLocks noChangeAspect="1"/>
          </p:cNvGrpSpPr>
          <p:nvPr/>
        </p:nvGrpSpPr>
        <p:grpSpPr bwMode="auto">
          <a:xfrm>
            <a:off x="-449917" y="6000105"/>
            <a:ext cx="1061524" cy="1068554"/>
            <a:chOff x="3689" y="2008"/>
            <a:chExt cx="302" cy="304"/>
          </a:xfrm>
        </p:grpSpPr>
        <p:sp>
          <p:nvSpPr>
            <p:cNvPr id="12" name="Freeform 5">
              <a:extLst>
                <a:ext uri="{FF2B5EF4-FFF2-40B4-BE49-F238E27FC236}">
                  <a16:creationId xmlns:a16="http://schemas.microsoft.com/office/drawing/2014/main" xmlns="" id="{B1F89234-3996-4C4E-8801-459449C246EA}"/>
                </a:ext>
              </a:extLst>
            </p:cNvPr>
            <p:cNvSpPr>
              <a:spLocks noEditPoints="1"/>
            </p:cNvSpPr>
            <p:nvPr/>
          </p:nvSpPr>
          <p:spPr bwMode="auto">
            <a:xfrm>
              <a:off x="3689" y="2047"/>
              <a:ext cx="138" cy="130"/>
            </a:xfrm>
            <a:custGeom>
              <a:avLst/>
              <a:gdLst>
                <a:gd name="T0" fmla="*/ 46 w 57"/>
                <a:gd name="T1" fmla="*/ 20 h 54"/>
                <a:gd name="T2" fmla="*/ 38 w 57"/>
                <a:gd name="T3" fmla="*/ 22 h 54"/>
                <a:gd name="T4" fmla="*/ 43 w 57"/>
                <a:gd name="T5" fmla="*/ 16 h 54"/>
                <a:gd name="T6" fmla="*/ 43 w 57"/>
                <a:gd name="T7" fmla="*/ 2 h 54"/>
                <a:gd name="T8" fmla="*/ 31 w 57"/>
                <a:gd name="T9" fmla="*/ 9 h 54"/>
                <a:gd name="T10" fmla="*/ 29 w 57"/>
                <a:gd name="T11" fmla="*/ 16 h 54"/>
                <a:gd name="T12" fmla="*/ 26 w 57"/>
                <a:gd name="T13" fmla="*/ 9 h 54"/>
                <a:gd name="T14" fmla="*/ 14 w 57"/>
                <a:gd name="T15" fmla="*/ 2 h 54"/>
                <a:gd name="T16" fmla="*/ 14 w 57"/>
                <a:gd name="T17" fmla="*/ 16 h 54"/>
                <a:gd name="T18" fmla="*/ 19 w 57"/>
                <a:gd name="T19" fmla="*/ 22 h 54"/>
                <a:gd name="T20" fmla="*/ 12 w 57"/>
                <a:gd name="T21" fmla="*/ 20 h 54"/>
                <a:gd name="T22" fmla="*/ 0 w 57"/>
                <a:gd name="T23" fmla="*/ 27 h 54"/>
                <a:gd name="T24" fmla="*/ 12 w 57"/>
                <a:gd name="T25" fmla="*/ 34 h 54"/>
                <a:gd name="T26" fmla="*/ 19 w 57"/>
                <a:gd name="T27" fmla="*/ 33 h 54"/>
                <a:gd name="T28" fmla="*/ 14 w 57"/>
                <a:gd name="T29" fmla="*/ 38 h 54"/>
                <a:gd name="T30" fmla="*/ 14 w 57"/>
                <a:gd name="T31" fmla="*/ 52 h 54"/>
                <a:gd name="T32" fmla="*/ 26 w 57"/>
                <a:gd name="T33" fmla="*/ 45 h 54"/>
                <a:gd name="T34" fmla="*/ 29 w 57"/>
                <a:gd name="T35" fmla="*/ 38 h 54"/>
                <a:gd name="T36" fmla="*/ 31 w 57"/>
                <a:gd name="T37" fmla="*/ 45 h 54"/>
                <a:gd name="T38" fmla="*/ 43 w 57"/>
                <a:gd name="T39" fmla="*/ 52 h 54"/>
                <a:gd name="T40" fmla="*/ 43 w 57"/>
                <a:gd name="T41" fmla="*/ 38 h 54"/>
                <a:gd name="T42" fmla="*/ 38 w 57"/>
                <a:gd name="T43" fmla="*/ 33 h 54"/>
                <a:gd name="T44" fmla="*/ 46 w 57"/>
                <a:gd name="T45" fmla="*/ 34 h 54"/>
                <a:gd name="T46" fmla="*/ 57 w 57"/>
                <a:gd name="T47" fmla="*/ 27 h 54"/>
                <a:gd name="T48" fmla="*/ 46 w 57"/>
                <a:gd name="T49" fmla="*/ 20 h 54"/>
                <a:gd name="T50" fmla="*/ 32 w 57"/>
                <a:gd name="T51" fmla="*/ 32 h 54"/>
                <a:gd name="T52" fmla="*/ 24 w 57"/>
                <a:gd name="T53" fmla="*/ 30 h 54"/>
                <a:gd name="T54" fmla="*/ 26 w 57"/>
                <a:gd name="T55" fmla="*/ 22 h 54"/>
                <a:gd name="T56" fmla="*/ 34 w 57"/>
                <a:gd name="T57" fmla="*/ 24 h 54"/>
                <a:gd name="T58" fmla="*/ 32 w 57"/>
                <a:gd name="T5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rgbClr val="AFD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6">
              <a:extLst>
                <a:ext uri="{FF2B5EF4-FFF2-40B4-BE49-F238E27FC236}">
                  <a16:creationId xmlns:a16="http://schemas.microsoft.com/office/drawing/2014/main" xmlns="" id="{9FCC5B5C-B3E4-4B33-89DA-2B437C0DC1C8}"/>
                </a:ext>
              </a:extLst>
            </p:cNvPr>
            <p:cNvSpPr>
              <a:spLocks noEditPoints="1"/>
            </p:cNvSpPr>
            <p:nvPr/>
          </p:nvSpPr>
          <p:spPr bwMode="auto">
            <a:xfrm>
              <a:off x="3805" y="2126"/>
              <a:ext cx="186" cy="186"/>
            </a:xfrm>
            <a:custGeom>
              <a:avLst/>
              <a:gdLst>
                <a:gd name="T0" fmla="*/ 63 w 77"/>
                <a:gd name="T1" fmla="*/ 35 h 77"/>
                <a:gd name="T2" fmla="*/ 53 w 77"/>
                <a:gd name="T3" fmla="*/ 35 h 77"/>
                <a:gd name="T4" fmla="*/ 61 w 77"/>
                <a:gd name="T5" fmla="*/ 29 h 77"/>
                <a:gd name="T6" fmla="*/ 66 w 77"/>
                <a:gd name="T7" fmla="*/ 11 h 77"/>
                <a:gd name="T8" fmla="*/ 48 w 77"/>
                <a:gd name="T9" fmla="*/ 16 h 77"/>
                <a:gd name="T10" fmla="*/ 43 w 77"/>
                <a:gd name="T11" fmla="*/ 24 h 77"/>
                <a:gd name="T12" fmla="*/ 42 w 77"/>
                <a:gd name="T13" fmla="*/ 14 h 77"/>
                <a:gd name="T14" fmla="*/ 29 w 77"/>
                <a:gd name="T15" fmla="*/ 1 h 77"/>
                <a:gd name="T16" fmla="*/ 24 w 77"/>
                <a:gd name="T17" fmla="*/ 19 h 77"/>
                <a:gd name="T18" fmla="*/ 28 w 77"/>
                <a:gd name="T19" fmla="*/ 28 h 77"/>
                <a:gd name="T20" fmla="*/ 19 w 77"/>
                <a:gd name="T21" fmla="*/ 23 h 77"/>
                <a:gd name="T22" fmla="*/ 2 w 77"/>
                <a:gd name="T23" fmla="*/ 29 h 77"/>
                <a:gd name="T24" fmla="*/ 14 w 77"/>
                <a:gd name="T25" fmla="*/ 42 h 77"/>
                <a:gd name="T26" fmla="*/ 24 w 77"/>
                <a:gd name="T27" fmla="*/ 42 h 77"/>
                <a:gd name="T28" fmla="*/ 16 w 77"/>
                <a:gd name="T29" fmla="*/ 48 h 77"/>
                <a:gd name="T30" fmla="*/ 12 w 77"/>
                <a:gd name="T31" fmla="*/ 66 h 77"/>
                <a:gd name="T32" fmla="*/ 29 w 77"/>
                <a:gd name="T33" fmla="*/ 61 h 77"/>
                <a:gd name="T34" fmla="*/ 35 w 77"/>
                <a:gd name="T35" fmla="*/ 53 h 77"/>
                <a:gd name="T36" fmla="*/ 35 w 77"/>
                <a:gd name="T37" fmla="*/ 63 h 77"/>
                <a:gd name="T38" fmla="*/ 49 w 77"/>
                <a:gd name="T39" fmla="*/ 76 h 77"/>
                <a:gd name="T40" fmla="*/ 54 w 77"/>
                <a:gd name="T41" fmla="*/ 58 h 77"/>
                <a:gd name="T42" fmla="*/ 49 w 77"/>
                <a:gd name="T43" fmla="*/ 49 h 77"/>
                <a:gd name="T44" fmla="*/ 58 w 77"/>
                <a:gd name="T45" fmla="*/ 54 h 77"/>
                <a:gd name="T46" fmla="*/ 76 w 77"/>
                <a:gd name="T47" fmla="*/ 49 h 77"/>
                <a:gd name="T48" fmla="*/ 63 w 77"/>
                <a:gd name="T49" fmla="*/ 35 h 77"/>
                <a:gd name="T50" fmla="*/ 41 w 77"/>
                <a:gd name="T51" fmla="*/ 46 h 77"/>
                <a:gd name="T52" fmla="*/ 31 w 77"/>
                <a:gd name="T53" fmla="*/ 41 h 77"/>
                <a:gd name="T54" fmla="*/ 37 w 77"/>
                <a:gd name="T55" fmla="*/ 31 h 77"/>
                <a:gd name="T56" fmla="*/ 46 w 77"/>
                <a:gd name="T57" fmla="*/ 37 h 77"/>
                <a:gd name="T58" fmla="*/ 41 w 77"/>
                <a:gd name="T59"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7" h="77">
                  <a:moveTo>
                    <a:pt x="63" y="35"/>
                  </a:moveTo>
                  <a:cubicBezTo>
                    <a:pt x="60" y="34"/>
                    <a:pt x="56" y="34"/>
                    <a:pt x="53" y="35"/>
                  </a:cubicBezTo>
                  <a:cubicBezTo>
                    <a:pt x="56" y="33"/>
                    <a:pt x="59" y="32"/>
                    <a:pt x="61" y="29"/>
                  </a:cubicBezTo>
                  <a:cubicBezTo>
                    <a:pt x="69" y="22"/>
                    <a:pt x="70" y="15"/>
                    <a:pt x="66" y="11"/>
                  </a:cubicBezTo>
                  <a:cubicBezTo>
                    <a:pt x="62" y="8"/>
                    <a:pt x="55" y="8"/>
                    <a:pt x="48" y="16"/>
                  </a:cubicBezTo>
                  <a:cubicBezTo>
                    <a:pt x="46" y="18"/>
                    <a:pt x="44" y="21"/>
                    <a:pt x="43" y="24"/>
                  </a:cubicBezTo>
                  <a:cubicBezTo>
                    <a:pt x="43" y="21"/>
                    <a:pt x="43" y="17"/>
                    <a:pt x="42" y="14"/>
                  </a:cubicBezTo>
                  <a:cubicBezTo>
                    <a:pt x="39" y="4"/>
                    <a:pt x="34" y="0"/>
                    <a:pt x="29" y="1"/>
                  </a:cubicBezTo>
                  <a:cubicBezTo>
                    <a:pt x="24" y="3"/>
                    <a:pt x="21" y="9"/>
                    <a:pt x="24" y="19"/>
                  </a:cubicBezTo>
                  <a:cubicBezTo>
                    <a:pt x="24" y="22"/>
                    <a:pt x="26" y="25"/>
                    <a:pt x="28" y="28"/>
                  </a:cubicBezTo>
                  <a:cubicBezTo>
                    <a:pt x="25" y="26"/>
                    <a:pt x="22" y="24"/>
                    <a:pt x="19" y="23"/>
                  </a:cubicBezTo>
                  <a:cubicBezTo>
                    <a:pt x="9" y="21"/>
                    <a:pt x="3" y="24"/>
                    <a:pt x="2" y="29"/>
                  </a:cubicBezTo>
                  <a:cubicBezTo>
                    <a:pt x="0" y="34"/>
                    <a:pt x="4" y="39"/>
                    <a:pt x="14" y="42"/>
                  </a:cubicBezTo>
                  <a:cubicBezTo>
                    <a:pt x="17" y="43"/>
                    <a:pt x="21" y="43"/>
                    <a:pt x="24" y="42"/>
                  </a:cubicBezTo>
                  <a:cubicBezTo>
                    <a:pt x="21" y="44"/>
                    <a:pt x="18" y="46"/>
                    <a:pt x="16" y="48"/>
                  </a:cubicBezTo>
                  <a:cubicBezTo>
                    <a:pt x="8" y="55"/>
                    <a:pt x="8" y="62"/>
                    <a:pt x="12" y="66"/>
                  </a:cubicBezTo>
                  <a:cubicBezTo>
                    <a:pt x="15" y="69"/>
                    <a:pt x="22" y="69"/>
                    <a:pt x="29" y="61"/>
                  </a:cubicBezTo>
                  <a:cubicBezTo>
                    <a:pt x="32" y="59"/>
                    <a:pt x="33" y="56"/>
                    <a:pt x="35" y="53"/>
                  </a:cubicBezTo>
                  <a:cubicBezTo>
                    <a:pt x="34" y="56"/>
                    <a:pt x="34" y="60"/>
                    <a:pt x="35" y="63"/>
                  </a:cubicBezTo>
                  <a:cubicBezTo>
                    <a:pt x="38" y="73"/>
                    <a:pt x="43" y="77"/>
                    <a:pt x="49" y="76"/>
                  </a:cubicBezTo>
                  <a:cubicBezTo>
                    <a:pt x="54" y="74"/>
                    <a:pt x="57" y="68"/>
                    <a:pt x="54" y="58"/>
                  </a:cubicBezTo>
                  <a:cubicBezTo>
                    <a:pt x="53" y="55"/>
                    <a:pt x="51" y="52"/>
                    <a:pt x="49" y="49"/>
                  </a:cubicBezTo>
                  <a:cubicBezTo>
                    <a:pt x="52" y="51"/>
                    <a:pt x="55" y="53"/>
                    <a:pt x="58" y="54"/>
                  </a:cubicBezTo>
                  <a:cubicBezTo>
                    <a:pt x="68" y="56"/>
                    <a:pt x="74" y="54"/>
                    <a:pt x="76" y="49"/>
                  </a:cubicBezTo>
                  <a:cubicBezTo>
                    <a:pt x="77" y="43"/>
                    <a:pt x="73" y="38"/>
                    <a:pt x="63" y="35"/>
                  </a:cubicBezTo>
                  <a:close/>
                  <a:moveTo>
                    <a:pt x="41" y="46"/>
                  </a:moveTo>
                  <a:cubicBezTo>
                    <a:pt x="37" y="47"/>
                    <a:pt x="32" y="45"/>
                    <a:pt x="31" y="41"/>
                  </a:cubicBezTo>
                  <a:cubicBezTo>
                    <a:pt x="30" y="36"/>
                    <a:pt x="33" y="32"/>
                    <a:pt x="37" y="31"/>
                  </a:cubicBezTo>
                  <a:cubicBezTo>
                    <a:pt x="41" y="30"/>
                    <a:pt x="45" y="32"/>
                    <a:pt x="46" y="37"/>
                  </a:cubicBezTo>
                  <a:cubicBezTo>
                    <a:pt x="47" y="41"/>
                    <a:pt x="45" y="45"/>
                    <a:pt x="41" y="46"/>
                  </a:cubicBezTo>
                  <a:close/>
                </a:path>
              </a:pathLst>
            </a:custGeom>
            <a:solidFill>
              <a:srgbClr val="EC7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7">
              <a:extLst>
                <a:ext uri="{FF2B5EF4-FFF2-40B4-BE49-F238E27FC236}">
                  <a16:creationId xmlns:a16="http://schemas.microsoft.com/office/drawing/2014/main" xmlns="" id="{412116C8-AA0A-455C-AE3E-9686B2D99113}"/>
                </a:ext>
              </a:extLst>
            </p:cNvPr>
            <p:cNvSpPr>
              <a:spLocks noEditPoints="1"/>
            </p:cNvSpPr>
            <p:nvPr/>
          </p:nvSpPr>
          <p:spPr bwMode="auto">
            <a:xfrm>
              <a:off x="3863" y="2008"/>
              <a:ext cx="99" cy="97"/>
            </a:xfrm>
            <a:custGeom>
              <a:avLst/>
              <a:gdLst>
                <a:gd name="T0" fmla="*/ 24 w 41"/>
                <a:gd name="T1" fmla="*/ 8 h 40"/>
                <a:gd name="T2" fmla="*/ 21 w 41"/>
                <a:gd name="T3" fmla="*/ 12 h 40"/>
                <a:gd name="T4" fmla="*/ 21 w 41"/>
                <a:gd name="T5" fmla="*/ 7 h 40"/>
                <a:gd name="T6" fmla="*/ 13 w 41"/>
                <a:gd name="T7" fmla="*/ 1 h 40"/>
                <a:gd name="T8" fmla="*/ 11 w 41"/>
                <a:gd name="T9" fmla="*/ 11 h 40"/>
                <a:gd name="T10" fmla="*/ 14 w 41"/>
                <a:gd name="T11" fmla="*/ 15 h 40"/>
                <a:gd name="T12" fmla="*/ 9 w 41"/>
                <a:gd name="T13" fmla="*/ 14 h 40"/>
                <a:gd name="T14" fmla="*/ 0 w 41"/>
                <a:gd name="T15" fmla="*/ 17 h 40"/>
                <a:gd name="T16" fmla="*/ 8 w 41"/>
                <a:gd name="T17" fmla="*/ 24 h 40"/>
                <a:gd name="T18" fmla="*/ 13 w 41"/>
                <a:gd name="T19" fmla="*/ 23 h 40"/>
                <a:gd name="T20" fmla="*/ 9 w 41"/>
                <a:gd name="T21" fmla="*/ 26 h 40"/>
                <a:gd name="T22" fmla="*/ 8 w 41"/>
                <a:gd name="T23" fmla="*/ 36 h 40"/>
                <a:gd name="T24" fmla="*/ 17 w 41"/>
                <a:gd name="T25" fmla="*/ 33 h 40"/>
                <a:gd name="T26" fmla="*/ 19 w 41"/>
                <a:gd name="T27" fmla="*/ 28 h 40"/>
                <a:gd name="T28" fmla="*/ 20 w 41"/>
                <a:gd name="T29" fmla="*/ 33 h 40"/>
                <a:gd name="T30" fmla="*/ 28 w 41"/>
                <a:gd name="T31" fmla="*/ 39 h 40"/>
                <a:gd name="T32" fmla="*/ 30 w 41"/>
                <a:gd name="T33" fmla="*/ 29 h 40"/>
                <a:gd name="T34" fmla="*/ 27 w 41"/>
                <a:gd name="T35" fmla="*/ 25 h 40"/>
                <a:gd name="T36" fmla="*/ 32 w 41"/>
                <a:gd name="T37" fmla="*/ 27 h 40"/>
                <a:gd name="T38" fmla="*/ 40 w 41"/>
                <a:gd name="T39" fmla="*/ 23 h 40"/>
                <a:gd name="T40" fmla="*/ 33 w 41"/>
                <a:gd name="T41" fmla="*/ 17 h 40"/>
                <a:gd name="T42" fmla="*/ 28 w 41"/>
                <a:gd name="T43" fmla="*/ 17 h 40"/>
                <a:gd name="T44" fmla="*/ 32 w 41"/>
                <a:gd name="T45" fmla="*/ 14 h 40"/>
                <a:gd name="T46" fmla="*/ 33 w 41"/>
                <a:gd name="T47" fmla="*/ 4 h 40"/>
                <a:gd name="T48" fmla="*/ 24 w 41"/>
                <a:gd name="T49" fmla="*/ 8 h 40"/>
                <a:gd name="T50" fmla="*/ 24 w 41"/>
                <a:gd name="T51" fmla="*/ 21 h 40"/>
                <a:gd name="T52" fmla="*/ 20 w 41"/>
                <a:gd name="T53" fmla="*/ 24 h 40"/>
                <a:gd name="T54" fmla="*/ 16 w 41"/>
                <a:gd name="T55" fmla="*/ 20 h 40"/>
                <a:gd name="T56" fmla="*/ 21 w 41"/>
                <a:gd name="T57" fmla="*/ 16 h 40"/>
                <a:gd name="T58" fmla="*/ 24 w 41"/>
                <a:gd name="T59"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24" y="8"/>
                  </a:moveTo>
                  <a:cubicBezTo>
                    <a:pt x="23" y="9"/>
                    <a:pt x="22" y="11"/>
                    <a:pt x="21" y="12"/>
                  </a:cubicBezTo>
                  <a:cubicBezTo>
                    <a:pt x="21" y="11"/>
                    <a:pt x="21" y="9"/>
                    <a:pt x="21" y="7"/>
                  </a:cubicBezTo>
                  <a:cubicBezTo>
                    <a:pt x="19" y="2"/>
                    <a:pt x="15" y="0"/>
                    <a:pt x="13" y="1"/>
                  </a:cubicBezTo>
                  <a:cubicBezTo>
                    <a:pt x="10" y="2"/>
                    <a:pt x="9" y="6"/>
                    <a:pt x="11" y="11"/>
                  </a:cubicBezTo>
                  <a:cubicBezTo>
                    <a:pt x="12" y="13"/>
                    <a:pt x="13" y="14"/>
                    <a:pt x="14" y="15"/>
                  </a:cubicBezTo>
                  <a:cubicBezTo>
                    <a:pt x="13" y="14"/>
                    <a:pt x="11" y="14"/>
                    <a:pt x="9" y="14"/>
                  </a:cubicBezTo>
                  <a:cubicBezTo>
                    <a:pt x="4" y="13"/>
                    <a:pt x="1" y="15"/>
                    <a:pt x="0" y="17"/>
                  </a:cubicBezTo>
                  <a:cubicBezTo>
                    <a:pt x="0" y="20"/>
                    <a:pt x="2" y="23"/>
                    <a:pt x="8" y="24"/>
                  </a:cubicBezTo>
                  <a:cubicBezTo>
                    <a:pt x="10" y="24"/>
                    <a:pt x="11" y="24"/>
                    <a:pt x="13" y="23"/>
                  </a:cubicBezTo>
                  <a:cubicBezTo>
                    <a:pt x="12" y="24"/>
                    <a:pt x="10" y="25"/>
                    <a:pt x="9" y="26"/>
                  </a:cubicBezTo>
                  <a:cubicBezTo>
                    <a:pt x="6" y="31"/>
                    <a:pt x="6" y="34"/>
                    <a:pt x="8" y="36"/>
                  </a:cubicBezTo>
                  <a:cubicBezTo>
                    <a:pt x="10" y="38"/>
                    <a:pt x="14" y="37"/>
                    <a:pt x="17" y="33"/>
                  </a:cubicBezTo>
                  <a:cubicBezTo>
                    <a:pt x="18" y="31"/>
                    <a:pt x="19" y="30"/>
                    <a:pt x="19" y="28"/>
                  </a:cubicBezTo>
                  <a:cubicBezTo>
                    <a:pt x="19" y="30"/>
                    <a:pt x="20" y="32"/>
                    <a:pt x="20" y="33"/>
                  </a:cubicBezTo>
                  <a:cubicBezTo>
                    <a:pt x="22" y="38"/>
                    <a:pt x="25" y="40"/>
                    <a:pt x="28" y="39"/>
                  </a:cubicBezTo>
                  <a:cubicBezTo>
                    <a:pt x="31" y="38"/>
                    <a:pt x="32" y="35"/>
                    <a:pt x="30" y="29"/>
                  </a:cubicBezTo>
                  <a:cubicBezTo>
                    <a:pt x="29" y="28"/>
                    <a:pt x="28" y="26"/>
                    <a:pt x="27" y="25"/>
                  </a:cubicBezTo>
                  <a:cubicBezTo>
                    <a:pt x="28" y="26"/>
                    <a:pt x="30" y="27"/>
                    <a:pt x="32" y="27"/>
                  </a:cubicBezTo>
                  <a:cubicBezTo>
                    <a:pt x="37" y="28"/>
                    <a:pt x="40" y="26"/>
                    <a:pt x="40" y="23"/>
                  </a:cubicBezTo>
                  <a:cubicBezTo>
                    <a:pt x="41" y="20"/>
                    <a:pt x="38" y="18"/>
                    <a:pt x="33" y="17"/>
                  </a:cubicBezTo>
                  <a:cubicBezTo>
                    <a:pt x="31" y="17"/>
                    <a:pt x="29" y="17"/>
                    <a:pt x="28" y="17"/>
                  </a:cubicBezTo>
                  <a:cubicBezTo>
                    <a:pt x="29" y="16"/>
                    <a:pt x="31" y="15"/>
                    <a:pt x="32" y="14"/>
                  </a:cubicBezTo>
                  <a:cubicBezTo>
                    <a:pt x="35" y="9"/>
                    <a:pt x="35" y="6"/>
                    <a:pt x="33" y="4"/>
                  </a:cubicBezTo>
                  <a:cubicBezTo>
                    <a:pt x="31" y="2"/>
                    <a:pt x="27" y="3"/>
                    <a:pt x="24" y="8"/>
                  </a:cubicBezTo>
                  <a:close/>
                  <a:moveTo>
                    <a:pt x="24" y="21"/>
                  </a:moveTo>
                  <a:cubicBezTo>
                    <a:pt x="24" y="23"/>
                    <a:pt x="22" y="25"/>
                    <a:pt x="20" y="24"/>
                  </a:cubicBezTo>
                  <a:cubicBezTo>
                    <a:pt x="18" y="24"/>
                    <a:pt x="16" y="22"/>
                    <a:pt x="16" y="20"/>
                  </a:cubicBezTo>
                  <a:cubicBezTo>
                    <a:pt x="17" y="17"/>
                    <a:pt x="19" y="16"/>
                    <a:pt x="21" y="16"/>
                  </a:cubicBezTo>
                  <a:cubicBezTo>
                    <a:pt x="23" y="16"/>
                    <a:pt x="25" y="19"/>
                    <a:pt x="24" y="21"/>
                  </a:cubicBezTo>
                  <a:close/>
                </a:path>
              </a:pathLst>
            </a:custGeom>
            <a:solidFill>
              <a:srgbClr val="FFF7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5" name="图片 45">
            <a:extLst>
              <a:ext uri="{FF2B5EF4-FFF2-40B4-BE49-F238E27FC236}">
                <a16:creationId xmlns:a16="http://schemas.microsoft.com/office/drawing/2014/main" xmlns="" id="{6110B0C5-C3BB-4D81-8163-E8ACD0E851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791" t="54898" r="26118" b="28684"/>
          <a:stretch/>
        </p:blipFill>
        <p:spPr>
          <a:xfrm>
            <a:off x="11112029" y="4020488"/>
            <a:ext cx="435427" cy="442339"/>
          </a:xfrm>
          <a:prstGeom prst="rect">
            <a:avLst/>
          </a:prstGeom>
        </p:spPr>
      </p:pic>
      <p:grpSp>
        <p:nvGrpSpPr>
          <p:cNvPr id="16" name="sao 46">
            <a:extLst>
              <a:ext uri="{FF2B5EF4-FFF2-40B4-BE49-F238E27FC236}">
                <a16:creationId xmlns:a16="http://schemas.microsoft.com/office/drawing/2014/main" xmlns="" id="{F0ABAA87-595A-4F46-A86C-72CBA808DB66}"/>
              </a:ext>
            </a:extLst>
          </p:cNvPr>
          <p:cNvGrpSpPr/>
          <p:nvPr/>
        </p:nvGrpSpPr>
        <p:grpSpPr>
          <a:xfrm rot="2224307">
            <a:off x="11205405" y="4658024"/>
            <a:ext cx="555837" cy="545616"/>
            <a:chOff x="10646778" y="4753862"/>
            <a:chExt cx="751521" cy="737702"/>
          </a:xfrm>
        </p:grpSpPr>
        <p:sp>
          <p:nvSpPr>
            <p:cNvPr id="17" name="五角星 2">
              <a:extLst>
                <a:ext uri="{FF2B5EF4-FFF2-40B4-BE49-F238E27FC236}">
                  <a16:creationId xmlns:a16="http://schemas.microsoft.com/office/drawing/2014/main" xmlns="" id="{1E7B0ACC-FC2B-4AD7-AFE0-6288A8E4F835}"/>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48">
              <a:extLst>
                <a:ext uri="{FF2B5EF4-FFF2-40B4-BE49-F238E27FC236}">
                  <a16:creationId xmlns:a16="http://schemas.microsoft.com/office/drawing/2014/main" xmlns="" id="{847CD1D2-2393-4BE0-A661-0CC2890DA0C8}"/>
                </a:ext>
              </a:extLst>
            </p:cNvPr>
            <p:cNvGrpSpPr/>
            <p:nvPr/>
          </p:nvGrpSpPr>
          <p:grpSpPr>
            <a:xfrm>
              <a:off x="10646778" y="4762829"/>
              <a:ext cx="749726" cy="728735"/>
              <a:chOff x="11012539" y="4493889"/>
              <a:chExt cx="749726" cy="728735"/>
            </a:xfrm>
          </p:grpSpPr>
          <p:sp>
            <p:nvSpPr>
              <p:cNvPr id="19" name="五角星 2">
                <a:extLst>
                  <a:ext uri="{FF2B5EF4-FFF2-40B4-BE49-F238E27FC236}">
                    <a16:creationId xmlns:a16="http://schemas.microsoft.com/office/drawing/2014/main" xmlns="" id="{F251B7CC-F440-4564-B106-0850E5F643C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角星 2">
                <a:extLst>
                  <a:ext uri="{FF2B5EF4-FFF2-40B4-BE49-F238E27FC236}">
                    <a16:creationId xmlns:a16="http://schemas.microsoft.com/office/drawing/2014/main" xmlns="" id="{61A7362E-86E8-49E4-A1C8-D92D3906C94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五角星 2">
                <a:extLst>
                  <a:ext uri="{FF2B5EF4-FFF2-40B4-BE49-F238E27FC236}">
                    <a16:creationId xmlns:a16="http://schemas.microsoft.com/office/drawing/2014/main" xmlns="" id="{675CA75E-A7DC-49EC-8BD3-66010B6553F0}"/>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2" name="group bút 52">
            <a:extLst>
              <a:ext uri="{FF2B5EF4-FFF2-40B4-BE49-F238E27FC236}">
                <a16:creationId xmlns:a16="http://schemas.microsoft.com/office/drawing/2014/main" xmlns="" id="{8754CD81-9579-4251-BA8C-2DDB2020CAA0}"/>
              </a:ext>
            </a:extLst>
          </p:cNvPr>
          <p:cNvGrpSpPr/>
          <p:nvPr/>
        </p:nvGrpSpPr>
        <p:grpSpPr>
          <a:xfrm>
            <a:off x="10068528" y="4592670"/>
            <a:ext cx="1148113" cy="1482591"/>
            <a:chOff x="0" y="0"/>
            <a:chExt cx="3604899" cy="4899660"/>
          </a:xfrm>
        </p:grpSpPr>
        <p:grpSp>
          <p:nvGrpSpPr>
            <p:cNvPr id="23" name="组合 53">
              <a:extLst>
                <a:ext uri="{FF2B5EF4-FFF2-40B4-BE49-F238E27FC236}">
                  <a16:creationId xmlns:a16="http://schemas.microsoft.com/office/drawing/2014/main" xmlns="" id="{90A8D7AB-7008-47CB-A819-18827FF656B8}"/>
                </a:ext>
              </a:extLst>
            </p:cNvPr>
            <p:cNvGrpSpPr/>
            <p:nvPr/>
          </p:nvGrpSpPr>
          <p:grpSpPr>
            <a:xfrm>
              <a:off x="0" y="0"/>
              <a:ext cx="1007745" cy="4896486"/>
              <a:chOff x="0" y="0"/>
              <a:chExt cx="1008112" cy="4752528"/>
            </a:xfrm>
          </p:grpSpPr>
          <p:sp>
            <p:nvSpPr>
              <p:cNvPr id="40" name="矩形 70">
                <a:extLst>
                  <a:ext uri="{FF2B5EF4-FFF2-40B4-BE49-F238E27FC236}">
                    <a16:creationId xmlns:a16="http://schemas.microsoft.com/office/drawing/2014/main" xmlns="" id="{DEB856FA-5062-4B74-A4D8-014D5403E67C}"/>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1" name="矩形 71">
                <a:extLst>
                  <a:ext uri="{FF2B5EF4-FFF2-40B4-BE49-F238E27FC236}">
                    <a16:creationId xmlns:a16="http://schemas.microsoft.com/office/drawing/2014/main" xmlns="" id="{F588A92D-E160-4CB9-A196-85A4CF62A814}"/>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2" name="矩形 72">
                <a:extLst>
                  <a:ext uri="{FF2B5EF4-FFF2-40B4-BE49-F238E27FC236}">
                    <a16:creationId xmlns:a16="http://schemas.microsoft.com/office/drawing/2014/main" xmlns="" id="{B02DE30E-41E6-40E8-A016-362969620161}"/>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3" name="梯形 73">
                <a:extLst>
                  <a:ext uri="{FF2B5EF4-FFF2-40B4-BE49-F238E27FC236}">
                    <a16:creationId xmlns:a16="http://schemas.microsoft.com/office/drawing/2014/main" xmlns="" id="{90053B2D-D419-4D0B-A9CC-F45FA0832E6F}"/>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4" name="等腰三角形 74">
                <a:extLst>
                  <a:ext uri="{FF2B5EF4-FFF2-40B4-BE49-F238E27FC236}">
                    <a16:creationId xmlns:a16="http://schemas.microsoft.com/office/drawing/2014/main" xmlns="" id="{55CB8FFC-7A3E-407F-80A2-E7C3459E66CA}"/>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5" name="矩形 75">
                <a:extLst>
                  <a:ext uri="{FF2B5EF4-FFF2-40B4-BE49-F238E27FC236}">
                    <a16:creationId xmlns:a16="http://schemas.microsoft.com/office/drawing/2014/main" xmlns="" id="{AC2EC80B-09F4-4565-8739-55CD39E35D69}"/>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6" name="同侧圆角矩形 76">
                <a:extLst>
                  <a:ext uri="{FF2B5EF4-FFF2-40B4-BE49-F238E27FC236}">
                    <a16:creationId xmlns:a16="http://schemas.microsoft.com/office/drawing/2014/main" xmlns="" id="{A9B53891-F9BF-4E91-B557-07AD83B6CE7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24" name="组合 54">
              <a:extLst>
                <a:ext uri="{FF2B5EF4-FFF2-40B4-BE49-F238E27FC236}">
                  <a16:creationId xmlns:a16="http://schemas.microsoft.com/office/drawing/2014/main" xmlns="" id="{B48F7501-C5DC-4611-A6F3-0BAD63A8F8AC}"/>
                </a:ext>
              </a:extLst>
            </p:cNvPr>
            <p:cNvGrpSpPr/>
            <p:nvPr/>
          </p:nvGrpSpPr>
          <p:grpSpPr>
            <a:xfrm>
              <a:off x="1162050" y="1371600"/>
              <a:ext cx="1007745" cy="3528060"/>
              <a:chOff x="1152128" y="1368152"/>
              <a:chExt cx="1008112" cy="4752528"/>
            </a:xfrm>
          </p:grpSpPr>
          <p:sp>
            <p:nvSpPr>
              <p:cNvPr id="33" name="矩形 63">
                <a:extLst>
                  <a:ext uri="{FF2B5EF4-FFF2-40B4-BE49-F238E27FC236}">
                    <a16:creationId xmlns:a16="http://schemas.microsoft.com/office/drawing/2014/main" xmlns="" id="{BD0B5CE1-B4D9-4FE1-91C6-C07B17073E0E}"/>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 name="矩形 64">
                <a:extLst>
                  <a:ext uri="{FF2B5EF4-FFF2-40B4-BE49-F238E27FC236}">
                    <a16:creationId xmlns:a16="http://schemas.microsoft.com/office/drawing/2014/main" xmlns="" id="{02C121D1-CDCF-4FA6-B2BE-39E902537676}"/>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 name="矩形 65">
                <a:extLst>
                  <a:ext uri="{FF2B5EF4-FFF2-40B4-BE49-F238E27FC236}">
                    <a16:creationId xmlns:a16="http://schemas.microsoft.com/office/drawing/2014/main" xmlns="" id="{3CFA2FF8-C5ED-4983-A2F8-A49B30B2AAE3}"/>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6" name="梯形 66">
                <a:extLst>
                  <a:ext uri="{FF2B5EF4-FFF2-40B4-BE49-F238E27FC236}">
                    <a16:creationId xmlns:a16="http://schemas.microsoft.com/office/drawing/2014/main" xmlns="" id="{F23C89CB-A2B7-4A91-AF66-0B313A3A1352}"/>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7" name="等腰三角形 67">
                <a:extLst>
                  <a:ext uri="{FF2B5EF4-FFF2-40B4-BE49-F238E27FC236}">
                    <a16:creationId xmlns:a16="http://schemas.microsoft.com/office/drawing/2014/main" xmlns="" id="{668D8899-8858-4560-830B-18CE1C90C94E}"/>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8" name="矩形 68">
                <a:extLst>
                  <a:ext uri="{FF2B5EF4-FFF2-40B4-BE49-F238E27FC236}">
                    <a16:creationId xmlns:a16="http://schemas.microsoft.com/office/drawing/2014/main" xmlns="" id="{27F92156-2301-46C7-B2BB-1BAC9E931223}"/>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9" name="同侧圆角矩形 69">
                <a:extLst>
                  <a:ext uri="{FF2B5EF4-FFF2-40B4-BE49-F238E27FC236}">
                    <a16:creationId xmlns:a16="http://schemas.microsoft.com/office/drawing/2014/main" xmlns="" id="{8473B3C5-6E16-42B1-96A0-D414BCD4A06F}"/>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25" name="组合 55">
              <a:extLst>
                <a:ext uri="{FF2B5EF4-FFF2-40B4-BE49-F238E27FC236}">
                  <a16:creationId xmlns:a16="http://schemas.microsoft.com/office/drawing/2014/main" xmlns="" id="{85F4787F-FC0A-4716-ADEA-F79DC065835F}"/>
                </a:ext>
              </a:extLst>
            </p:cNvPr>
            <p:cNvGrpSpPr/>
            <p:nvPr/>
          </p:nvGrpSpPr>
          <p:grpSpPr>
            <a:xfrm>
              <a:off x="2381253" y="152400"/>
              <a:ext cx="1223646" cy="4738370"/>
              <a:chOff x="2376264" y="157967"/>
              <a:chExt cx="1008112" cy="4964224"/>
            </a:xfrm>
          </p:grpSpPr>
          <p:sp>
            <p:nvSpPr>
              <p:cNvPr id="26" name="矩形 56">
                <a:extLst>
                  <a:ext uri="{FF2B5EF4-FFF2-40B4-BE49-F238E27FC236}">
                    <a16:creationId xmlns:a16="http://schemas.microsoft.com/office/drawing/2014/main" xmlns="" id="{8CE8BED0-3DB6-4449-9790-6335E9E457E2}"/>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 name="矩形 57">
                <a:extLst>
                  <a:ext uri="{FF2B5EF4-FFF2-40B4-BE49-F238E27FC236}">
                    <a16:creationId xmlns:a16="http://schemas.microsoft.com/office/drawing/2014/main" xmlns="" id="{8AB872D9-388D-4C79-8BAB-EC3EEC9D2743}"/>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8" name="矩形 58">
                <a:extLst>
                  <a:ext uri="{FF2B5EF4-FFF2-40B4-BE49-F238E27FC236}">
                    <a16:creationId xmlns:a16="http://schemas.microsoft.com/office/drawing/2014/main" xmlns="" id="{3766F602-1060-495C-8D23-9FC3A48D494A}"/>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9" name="梯形 59">
                <a:extLst>
                  <a:ext uri="{FF2B5EF4-FFF2-40B4-BE49-F238E27FC236}">
                    <a16:creationId xmlns:a16="http://schemas.microsoft.com/office/drawing/2014/main" xmlns="" id="{28F094A0-7ABD-46EE-A9A9-5CDA01396DE9}"/>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0" name="等腰三角形 60">
                <a:extLst>
                  <a:ext uri="{FF2B5EF4-FFF2-40B4-BE49-F238E27FC236}">
                    <a16:creationId xmlns:a16="http://schemas.microsoft.com/office/drawing/2014/main" xmlns="" id="{1C1E2C20-5467-43C3-92F8-09476C4F752C}"/>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 name="矩形 61">
                <a:extLst>
                  <a:ext uri="{FF2B5EF4-FFF2-40B4-BE49-F238E27FC236}">
                    <a16:creationId xmlns:a16="http://schemas.microsoft.com/office/drawing/2014/main" xmlns="" id="{DC10D6F7-FFB7-4629-B76C-44794A01E762}"/>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 name="同侧圆角矩形 62">
                <a:extLst>
                  <a:ext uri="{FF2B5EF4-FFF2-40B4-BE49-F238E27FC236}">
                    <a16:creationId xmlns:a16="http://schemas.microsoft.com/office/drawing/2014/main" xmlns="" id="{DD01E3A0-6F2B-42ED-8018-0100F0599D83}"/>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grpSp>
        <p:nvGrpSpPr>
          <p:cNvPr id="47" name="mây tự tạo 77">
            <a:extLst>
              <a:ext uri="{FF2B5EF4-FFF2-40B4-BE49-F238E27FC236}">
                <a16:creationId xmlns:a16="http://schemas.microsoft.com/office/drawing/2014/main" xmlns="" id="{243C0211-40B2-4024-8ABC-D804D179B5A7}"/>
              </a:ext>
            </a:extLst>
          </p:cNvPr>
          <p:cNvGrpSpPr/>
          <p:nvPr/>
        </p:nvGrpSpPr>
        <p:grpSpPr>
          <a:xfrm flipH="1">
            <a:off x="9875816" y="5438756"/>
            <a:ext cx="2230454" cy="1398934"/>
            <a:chOff x="594424" y="1153191"/>
            <a:chExt cx="2605976" cy="1634460"/>
          </a:xfrm>
        </p:grpSpPr>
        <p:sp>
          <p:nvSpPr>
            <p:cNvPr id="48" name="任意多边形 78">
              <a:extLst>
                <a:ext uri="{FF2B5EF4-FFF2-40B4-BE49-F238E27FC236}">
                  <a16:creationId xmlns:a16="http://schemas.microsoft.com/office/drawing/2014/main" xmlns="" id="{3B1E71AA-A413-4480-A9A7-1D2E3AF5246D}"/>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79">
              <a:extLst>
                <a:ext uri="{FF2B5EF4-FFF2-40B4-BE49-F238E27FC236}">
                  <a16:creationId xmlns:a16="http://schemas.microsoft.com/office/drawing/2014/main" xmlns="" id="{933E4F1E-BC96-4A9A-A51B-3AE270192AC1}"/>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0" name="hỏi 6">
            <a:extLst>
              <a:ext uri="{FF2B5EF4-FFF2-40B4-BE49-F238E27FC236}">
                <a16:creationId xmlns:a16="http://schemas.microsoft.com/office/drawing/2014/main" xmlns="" id="{C057C39C-B182-4BC5-962F-7EEAE7CFE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40598">
            <a:off x="3711078" y="2064250"/>
            <a:ext cx="4342179" cy="4342179"/>
          </a:xfrm>
          <a:prstGeom prst="rect">
            <a:avLst/>
          </a:prstGeom>
        </p:spPr>
      </p:pic>
    </p:spTree>
    <p:extLst>
      <p:ext uri="{BB962C8B-B14F-4D97-AF65-F5344CB8AC3E}">
        <p14:creationId xmlns:p14="http://schemas.microsoft.com/office/powerpoint/2010/main" val="173097549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52000">
                                      <p:stCondLst>
                                        <p:cond delay="1500"/>
                                      </p:stCondLst>
                                      <p:childTnLst>
                                        <p:set>
                                          <p:cBhvr>
                                            <p:cTn id="11" dur="1" fill="hold">
                                              <p:stCondLst>
                                                <p:cond delay="0"/>
                                              </p:stCondLst>
                                            </p:cTn>
                                            <p:tgtEl>
                                              <p:spTgt spid="47"/>
                                            </p:tgtEl>
                                            <p:attrNameLst>
                                              <p:attrName>style.visibility</p:attrName>
                                            </p:attrNameLst>
                                          </p:cBhvr>
                                          <p:to>
                                            <p:strVal val="visible"/>
                                          </p:to>
                                        </p:set>
                                        <p:anim calcmode="lin" valueType="num" p14:bounceEnd="52000">
                                          <p:cBhvr additive="base">
                                            <p:cTn id="12" dur="1500" fill="hold"/>
                                            <p:tgtEl>
                                              <p:spTgt spid="47"/>
                                            </p:tgtEl>
                                            <p:attrNameLst>
                                              <p:attrName>ppt_x</p:attrName>
                                            </p:attrNameLst>
                                          </p:cBhvr>
                                          <p:tavLst>
                                            <p:tav tm="0">
                                              <p:val>
                                                <p:strVal val="#ppt_x"/>
                                              </p:val>
                                            </p:tav>
                                            <p:tav tm="100000">
                                              <p:val>
                                                <p:strVal val="#ppt_x"/>
                                              </p:val>
                                            </p:tav>
                                          </p:tavLst>
                                        </p:anim>
                                        <p:anim calcmode="lin" valueType="num" p14:bounceEnd="52000">
                                          <p:cBhvr additive="base">
                                            <p:cTn id="13" dur="1500" fill="hold"/>
                                            <p:tgtEl>
                                              <p:spTgt spid="4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10" presetClass="entr" presetSubtype="0" fill="hold" nodeType="withEffect">
                                      <p:stCondLst>
                                        <p:cond delay="15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down)">
                                          <p:cBhvr>
                                            <p:cTn id="30" dur="580">
                                              <p:stCondLst>
                                                <p:cond delay="0"/>
                                              </p:stCondLst>
                                            </p:cTn>
                                            <p:tgtEl>
                                              <p:spTgt spid="50"/>
                                            </p:tgtEl>
                                          </p:cBhvr>
                                        </p:animEffect>
                                        <p:anim calcmode="lin" valueType="num">
                                          <p:cBhvr>
                                            <p:cTn id="31"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36" dur="26">
                                              <p:stCondLst>
                                                <p:cond delay="650"/>
                                              </p:stCondLst>
                                            </p:cTn>
                                            <p:tgtEl>
                                              <p:spTgt spid="50"/>
                                            </p:tgtEl>
                                          </p:cBhvr>
                                          <p:to x="100000" y="60000"/>
                                        </p:animScale>
                                        <p:animScale>
                                          <p:cBhvr>
                                            <p:cTn id="37" dur="166" decel="50000">
                                              <p:stCondLst>
                                                <p:cond delay="676"/>
                                              </p:stCondLst>
                                            </p:cTn>
                                            <p:tgtEl>
                                              <p:spTgt spid="50"/>
                                            </p:tgtEl>
                                          </p:cBhvr>
                                          <p:to x="100000" y="100000"/>
                                        </p:animScale>
                                        <p:animScale>
                                          <p:cBhvr>
                                            <p:cTn id="38" dur="26">
                                              <p:stCondLst>
                                                <p:cond delay="1312"/>
                                              </p:stCondLst>
                                            </p:cTn>
                                            <p:tgtEl>
                                              <p:spTgt spid="50"/>
                                            </p:tgtEl>
                                          </p:cBhvr>
                                          <p:to x="100000" y="80000"/>
                                        </p:animScale>
                                        <p:animScale>
                                          <p:cBhvr>
                                            <p:cTn id="39" dur="166" decel="50000">
                                              <p:stCondLst>
                                                <p:cond delay="1338"/>
                                              </p:stCondLst>
                                            </p:cTn>
                                            <p:tgtEl>
                                              <p:spTgt spid="50"/>
                                            </p:tgtEl>
                                          </p:cBhvr>
                                          <p:to x="100000" y="100000"/>
                                        </p:animScale>
                                        <p:animScale>
                                          <p:cBhvr>
                                            <p:cTn id="40" dur="26">
                                              <p:stCondLst>
                                                <p:cond delay="1642"/>
                                              </p:stCondLst>
                                            </p:cTn>
                                            <p:tgtEl>
                                              <p:spTgt spid="50"/>
                                            </p:tgtEl>
                                          </p:cBhvr>
                                          <p:to x="100000" y="90000"/>
                                        </p:animScale>
                                        <p:animScale>
                                          <p:cBhvr>
                                            <p:cTn id="41" dur="166" decel="50000">
                                              <p:stCondLst>
                                                <p:cond delay="1668"/>
                                              </p:stCondLst>
                                            </p:cTn>
                                            <p:tgtEl>
                                              <p:spTgt spid="50"/>
                                            </p:tgtEl>
                                          </p:cBhvr>
                                          <p:to x="100000" y="100000"/>
                                        </p:animScale>
                                        <p:animScale>
                                          <p:cBhvr>
                                            <p:cTn id="42" dur="26">
                                              <p:stCondLst>
                                                <p:cond delay="1808"/>
                                              </p:stCondLst>
                                            </p:cTn>
                                            <p:tgtEl>
                                              <p:spTgt spid="50"/>
                                            </p:tgtEl>
                                          </p:cBhvr>
                                          <p:to x="100000" y="95000"/>
                                        </p:animScale>
                                        <p:animScale>
                                          <p:cBhvr>
                                            <p:cTn id="43" dur="166" decel="50000">
                                              <p:stCondLst>
                                                <p:cond delay="1834"/>
                                              </p:stCondLst>
                                            </p:cTn>
                                            <p:tgtEl>
                                              <p:spTgt spid="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1500" fill="hold"/>
                                            <p:tgtEl>
                                              <p:spTgt spid="47"/>
                                            </p:tgtEl>
                                            <p:attrNameLst>
                                              <p:attrName>ppt_x</p:attrName>
                                            </p:attrNameLst>
                                          </p:cBhvr>
                                          <p:tavLst>
                                            <p:tav tm="0">
                                              <p:val>
                                                <p:strVal val="#ppt_x"/>
                                              </p:val>
                                            </p:tav>
                                            <p:tav tm="100000">
                                              <p:val>
                                                <p:strVal val="#ppt_x"/>
                                              </p:val>
                                            </p:tav>
                                          </p:tavLst>
                                        </p:anim>
                                        <p:anim calcmode="lin" valueType="num">
                                          <p:cBhvr additive="base">
                                            <p:cTn id="13" dur="1500" fill="hold"/>
                                            <p:tgtEl>
                                              <p:spTgt spid="4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10" presetClass="entr" presetSubtype="0" fill="hold" nodeType="withEffect">
                                      <p:stCondLst>
                                        <p:cond delay="15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down)">
                                          <p:cBhvr>
                                            <p:cTn id="30" dur="580">
                                              <p:stCondLst>
                                                <p:cond delay="0"/>
                                              </p:stCondLst>
                                            </p:cTn>
                                            <p:tgtEl>
                                              <p:spTgt spid="50"/>
                                            </p:tgtEl>
                                          </p:cBhvr>
                                        </p:animEffect>
                                        <p:anim calcmode="lin" valueType="num">
                                          <p:cBhvr>
                                            <p:cTn id="31"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36" dur="26">
                                              <p:stCondLst>
                                                <p:cond delay="650"/>
                                              </p:stCondLst>
                                            </p:cTn>
                                            <p:tgtEl>
                                              <p:spTgt spid="50"/>
                                            </p:tgtEl>
                                          </p:cBhvr>
                                          <p:to x="100000" y="60000"/>
                                        </p:animScale>
                                        <p:animScale>
                                          <p:cBhvr>
                                            <p:cTn id="37" dur="166" decel="50000">
                                              <p:stCondLst>
                                                <p:cond delay="676"/>
                                              </p:stCondLst>
                                            </p:cTn>
                                            <p:tgtEl>
                                              <p:spTgt spid="50"/>
                                            </p:tgtEl>
                                          </p:cBhvr>
                                          <p:to x="100000" y="100000"/>
                                        </p:animScale>
                                        <p:animScale>
                                          <p:cBhvr>
                                            <p:cTn id="38" dur="26">
                                              <p:stCondLst>
                                                <p:cond delay="1312"/>
                                              </p:stCondLst>
                                            </p:cTn>
                                            <p:tgtEl>
                                              <p:spTgt spid="50"/>
                                            </p:tgtEl>
                                          </p:cBhvr>
                                          <p:to x="100000" y="80000"/>
                                        </p:animScale>
                                        <p:animScale>
                                          <p:cBhvr>
                                            <p:cTn id="39" dur="166" decel="50000">
                                              <p:stCondLst>
                                                <p:cond delay="1338"/>
                                              </p:stCondLst>
                                            </p:cTn>
                                            <p:tgtEl>
                                              <p:spTgt spid="50"/>
                                            </p:tgtEl>
                                          </p:cBhvr>
                                          <p:to x="100000" y="100000"/>
                                        </p:animScale>
                                        <p:animScale>
                                          <p:cBhvr>
                                            <p:cTn id="40" dur="26">
                                              <p:stCondLst>
                                                <p:cond delay="1642"/>
                                              </p:stCondLst>
                                            </p:cTn>
                                            <p:tgtEl>
                                              <p:spTgt spid="50"/>
                                            </p:tgtEl>
                                          </p:cBhvr>
                                          <p:to x="100000" y="90000"/>
                                        </p:animScale>
                                        <p:animScale>
                                          <p:cBhvr>
                                            <p:cTn id="41" dur="166" decel="50000">
                                              <p:stCondLst>
                                                <p:cond delay="1668"/>
                                              </p:stCondLst>
                                            </p:cTn>
                                            <p:tgtEl>
                                              <p:spTgt spid="50"/>
                                            </p:tgtEl>
                                          </p:cBhvr>
                                          <p:to x="100000" y="100000"/>
                                        </p:animScale>
                                        <p:animScale>
                                          <p:cBhvr>
                                            <p:cTn id="42" dur="26">
                                              <p:stCondLst>
                                                <p:cond delay="1808"/>
                                              </p:stCondLst>
                                            </p:cTn>
                                            <p:tgtEl>
                                              <p:spTgt spid="50"/>
                                            </p:tgtEl>
                                          </p:cBhvr>
                                          <p:to x="100000" y="95000"/>
                                        </p:animScale>
                                        <p:animScale>
                                          <p:cBhvr>
                                            <p:cTn id="43" dur="166" decel="50000">
                                              <p:stCondLst>
                                                <p:cond delay="1834"/>
                                              </p:stCondLst>
                                            </p:cTn>
                                            <p:tgtEl>
                                              <p:spTgt spid="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37">
            <a:extLst>
              <a:ext uri="{FF2B5EF4-FFF2-40B4-BE49-F238E27FC236}">
                <a16:creationId xmlns:a16="http://schemas.microsoft.com/office/drawing/2014/main" xmlns="" id="{B79E93EE-6B98-4C75-AEAB-5B63286A81D7}"/>
              </a:ext>
            </a:extLst>
          </p:cNvPr>
          <p:cNvSpPr>
            <a:spLocks/>
          </p:cNvSpPr>
          <p:nvPr/>
        </p:nvSpPr>
        <p:spPr bwMode="auto">
          <a:xfrm>
            <a:off x="2789531" y="923813"/>
            <a:ext cx="2486287" cy="2122173"/>
          </a:xfrm>
          <a:custGeom>
            <a:avLst/>
            <a:gdLst>
              <a:gd name="T0" fmla="*/ 727 w 801"/>
              <a:gd name="T1" fmla="*/ 429 h 715"/>
              <a:gd name="T2" fmla="*/ 727 w 801"/>
              <a:gd name="T3" fmla="*/ 301 h 715"/>
              <a:gd name="T4" fmla="*/ 642 w 801"/>
              <a:gd name="T5" fmla="*/ 68 h 715"/>
              <a:gd name="T6" fmla="*/ 478 w 801"/>
              <a:gd name="T7" fmla="*/ 0 h 715"/>
              <a:gd name="T8" fmla="*/ 0 w 801"/>
              <a:gd name="T9" fmla="*/ 0 h 715"/>
              <a:gd name="T10" fmla="*/ 0 w 801"/>
              <a:gd name="T11" fmla="*/ 211 h 715"/>
              <a:gd name="T12" fmla="*/ 478 w 801"/>
              <a:gd name="T13" fmla="*/ 211 h 715"/>
              <a:gd name="T14" fmla="*/ 516 w 801"/>
              <a:gd name="T15" fmla="*/ 301 h 715"/>
              <a:gd name="T16" fmla="*/ 516 w 801"/>
              <a:gd name="T17" fmla="*/ 429 h 715"/>
              <a:gd name="T18" fmla="*/ 442 w 801"/>
              <a:gd name="T19" fmla="*/ 429 h 715"/>
              <a:gd name="T20" fmla="*/ 631 w 801"/>
              <a:gd name="T21" fmla="*/ 715 h 715"/>
              <a:gd name="T22" fmla="*/ 801 w 801"/>
              <a:gd name="T23" fmla="*/ 429 h 715"/>
              <a:gd name="T24" fmla="*/ 727 w 801"/>
              <a:gd name="T25" fmla="*/ 429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715">
                <a:moveTo>
                  <a:pt x="727" y="429"/>
                </a:moveTo>
                <a:cubicBezTo>
                  <a:pt x="727" y="301"/>
                  <a:pt x="727" y="301"/>
                  <a:pt x="727" y="301"/>
                </a:cubicBezTo>
                <a:cubicBezTo>
                  <a:pt x="727" y="201"/>
                  <a:pt x="699" y="122"/>
                  <a:pt x="642" y="68"/>
                </a:cubicBezTo>
                <a:cubicBezTo>
                  <a:pt x="576" y="3"/>
                  <a:pt x="498" y="0"/>
                  <a:pt x="478" y="0"/>
                </a:cubicBezTo>
                <a:cubicBezTo>
                  <a:pt x="0" y="0"/>
                  <a:pt x="0" y="0"/>
                  <a:pt x="0" y="0"/>
                </a:cubicBezTo>
                <a:cubicBezTo>
                  <a:pt x="0" y="211"/>
                  <a:pt x="0" y="211"/>
                  <a:pt x="0" y="211"/>
                </a:cubicBezTo>
                <a:cubicBezTo>
                  <a:pt x="478" y="211"/>
                  <a:pt x="478" y="211"/>
                  <a:pt x="478" y="211"/>
                </a:cubicBezTo>
                <a:cubicBezTo>
                  <a:pt x="512" y="214"/>
                  <a:pt x="516" y="275"/>
                  <a:pt x="516" y="301"/>
                </a:cubicBezTo>
                <a:cubicBezTo>
                  <a:pt x="516" y="429"/>
                  <a:pt x="516" y="429"/>
                  <a:pt x="516" y="429"/>
                </a:cubicBezTo>
                <a:cubicBezTo>
                  <a:pt x="442" y="429"/>
                  <a:pt x="442" y="429"/>
                  <a:pt x="442" y="429"/>
                </a:cubicBezTo>
                <a:cubicBezTo>
                  <a:pt x="631" y="715"/>
                  <a:pt x="631" y="715"/>
                  <a:pt x="631" y="715"/>
                </a:cubicBezTo>
                <a:cubicBezTo>
                  <a:pt x="801" y="429"/>
                  <a:pt x="801" y="429"/>
                  <a:pt x="801" y="429"/>
                </a:cubicBezTo>
                <a:lnTo>
                  <a:pt x="727" y="429"/>
                </a:lnTo>
                <a:close/>
              </a:path>
            </a:pathLst>
          </a:custGeom>
          <a:solidFill>
            <a:schemeClr val="tx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nvGrpSpPr>
          <p:cNvPr id="3" name="组合 13">
            <a:extLst>
              <a:ext uri="{FF2B5EF4-FFF2-40B4-BE49-F238E27FC236}">
                <a16:creationId xmlns:a16="http://schemas.microsoft.com/office/drawing/2014/main" xmlns="" id="{F5A58D03-5A63-48FC-B8AE-E887329CB7E3}"/>
              </a:ext>
            </a:extLst>
          </p:cNvPr>
          <p:cNvGrpSpPr/>
          <p:nvPr/>
        </p:nvGrpSpPr>
        <p:grpSpPr>
          <a:xfrm>
            <a:off x="4869455" y="2885540"/>
            <a:ext cx="1844302" cy="1844757"/>
            <a:chOff x="1497229" y="1317591"/>
            <a:chExt cx="1844302" cy="1844757"/>
          </a:xfrm>
        </p:grpSpPr>
        <p:sp>
          <p:nvSpPr>
            <p:cNvPr id="4" name="Oval 53">
              <a:extLst>
                <a:ext uri="{FF2B5EF4-FFF2-40B4-BE49-F238E27FC236}">
                  <a16:creationId xmlns:a16="http://schemas.microsoft.com/office/drawing/2014/main" xmlns="" id="{705E70C7-42C0-4357-9C41-63ADFFC601BD}"/>
                </a:ext>
              </a:extLst>
            </p:cNvPr>
            <p:cNvSpPr>
              <a:spLocks noChangeArrowheads="1"/>
            </p:cNvSpPr>
            <p:nvPr/>
          </p:nvSpPr>
          <p:spPr bwMode="auto">
            <a:xfrm>
              <a:off x="1497229" y="1317591"/>
              <a:ext cx="1844302" cy="1844757"/>
            </a:xfrm>
            <a:prstGeom prst="ellipse">
              <a:avLst/>
            </a:prstGeom>
            <a:gradFill>
              <a:gsLst>
                <a:gs pos="0">
                  <a:srgbClr val="FFFFFF"/>
                </a:gs>
                <a:gs pos="100000">
                  <a:srgbClr val="D9D9DA"/>
                </a:gs>
              </a:gsLst>
              <a:lin ang="2700000" scaled="0"/>
            </a:gradFill>
            <a:ln w="28575">
              <a:solidFill>
                <a:schemeClr val="accent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5" name="椭圆 15">
              <a:extLst>
                <a:ext uri="{FF2B5EF4-FFF2-40B4-BE49-F238E27FC236}">
                  <a16:creationId xmlns:a16="http://schemas.microsoft.com/office/drawing/2014/main" xmlns="" id="{B2D8ABD4-AE33-4EF6-8670-9401CFFD4ABB}"/>
                </a:ext>
              </a:extLst>
            </p:cNvPr>
            <p:cNvSpPr/>
            <p:nvPr/>
          </p:nvSpPr>
          <p:spPr>
            <a:xfrm>
              <a:off x="1552088" y="1387133"/>
              <a:ext cx="1734585" cy="1717411"/>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
            <a:extLst>
              <a:ext uri="{FF2B5EF4-FFF2-40B4-BE49-F238E27FC236}">
                <a16:creationId xmlns:a16="http://schemas.microsoft.com/office/drawing/2014/main" xmlns="" id="{C1B4BE8E-61BE-4A70-A3C7-FB4EB978C1B3}"/>
              </a:ext>
            </a:extLst>
          </p:cNvPr>
          <p:cNvSpPr txBox="1"/>
          <p:nvPr/>
        </p:nvSpPr>
        <p:spPr>
          <a:xfrm>
            <a:off x="2789531" y="996198"/>
            <a:ext cx="2232289" cy="461665"/>
          </a:xfrm>
          <a:prstGeom prst="rect">
            <a:avLst/>
          </a:prstGeom>
          <a:noFill/>
        </p:spPr>
        <p:txBody>
          <a:bodyPr wrap="square" rtlCol="0">
            <a:spAutoFit/>
          </a:bodyPr>
          <a:lstStyle/>
          <a:p>
            <a:r>
              <a:rPr lang="en-US" sz="2400" dirty="0" err="1">
                <a:solidFill>
                  <a:srgbClr val="FFFF00"/>
                </a:solidFill>
                <a:effectLst>
                  <a:outerShdw blurRad="38100" dist="38100" dir="2700000" algn="tl">
                    <a:srgbClr val="000000">
                      <a:alpha val="43137"/>
                    </a:srgbClr>
                  </a:outerShdw>
                </a:effectLst>
              </a:rPr>
              <a:t>Xác</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định</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nội</a:t>
            </a:r>
            <a:r>
              <a:rPr lang="en-US" sz="2400" dirty="0">
                <a:solidFill>
                  <a:srgbClr val="FFFF00"/>
                </a:solidFill>
                <a:effectLst>
                  <a:outerShdw blurRad="38100" dist="38100" dir="2700000" algn="tl">
                    <a:srgbClr val="000000">
                      <a:alpha val="43137"/>
                    </a:srgbClr>
                  </a:outerShdw>
                </a:effectLst>
              </a:rPr>
              <a:t> dung</a:t>
            </a:r>
          </a:p>
        </p:txBody>
      </p:sp>
      <p:sp>
        <p:nvSpPr>
          <p:cNvPr id="7" name="TextBox 6">
            <a:extLst>
              <a:ext uri="{FF2B5EF4-FFF2-40B4-BE49-F238E27FC236}">
                <a16:creationId xmlns:a16="http://schemas.microsoft.com/office/drawing/2014/main" xmlns="" id="{8C7FDEFE-7C24-48B3-BFF0-45E72F97CD99}"/>
              </a:ext>
            </a:extLst>
          </p:cNvPr>
          <p:cNvSpPr txBox="1"/>
          <p:nvPr/>
        </p:nvSpPr>
        <p:spPr>
          <a:xfrm>
            <a:off x="4588487" y="1982702"/>
            <a:ext cx="335280" cy="461665"/>
          </a:xfrm>
          <a:prstGeom prst="rect">
            <a:avLst/>
          </a:prstGeom>
          <a:noFill/>
        </p:spPr>
        <p:txBody>
          <a:bodyPr wrap="square" rtlCol="0">
            <a:spAutoFit/>
          </a:bodyPr>
          <a:lstStyle/>
          <a:p>
            <a:pPr algn="ctr"/>
            <a:r>
              <a:rPr lang="en-US" sz="2400" dirty="0">
                <a:solidFill>
                  <a:schemeClr val="bg1">
                    <a:lumMod val="95000"/>
                  </a:schemeClr>
                </a:solidFill>
                <a:effectLst>
                  <a:outerShdw blurRad="38100" dist="38100" dir="2700000" algn="tl">
                    <a:srgbClr val="000000">
                      <a:alpha val="43137"/>
                    </a:srgbClr>
                  </a:outerShdw>
                </a:effectLst>
                <a:latin typeface="+mj-lt"/>
              </a:rPr>
              <a:t>1</a:t>
            </a:r>
          </a:p>
        </p:txBody>
      </p:sp>
      <p:grpSp>
        <p:nvGrpSpPr>
          <p:cNvPr id="8" name="Group 7">
            <a:extLst>
              <a:ext uri="{FF2B5EF4-FFF2-40B4-BE49-F238E27FC236}">
                <a16:creationId xmlns:a16="http://schemas.microsoft.com/office/drawing/2014/main" xmlns="" id="{2326EAD3-73E0-48D4-8406-718A0552DEBA}"/>
              </a:ext>
            </a:extLst>
          </p:cNvPr>
          <p:cNvGrpSpPr/>
          <p:nvPr/>
        </p:nvGrpSpPr>
        <p:grpSpPr>
          <a:xfrm>
            <a:off x="6536866" y="945842"/>
            <a:ext cx="2486286" cy="2122173"/>
            <a:chOff x="6472390" y="1348514"/>
            <a:chExt cx="2386488" cy="2122173"/>
          </a:xfrm>
        </p:grpSpPr>
        <p:sp>
          <p:nvSpPr>
            <p:cNvPr id="9" name="Freeform 338">
              <a:extLst>
                <a:ext uri="{FF2B5EF4-FFF2-40B4-BE49-F238E27FC236}">
                  <a16:creationId xmlns:a16="http://schemas.microsoft.com/office/drawing/2014/main" xmlns="" id="{1C55D947-9281-49AA-9FAF-837D8AB3D01F}"/>
                </a:ext>
              </a:extLst>
            </p:cNvPr>
            <p:cNvSpPr>
              <a:spLocks/>
            </p:cNvSpPr>
            <p:nvPr/>
          </p:nvSpPr>
          <p:spPr bwMode="auto">
            <a:xfrm>
              <a:off x="6472390" y="1348514"/>
              <a:ext cx="2386488" cy="2122173"/>
            </a:xfrm>
            <a:custGeom>
              <a:avLst/>
              <a:gdLst>
                <a:gd name="T0" fmla="*/ 78 w 805"/>
                <a:gd name="T1" fmla="*/ 429 h 715"/>
                <a:gd name="T2" fmla="*/ 78 w 805"/>
                <a:gd name="T3" fmla="*/ 302 h 715"/>
                <a:gd name="T4" fmla="*/ 162 w 805"/>
                <a:gd name="T5" fmla="*/ 68 h 715"/>
                <a:gd name="T6" fmla="*/ 327 w 805"/>
                <a:gd name="T7" fmla="*/ 0 h 715"/>
                <a:gd name="T8" fmla="*/ 805 w 805"/>
                <a:gd name="T9" fmla="*/ 0 h 715"/>
                <a:gd name="T10" fmla="*/ 805 w 805"/>
                <a:gd name="T11" fmla="*/ 211 h 715"/>
                <a:gd name="T12" fmla="*/ 327 w 805"/>
                <a:gd name="T13" fmla="*/ 211 h 715"/>
                <a:gd name="T14" fmla="*/ 289 w 805"/>
                <a:gd name="T15" fmla="*/ 302 h 715"/>
                <a:gd name="T16" fmla="*/ 289 w 805"/>
                <a:gd name="T17" fmla="*/ 429 h 715"/>
                <a:gd name="T18" fmla="*/ 362 w 805"/>
                <a:gd name="T19" fmla="*/ 429 h 715"/>
                <a:gd name="T20" fmla="*/ 173 w 805"/>
                <a:gd name="T21" fmla="*/ 715 h 715"/>
                <a:gd name="T22" fmla="*/ 0 w 805"/>
                <a:gd name="T23" fmla="*/ 429 h 715"/>
                <a:gd name="T24" fmla="*/ 78 w 805"/>
                <a:gd name="T25" fmla="*/ 429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5" h="715">
                  <a:moveTo>
                    <a:pt x="78" y="429"/>
                  </a:moveTo>
                  <a:cubicBezTo>
                    <a:pt x="78" y="302"/>
                    <a:pt x="78" y="302"/>
                    <a:pt x="78" y="302"/>
                  </a:cubicBezTo>
                  <a:cubicBezTo>
                    <a:pt x="78" y="201"/>
                    <a:pt x="106" y="123"/>
                    <a:pt x="162" y="68"/>
                  </a:cubicBezTo>
                  <a:cubicBezTo>
                    <a:pt x="229" y="4"/>
                    <a:pt x="306" y="0"/>
                    <a:pt x="327" y="0"/>
                  </a:cubicBezTo>
                  <a:cubicBezTo>
                    <a:pt x="805" y="0"/>
                    <a:pt x="805" y="0"/>
                    <a:pt x="805" y="0"/>
                  </a:cubicBezTo>
                  <a:cubicBezTo>
                    <a:pt x="805" y="211"/>
                    <a:pt x="805" y="211"/>
                    <a:pt x="805" y="211"/>
                  </a:cubicBezTo>
                  <a:cubicBezTo>
                    <a:pt x="327" y="211"/>
                    <a:pt x="327" y="211"/>
                    <a:pt x="327" y="211"/>
                  </a:cubicBezTo>
                  <a:cubicBezTo>
                    <a:pt x="292" y="215"/>
                    <a:pt x="289" y="275"/>
                    <a:pt x="289" y="302"/>
                  </a:cubicBezTo>
                  <a:cubicBezTo>
                    <a:pt x="289" y="429"/>
                    <a:pt x="289" y="429"/>
                    <a:pt x="289" y="429"/>
                  </a:cubicBezTo>
                  <a:cubicBezTo>
                    <a:pt x="362" y="429"/>
                    <a:pt x="362" y="429"/>
                    <a:pt x="362" y="429"/>
                  </a:cubicBezTo>
                  <a:cubicBezTo>
                    <a:pt x="173" y="715"/>
                    <a:pt x="173" y="715"/>
                    <a:pt x="173" y="715"/>
                  </a:cubicBezTo>
                  <a:cubicBezTo>
                    <a:pt x="0" y="429"/>
                    <a:pt x="0" y="429"/>
                    <a:pt x="0" y="429"/>
                  </a:cubicBezTo>
                  <a:lnTo>
                    <a:pt x="78" y="429"/>
                  </a:lnTo>
                  <a:close/>
                </a:path>
              </a:pathLst>
            </a:custGeom>
            <a:solidFill>
              <a:schemeClr val="bg2">
                <a:lumMod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TextBox 9">
              <a:extLst>
                <a:ext uri="{FF2B5EF4-FFF2-40B4-BE49-F238E27FC236}">
                  <a16:creationId xmlns:a16="http://schemas.microsoft.com/office/drawing/2014/main" xmlns="" id="{F1EF9894-2896-4EC6-B198-28759146219C}"/>
                </a:ext>
              </a:extLst>
            </p:cNvPr>
            <p:cNvSpPr txBox="1"/>
            <p:nvPr/>
          </p:nvSpPr>
          <p:spPr>
            <a:xfrm>
              <a:off x="6890647" y="2178767"/>
              <a:ext cx="335280" cy="461665"/>
            </a:xfrm>
            <a:prstGeom prst="rect">
              <a:avLst/>
            </a:prstGeom>
            <a:noFill/>
          </p:spPr>
          <p:txBody>
            <a:bodyPr wrap="square" rtlCol="0">
              <a:spAutoFit/>
            </a:bodyPr>
            <a:lstStyle/>
            <a:p>
              <a:pPr algn="ctr"/>
              <a:r>
                <a:rPr lang="en-US" sz="2400" dirty="0">
                  <a:solidFill>
                    <a:schemeClr val="bg1">
                      <a:lumMod val="95000"/>
                    </a:schemeClr>
                  </a:solidFill>
                  <a:effectLst>
                    <a:outerShdw blurRad="38100" dist="38100" dir="2700000" algn="tl">
                      <a:srgbClr val="000000">
                        <a:alpha val="43137"/>
                      </a:srgbClr>
                    </a:outerShdw>
                  </a:effectLst>
                  <a:latin typeface="+mj-lt"/>
                </a:rPr>
                <a:t>2</a:t>
              </a:r>
            </a:p>
          </p:txBody>
        </p:sp>
      </p:grpSp>
      <p:grpSp>
        <p:nvGrpSpPr>
          <p:cNvPr id="11" name="Group 10">
            <a:extLst>
              <a:ext uri="{FF2B5EF4-FFF2-40B4-BE49-F238E27FC236}">
                <a16:creationId xmlns:a16="http://schemas.microsoft.com/office/drawing/2014/main" xmlns="" id="{6FF84CF5-7F6B-490F-A9C1-5A1CC7C0C481}"/>
              </a:ext>
            </a:extLst>
          </p:cNvPr>
          <p:cNvGrpSpPr/>
          <p:nvPr/>
        </p:nvGrpSpPr>
        <p:grpSpPr>
          <a:xfrm>
            <a:off x="6644150" y="4265557"/>
            <a:ext cx="2652854" cy="2125707"/>
            <a:chOff x="6536866" y="4080439"/>
            <a:chExt cx="2386488" cy="2125707"/>
          </a:xfrm>
        </p:grpSpPr>
        <p:sp>
          <p:nvSpPr>
            <p:cNvPr id="12" name="Freeform 339">
              <a:extLst>
                <a:ext uri="{FF2B5EF4-FFF2-40B4-BE49-F238E27FC236}">
                  <a16:creationId xmlns:a16="http://schemas.microsoft.com/office/drawing/2014/main" xmlns="" id="{05615851-AC6C-4FAF-AB4E-FDFA4F91A5A7}"/>
                </a:ext>
              </a:extLst>
            </p:cNvPr>
            <p:cNvSpPr>
              <a:spLocks/>
            </p:cNvSpPr>
            <p:nvPr/>
          </p:nvSpPr>
          <p:spPr bwMode="auto">
            <a:xfrm>
              <a:off x="6536866" y="4080439"/>
              <a:ext cx="2386488" cy="2125707"/>
            </a:xfrm>
            <a:custGeom>
              <a:avLst/>
              <a:gdLst>
                <a:gd name="T0" fmla="*/ 78 w 805"/>
                <a:gd name="T1" fmla="*/ 286 h 716"/>
                <a:gd name="T2" fmla="*/ 78 w 805"/>
                <a:gd name="T3" fmla="*/ 414 h 716"/>
                <a:gd name="T4" fmla="*/ 162 w 805"/>
                <a:gd name="T5" fmla="*/ 648 h 716"/>
                <a:gd name="T6" fmla="*/ 327 w 805"/>
                <a:gd name="T7" fmla="*/ 716 h 716"/>
                <a:gd name="T8" fmla="*/ 805 w 805"/>
                <a:gd name="T9" fmla="*/ 716 h 716"/>
                <a:gd name="T10" fmla="*/ 805 w 805"/>
                <a:gd name="T11" fmla="*/ 505 h 716"/>
                <a:gd name="T12" fmla="*/ 327 w 805"/>
                <a:gd name="T13" fmla="*/ 505 h 716"/>
                <a:gd name="T14" fmla="*/ 289 w 805"/>
                <a:gd name="T15" fmla="*/ 414 h 716"/>
                <a:gd name="T16" fmla="*/ 289 w 805"/>
                <a:gd name="T17" fmla="*/ 286 h 716"/>
                <a:gd name="T18" fmla="*/ 362 w 805"/>
                <a:gd name="T19" fmla="*/ 286 h 716"/>
                <a:gd name="T20" fmla="*/ 173 w 805"/>
                <a:gd name="T21" fmla="*/ 0 h 716"/>
                <a:gd name="T22" fmla="*/ 0 w 805"/>
                <a:gd name="T23" fmla="*/ 286 h 716"/>
                <a:gd name="T24" fmla="*/ 78 w 805"/>
                <a:gd name="T25" fmla="*/ 28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5" h="716">
                  <a:moveTo>
                    <a:pt x="78" y="286"/>
                  </a:moveTo>
                  <a:cubicBezTo>
                    <a:pt x="78" y="414"/>
                    <a:pt x="78" y="414"/>
                    <a:pt x="78" y="414"/>
                  </a:cubicBezTo>
                  <a:cubicBezTo>
                    <a:pt x="78" y="515"/>
                    <a:pt x="106" y="593"/>
                    <a:pt x="162" y="648"/>
                  </a:cubicBezTo>
                  <a:cubicBezTo>
                    <a:pt x="229" y="712"/>
                    <a:pt x="306" y="716"/>
                    <a:pt x="327" y="716"/>
                  </a:cubicBezTo>
                  <a:cubicBezTo>
                    <a:pt x="805" y="716"/>
                    <a:pt x="805" y="716"/>
                    <a:pt x="805" y="716"/>
                  </a:cubicBezTo>
                  <a:cubicBezTo>
                    <a:pt x="805" y="505"/>
                    <a:pt x="805" y="505"/>
                    <a:pt x="805" y="505"/>
                  </a:cubicBezTo>
                  <a:cubicBezTo>
                    <a:pt x="327" y="505"/>
                    <a:pt x="327" y="505"/>
                    <a:pt x="327" y="505"/>
                  </a:cubicBezTo>
                  <a:cubicBezTo>
                    <a:pt x="292" y="501"/>
                    <a:pt x="289" y="440"/>
                    <a:pt x="289" y="414"/>
                  </a:cubicBezTo>
                  <a:cubicBezTo>
                    <a:pt x="289" y="286"/>
                    <a:pt x="289" y="286"/>
                    <a:pt x="289" y="286"/>
                  </a:cubicBezTo>
                  <a:cubicBezTo>
                    <a:pt x="362" y="286"/>
                    <a:pt x="362" y="286"/>
                    <a:pt x="362" y="286"/>
                  </a:cubicBezTo>
                  <a:cubicBezTo>
                    <a:pt x="173" y="0"/>
                    <a:pt x="173" y="0"/>
                    <a:pt x="173" y="0"/>
                  </a:cubicBezTo>
                  <a:cubicBezTo>
                    <a:pt x="0" y="286"/>
                    <a:pt x="0" y="286"/>
                    <a:pt x="0" y="286"/>
                  </a:cubicBezTo>
                  <a:lnTo>
                    <a:pt x="78" y="286"/>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TextBox 12">
              <a:extLst>
                <a:ext uri="{FF2B5EF4-FFF2-40B4-BE49-F238E27FC236}">
                  <a16:creationId xmlns:a16="http://schemas.microsoft.com/office/drawing/2014/main" xmlns="" id="{B966B891-5A5D-472F-8381-4242492114DB}"/>
                </a:ext>
              </a:extLst>
            </p:cNvPr>
            <p:cNvSpPr txBox="1"/>
            <p:nvPr/>
          </p:nvSpPr>
          <p:spPr>
            <a:xfrm>
              <a:off x="6890647" y="4730297"/>
              <a:ext cx="335280" cy="461665"/>
            </a:xfrm>
            <a:prstGeom prst="rect">
              <a:avLst/>
            </a:prstGeom>
            <a:noFill/>
          </p:spPr>
          <p:txBody>
            <a:bodyPr wrap="square" rtlCol="0">
              <a:spAutoFit/>
            </a:bodyPr>
            <a:lstStyle/>
            <a:p>
              <a:pPr algn="ctr"/>
              <a:r>
                <a:rPr lang="en-US" sz="2400" dirty="0">
                  <a:solidFill>
                    <a:schemeClr val="bg1">
                      <a:lumMod val="95000"/>
                    </a:schemeClr>
                  </a:solidFill>
                  <a:effectLst>
                    <a:outerShdw blurRad="38100" dist="38100" dir="2700000" algn="tl">
                      <a:srgbClr val="000000">
                        <a:alpha val="43137"/>
                      </a:srgbClr>
                    </a:outerShdw>
                  </a:effectLst>
                  <a:latin typeface="+mj-lt"/>
                </a:rPr>
                <a:t>3</a:t>
              </a:r>
            </a:p>
          </p:txBody>
        </p:sp>
      </p:grpSp>
      <p:grpSp>
        <p:nvGrpSpPr>
          <p:cNvPr id="14" name="Group 13">
            <a:extLst>
              <a:ext uri="{FF2B5EF4-FFF2-40B4-BE49-F238E27FC236}">
                <a16:creationId xmlns:a16="http://schemas.microsoft.com/office/drawing/2014/main" xmlns="" id="{BD59D3A9-4ECC-4887-AD43-9ECCB4A4A924}"/>
              </a:ext>
            </a:extLst>
          </p:cNvPr>
          <p:cNvGrpSpPr/>
          <p:nvPr/>
        </p:nvGrpSpPr>
        <p:grpSpPr>
          <a:xfrm>
            <a:off x="2388215" y="4288442"/>
            <a:ext cx="2652854" cy="2122173"/>
            <a:chOff x="2769007" y="4063192"/>
            <a:chExt cx="2374122" cy="2122173"/>
          </a:xfrm>
        </p:grpSpPr>
        <p:sp>
          <p:nvSpPr>
            <p:cNvPr id="15" name="Freeform 340">
              <a:extLst>
                <a:ext uri="{FF2B5EF4-FFF2-40B4-BE49-F238E27FC236}">
                  <a16:creationId xmlns:a16="http://schemas.microsoft.com/office/drawing/2014/main" xmlns="" id="{741785F1-CFDC-4523-B0C7-B62B7378110A}"/>
                </a:ext>
              </a:extLst>
            </p:cNvPr>
            <p:cNvSpPr>
              <a:spLocks/>
            </p:cNvSpPr>
            <p:nvPr/>
          </p:nvSpPr>
          <p:spPr bwMode="auto">
            <a:xfrm>
              <a:off x="2769007" y="4063192"/>
              <a:ext cx="2374122" cy="2122173"/>
            </a:xfrm>
            <a:custGeom>
              <a:avLst/>
              <a:gdLst>
                <a:gd name="T0" fmla="*/ 727 w 801"/>
                <a:gd name="T1" fmla="*/ 286 h 715"/>
                <a:gd name="T2" fmla="*/ 727 w 801"/>
                <a:gd name="T3" fmla="*/ 414 h 715"/>
                <a:gd name="T4" fmla="*/ 642 w 801"/>
                <a:gd name="T5" fmla="*/ 648 h 715"/>
                <a:gd name="T6" fmla="*/ 478 w 801"/>
                <a:gd name="T7" fmla="*/ 715 h 715"/>
                <a:gd name="T8" fmla="*/ 0 w 801"/>
                <a:gd name="T9" fmla="*/ 715 h 715"/>
                <a:gd name="T10" fmla="*/ 0 w 801"/>
                <a:gd name="T11" fmla="*/ 504 h 715"/>
                <a:gd name="T12" fmla="*/ 478 w 801"/>
                <a:gd name="T13" fmla="*/ 504 h 715"/>
                <a:gd name="T14" fmla="*/ 516 w 801"/>
                <a:gd name="T15" fmla="*/ 414 h 715"/>
                <a:gd name="T16" fmla="*/ 516 w 801"/>
                <a:gd name="T17" fmla="*/ 286 h 715"/>
                <a:gd name="T18" fmla="*/ 442 w 801"/>
                <a:gd name="T19" fmla="*/ 286 h 715"/>
                <a:gd name="T20" fmla="*/ 631 w 801"/>
                <a:gd name="T21" fmla="*/ 0 h 715"/>
                <a:gd name="T22" fmla="*/ 801 w 801"/>
                <a:gd name="T23" fmla="*/ 286 h 715"/>
                <a:gd name="T24" fmla="*/ 727 w 801"/>
                <a:gd name="T25" fmla="*/ 286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715">
                  <a:moveTo>
                    <a:pt x="727" y="286"/>
                  </a:moveTo>
                  <a:cubicBezTo>
                    <a:pt x="727" y="414"/>
                    <a:pt x="727" y="414"/>
                    <a:pt x="727" y="414"/>
                  </a:cubicBezTo>
                  <a:cubicBezTo>
                    <a:pt x="727" y="514"/>
                    <a:pt x="699" y="593"/>
                    <a:pt x="642" y="648"/>
                  </a:cubicBezTo>
                  <a:cubicBezTo>
                    <a:pt x="576" y="712"/>
                    <a:pt x="498" y="715"/>
                    <a:pt x="478" y="715"/>
                  </a:cubicBezTo>
                  <a:cubicBezTo>
                    <a:pt x="0" y="715"/>
                    <a:pt x="0" y="715"/>
                    <a:pt x="0" y="715"/>
                  </a:cubicBezTo>
                  <a:cubicBezTo>
                    <a:pt x="0" y="504"/>
                    <a:pt x="0" y="504"/>
                    <a:pt x="0" y="504"/>
                  </a:cubicBezTo>
                  <a:cubicBezTo>
                    <a:pt x="478" y="504"/>
                    <a:pt x="478" y="504"/>
                    <a:pt x="478" y="504"/>
                  </a:cubicBezTo>
                  <a:cubicBezTo>
                    <a:pt x="512" y="501"/>
                    <a:pt x="516" y="440"/>
                    <a:pt x="516" y="414"/>
                  </a:cubicBezTo>
                  <a:cubicBezTo>
                    <a:pt x="516" y="286"/>
                    <a:pt x="516" y="286"/>
                    <a:pt x="516" y="286"/>
                  </a:cubicBezTo>
                  <a:cubicBezTo>
                    <a:pt x="442" y="286"/>
                    <a:pt x="442" y="286"/>
                    <a:pt x="442" y="286"/>
                  </a:cubicBezTo>
                  <a:cubicBezTo>
                    <a:pt x="631" y="0"/>
                    <a:pt x="631" y="0"/>
                    <a:pt x="631" y="0"/>
                  </a:cubicBezTo>
                  <a:cubicBezTo>
                    <a:pt x="801" y="286"/>
                    <a:pt x="801" y="286"/>
                    <a:pt x="801" y="286"/>
                  </a:cubicBezTo>
                  <a:lnTo>
                    <a:pt x="727" y="286"/>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TextBox 15">
              <a:extLst>
                <a:ext uri="{FF2B5EF4-FFF2-40B4-BE49-F238E27FC236}">
                  <a16:creationId xmlns:a16="http://schemas.microsoft.com/office/drawing/2014/main" xmlns="" id="{B24EFF18-189B-4FA7-8F97-61C54A44DA0A}"/>
                </a:ext>
              </a:extLst>
            </p:cNvPr>
            <p:cNvSpPr txBox="1"/>
            <p:nvPr/>
          </p:nvSpPr>
          <p:spPr>
            <a:xfrm>
              <a:off x="4406527" y="4730297"/>
              <a:ext cx="335280" cy="461665"/>
            </a:xfrm>
            <a:prstGeom prst="rect">
              <a:avLst/>
            </a:prstGeom>
            <a:noFill/>
          </p:spPr>
          <p:txBody>
            <a:bodyPr wrap="square" rtlCol="0">
              <a:spAutoFit/>
            </a:bodyPr>
            <a:lstStyle/>
            <a:p>
              <a:pPr algn="ctr"/>
              <a:r>
                <a:rPr lang="en-US" sz="2400" dirty="0">
                  <a:solidFill>
                    <a:schemeClr val="bg1">
                      <a:lumMod val="95000"/>
                    </a:schemeClr>
                  </a:solidFill>
                  <a:effectLst>
                    <a:outerShdw blurRad="38100" dist="38100" dir="2700000" algn="tl">
                      <a:srgbClr val="000000">
                        <a:alpha val="43137"/>
                      </a:srgbClr>
                    </a:outerShdw>
                  </a:effectLst>
                  <a:latin typeface="+mj-lt"/>
                </a:rPr>
                <a:t>4</a:t>
              </a:r>
            </a:p>
          </p:txBody>
        </p:sp>
      </p:grpSp>
      <p:sp>
        <p:nvSpPr>
          <p:cNvPr id="17" name="TextBox 16">
            <a:extLst>
              <a:ext uri="{FF2B5EF4-FFF2-40B4-BE49-F238E27FC236}">
                <a16:creationId xmlns:a16="http://schemas.microsoft.com/office/drawing/2014/main" xmlns="" id="{441491E2-8606-4684-885E-CD5570412FE5}"/>
              </a:ext>
            </a:extLst>
          </p:cNvPr>
          <p:cNvSpPr txBox="1"/>
          <p:nvPr/>
        </p:nvSpPr>
        <p:spPr>
          <a:xfrm>
            <a:off x="6948784" y="959021"/>
            <a:ext cx="2232289" cy="461665"/>
          </a:xfrm>
          <a:prstGeom prst="rect">
            <a:avLst/>
          </a:prstGeom>
          <a:noFill/>
        </p:spPr>
        <p:txBody>
          <a:bodyPr wrap="square" rtlCol="0">
            <a:spAutoFit/>
          </a:bodyPr>
          <a:lstStyle/>
          <a:p>
            <a:r>
              <a:rPr lang="en-US" sz="2400" dirty="0" err="1">
                <a:solidFill>
                  <a:srgbClr val="FFFF00"/>
                </a:solidFill>
                <a:effectLst>
                  <a:outerShdw blurRad="38100" dist="38100" dir="2700000" algn="tl">
                    <a:srgbClr val="000000">
                      <a:alpha val="43137"/>
                    </a:srgbClr>
                  </a:outerShdw>
                </a:effectLst>
              </a:rPr>
              <a:t>Tra</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cứu</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thuật</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ngữ</a:t>
            </a:r>
            <a:endParaRPr lang="en-US" sz="2400" dirty="0">
              <a:solidFill>
                <a:srgbClr val="FFFF00"/>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xmlns="" id="{B25A03FB-813A-4089-82F2-DCC99323F007}"/>
              </a:ext>
            </a:extLst>
          </p:cNvPr>
          <p:cNvSpPr txBox="1"/>
          <p:nvPr/>
        </p:nvSpPr>
        <p:spPr>
          <a:xfrm>
            <a:off x="7364723" y="5796105"/>
            <a:ext cx="2232289" cy="461665"/>
          </a:xfrm>
          <a:prstGeom prst="rect">
            <a:avLst/>
          </a:prstGeom>
          <a:noFill/>
        </p:spPr>
        <p:txBody>
          <a:bodyPr wrap="square" rtlCol="0">
            <a:spAutoFit/>
          </a:bodyPr>
          <a:lstStyle/>
          <a:p>
            <a:r>
              <a:rPr lang="en-US" sz="2400" dirty="0" err="1">
                <a:solidFill>
                  <a:schemeClr val="bg1"/>
                </a:solidFill>
                <a:effectLst>
                  <a:outerShdw blurRad="38100" dist="38100" dir="2700000" algn="tl">
                    <a:srgbClr val="000000">
                      <a:alpha val="43137"/>
                    </a:srgbClr>
                  </a:outerShdw>
                </a:effectLst>
              </a:rPr>
              <a:t>Kĩ</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năng</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địa</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lí</a:t>
            </a:r>
            <a:endParaRPr lang="en-US" sz="2400" dirty="0">
              <a:solidFill>
                <a:schemeClr val="bg1"/>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xmlns="" id="{95E5D65E-2277-4A74-9250-AFAA3D571B2D}"/>
              </a:ext>
            </a:extLst>
          </p:cNvPr>
          <p:cNvSpPr txBox="1"/>
          <p:nvPr/>
        </p:nvSpPr>
        <p:spPr>
          <a:xfrm>
            <a:off x="2339823" y="5836237"/>
            <a:ext cx="2427572" cy="461665"/>
          </a:xfrm>
          <a:prstGeom prst="rect">
            <a:avLst/>
          </a:prstGeom>
          <a:noFill/>
        </p:spPr>
        <p:txBody>
          <a:bodyPr wrap="square" rtlCol="0">
            <a:spAutoFit/>
          </a:bodyPr>
          <a:lstStyle/>
          <a:p>
            <a:r>
              <a:rPr lang="en-US" sz="2400" dirty="0" err="1">
                <a:solidFill>
                  <a:schemeClr val="bg1"/>
                </a:solidFill>
                <a:effectLst>
                  <a:outerShdw blurRad="38100" dist="38100" dir="2700000" algn="tl">
                    <a:srgbClr val="000000">
                      <a:alpha val="43137"/>
                    </a:srgbClr>
                  </a:outerShdw>
                </a:effectLst>
              </a:rPr>
              <a:t>Kĩ</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năng</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đặt</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câu</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hỏi</a:t>
            </a:r>
            <a:endParaRPr lang="en-US" sz="2400" dirty="0">
              <a:solidFill>
                <a:schemeClr val="bg1"/>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xmlns="" id="{D4DCE895-3B91-4FCE-A7E1-71562774CFEE}"/>
              </a:ext>
            </a:extLst>
          </p:cNvPr>
          <p:cNvSpPr txBox="1"/>
          <p:nvPr/>
        </p:nvSpPr>
        <p:spPr>
          <a:xfrm>
            <a:off x="0" y="1539786"/>
            <a:ext cx="4236436" cy="2246769"/>
          </a:xfrm>
          <a:prstGeom prst="rect">
            <a:avLst/>
          </a:prstGeom>
          <a:noFill/>
        </p:spPr>
        <p:txBody>
          <a:bodyPr wrap="square" rtlCol="0">
            <a:spAutoFit/>
          </a:bodyPr>
          <a:lstStyle/>
          <a:p>
            <a:pPr marL="285750" indent="-285750" algn="just">
              <a:buClr>
                <a:schemeClr val="accent6">
                  <a:lumMod val="50000"/>
                </a:schemeClr>
              </a:buClr>
              <a:buFont typeface="Wingdings" panose="05000000000000000000" pitchFamily="2" charset="2"/>
              <a:buChar char="ü"/>
            </a:pPr>
            <a:r>
              <a:rPr lang="en-US" sz="2800" dirty="0" err="1">
                <a:solidFill>
                  <a:srgbClr val="FF0000"/>
                </a:solidFill>
              </a:rPr>
              <a:t>Đọc</a:t>
            </a:r>
            <a:r>
              <a:rPr lang="en-US" sz="2800" dirty="0">
                <a:solidFill>
                  <a:srgbClr val="FF0000"/>
                </a:solidFill>
              </a:rPr>
              <a:t> </a:t>
            </a:r>
            <a:r>
              <a:rPr lang="en-US" sz="2800" dirty="0" err="1">
                <a:solidFill>
                  <a:srgbClr val="FF0000"/>
                </a:solidFill>
              </a:rPr>
              <a:t>mục</a:t>
            </a:r>
            <a:r>
              <a:rPr lang="en-US" sz="2800" dirty="0">
                <a:solidFill>
                  <a:srgbClr val="FF0000"/>
                </a:solidFill>
              </a:rPr>
              <a:t> </a:t>
            </a:r>
            <a:r>
              <a:rPr lang="en-US" sz="2800" dirty="0" err="1">
                <a:solidFill>
                  <a:srgbClr val="FF0000"/>
                </a:solidFill>
              </a:rPr>
              <a:t>lục</a:t>
            </a:r>
            <a:r>
              <a:rPr lang="en-US" sz="2800" dirty="0">
                <a:solidFill>
                  <a:srgbClr val="FF0000"/>
                </a:solidFill>
              </a:rPr>
              <a:t> </a:t>
            </a:r>
            <a:r>
              <a:rPr lang="en-US" sz="2800" dirty="0" err="1"/>
              <a:t>các</a:t>
            </a:r>
            <a:r>
              <a:rPr lang="en-US" sz="2800" dirty="0"/>
              <a:t> </a:t>
            </a:r>
            <a:r>
              <a:rPr lang="en-US" sz="2800" dirty="0" err="1"/>
              <a:t>ch</a:t>
            </a:r>
            <a:r>
              <a:rPr lang="vi-VN" sz="2800" dirty="0"/>
              <a:t>ư</a:t>
            </a:r>
            <a:r>
              <a:rPr lang="en-US" sz="2800" dirty="0" err="1"/>
              <a:t>ơng</a:t>
            </a:r>
            <a:r>
              <a:rPr lang="en-US" sz="2800" dirty="0"/>
              <a:t>, </a:t>
            </a:r>
            <a:r>
              <a:rPr lang="en-US" sz="2800" dirty="0" err="1"/>
              <a:t>bài</a:t>
            </a:r>
            <a:r>
              <a:rPr lang="en-US" sz="2800" dirty="0"/>
              <a:t> </a:t>
            </a:r>
            <a:r>
              <a:rPr lang="en-US" sz="2800" dirty="0" err="1"/>
              <a:t>trong</a:t>
            </a:r>
            <a:r>
              <a:rPr lang="en-US" sz="2800" dirty="0"/>
              <a:t> </a:t>
            </a:r>
            <a:r>
              <a:rPr lang="en-US" sz="2800" dirty="0" err="1"/>
              <a:t>sách</a:t>
            </a:r>
            <a:r>
              <a:rPr lang="en-US" sz="2800" dirty="0"/>
              <a:t> </a:t>
            </a:r>
            <a:r>
              <a:rPr lang="en-US" sz="2800" dirty="0" err="1"/>
              <a:t>giáo</a:t>
            </a:r>
            <a:r>
              <a:rPr lang="en-US" sz="2800" dirty="0"/>
              <a:t> khoa</a:t>
            </a:r>
          </a:p>
          <a:p>
            <a:pPr marL="285750" indent="-285750" algn="just">
              <a:buClr>
                <a:schemeClr val="accent6">
                  <a:lumMod val="50000"/>
                </a:schemeClr>
              </a:buClr>
              <a:buFont typeface="Wingdings" panose="05000000000000000000" pitchFamily="2" charset="2"/>
              <a:buChar char="ü"/>
            </a:pPr>
            <a:r>
              <a:rPr lang="en-US" sz="2800" dirty="0" err="1">
                <a:solidFill>
                  <a:srgbClr val="FF0000"/>
                </a:solidFill>
              </a:rPr>
              <a:t>Ghi</a:t>
            </a:r>
            <a:r>
              <a:rPr lang="en-US" sz="2800" dirty="0">
                <a:solidFill>
                  <a:srgbClr val="FF0000"/>
                </a:solidFill>
              </a:rPr>
              <a:t> </a:t>
            </a:r>
            <a:r>
              <a:rPr lang="en-US" sz="2800" dirty="0" err="1">
                <a:solidFill>
                  <a:srgbClr val="FF0000"/>
                </a:solidFill>
              </a:rPr>
              <a:t>lại</a:t>
            </a:r>
            <a:r>
              <a:rPr lang="en-US" sz="2800" dirty="0">
                <a:solidFill>
                  <a:srgbClr val="FF0000"/>
                </a:solidFill>
              </a:rPr>
              <a:t> </a:t>
            </a:r>
            <a:r>
              <a:rPr lang="en-US" sz="2800" dirty="0" err="1"/>
              <a:t>nội</a:t>
            </a:r>
            <a:r>
              <a:rPr lang="en-US" sz="2800" dirty="0"/>
              <a:t> </a:t>
            </a:r>
            <a:r>
              <a:rPr lang="en-US" sz="2800" dirty="0" err="1"/>
              <a:t>chung</a:t>
            </a:r>
            <a:r>
              <a:rPr lang="en-US" sz="2800" dirty="0"/>
              <a:t> </a:t>
            </a:r>
            <a:r>
              <a:rPr lang="en-US" sz="2800" dirty="0" err="1"/>
              <a:t>chính</a:t>
            </a:r>
            <a:r>
              <a:rPr lang="en-US" sz="2800" dirty="0"/>
              <a:t> </a:t>
            </a:r>
            <a:r>
              <a:rPr lang="en-US" sz="2800" dirty="0" err="1"/>
              <a:t>của</a:t>
            </a:r>
            <a:r>
              <a:rPr lang="en-US" sz="2800" dirty="0"/>
              <a:t> </a:t>
            </a:r>
            <a:r>
              <a:rPr lang="en-US" sz="2800" dirty="0" err="1"/>
              <a:t>bài</a:t>
            </a:r>
            <a:r>
              <a:rPr lang="en-US" sz="2800" dirty="0"/>
              <a:t>: </a:t>
            </a:r>
            <a:r>
              <a:rPr lang="en-US" sz="2800" dirty="0" err="1"/>
              <a:t>từ</a:t>
            </a:r>
            <a:r>
              <a:rPr lang="en-US" sz="2800" dirty="0"/>
              <a:t> </a:t>
            </a:r>
            <a:r>
              <a:rPr lang="en-US" sz="2800" dirty="0" err="1"/>
              <a:t>khoá</a:t>
            </a:r>
            <a:r>
              <a:rPr lang="en-US" sz="2800" dirty="0"/>
              <a:t>, </a:t>
            </a:r>
            <a:r>
              <a:rPr lang="en-US" sz="2800" dirty="0" err="1"/>
              <a:t>hình</a:t>
            </a:r>
            <a:r>
              <a:rPr lang="en-US" sz="2800" dirty="0"/>
              <a:t> </a:t>
            </a:r>
            <a:r>
              <a:rPr lang="en-US" sz="2800" dirty="0" err="1"/>
              <a:t>ảnh</a:t>
            </a:r>
            <a:r>
              <a:rPr lang="en-US" sz="2800" dirty="0"/>
              <a:t>, s</a:t>
            </a:r>
            <a:r>
              <a:rPr lang="vi-VN" sz="2800" dirty="0"/>
              <a:t>ơ</a:t>
            </a:r>
            <a:r>
              <a:rPr lang="en-US" sz="2800" dirty="0"/>
              <a:t> </a:t>
            </a:r>
            <a:r>
              <a:rPr lang="en-US" sz="2800" dirty="0" err="1"/>
              <a:t>đồ</a:t>
            </a:r>
            <a:r>
              <a:rPr lang="en-US" sz="2800" dirty="0"/>
              <a:t> t</a:t>
            </a:r>
            <a:r>
              <a:rPr lang="vi-VN" sz="2800" dirty="0"/>
              <a:t>ư</a:t>
            </a:r>
            <a:r>
              <a:rPr lang="en-US" sz="2800" dirty="0"/>
              <a:t> </a:t>
            </a:r>
            <a:r>
              <a:rPr lang="en-US" sz="2800" dirty="0" err="1"/>
              <a:t>duy</a:t>
            </a:r>
            <a:r>
              <a:rPr lang="en-US" sz="2800" dirty="0"/>
              <a:t>, ....</a:t>
            </a:r>
          </a:p>
        </p:txBody>
      </p:sp>
      <p:sp>
        <p:nvSpPr>
          <p:cNvPr id="21" name="TextBox 20">
            <a:extLst>
              <a:ext uri="{FF2B5EF4-FFF2-40B4-BE49-F238E27FC236}">
                <a16:creationId xmlns:a16="http://schemas.microsoft.com/office/drawing/2014/main" xmlns="" id="{562340C4-9245-4F94-9826-AA23E7064665}"/>
              </a:ext>
            </a:extLst>
          </p:cNvPr>
          <p:cNvSpPr txBox="1"/>
          <p:nvPr/>
        </p:nvSpPr>
        <p:spPr>
          <a:xfrm>
            <a:off x="7528560" y="1706940"/>
            <a:ext cx="4463429" cy="523220"/>
          </a:xfrm>
          <a:prstGeom prst="rect">
            <a:avLst/>
          </a:prstGeom>
          <a:noFill/>
        </p:spPr>
        <p:txBody>
          <a:bodyPr wrap="square" rtlCol="0">
            <a:spAutoFit/>
          </a:bodyPr>
          <a:lstStyle/>
          <a:p>
            <a:pPr marL="285750" indent="-285750" algn="just">
              <a:buClr>
                <a:schemeClr val="accent6">
                  <a:lumMod val="50000"/>
                </a:schemeClr>
              </a:buClr>
              <a:buFont typeface="Wingdings" panose="05000000000000000000" pitchFamily="2" charset="2"/>
              <a:buChar char="ü"/>
            </a:pPr>
            <a:r>
              <a:rPr lang="en-US" sz="2800" dirty="0" err="1">
                <a:solidFill>
                  <a:srgbClr val="FF0000"/>
                </a:solidFill>
              </a:rPr>
              <a:t>Đọc</a:t>
            </a:r>
            <a:r>
              <a:rPr lang="en-US" sz="2800" dirty="0">
                <a:solidFill>
                  <a:srgbClr val="FF0000"/>
                </a:solidFill>
              </a:rPr>
              <a:t> </a:t>
            </a:r>
            <a:r>
              <a:rPr lang="en-US" sz="2800" dirty="0" err="1"/>
              <a:t>bảng</a:t>
            </a:r>
            <a:r>
              <a:rPr lang="en-US" sz="2800" dirty="0"/>
              <a:t> </a:t>
            </a:r>
            <a:r>
              <a:rPr lang="en-US" sz="2800" dirty="0" err="1"/>
              <a:t>thuật</a:t>
            </a:r>
            <a:r>
              <a:rPr lang="en-US" sz="2800" dirty="0"/>
              <a:t> </a:t>
            </a:r>
            <a:r>
              <a:rPr lang="en-US" sz="2800" dirty="0" err="1"/>
              <a:t>ngữ</a:t>
            </a:r>
            <a:r>
              <a:rPr lang="en-US" sz="2800" dirty="0"/>
              <a:t> ở </a:t>
            </a:r>
            <a:r>
              <a:rPr lang="en-US" sz="2800" dirty="0" err="1"/>
              <a:t>cuối</a:t>
            </a:r>
            <a:r>
              <a:rPr lang="en-US" sz="2800" dirty="0"/>
              <a:t> </a:t>
            </a:r>
            <a:r>
              <a:rPr lang="en-US" sz="2800" dirty="0" err="1"/>
              <a:t>sgk</a:t>
            </a:r>
            <a:endParaRPr lang="en-US" sz="2800" dirty="0"/>
          </a:p>
        </p:txBody>
      </p:sp>
      <p:sp>
        <p:nvSpPr>
          <p:cNvPr id="22" name="Title 1"/>
          <p:cNvSpPr txBox="1">
            <a:spLocks/>
          </p:cNvSpPr>
          <p:nvPr/>
        </p:nvSpPr>
        <p:spPr>
          <a:xfrm>
            <a:off x="19756" y="0"/>
            <a:ext cx="9003396" cy="901217"/>
          </a:xfrm>
          <a:prstGeom prst="rect">
            <a:avLst/>
          </a:prstGeom>
          <a:solidFill>
            <a:srgbClr val="FFFF99"/>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III. TẦM</a:t>
            </a:r>
            <a:r>
              <a:rPr kumimoji="0" lang="en-US" sz="2800" b="0" i="0"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QUAN TRỌNG CỦA VIỆC NẮM CÁC KHÁI NIỆM VÀ KĨ NĂNG ĐỊA LÍ</a:t>
            </a:r>
            <a:endParaRPr kumimoji="0" lang="en-US" sz="2800" b="0"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81935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10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up)">
                                      <p:cBhvr>
                                        <p:cTn id="25" dur="1000"/>
                                        <p:tgtEl>
                                          <p:spTgt spid="2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1000"/>
                                        <p:tgtEl>
                                          <p:spTgt spid="8"/>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wipe(up)">
                                      <p:cBhvr>
                                        <p:cTn id="34" dur="1000"/>
                                        <p:tgtEl>
                                          <p:spTgt spid="2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build="p"/>
      <p:bldP spid="2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B8F2D684-FBDE-4C63-BFF4-90C2E42DE49E}"/>
              </a:ext>
            </a:extLst>
          </p:cNvPr>
          <p:cNvCxnSpPr>
            <a:cxnSpLocks/>
            <a:endCxn id="26" idx="1"/>
          </p:cNvCxnSpPr>
          <p:nvPr/>
        </p:nvCxnSpPr>
        <p:spPr>
          <a:xfrm flipH="1" flipV="1">
            <a:off x="6938549" y="5107510"/>
            <a:ext cx="264597" cy="78012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xmlns="" id="{28A00CA6-C0F0-4167-B4EB-903302A8083B}"/>
              </a:ext>
            </a:extLst>
          </p:cNvPr>
          <p:cNvGrpSpPr/>
          <p:nvPr/>
        </p:nvGrpSpPr>
        <p:grpSpPr>
          <a:xfrm>
            <a:off x="6636037" y="4924862"/>
            <a:ext cx="1126426" cy="1512570"/>
            <a:chOff x="6636037" y="4924862"/>
            <a:chExt cx="1126426" cy="1512570"/>
          </a:xfrm>
        </p:grpSpPr>
        <p:sp>
          <p:nvSpPr>
            <p:cNvPr id="5" name="Freeform: Shape 4">
              <a:extLst>
                <a:ext uri="{FF2B5EF4-FFF2-40B4-BE49-F238E27FC236}">
                  <a16:creationId xmlns:a16="http://schemas.microsoft.com/office/drawing/2014/main" xmlns="" id="{E7A1B054-7966-4C17-BC2A-729279A2F471}"/>
                </a:ext>
              </a:extLst>
            </p:cNvPr>
            <p:cNvSpPr/>
            <p:nvPr/>
          </p:nvSpPr>
          <p:spPr>
            <a:xfrm>
              <a:off x="6636037" y="5311006"/>
              <a:ext cx="1126426" cy="1126426"/>
            </a:xfrm>
            <a:custGeom>
              <a:avLst/>
              <a:gdLst>
                <a:gd name="connsiteX0" fmla="*/ 1126427 w 1126426"/>
                <a:gd name="connsiteY0" fmla="*/ 563213 h 1126426"/>
                <a:gd name="connsiteX1" fmla="*/ 563213 w 1126426"/>
                <a:gd name="connsiteY1" fmla="*/ 1126426 h 1126426"/>
                <a:gd name="connsiteX2" fmla="*/ 0 w 1126426"/>
                <a:gd name="connsiteY2" fmla="*/ 563213 h 1126426"/>
                <a:gd name="connsiteX3" fmla="*/ 563213 w 1126426"/>
                <a:gd name="connsiteY3" fmla="*/ 0 h 1126426"/>
                <a:gd name="connsiteX4" fmla="*/ 1126427 w 1126426"/>
                <a:gd name="connsiteY4" fmla="*/ 563213 h 112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426" h="1126426">
                  <a:moveTo>
                    <a:pt x="1126427" y="563213"/>
                  </a:moveTo>
                  <a:cubicBezTo>
                    <a:pt x="1126427" y="874267"/>
                    <a:pt x="874268" y="1126426"/>
                    <a:pt x="563213" y="1126426"/>
                  </a:cubicBezTo>
                  <a:cubicBezTo>
                    <a:pt x="252159" y="1126426"/>
                    <a:pt x="0" y="874267"/>
                    <a:pt x="0" y="563213"/>
                  </a:cubicBezTo>
                  <a:cubicBezTo>
                    <a:pt x="0" y="252159"/>
                    <a:pt x="252159" y="0"/>
                    <a:pt x="563213" y="0"/>
                  </a:cubicBezTo>
                  <a:cubicBezTo>
                    <a:pt x="874267" y="0"/>
                    <a:pt x="1126427" y="252159"/>
                    <a:pt x="1126427" y="563213"/>
                  </a:cubicBezTo>
                  <a:close/>
                </a:path>
              </a:pathLst>
            </a:custGeom>
            <a:noFill/>
            <a:ln w="66590" cap="flat">
              <a:gradFill>
                <a:gsLst>
                  <a:gs pos="0">
                    <a:schemeClr val="accent1">
                      <a:lumMod val="5000"/>
                      <a:lumOff val="95000"/>
                      <a:alpha val="60000"/>
                    </a:schemeClr>
                  </a:gs>
                  <a:gs pos="87000">
                    <a:schemeClr val="accent1"/>
                  </a:gs>
                </a:gsLst>
                <a:lin ang="4800000" scaled="0"/>
              </a:gra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5F693BF-AC68-411A-A4B7-847267F4D656}"/>
                </a:ext>
              </a:extLst>
            </p:cNvPr>
            <p:cNvSpPr/>
            <p:nvPr/>
          </p:nvSpPr>
          <p:spPr>
            <a:xfrm rot="20494593">
              <a:off x="6815202" y="4924862"/>
              <a:ext cx="187452" cy="187451"/>
            </a:xfrm>
            <a:custGeom>
              <a:avLst/>
              <a:gdLst>
                <a:gd name="connsiteX0" fmla="*/ 187452 w 187452"/>
                <a:gd name="connsiteY0" fmla="*/ 93726 h 187451"/>
                <a:gd name="connsiteX1" fmla="*/ 93726 w 187452"/>
                <a:gd name="connsiteY1" fmla="*/ 187452 h 187451"/>
                <a:gd name="connsiteX2" fmla="*/ 0 w 187452"/>
                <a:gd name="connsiteY2" fmla="*/ 93726 h 187451"/>
                <a:gd name="connsiteX3" fmla="*/ 93726 w 187452"/>
                <a:gd name="connsiteY3" fmla="*/ 0 h 187451"/>
                <a:gd name="connsiteX4" fmla="*/ 187452 w 187452"/>
                <a:gd name="connsiteY4" fmla="*/ 93726 h 18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 h="187451">
                  <a:moveTo>
                    <a:pt x="187452" y="93726"/>
                  </a:moveTo>
                  <a:cubicBezTo>
                    <a:pt x="187452" y="145489"/>
                    <a:pt x="145489" y="187452"/>
                    <a:pt x="93726" y="187452"/>
                  </a:cubicBezTo>
                  <a:cubicBezTo>
                    <a:pt x="41963" y="187452"/>
                    <a:pt x="0" y="145489"/>
                    <a:pt x="0" y="93726"/>
                  </a:cubicBezTo>
                  <a:cubicBezTo>
                    <a:pt x="0" y="41963"/>
                    <a:pt x="41963" y="0"/>
                    <a:pt x="93726" y="0"/>
                  </a:cubicBezTo>
                  <a:cubicBezTo>
                    <a:pt x="145489" y="0"/>
                    <a:pt x="187452" y="41963"/>
                    <a:pt x="187452" y="93726"/>
                  </a:cubicBezTo>
                  <a:close/>
                </a:path>
              </a:pathLst>
            </a:custGeom>
            <a:solidFill>
              <a:schemeClr val="accent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6A8DC3AF-416D-4F9E-9A26-33E46A9239BB}"/>
                </a:ext>
              </a:extLst>
            </p:cNvPr>
            <p:cNvSpPr/>
            <p:nvPr/>
          </p:nvSpPr>
          <p:spPr>
            <a:xfrm>
              <a:off x="6824823" y="5499791"/>
              <a:ext cx="748855" cy="748855"/>
            </a:xfrm>
            <a:custGeom>
              <a:avLst/>
              <a:gdLst>
                <a:gd name="connsiteX0" fmla="*/ 748855 w 748855"/>
                <a:gd name="connsiteY0" fmla="*/ 374428 h 748855"/>
                <a:gd name="connsiteX1" fmla="*/ 374428 w 748855"/>
                <a:gd name="connsiteY1" fmla="*/ 748855 h 748855"/>
                <a:gd name="connsiteX2" fmla="*/ 0 w 748855"/>
                <a:gd name="connsiteY2" fmla="*/ 374428 h 748855"/>
                <a:gd name="connsiteX3" fmla="*/ 374428 w 748855"/>
                <a:gd name="connsiteY3" fmla="*/ 0 h 748855"/>
                <a:gd name="connsiteX4" fmla="*/ 748855 w 748855"/>
                <a:gd name="connsiteY4" fmla="*/ 374428 h 74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55" h="748855">
                  <a:moveTo>
                    <a:pt x="748855" y="374428"/>
                  </a:moveTo>
                  <a:cubicBezTo>
                    <a:pt x="748855" y="581219"/>
                    <a:pt x="581218" y="748855"/>
                    <a:pt x="374428" y="748855"/>
                  </a:cubicBezTo>
                  <a:cubicBezTo>
                    <a:pt x="167637" y="748855"/>
                    <a:pt x="0" y="581219"/>
                    <a:pt x="0" y="374428"/>
                  </a:cubicBezTo>
                  <a:cubicBezTo>
                    <a:pt x="0" y="167637"/>
                    <a:pt x="167637" y="0"/>
                    <a:pt x="374428" y="0"/>
                  </a:cubicBezTo>
                  <a:cubicBezTo>
                    <a:pt x="581219" y="0"/>
                    <a:pt x="748855" y="167637"/>
                    <a:pt x="748855" y="374428"/>
                  </a:cubicBezTo>
                  <a:close/>
                </a:path>
              </a:pathLst>
            </a:custGeom>
            <a:gradFill>
              <a:gsLst>
                <a:gs pos="0">
                  <a:schemeClr val="accent1"/>
                </a:gs>
                <a:gs pos="100000">
                  <a:schemeClr val="accent1">
                    <a:lumMod val="75000"/>
                  </a:schemeClr>
                </a:gs>
              </a:gsLst>
              <a:lin ang="0" scaled="0"/>
            </a:gradFill>
            <a:ln w="9525" cap="flat">
              <a:noFill/>
              <a:prstDash val="solid"/>
              <a:miter/>
            </a:ln>
            <a:effectLst>
              <a:outerShdw blurRad="50800" dist="38100" dir="2700000" algn="tl" rotWithShape="0">
                <a:prstClr val="black">
                  <a:alpha val="40000"/>
                </a:prstClr>
              </a:outerShdw>
            </a:effectLst>
          </p:spPr>
          <p:txBody>
            <a:bodyPr rtlCol="0" anchor="ctr"/>
            <a:lstStyle/>
            <a:p>
              <a:pPr algn="ctr"/>
              <a:r>
                <a:rPr lang="en-US" b="1">
                  <a:solidFill>
                    <a:schemeClr val="bg1"/>
                  </a:solidFill>
                </a:rPr>
                <a:t>04</a:t>
              </a:r>
              <a:endParaRPr lang="en-US" b="1" dirty="0">
                <a:solidFill>
                  <a:schemeClr val="bg1"/>
                </a:solidFill>
              </a:endParaRPr>
            </a:p>
          </p:txBody>
        </p:sp>
      </p:grpSp>
      <p:grpSp>
        <p:nvGrpSpPr>
          <p:cNvPr id="48" name="Group 47">
            <a:extLst>
              <a:ext uri="{FF2B5EF4-FFF2-40B4-BE49-F238E27FC236}">
                <a16:creationId xmlns:a16="http://schemas.microsoft.com/office/drawing/2014/main" xmlns="" id="{53894E31-F839-44F5-BA82-1048FE969604}"/>
              </a:ext>
            </a:extLst>
          </p:cNvPr>
          <p:cNvGrpSpPr/>
          <p:nvPr/>
        </p:nvGrpSpPr>
        <p:grpSpPr>
          <a:xfrm>
            <a:off x="4919825" y="2011802"/>
            <a:ext cx="3465576" cy="3465576"/>
            <a:chOff x="4919825" y="2011802"/>
            <a:chExt cx="3465576" cy="3465576"/>
          </a:xfrm>
        </p:grpSpPr>
        <p:sp>
          <p:nvSpPr>
            <p:cNvPr id="19" name="Arc 18">
              <a:extLst>
                <a:ext uri="{FF2B5EF4-FFF2-40B4-BE49-F238E27FC236}">
                  <a16:creationId xmlns:a16="http://schemas.microsoft.com/office/drawing/2014/main" xmlns="" id="{5177E58E-FF9D-4EF4-9498-C16CD677B67C}"/>
                </a:ext>
              </a:extLst>
            </p:cNvPr>
            <p:cNvSpPr/>
            <p:nvPr/>
          </p:nvSpPr>
          <p:spPr>
            <a:xfrm flipH="1">
              <a:off x="5403815" y="2447518"/>
              <a:ext cx="2578608" cy="2578608"/>
            </a:xfrm>
            <a:prstGeom prst="arc">
              <a:avLst>
                <a:gd name="adj1" fmla="val 3397586"/>
                <a:gd name="adj2" fmla="val 18544872"/>
              </a:avLst>
            </a:prstGeom>
            <a:ln w="19050">
              <a:gradFill flip="none" rotWithShape="1">
                <a:gsLst>
                  <a:gs pos="0">
                    <a:schemeClr val="bg1"/>
                  </a:gs>
                  <a:gs pos="38000">
                    <a:schemeClr val="accent3">
                      <a:lumMod val="20000"/>
                      <a:lumOff val="80000"/>
                    </a:schemeClr>
                  </a:gs>
                  <a:gs pos="59000">
                    <a:schemeClr val="accent3">
                      <a:lumMod val="60000"/>
                      <a:lumOff val="40000"/>
                    </a:schemeClr>
                  </a:gs>
                  <a:gs pos="97345">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7" name="Group 46">
              <a:extLst>
                <a:ext uri="{FF2B5EF4-FFF2-40B4-BE49-F238E27FC236}">
                  <a16:creationId xmlns:a16="http://schemas.microsoft.com/office/drawing/2014/main" xmlns="" id="{2C1DA213-53CA-4886-9B91-09CE532A8F25}"/>
                </a:ext>
              </a:extLst>
            </p:cNvPr>
            <p:cNvGrpSpPr/>
            <p:nvPr/>
          </p:nvGrpSpPr>
          <p:grpSpPr>
            <a:xfrm>
              <a:off x="4919825" y="2011802"/>
              <a:ext cx="3465576" cy="3465576"/>
              <a:chOff x="4919825" y="2011802"/>
              <a:chExt cx="3465576" cy="3465576"/>
            </a:xfrm>
          </p:grpSpPr>
          <p:sp>
            <p:nvSpPr>
              <p:cNvPr id="20" name="Arc 19">
                <a:extLst>
                  <a:ext uri="{FF2B5EF4-FFF2-40B4-BE49-F238E27FC236}">
                    <a16:creationId xmlns:a16="http://schemas.microsoft.com/office/drawing/2014/main" xmlns="" id="{C9B19C1D-3A23-4FE6-8BF5-06FEB83B3CB1}"/>
                  </a:ext>
                </a:extLst>
              </p:cNvPr>
              <p:cNvSpPr/>
              <p:nvPr/>
            </p:nvSpPr>
            <p:spPr>
              <a:xfrm>
                <a:off x="4919825" y="2011802"/>
                <a:ext cx="3465576" cy="3465576"/>
              </a:xfrm>
              <a:prstGeom prst="arc">
                <a:avLst>
                  <a:gd name="adj1" fmla="val 5080919"/>
                  <a:gd name="adj2" fmla="val 16938518"/>
                </a:avLst>
              </a:prstGeom>
              <a:ln w="19050">
                <a:gradFill flip="none" rotWithShape="1">
                  <a:gsLst>
                    <a:gs pos="0">
                      <a:schemeClr val="bg1"/>
                    </a:gs>
                    <a:gs pos="46000">
                      <a:schemeClr val="accent3">
                        <a:lumMod val="20000"/>
                        <a:lumOff val="80000"/>
                      </a:schemeClr>
                    </a:gs>
                    <a:gs pos="67000">
                      <a:schemeClr val="accent3">
                        <a:lumMod val="60000"/>
                        <a:lumOff val="40000"/>
                      </a:schemeClr>
                    </a:gs>
                    <a:gs pos="92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xmlns="" id="{EB3FA2F4-BFA8-4CD4-84F8-B5078DED8E3D}"/>
                  </a:ext>
                </a:extLst>
              </p:cNvPr>
              <p:cNvSpPr/>
              <p:nvPr/>
            </p:nvSpPr>
            <p:spPr>
              <a:xfrm>
                <a:off x="5812410" y="2867653"/>
                <a:ext cx="1763267" cy="1763268"/>
              </a:xfrm>
              <a:custGeom>
                <a:avLst/>
                <a:gdLst>
                  <a:gd name="connsiteX0" fmla="*/ 1763268 w 1763267"/>
                  <a:gd name="connsiteY0" fmla="*/ 881634 h 1763268"/>
                  <a:gd name="connsiteX1" fmla="*/ 881634 w 1763267"/>
                  <a:gd name="connsiteY1" fmla="*/ 1763268 h 1763268"/>
                  <a:gd name="connsiteX2" fmla="*/ 0 w 1763267"/>
                  <a:gd name="connsiteY2" fmla="*/ 881634 h 1763268"/>
                  <a:gd name="connsiteX3" fmla="*/ 881634 w 1763267"/>
                  <a:gd name="connsiteY3" fmla="*/ 0 h 1763268"/>
                  <a:gd name="connsiteX4" fmla="*/ 1763268 w 1763267"/>
                  <a:gd name="connsiteY4" fmla="*/ 881634 h 176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267" h="1763268">
                    <a:moveTo>
                      <a:pt x="1763268" y="881634"/>
                    </a:moveTo>
                    <a:cubicBezTo>
                      <a:pt x="1763268" y="1368547"/>
                      <a:pt x="1368547" y="1763268"/>
                      <a:pt x="881634" y="1763268"/>
                    </a:cubicBezTo>
                    <a:cubicBezTo>
                      <a:pt x="394721" y="1763268"/>
                      <a:pt x="0" y="1368547"/>
                      <a:pt x="0" y="881634"/>
                    </a:cubicBezTo>
                    <a:cubicBezTo>
                      <a:pt x="0" y="394721"/>
                      <a:pt x="394721" y="0"/>
                      <a:pt x="881634" y="0"/>
                    </a:cubicBezTo>
                    <a:cubicBezTo>
                      <a:pt x="1368547" y="0"/>
                      <a:pt x="1763268" y="394721"/>
                      <a:pt x="1763268" y="881634"/>
                    </a:cubicBezTo>
                    <a:close/>
                  </a:path>
                </a:pathLst>
              </a:custGeom>
              <a:solidFill>
                <a:schemeClr val="bg1"/>
              </a:solidFill>
              <a:ln w="9525" cap="flat">
                <a:noFill/>
                <a:prstDash val="solid"/>
                <a:miter/>
              </a:ln>
              <a:effectLst>
                <a:outerShdw blurRad="152400" dist="101600" dir="2700000" algn="tl" rotWithShape="0">
                  <a:prstClr val="black">
                    <a:alpha val="40000"/>
                  </a:prstClr>
                </a:outerShdw>
              </a:effectLst>
            </p:spPr>
            <p:txBody>
              <a:bodyPr rtlCol="0" anchor="ctr"/>
              <a:lstStyle/>
              <a:p>
                <a:pPr algn="ctr"/>
                <a:r>
                  <a:rPr lang="en-US" sz="3600" b="1" dirty="0">
                    <a:solidFill>
                      <a:srgbClr val="7030A0"/>
                    </a:solidFill>
                    <a:effectLst>
                      <a:outerShdw blurRad="38100" dist="38100" dir="2700000" algn="tl">
                        <a:srgbClr val="000000">
                          <a:alpha val="43137"/>
                        </a:srgbClr>
                      </a:outerShdw>
                    </a:effectLst>
                    <a:latin typeface="+mj-lt"/>
                    <a:cs typeface="Arial" panose="020B0604020202020204" pitchFamily="34" charset="0"/>
                  </a:rPr>
                  <a:t>KỸ</a:t>
                </a:r>
              </a:p>
              <a:p>
                <a:pPr algn="ctr"/>
                <a:r>
                  <a:rPr lang="en-US" sz="3600" b="1" dirty="0">
                    <a:solidFill>
                      <a:srgbClr val="7030A0"/>
                    </a:solidFill>
                    <a:effectLst>
                      <a:outerShdw blurRad="38100" dist="38100" dir="2700000" algn="tl">
                        <a:srgbClr val="000000">
                          <a:alpha val="43137"/>
                        </a:srgbClr>
                      </a:outerShdw>
                    </a:effectLst>
                    <a:latin typeface="+mj-lt"/>
                    <a:cs typeface="Arial" panose="020B0604020202020204" pitchFamily="34" charset="0"/>
                  </a:rPr>
                  <a:t>NĂNG</a:t>
                </a:r>
              </a:p>
            </p:txBody>
          </p:sp>
          <p:sp>
            <p:nvSpPr>
              <p:cNvPr id="31" name="Freeform: Shape 30">
                <a:extLst>
                  <a:ext uri="{FF2B5EF4-FFF2-40B4-BE49-F238E27FC236}">
                    <a16:creationId xmlns:a16="http://schemas.microsoft.com/office/drawing/2014/main" xmlns="" id="{051F0172-8F84-49A8-9EF7-653284870C4A}"/>
                  </a:ext>
                </a:extLst>
              </p:cNvPr>
              <p:cNvSpPr/>
              <p:nvPr/>
            </p:nvSpPr>
            <p:spPr>
              <a:xfrm rot="2700000">
                <a:off x="5583239" y="2638481"/>
                <a:ext cx="2221611" cy="2221611"/>
              </a:xfrm>
              <a:custGeom>
                <a:avLst/>
                <a:gdLst>
                  <a:gd name="connsiteX0" fmla="*/ 2221611 w 2221611"/>
                  <a:gd name="connsiteY0" fmla="*/ 1110805 h 2221611"/>
                  <a:gd name="connsiteX1" fmla="*/ 1110806 w 2221611"/>
                  <a:gd name="connsiteY1" fmla="*/ 2221611 h 2221611"/>
                  <a:gd name="connsiteX2" fmla="*/ 0 w 2221611"/>
                  <a:gd name="connsiteY2" fmla="*/ 1110805 h 2221611"/>
                  <a:gd name="connsiteX3" fmla="*/ 1110806 w 2221611"/>
                  <a:gd name="connsiteY3" fmla="*/ 0 h 2221611"/>
                  <a:gd name="connsiteX4" fmla="*/ 2221611 w 2221611"/>
                  <a:gd name="connsiteY4" fmla="*/ 1110805 h 2221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611" h="2221611">
                    <a:moveTo>
                      <a:pt x="2221611" y="1110805"/>
                    </a:moveTo>
                    <a:cubicBezTo>
                      <a:pt x="2221611" y="1724286"/>
                      <a:pt x="1724287" y="2221611"/>
                      <a:pt x="1110806" y="2221611"/>
                    </a:cubicBezTo>
                    <a:cubicBezTo>
                      <a:pt x="497325" y="2221611"/>
                      <a:pt x="0" y="1724286"/>
                      <a:pt x="0" y="1110805"/>
                    </a:cubicBezTo>
                    <a:cubicBezTo>
                      <a:pt x="0" y="497325"/>
                      <a:pt x="497325" y="0"/>
                      <a:pt x="1110806" y="0"/>
                    </a:cubicBezTo>
                    <a:cubicBezTo>
                      <a:pt x="1724287" y="0"/>
                      <a:pt x="2221611" y="497325"/>
                      <a:pt x="2221611" y="1110805"/>
                    </a:cubicBezTo>
                    <a:close/>
                  </a:path>
                </a:pathLst>
              </a:custGeom>
              <a:noFill/>
              <a:ln w="66590" cap="flat">
                <a:gradFill flip="none" rotWithShape="1">
                  <a:gsLst>
                    <a:gs pos="35000">
                      <a:schemeClr val="accent2"/>
                    </a:gs>
                    <a:gs pos="65000">
                      <a:schemeClr val="accent6"/>
                    </a:gs>
                    <a:gs pos="50000">
                      <a:schemeClr val="accent4"/>
                    </a:gs>
                    <a:gs pos="20000">
                      <a:schemeClr val="bg1"/>
                    </a:gs>
                    <a:gs pos="80000">
                      <a:schemeClr val="accent5"/>
                    </a:gs>
                    <a:gs pos="95000">
                      <a:schemeClr val="accent1"/>
                    </a:gs>
                  </a:gsLst>
                  <a:path path="circle">
                    <a:fillToRect l="100000" b="100000"/>
                  </a:path>
                  <a:tileRect t="-100000" r="-100000"/>
                </a:gradFill>
                <a:prstDash val="solid"/>
                <a:miter/>
              </a:ln>
            </p:spPr>
            <p:txBody>
              <a:bodyPr rtlCol="0" anchor="ctr"/>
              <a:lstStyle/>
              <a:p>
                <a:endParaRPr lang="en-US" dirty="0"/>
              </a:p>
            </p:txBody>
          </p:sp>
        </p:grpSp>
      </p:grpSp>
      <p:grpSp>
        <p:nvGrpSpPr>
          <p:cNvPr id="56" name="Group 55">
            <a:extLst>
              <a:ext uri="{FF2B5EF4-FFF2-40B4-BE49-F238E27FC236}">
                <a16:creationId xmlns:a16="http://schemas.microsoft.com/office/drawing/2014/main" xmlns="" id="{48537534-662E-479C-869E-8F8DED5F5706}"/>
              </a:ext>
            </a:extLst>
          </p:cNvPr>
          <p:cNvGrpSpPr/>
          <p:nvPr/>
        </p:nvGrpSpPr>
        <p:grpSpPr>
          <a:xfrm rot="20600555">
            <a:off x="5840293" y="757242"/>
            <a:ext cx="1126426" cy="1853278"/>
            <a:chOff x="6636037" y="720529"/>
            <a:chExt cx="1126426" cy="1853278"/>
          </a:xfrm>
        </p:grpSpPr>
        <p:cxnSp>
          <p:nvCxnSpPr>
            <p:cNvPr id="18" name="Straight Connector 17">
              <a:extLst>
                <a:ext uri="{FF2B5EF4-FFF2-40B4-BE49-F238E27FC236}">
                  <a16:creationId xmlns:a16="http://schemas.microsoft.com/office/drawing/2014/main" xmlns="" id="{8D6DCDDB-C1CB-4A1B-AB86-A816DCC9068B}"/>
                </a:ext>
              </a:extLst>
            </p:cNvPr>
            <p:cNvCxnSpPr>
              <a:cxnSpLocks/>
              <a:stCxn id="25" idx="3"/>
            </p:cNvCxnSpPr>
            <p:nvPr/>
          </p:nvCxnSpPr>
          <p:spPr>
            <a:xfrm flipV="1">
              <a:off x="6942079" y="1659507"/>
              <a:ext cx="270425" cy="73290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xmlns="" id="{908E4F98-99B4-473A-81A7-D04A0E2D354A}"/>
                </a:ext>
              </a:extLst>
            </p:cNvPr>
            <p:cNvGrpSpPr/>
            <p:nvPr/>
          </p:nvGrpSpPr>
          <p:grpSpPr>
            <a:xfrm>
              <a:off x="6636037" y="720529"/>
              <a:ext cx="1126426" cy="1853278"/>
              <a:chOff x="6636037" y="720529"/>
              <a:chExt cx="1126426" cy="1853278"/>
            </a:xfrm>
          </p:grpSpPr>
          <p:sp>
            <p:nvSpPr>
              <p:cNvPr id="3" name="Freeform: Shape 2">
                <a:extLst>
                  <a:ext uri="{FF2B5EF4-FFF2-40B4-BE49-F238E27FC236}">
                    <a16:creationId xmlns:a16="http://schemas.microsoft.com/office/drawing/2014/main" xmlns="" id="{923458AB-B53B-430D-A0B4-775962C8AF65}"/>
                  </a:ext>
                </a:extLst>
              </p:cNvPr>
              <p:cNvSpPr/>
              <p:nvPr/>
            </p:nvSpPr>
            <p:spPr>
              <a:xfrm>
                <a:off x="6636037" y="1108290"/>
                <a:ext cx="1126426" cy="1126426"/>
              </a:xfrm>
              <a:custGeom>
                <a:avLst/>
                <a:gdLst>
                  <a:gd name="connsiteX0" fmla="*/ 1126427 w 1126426"/>
                  <a:gd name="connsiteY0" fmla="*/ 563213 h 1126426"/>
                  <a:gd name="connsiteX1" fmla="*/ 563213 w 1126426"/>
                  <a:gd name="connsiteY1" fmla="*/ 1126427 h 1126426"/>
                  <a:gd name="connsiteX2" fmla="*/ 0 w 1126426"/>
                  <a:gd name="connsiteY2" fmla="*/ 563213 h 1126426"/>
                  <a:gd name="connsiteX3" fmla="*/ 563213 w 1126426"/>
                  <a:gd name="connsiteY3" fmla="*/ 0 h 1126426"/>
                  <a:gd name="connsiteX4" fmla="*/ 1126427 w 1126426"/>
                  <a:gd name="connsiteY4" fmla="*/ 563213 h 112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426" h="1126426">
                    <a:moveTo>
                      <a:pt x="1126427" y="563213"/>
                    </a:moveTo>
                    <a:cubicBezTo>
                      <a:pt x="1126427" y="874267"/>
                      <a:pt x="874268" y="1126427"/>
                      <a:pt x="563213" y="1126427"/>
                    </a:cubicBezTo>
                    <a:cubicBezTo>
                      <a:pt x="252159" y="1126427"/>
                      <a:pt x="0" y="874267"/>
                      <a:pt x="0" y="563213"/>
                    </a:cubicBezTo>
                    <a:cubicBezTo>
                      <a:pt x="0" y="252159"/>
                      <a:pt x="252159" y="0"/>
                      <a:pt x="563213" y="0"/>
                    </a:cubicBezTo>
                    <a:cubicBezTo>
                      <a:pt x="874267" y="0"/>
                      <a:pt x="1126427" y="252159"/>
                      <a:pt x="1126427" y="563213"/>
                    </a:cubicBezTo>
                    <a:close/>
                  </a:path>
                </a:pathLst>
              </a:custGeom>
              <a:noFill/>
              <a:ln w="66590" cap="flat">
                <a:gradFill flip="none" rotWithShape="1">
                  <a:gsLst>
                    <a:gs pos="7000">
                      <a:schemeClr val="accent1">
                        <a:lumMod val="5000"/>
                        <a:lumOff val="95000"/>
                        <a:alpha val="60000"/>
                      </a:schemeClr>
                    </a:gs>
                    <a:gs pos="86000">
                      <a:schemeClr val="accent2"/>
                    </a:gs>
                  </a:gsLst>
                  <a:lin ang="18900000" scaled="1"/>
                  <a:tileRect/>
                </a:gra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8ABA7828-F4F9-44C7-887C-127514E0FB17}"/>
                  </a:ext>
                </a:extLst>
              </p:cNvPr>
              <p:cNvSpPr/>
              <p:nvPr/>
            </p:nvSpPr>
            <p:spPr>
              <a:xfrm rot="1242827">
                <a:off x="6815202" y="2386355"/>
                <a:ext cx="187452" cy="187452"/>
              </a:xfrm>
              <a:custGeom>
                <a:avLst/>
                <a:gdLst>
                  <a:gd name="connsiteX0" fmla="*/ 187452 w 187452"/>
                  <a:gd name="connsiteY0" fmla="*/ 93726 h 187452"/>
                  <a:gd name="connsiteX1" fmla="*/ 93726 w 187452"/>
                  <a:gd name="connsiteY1" fmla="*/ 187452 h 187452"/>
                  <a:gd name="connsiteX2" fmla="*/ 0 w 187452"/>
                  <a:gd name="connsiteY2" fmla="*/ 93726 h 187452"/>
                  <a:gd name="connsiteX3" fmla="*/ 93726 w 187452"/>
                  <a:gd name="connsiteY3" fmla="*/ 0 h 187452"/>
                  <a:gd name="connsiteX4" fmla="*/ 187452 w 187452"/>
                  <a:gd name="connsiteY4" fmla="*/ 93726 h 18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 h="187452">
                    <a:moveTo>
                      <a:pt x="187452" y="93726"/>
                    </a:moveTo>
                    <a:cubicBezTo>
                      <a:pt x="187452" y="145489"/>
                      <a:pt x="145489" y="187452"/>
                      <a:pt x="93726" y="187452"/>
                    </a:cubicBezTo>
                    <a:cubicBezTo>
                      <a:pt x="41963" y="187452"/>
                      <a:pt x="0" y="145489"/>
                      <a:pt x="0" y="93726"/>
                    </a:cubicBezTo>
                    <a:cubicBezTo>
                      <a:pt x="0" y="41963"/>
                      <a:pt x="41963" y="0"/>
                      <a:pt x="93726" y="0"/>
                    </a:cubicBezTo>
                    <a:cubicBezTo>
                      <a:pt x="145489" y="0"/>
                      <a:pt x="187452" y="41963"/>
                      <a:pt x="187452" y="93726"/>
                    </a:cubicBezTo>
                    <a:close/>
                  </a:path>
                </a:pathLst>
              </a:custGeom>
              <a:solidFill>
                <a:schemeClr val="accent2"/>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03AF183C-2F01-45FA-BAA4-214972375EA2}"/>
                  </a:ext>
                </a:extLst>
              </p:cNvPr>
              <p:cNvSpPr/>
              <p:nvPr/>
            </p:nvSpPr>
            <p:spPr>
              <a:xfrm>
                <a:off x="6824823" y="1297076"/>
                <a:ext cx="748855" cy="748855"/>
              </a:xfrm>
              <a:custGeom>
                <a:avLst/>
                <a:gdLst>
                  <a:gd name="connsiteX0" fmla="*/ 748855 w 748855"/>
                  <a:gd name="connsiteY0" fmla="*/ 374428 h 748855"/>
                  <a:gd name="connsiteX1" fmla="*/ 374428 w 748855"/>
                  <a:gd name="connsiteY1" fmla="*/ 748856 h 748855"/>
                  <a:gd name="connsiteX2" fmla="*/ 0 w 748855"/>
                  <a:gd name="connsiteY2" fmla="*/ 374428 h 748855"/>
                  <a:gd name="connsiteX3" fmla="*/ 374428 w 748855"/>
                  <a:gd name="connsiteY3" fmla="*/ 0 h 748855"/>
                  <a:gd name="connsiteX4" fmla="*/ 748855 w 748855"/>
                  <a:gd name="connsiteY4" fmla="*/ 374428 h 74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55" h="748855">
                    <a:moveTo>
                      <a:pt x="748855" y="374428"/>
                    </a:moveTo>
                    <a:cubicBezTo>
                      <a:pt x="748855" y="581219"/>
                      <a:pt x="581218" y="748856"/>
                      <a:pt x="374428" y="748856"/>
                    </a:cubicBezTo>
                    <a:cubicBezTo>
                      <a:pt x="167637" y="748856"/>
                      <a:pt x="0" y="581219"/>
                      <a:pt x="0" y="374428"/>
                    </a:cubicBezTo>
                    <a:cubicBezTo>
                      <a:pt x="0" y="167637"/>
                      <a:pt x="167637" y="0"/>
                      <a:pt x="374428" y="0"/>
                    </a:cubicBezTo>
                    <a:cubicBezTo>
                      <a:pt x="581219" y="0"/>
                      <a:pt x="748855" y="167637"/>
                      <a:pt x="748855" y="374428"/>
                    </a:cubicBezTo>
                    <a:close/>
                  </a:path>
                </a:pathLst>
              </a:custGeom>
              <a:gradFill>
                <a:gsLst>
                  <a:gs pos="0">
                    <a:schemeClr val="accent2"/>
                  </a:gs>
                  <a:gs pos="100000">
                    <a:schemeClr val="accent2">
                      <a:lumMod val="75000"/>
                    </a:schemeClr>
                  </a:gs>
                </a:gsLst>
                <a:lin ang="0" scaled="0"/>
              </a:gradFill>
              <a:ln w="9525" cap="flat">
                <a:noFill/>
                <a:prstDash val="solid"/>
                <a:miter/>
              </a:ln>
              <a:effectLst>
                <a:outerShdw blurRad="50800" dist="38100" dir="2700000" algn="tl" rotWithShape="0">
                  <a:prstClr val="black">
                    <a:alpha val="40000"/>
                  </a:prstClr>
                </a:outerShdw>
              </a:effectLst>
            </p:spPr>
            <p:txBody>
              <a:bodyPr rtlCol="0" anchor="ctr"/>
              <a:lstStyle/>
              <a:p>
                <a:pPr algn="ctr"/>
                <a:r>
                  <a:rPr lang="en-US" b="1" dirty="0">
                    <a:solidFill>
                      <a:schemeClr val="bg1"/>
                    </a:solidFill>
                  </a:rPr>
                  <a:t>02</a:t>
                </a:r>
              </a:p>
            </p:txBody>
          </p:sp>
          <p:sp>
            <p:nvSpPr>
              <p:cNvPr id="10" name="Oval 9">
                <a:extLst>
                  <a:ext uri="{FF2B5EF4-FFF2-40B4-BE49-F238E27FC236}">
                    <a16:creationId xmlns:a16="http://schemas.microsoft.com/office/drawing/2014/main" xmlns="" id="{6097C949-1043-4CE2-A739-6C6DE9699243}"/>
                  </a:ext>
                </a:extLst>
              </p:cNvPr>
              <p:cNvSpPr/>
              <p:nvPr/>
            </p:nvSpPr>
            <p:spPr>
              <a:xfrm>
                <a:off x="7461810" y="720529"/>
                <a:ext cx="223736" cy="223736"/>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grpSp>
        <p:nvGrpSpPr>
          <p:cNvPr id="55" name="Group 54">
            <a:extLst>
              <a:ext uri="{FF2B5EF4-FFF2-40B4-BE49-F238E27FC236}">
                <a16:creationId xmlns:a16="http://schemas.microsoft.com/office/drawing/2014/main" xmlns="" id="{A2F51313-CECE-4AE8-AB68-240BDCE2798D}"/>
              </a:ext>
            </a:extLst>
          </p:cNvPr>
          <p:cNvGrpSpPr/>
          <p:nvPr/>
        </p:nvGrpSpPr>
        <p:grpSpPr>
          <a:xfrm>
            <a:off x="7913472" y="2780904"/>
            <a:ext cx="1785391" cy="1126426"/>
            <a:chOff x="7913472" y="2780904"/>
            <a:chExt cx="1785391" cy="1126426"/>
          </a:xfrm>
        </p:grpSpPr>
        <p:sp>
          <p:nvSpPr>
            <p:cNvPr id="27" name="Freeform: Shape 26">
              <a:extLst>
                <a:ext uri="{FF2B5EF4-FFF2-40B4-BE49-F238E27FC236}">
                  <a16:creationId xmlns:a16="http://schemas.microsoft.com/office/drawing/2014/main" xmlns="" id="{C1CFCC38-9336-4794-B4FF-B3E04D122EA2}"/>
                </a:ext>
              </a:extLst>
            </p:cNvPr>
            <p:cNvSpPr/>
            <p:nvPr/>
          </p:nvSpPr>
          <p:spPr>
            <a:xfrm rot="19990472">
              <a:off x="7913472" y="3426151"/>
              <a:ext cx="187451" cy="187452"/>
            </a:xfrm>
            <a:custGeom>
              <a:avLst/>
              <a:gdLst>
                <a:gd name="connsiteX0" fmla="*/ 187452 w 187451"/>
                <a:gd name="connsiteY0" fmla="*/ 93726 h 187452"/>
                <a:gd name="connsiteX1" fmla="*/ 93726 w 187451"/>
                <a:gd name="connsiteY1" fmla="*/ 187452 h 187452"/>
                <a:gd name="connsiteX2" fmla="*/ 0 w 187451"/>
                <a:gd name="connsiteY2" fmla="*/ 93726 h 187452"/>
                <a:gd name="connsiteX3" fmla="*/ 93726 w 187451"/>
                <a:gd name="connsiteY3" fmla="*/ 0 h 187452"/>
                <a:gd name="connsiteX4" fmla="*/ 187452 w 187451"/>
                <a:gd name="connsiteY4" fmla="*/ 93726 h 18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1" h="187452">
                  <a:moveTo>
                    <a:pt x="187452" y="93726"/>
                  </a:moveTo>
                  <a:cubicBezTo>
                    <a:pt x="187452" y="145489"/>
                    <a:pt x="145490" y="187452"/>
                    <a:pt x="93726" y="187452"/>
                  </a:cubicBezTo>
                  <a:cubicBezTo>
                    <a:pt x="41963" y="187452"/>
                    <a:pt x="0" y="145489"/>
                    <a:pt x="0" y="93726"/>
                  </a:cubicBezTo>
                  <a:cubicBezTo>
                    <a:pt x="0" y="41963"/>
                    <a:pt x="41963" y="0"/>
                    <a:pt x="93726" y="0"/>
                  </a:cubicBezTo>
                  <a:cubicBezTo>
                    <a:pt x="145490" y="0"/>
                    <a:pt x="187452" y="41963"/>
                    <a:pt x="187452" y="93726"/>
                  </a:cubicBezTo>
                  <a:close/>
                </a:path>
              </a:pathLst>
            </a:custGeom>
            <a:solidFill>
              <a:schemeClr val="accent4"/>
            </a:solidFill>
            <a:ln w="9525" cap="flat">
              <a:noFill/>
              <a:prstDash val="solid"/>
              <a:miter/>
            </a:ln>
          </p:spPr>
          <p:txBody>
            <a:bodyPr rtlCol="0" anchor="ctr"/>
            <a:lstStyle/>
            <a:p>
              <a:endParaRPr lang="en-US"/>
            </a:p>
          </p:txBody>
        </p:sp>
        <p:grpSp>
          <p:nvGrpSpPr>
            <p:cNvPr id="51" name="Group 50">
              <a:extLst>
                <a:ext uri="{FF2B5EF4-FFF2-40B4-BE49-F238E27FC236}">
                  <a16:creationId xmlns:a16="http://schemas.microsoft.com/office/drawing/2014/main" xmlns="" id="{DB7199C3-EF44-4285-B9D1-3F5894E9126D}"/>
                </a:ext>
              </a:extLst>
            </p:cNvPr>
            <p:cNvGrpSpPr/>
            <p:nvPr/>
          </p:nvGrpSpPr>
          <p:grpSpPr>
            <a:xfrm>
              <a:off x="8003718" y="2780904"/>
              <a:ext cx="1695145" cy="1126426"/>
              <a:chOff x="8003718" y="2780904"/>
              <a:chExt cx="1695145" cy="1126426"/>
            </a:xfrm>
          </p:grpSpPr>
          <p:sp>
            <p:nvSpPr>
              <p:cNvPr id="4" name="Freeform: Shape 3">
                <a:extLst>
                  <a:ext uri="{FF2B5EF4-FFF2-40B4-BE49-F238E27FC236}">
                    <a16:creationId xmlns:a16="http://schemas.microsoft.com/office/drawing/2014/main" xmlns="" id="{0BD74EE8-6857-4153-97F7-EC7D035FFF58}"/>
                  </a:ext>
                </a:extLst>
              </p:cNvPr>
              <p:cNvSpPr/>
              <p:nvPr/>
            </p:nvSpPr>
            <p:spPr>
              <a:xfrm>
                <a:off x="8341577" y="2780904"/>
                <a:ext cx="1126426" cy="1126426"/>
              </a:xfrm>
              <a:custGeom>
                <a:avLst/>
                <a:gdLst>
                  <a:gd name="connsiteX0" fmla="*/ 1126427 w 1126426"/>
                  <a:gd name="connsiteY0" fmla="*/ 563213 h 1126426"/>
                  <a:gd name="connsiteX1" fmla="*/ 563213 w 1126426"/>
                  <a:gd name="connsiteY1" fmla="*/ 1126427 h 1126426"/>
                  <a:gd name="connsiteX2" fmla="*/ 0 w 1126426"/>
                  <a:gd name="connsiteY2" fmla="*/ 563213 h 1126426"/>
                  <a:gd name="connsiteX3" fmla="*/ 563213 w 1126426"/>
                  <a:gd name="connsiteY3" fmla="*/ 0 h 1126426"/>
                  <a:gd name="connsiteX4" fmla="*/ 1126427 w 1126426"/>
                  <a:gd name="connsiteY4" fmla="*/ 563213 h 112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426" h="1126426">
                    <a:moveTo>
                      <a:pt x="1126427" y="563213"/>
                    </a:moveTo>
                    <a:cubicBezTo>
                      <a:pt x="1126427" y="874267"/>
                      <a:pt x="874268" y="1126427"/>
                      <a:pt x="563213" y="1126427"/>
                    </a:cubicBezTo>
                    <a:cubicBezTo>
                      <a:pt x="252159" y="1126427"/>
                      <a:pt x="0" y="874268"/>
                      <a:pt x="0" y="563213"/>
                    </a:cubicBezTo>
                    <a:cubicBezTo>
                      <a:pt x="0" y="252159"/>
                      <a:pt x="252159" y="0"/>
                      <a:pt x="563213" y="0"/>
                    </a:cubicBezTo>
                    <a:cubicBezTo>
                      <a:pt x="874267" y="0"/>
                      <a:pt x="1126427" y="252159"/>
                      <a:pt x="1126427" y="563213"/>
                    </a:cubicBezTo>
                    <a:close/>
                  </a:path>
                </a:pathLst>
              </a:custGeom>
              <a:noFill/>
              <a:ln w="66590" cap="flat">
                <a:gradFill>
                  <a:gsLst>
                    <a:gs pos="0">
                      <a:schemeClr val="accent1">
                        <a:lumMod val="5000"/>
                        <a:lumOff val="95000"/>
                        <a:alpha val="60000"/>
                      </a:schemeClr>
                    </a:gs>
                    <a:gs pos="86000">
                      <a:schemeClr val="accent6"/>
                    </a:gs>
                  </a:gsLst>
                  <a:lin ang="600000" scaled="0"/>
                </a:gradFill>
                <a:prstDash val="solid"/>
                <a:miter/>
              </a:ln>
            </p:spPr>
            <p:txBody>
              <a:bodyPr rtlCol="0" anchor="ctr"/>
              <a:lstStyle/>
              <a:p>
                <a:endParaRPr lang="en-US"/>
              </a:p>
            </p:txBody>
          </p:sp>
          <p:cxnSp>
            <p:nvCxnSpPr>
              <p:cNvPr id="17" name="Straight Connector 16">
                <a:extLst>
                  <a:ext uri="{FF2B5EF4-FFF2-40B4-BE49-F238E27FC236}">
                    <a16:creationId xmlns:a16="http://schemas.microsoft.com/office/drawing/2014/main" xmlns="" id="{629EB909-D02F-4865-B4E5-7171FFBEF194}"/>
                  </a:ext>
                </a:extLst>
              </p:cNvPr>
              <p:cNvCxnSpPr>
                <a:cxnSpLocks/>
              </p:cNvCxnSpPr>
              <p:nvPr/>
            </p:nvCxnSpPr>
            <p:spPr>
              <a:xfrm flipV="1">
                <a:off x="8003718" y="3354023"/>
                <a:ext cx="909499" cy="14935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xmlns="" id="{1DB6734F-F133-4EC1-A903-88A235B7C691}"/>
                  </a:ext>
                </a:extLst>
              </p:cNvPr>
              <p:cNvSpPr/>
              <p:nvPr/>
            </p:nvSpPr>
            <p:spPr>
              <a:xfrm>
                <a:off x="8513687" y="2939999"/>
                <a:ext cx="748855" cy="748855"/>
              </a:xfrm>
              <a:custGeom>
                <a:avLst/>
                <a:gdLst>
                  <a:gd name="connsiteX0" fmla="*/ 748855 w 748855"/>
                  <a:gd name="connsiteY0" fmla="*/ 374428 h 748855"/>
                  <a:gd name="connsiteX1" fmla="*/ 374428 w 748855"/>
                  <a:gd name="connsiteY1" fmla="*/ 748856 h 748855"/>
                  <a:gd name="connsiteX2" fmla="*/ 0 w 748855"/>
                  <a:gd name="connsiteY2" fmla="*/ 374428 h 748855"/>
                  <a:gd name="connsiteX3" fmla="*/ 374428 w 748855"/>
                  <a:gd name="connsiteY3" fmla="*/ 0 h 748855"/>
                  <a:gd name="connsiteX4" fmla="*/ 748855 w 748855"/>
                  <a:gd name="connsiteY4" fmla="*/ 374428 h 74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55" h="748855">
                    <a:moveTo>
                      <a:pt x="748855" y="374428"/>
                    </a:moveTo>
                    <a:cubicBezTo>
                      <a:pt x="748855" y="581219"/>
                      <a:pt x="581218" y="748856"/>
                      <a:pt x="374428" y="748856"/>
                    </a:cubicBezTo>
                    <a:cubicBezTo>
                      <a:pt x="167637" y="748856"/>
                      <a:pt x="0" y="581219"/>
                      <a:pt x="0" y="374428"/>
                    </a:cubicBezTo>
                    <a:cubicBezTo>
                      <a:pt x="0" y="167637"/>
                      <a:pt x="167637" y="0"/>
                      <a:pt x="374428" y="0"/>
                    </a:cubicBezTo>
                    <a:cubicBezTo>
                      <a:pt x="581219" y="0"/>
                      <a:pt x="748855" y="167637"/>
                      <a:pt x="748855" y="374428"/>
                    </a:cubicBezTo>
                    <a:close/>
                  </a:path>
                </a:pathLst>
              </a:custGeom>
              <a:gradFill>
                <a:gsLst>
                  <a:gs pos="0">
                    <a:schemeClr val="accent4"/>
                  </a:gs>
                  <a:gs pos="100000">
                    <a:schemeClr val="accent4">
                      <a:lumMod val="75000"/>
                    </a:schemeClr>
                  </a:gs>
                </a:gsLst>
                <a:lin ang="0" scaled="0"/>
              </a:gradFill>
              <a:ln w="9525" cap="flat">
                <a:noFill/>
                <a:prstDash val="solid"/>
                <a:miter/>
              </a:ln>
              <a:effectLst>
                <a:outerShdw blurRad="50800" dist="38100" dir="2700000" algn="tl" rotWithShape="0">
                  <a:prstClr val="black">
                    <a:alpha val="40000"/>
                  </a:prstClr>
                </a:outerShdw>
              </a:effectLst>
            </p:spPr>
            <p:txBody>
              <a:bodyPr rtlCol="0" anchor="ctr"/>
              <a:lstStyle/>
              <a:p>
                <a:pPr algn="ctr"/>
                <a:r>
                  <a:rPr lang="en-US" b="1">
                    <a:solidFill>
                      <a:schemeClr val="bg1"/>
                    </a:solidFill>
                  </a:rPr>
                  <a:t>03</a:t>
                </a:r>
                <a:endParaRPr lang="en-US" b="1" dirty="0">
                  <a:solidFill>
                    <a:schemeClr val="bg1"/>
                  </a:solidFill>
                </a:endParaRPr>
              </a:p>
            </p:txBody>
          </p:sp>
          <p:sp>
            <p:nvSpPr>
              <p:cNvPr id="14" name="Oval 13">
                <a:extLst>
                  <a:ext uri="{FF2B5EF4-FFF2-40B4-BE49-F238E27FC236}">
                    <a16:creationId xmlns:a16="http://schemas.microsoft.com/office/drawing/2014/main" xmlns="" id="{5AAE4A27-72DF-46BB-8D07-A9EFD8754B72}"/>
                  </a:ext>
                </a:extLst>
              </p:cNvPr>
              <p:cNvSpPr/>
              <p:nvPr/>
            </p:nvSpPr>
            <p:spPr>
              <a:xfrm>
                <a:off x="9475127" y="3288194"/>
                <a:ext cx="223736" cy="223736"/>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sp>
        <p:nvSpPr>
          <p:cNvPr id="12" name="Oval 11">
            <a:extLst>
              <a:ext uri="{FF2B5EF4-FFF2-40B4-BE49-F238E27FC236}">
                <a16:creationId xmlns:a16="http://schemas.microsoft.com/office/drawing/2014/main" xmlns="" id="{C29433A4-6C3A-4675-A3B8-5C7D2D68124A}"/>
              </a:ext>
            </a:extLst>
          </p:cNvPr>
          <p:cNvSpPr/>
          <p:nvPr/>
        </p:nvSpPr>
        <p:spPr>
          <a:xfrm>
            <a:off x="7852098" y="5510580"/>
            <a:ext cx="223736" cy="22373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xmlns="" id="{51E018AF-7BE5-463A-AB97-6D1CA1880945}"/>
              </a:ext>
            </a:extLst>
          </p:cNvPr>
          <p:cNvGrpSpPr/>
          <p:nvPr/>
        </p:nvGrpSpPr>
        <p:grpSpPr>
          <a:xfrm>
            <a:off x="2600500" y="3099409"/>
            <a:ext cx="2384872" cy="1126426"/>
            <a:chOff x="2600500" y="3099409"/>
            <a:chExt cx="2384872" cy="1126426"/>
          </a:xfrm>
        </p:grpSpPr>
        <p:sp>
          <p:nvSpPr>
            <p:cNvPr id="15" name="Oval 14">
              <a:extLst>
                <a:ext uri="{FF2B5EF4-FFF2-40B4-BE49-F238E27FC236}">
                  <a16:creationId xmlns:a16="http://schemas.microsoft.com/office/drawing/2014/main" xmlns="" id="{47B9C652-6580-4571-A9DA-1EFE048DB420}"/>
                </a:ext>
              </a:extLst>
            </p:cNvPr>
            <p:cNvSpPr/>
            <p:nvPr/>
          </p:nvSpPr>
          <p:spPr>
            <a:xfrm>
              <a:off x="4761636" y="3550752"/>
              <a:ext cx="223736" cy="223736"/>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xmlns="" id="{9EEAD5C0-E33A-44B6-B258-E671875A07DF}"/>
                </a:ext>
              </a:extLst>
            </p:cNvPr>
            <p:cNvGrpSpPr/>
            <p:nvPr/>
          </p:nvGrpSpPr>
          <p:grpSpPr>
            <a:xfrm>
              <a:off x="2600500" y="3099409"/>
              <a:ext cx="2349185" cy="1126426"/>
              <a:chOff x="2600500" y="3099409"/>
              <a:chExt cx="2349185" cy="1126426"/>
            </a:xfrm>
          </p:grpSpPr>
          <p:sp>
            <p:nvSpPr>
              <p:cNvPr id="32" name="Freeform: Shape 31">
                <a:extLst>
                  <a:ext uri="{FF2B5EF4-FFF2-40B4-BE49-F238E27FC236}">
                    <a16:creationId xmlns:a16="http://schemas.microsoft.com/office/drawing/2014/main" xmlns="" id="{4C849B67-5494-44AC-9ADA-E98F36C16C37}"/>
                  </a:ext>
                </a:extLst>
              </p:cNvPr>
              <p:cNvSpPr/>
              <p:nvPr/>
            </p:nvSpPr>
            <p:spPr>
              <a:xfrm>
                <a:off x="2600500" y="3610104"/>
                <a:ext cx="198459" cy="177068"/>
              </a:xfrm>
              <a:custGeom>
                <a:avLst/>
                <a:gdLst>
                  <a:gd name="connsiteX0" fmla="*/ 187452 w 187451"/>
                  <a:gd name="connsiteY0" fmla="*/ 93726 h 187451"/>
                  <a:gd name="connsiteX1" fmla="*/ 93726 w 187451"/>
                  <a:gd name="connsiteY1" fmla="*/ 187452 h 187451"/>
                  <a:gd name="connsiteX2" fmla="*/ 0 w 187451"/>
                  <a:gd name="connsiteY2" fmla="*/ 93726 h 187451"/>
                  <a:gd name="connsiteX3" fmla="*/ 93726 w 187451"/>
                  <a:gd name="connsiteY3" fmla="*/ 0 h 187451"/>
                  <a:gd name="connsiteX4" fmla="*/ 187452 w 187451"/>
                  <a:gd name="connsiteY4" fmla="*/ 93726 h 18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1" h="187451">
                    <a:moveTo>
                      <a:pt x="187452" y="93726"/>
                    </a:moveTo>
                    <a:cubicBezTo>
                      <a:pt x="187452" y="145489"/>
                      <a:pt x="145490" y="187452"/>
                      <a:pt x="93726" y="187452"/>
                    </a:cubicBezTo>
                    <a:cubicBezTo>
                      <a:pt x="41963" y="187452"/>
                      <a:pt x="0" y="145489"/>
                      <a:pt x="0" y="93726"/>
                    </a:cubicBezTo>
                    <a:cubicBezTo>
                      <a:pt x="0" y="41963"/>
                      <a:pt x="41963" y="0"/>
                      <a:pt x="93726" y="0"/>
                    </a:cubicBezTo>
                    <a:cubicBezTo>
                      <a:pt x="145490" y="0"/>
                      <a:pt x="187452" y="41963"/>
                      <a:pt x="187452" y="93726"/>
                    </a:cubicBezTo>
                    <a:close/>
                  </a:path>
                </a:pathLst>
              </a:custGeom>
              <a:solidFill>
                <a:schemeClr val="accent6"/>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C0EE8A7C-D5BA-47CC-83BF-3300AFB52213}"/>
                  </a:ext>
                </a:extLst>
              </p:cNvPr>
              <p:cNvSpPr/>
              <p:nvPr/>
            </p:nvSpPr>
            <p:spPr>
              <a:xfrm>
                <a:off x="3220101" y="3288193"/>
                <a:ext cx="748855" cy="748855"/>
              </a:xfrm>
              <a:custGeom>
                <a:avLst/>
                <a:gdLst>
                  <a:gd name="connsiteX0" fmla="*/ 748856 w 748855"/>
                  <a:gd name="connsiteY0" fmla="*/ 374428 h 748855"/>
                  <a:gd name="connsiteX1" fmla="*/ 374428 w 748855"/>
                  <a:gd name="connsiteY1" fmla="*/ 748856 h 748855"/>
                  <a:gd name="connsiteX2" fmla="*/ 0 w 748855"/>
                  <a:gd name="connsiteY2" fmla="*/ 374428 h 748855"/>
                  <a:gd name="connsiteX3" fmla="*/ 374428 w 748855"/>
                  <a:gd name="connsiteY3" fmla="*/ 0 h 748855"/>
                  <a:gd name="connsiteX4" fmla="*/ 748856 w 748855"/>
                  <a:gd name="connsiteY4" fmla="*/ 374428 h 74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55" h="748855">
                    <a:moveTo>
                      <a:pt x="748856" y="374428"/>
                    </a:moveTo>
                    <a:cubicBezTo>
                      <a:pt x="748856" y="581219"/>
                      <a:pt x="581218" y="748856"/>
                      <a:pt x="374428" y="748856"/>
                    </a:cubicBezTo>
                    <a:cubicBezTo>
                      <a:pt x="167637" y="748856"/>
                      <a:pt x="0" y="581218"/>
                      <a:pt x="0" y="374428"/>
                    </a:cubicBezTo>
                    <a:cubicBezTo>
                      <a:pt x="0" y="167637"/>
                      <a:pt x="167637" y="0"/>
                      <a:pt x="374428" y="0"/>
                    </a:cubicBezTo>
                    <a:cubicBezTo>
                      <a:pt x="581219" y="0"/>
                      <a:pt x="748856" y="167637"/>
                      <a:pt x="748856" y="374428"/>
                    </a:cubicBezTo>
                    <a:close/>
                  </a:path>
                </a:pathLst>
              </a:custGeom>
              <a:gradFill>
                <a:gsLst>
                  <a:gs pos="0">
                    <a:schemeClr val="accent6"/>
                  </a:gs>
                  <a:gs pos="100000">
                    <a:schemeClr val="accent6">
                      <a:lumMod val="75000"/>
                    </a:schemeClr>
                  </a:gs>
                </a:gsLst>
                <a:lin ang="0" scaled="0"/>
              </a:gradFill>
              <a:ln w="9525" cap="flat">
                <a:noFill/>
                <a:prstDash val="solid"/>
                <a:miter/>
              </a:ln>
              <a:effectLst>
                <a:outerShdw blurRad="50800" dist="38100" dir="2700000" algn="tl" rotWithShape="0">
                  <a:prstClr val="black">
                    <a:alpha val="40000"/>
                  </a:prstClr>
                </a:outerShdw>
              </a:effectLst>
            </p:spPr>
            <p:txBody>
              <a:bodyPr rtlCol="0" anchor="ctr"/>
              <a:lstStyle/>
              <a:p>
                <a:pPr algn="ctr"/>
                <a:r>
                  <a:rPr lang="en-US" b="1" dirty="0">
                    <a:solidFill>
                      <a:schemeClr val="bg1"/>
                    </a:solidFill>
                  </a:rPr>
                  <a:t>01</a:t>
                </a:r>
              </a:p>
            </p:txBody>
          </p:sp>
          <p:cxnSp>
            <p:nvCxnSpPr>
              <p:cNvPr id="22" name="Straight Connector 21">
                <a:extLst>
                  <a:ext uri="{FF2B5EF4-FFF2-40B4-BE49-F238E27FC236}">
                    <a16:creationId xmlns:a16="http://schemas.microsoft.com/office/drawing/2014/main" xmlns="" id="{DEE307D9-3B44-4DA8-8F38-F977E6FC42FE}"/>
                  </a:ext>
                </a:extLst>
              </p:cNvPr>
              <p:cNvCxnSpPr>
                <a:cxnSpLocks/>
              </p:cNvCxnSpPr>
              <p:nvPr/>
            </p:nvCxnSpPr>
            <p:spPr>
              <a:xfrm>
                <a:off x="4144206" y="3614983"/>
                <a:ext cx="805479" cy="990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xmlns="" id="{9862BC5E-DAD6-4774-9F5F-68E0DAE8AF85}"/>
                  </a:ext>
                </a:extLst>
              </p:cNvPr>
              <p:cNvSpPr/>
              <p:nvPr/>
            </p:nvSpPr>
            <p:spPr>
              <a:xfrm>
                <a:off x="2999704" y="3099409"/>
                <a:ext cx="1126426" cy="1126426"/>
              </a:xfrm>
              <a:custGeom>
                <a:avLst/>
                <a:gdLst>
                  <a:gd name="connsiteX0" fmla="*/ 1126427 w 1126426"/>
                  <a:gd name="connsiteY0" fmla="*/ 563213 h 1126426"/>
                  <a:gd name="connsiteX1" fmla="*/ 563213 w 1126426"/>
                  <a:gd name="connsiteY1" fmla="*/ 1126427 h 1126426"/>
                  <a:gd name="connsiteX2" fmla="*/ 0 w 1126426"/>
                  <a:gd name="connsiteY2" fmla="*/ 563213 h 1126426"/>
                  <a:gd name="connsiteX3" fmla="*/ 563213 w 1126426"/>
                  <a:gd name="connsiteY3" fmla="*/ 0 h 1126426"/>
                  <a:gd name="connsiteX4" fmla="*/ 1126427 w 1126426"/>
                  <a:gd name="connsiteY4" fmla="*/ 563213 h 112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426" h="1126426">
                    <a:moveTo>
                      <a:pt x="1126427" y="563213"/>
                    </a:moveTo>
                    <a:cubicBezTo>
                      <a:pt x="1126427" y="874267"/>
                      <a:pt x="874268" y="1126427"/>
                      <a:pt x="563213" y="1126427"/>
                    </a:cubicBezTo>
                    <a:cubicBezTo>
                      <a:pt x="252159" y="1126427"/>
                      <a:pt x="0" y="874268"/>
                      <a:pt x="0" y="563213"/>
                    </a:cubicBezTo>
                    <a:cubicBezTo>
                      <a:pt x="0" y="252159"/>
                      <a:pt x="252159" y="0"/>
                      <a:pt x="563213" y="0"/>
                    </a:cubicBezTo>
                    <a:cubicBezTo>
                      <a:pt x="874267" y="0"/>
                      <a:pt x="1126427" y="252159"/>
                      <a:pt x="1126427" y="563213"/>
                    </a:cubicBezTo>
                    <a:close/>
                  </a:path>
                </a:pathLst>
              </a:custGeom>
              <a:noFill/>
              <a:ln w="66590" cap="flat">
                <a:gradFill>
                  <a:gsLst>
                    <a:gs pos="0">
                      <a:schemeClr val="accent1">
                        <a:lumMod val="5000"/>
                        <a:lumOff val="95000"/>
                        <a:alpha val="60000"/>
                      </a:schemeClr>
                    </a:gs>
                    <a:gs pos="86000">
                      <a:schemeClr val="accent6"/>
                    </a:gs>
                  </a:gsLst>
                  <a:lin ang="600000" scaled="0"/>
                </a:gradFill>
                <a:prstDash val="solid"/>
                <a:miter/>
              </a:ln>
            </p:spPr>
            <p:txBody>
              <a:bodyPr rtlCol="0" anchor="ctr"/>
              <a:lstStyle/>
              <a:p>
                <a:endParaRPr lang="en-US"/>
              </a:p>
            </p:txBody>
          </p:sp>
        </p:grpSp>
      </p:grpSp>
      <p:grpSp>
        <p:nvGrpSpPr>
          <p:cNvPr id="53" name="Group 52">
            <a:extLst>
              <a:ext uri="{FF2B5EF4-FFF2-40B4-BE49-F238E27FC236}">
                <a16:creationId xmlns:a16="http://schemas.microsoft.com/office/drawing/2014/main" xmlns="" id="{9008CAAF-26C9-477B-81B5-247FFBD18425}"/>
              </a:ext>
            </a:extLst>
          </p:cNvPr>
          <p:cNvGrpSpPr/>
          <p:nvPr/>
        </p:nvGrpSpPr>
        <p:grpSpPr>
          <a:xfrm>
            <a:off x="3840820" y="4355349"/>
            <a:ext cx="1989503" cy="1310504"/>
            <a:chOff x="3840820" y="4355349"/>
            <a:chExt cx="1989503" cy="1310504"/>
          </a:xfrm>
        </p:grpSpPr>
        <p:sp>
          <p:nvSpPr>
            <p:cNvPr id="34" name="Freeform: Shape 33">
              <a:extLst>
                <a:ext uri="{FF2B5EF4-FFF2-40B4-BE49-F238E27FC236}">
                  <a16:creationId xmlns:a16="http://schemas.microsoft.com/office/drawing/2014/main" xmlns="" id="{2E0818E4-67A7-4F39-B3B6-5B0BC0C1B712}"/>
                </a:ext>
              </a:extLst>
            </p:cNvPr>
            <p:cNvSpPr/>
            <p:nvPr/>
          </p:nvSpPr>
          <p:spPr>
            <a:xfrm rot="19990472">
              <a:off x="3840820" y="5199176"/>
              <a:ext cx="187451" cy="187452"/>
            </a:xfrm>
            <a:custGeom>
              <a:avLst/>
              <a:gdLst>
                <a:gd name="connsiteX0" fmla="*/ 187452 w 187451"/>
                <a:gd name="connsiteY0" fmla="*/ 93726 h 187452"/>
                <a:gd name="connsiteX1" fmla="*/ 93726 w 187451"/>
                <a:gd name="connsiteY1" fmla="*/ 187452 h 187452"/>
                <a:gd name="connsiteX2" fmla="*/ 0 w 187451"/>
                <a:gd name="connsiteY2" fmla="*/ 93726 h 187452"/>
                <a:gd name="connsiteX3" fmla="*/ 93726 w 187451"/>
                <a:gd name="connsiteY3" fmla="*/ 0 h 187452"/>
                <a:gd name="connsiteX4" fmla="*/ 187452 w 187451"/>
                <a:gd name="connsiteY4" fmla="*/ 93726 h 18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1" h="187452">
                  <a:moveTo>
                    <a:pt x="187452" y="93726"/>
                  </a:moveTo>
                  <a:cubicBezTo>
                    <a:pt x="187452" y="145489"/>
                    <a:pt x="145490" y="187452"/>
                    <a:pt x="93726" y="187452"/>
                  </a:cubicBezTo>
                  <a:cubicBezTo>
                    <a:pt x="41963" y="187452"/>
                    <a:pt x="0" y="145489"/>
                    <a:pt x="0" y="93726"/>
                  </a:cubicBezTo>
                  <a:cubicBezTo>
                    <a:pt x="0" y="41963"/>
                    <a:pt x="41963" y="0"/>
                    <a:pt x="93726" y="0"/>
                  </a:cubicBezTo>
                  <a:cubicBezTo>
                    <a:pt x="145490" y="0"/>
                    <a:pt x="187452" y="41963"/>
                    <a:pt x="187452" y="93726"/>
                  </a:cubicBezTo>
                  <a:close/>
                </a:path>
              </a:pathLst>
            </a:custGeom>
            <a:solidFill>
              <a:schemeClr val="accent4"/>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A12757C6-4A07-43F3-A335-A7EE4F7AA669}"/>
                </a:ext>
              </a:extLst>
            </p:cNvPr>
            <p:cNvSpPr/>
            <p:nvPr/>
          </p:nvSpPr>
          <p:spPr>
            <a:xfrm>
              <a:off x="4312117" y="4728212"/>
              <a:ext cx="748855" cy="748855"/>
            </a:xfrm>
            <a:custGeom>
              <a:avLst/>
              <a:gdLst>
                <a:gd name="connsiteX0" fmla="*/ 748855 w 748855"/>
                <a:gd name="connsiteY0" fmla="*/ 374428 h 748855"/>
                <a:gd name="connsiteX1" fmla="*/ 374428 w 748855"/>
                <a:gd name="connsiteY1" fmla="*/ 748856 h 748855"/>
                <a:gd name="connsiteX2" fmla="*/ 0 w 748855"/>
                <a:gd name="connsiteY2" fmla="*/ 374428 h 748855"/>
                <a:gd name="connsiteX3" fmla="*/ 374428 w 748855"/>
                <a:gd name="connsiteY3" fmla="*/ 0 h 748855"/>
                <a:gd name="connsiteX4" fmla="*/ 748855 w 748855"/>
                <a:gd name="connsiteY4" fmla="*/ 374428 h 74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55" h="748855">
                  <a:moveTo>
                    <a:pt x="748855" y="374428"/>
                  </a:moveTo>
                  <a:cubicBezTo>
                    <a:pt x="748855" y="581219"/>
                    <a:pt x="581218" y="748856"/>
                    <a:pt x="374428" y="748856"/>
                  </a:cubicBezTo>
                  <a:cubicBezTo>
                    <a:pt x="167637" y="748856"/>
                    <a:pt x="0" y="581219"/>
                    <a:pt x="0" y="374428"/>
                  </a:cubicBezTo>
                  <a:cubicBezTo>
                    <a:pt x="0" y="167637"/>
                    <a:pt x="167637" y="0"/>
                    <a:pt x="374428" y="0"/>
                  </a:cubicBezTo>
                  <a:cubicBezTo>
                    <a:pt x="581219" y="0"/>
                    <a:pt x="748855" y="167637"/>
                    <a:pt x="748855" y="374428"/>
                  </a:cubicBezTo>
                  <a:close/>
                </a:path>
              </a:pathLst>
            </a:custGeom>
            <a:gradFill>
              <a:gsLst>
                <a:gs pos="0">
                  <a:schemeClr val="accent4"/>
                </a:gs>
                <a:gs pos="100000">
                  <a:schemeClr val="accent4">
                    <a:lumMod val="75000"/>
                  </a:schemeClr>
                </a:gs>
              </a:gsLst>
              <a:lin ang="0" scaled="0"/>
            </a:gradFill>
            <a:ln w="9525" cap="flat">
              <a:noFill/>
              <a:prstDash val="solid"/>
              <a:miter/>
            </a:ln>
            <a:effectLst>
              <a:outerShdw blurRad="50800" dist="38100" dir="2700000" algn="tl" rotWithShape="0">
                <a:prstClr val="black">
                  <a:alpha val="40000"/>
                </a:prstClr>
              </a:outerShdw>
            </a:effectLst>
          </p:spPr>
          <p:txBody>
            <a:bodyPr rtlCol="0" anchor="ctr"/>
            <a:lstStyle/>
            <a:p>
              <a:pPr algn="ctr"/>
              <a:r>
                <a:rPr lang="en-US" b="1">
                  <a:solidFill>
                    <a:schemeClr val="bg1"/>
                  </a:solidFill>
                </a:rPr>
                <a:t>05</a:t>
              </a:r>
              <a:endParaRPr lang="en-US" b="1" dirty="0">
                <a:solidFill>
                  <a:schemeClr val="bg1"/>
                </a:solidFill>
              </a:endParaRPr>
            </a:p>
          </p:txBody>
        </p:sp>
        <p:cxnSp>
          <p:nvCxnSpPr>
            <p:cNvPr id="23" name="Straight Connector 22">
              <a:extLst>
                <a:ext uri="{FF2B5EF4-FFF2-40B4-BE49-F238E27FC236}">
                  <a16:creationId xmlns:a16="http://schemas.microsoft.com/office/drawing/2014/main" xmlns="" id="{6510FB3D-5924-4AA2-A602-83BAE0A7BD0D}"/>
                </a:ext>
              </a:extLst>
            </p:cNvPr>
            <p:cNvCxnSpPr>
              <a:cxnSpLocks/>
            </p:cNvCxnSpPr>
            <p:nvPr/>
          </p:nvCxnSpPr>
          <p:spPr>
            <a:xfrm flipV="1">
              <a:off x="5215029" y="4550341"/>
              <a:ext cx="450771" cy="27662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D8054A52-609F-44CA-9ACB-453D0A646A62}"/>
                </a:ext>
              </a:extLst>
            </p:cNvPr>
            <p:cNvSpPr/>
            <p:nvPr/>
          </p:nvSpPr>
          <p:spPr>
            <a:xfrm>
              <a:off x="5606587" y="4355349"/>
              <a:ext cx="223736" cy="2237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xmlns="" id="{A2DF2B8C-9AC2-4598-AA76-24C60FD3445A}"/>
                </a:ext>
              </a:extLst>
            </p:cNvPr>
            <p:cNvSpPr/>
            <p:nvPr/>
          </p:nvSpPr>
          <p:spPr>
            <a:xfrm>
              <a:off x="4123332" y="4539427"/>
              <a:ext cx="1126426" cy="1126426"/>
            </a:xfrm>
            <a:custGeom>
              <a:avLst/>
              <a:gdLst>
                <a:gd name="connsiteX0" fmla="*/ 1126427 w 1126426"/>
                <a:gd name="connsiteY0" fmla="*/ 563213 h 1126426"/>
                <a:gd name="connsiteX1" fmla="*/ 563213 w 1126426"/>
                <a:gd name="connsiteY1" fmla="*/ 1126427 h 1126426"/>
                <a:gd name="connsiteX2" fmla="*/ 0 w 1126426"/>
                <a:gd name="connsiteY2" fmla="*/ 563213 h 1126426"/>
                <a:gd name="connsiteX3" fmla="*/ 563213 w 1126426"/>
                <a:gd name="connsiteY3" fmla="*/ 0 h 1126426"/>
                <a:gd name="connsiteX4" fmla="*/ 1126427 w 1126426"/>
                <a:gd name="connsiteY4" fmla="*/ 563213 h 112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426" h="1126426">
                  <a:moveTo>
                    <a:pt x="1126427" y="563213"/>
                  </a:moveTo>
                  <a:cubicBezTo>
                    <a:pt x="1126427" y="874267"/>
                    <a:pt x="874268" y="1126427"/>
                    <a:pt x="563213" y="1126427"/>
                  </a:cubicBezTo>
                  <a:cubicBezTo>
                    <a:pt x="252159" y="1126427"/>
                    <a:pt x="0" y="874267"/>
                    <a:pt x="0" y="563213"/>
                  </a:cubicBezTo>
                  <a:cubicBezTo>
                    <a:pt x="0" y="252159"/>
                    <a:pt x="252159" y="0"/>
                    <a:pt x="563213" y="0"/>
                  </a:cubicBezTo>
                  <a:cubicBezTo>
                    <a:pt x="874267" y="0"/>
                    <a:pt x="1126427" y="252159"/>
                    <a:pt x="1126427" y="563213"/>
                  </a:cubicBezTo>
                  <a:close/>
                </a:path>
              </a:pathLst>
            </a:custGeom>
            <a:noFill/>
            <a:ln w="66590" cap="flat">
              <a:gradFill>
                <a:gsLst>
                  <a:gs pos="0">
                    <a:schemeClr val="accent1">
                      <a:lumMod val="5000"/>
                      <a:lumOff val="95000"/>
                      <a:alpha val="60000"/>
                    </a:schemeClr>
                  </a:gs>
                  <a:gs pos="86000">
                    <a:schemeClr val="accent4"/>
                  </a:gs>
                </a:gsLst>
                <a:lin ang="19800000" scaled="0"/>
              </a:gradFill>
              <a:prstDash val="solid"/>
              <a:miter/>
            </a:ln>
          </p:spPr>
          <p:txBody>
            <a:bodyPr rtlCol="0" anchor="ctr"/>
            <a:lstStyle/>
            <a:p>
              <a:endParaRPr lang="en-US"/>
            </a:p>
          </p:txBody>
        </p:sp>
      </p:grpSp>
      <p:pic>
        <p:nvPicPr>
          <p:cNvPr id="36" name="Picture 35">
            <a:extLst>
              <a:ext uri="{FF2B5EF4-FFF2-40B4-BE49-F238E27FC236}">
                <a16:creationId xmlns:a16="http://schemas.microsoft.com/office/drawing/2014/main" xmlns="" id="{383A78EA-472C-4242-BF0F-545B4CA73431}"/>
              </a:ext>
            </a:extLst>
          </p:cNvPr>
          <p:cNvPicPr>
            <a:picLocks noChangeAspect="1"/>
          </p:cNvPicPr>
          <p:nvPr/>
        </p:nvPicPr>
        <p:blipFill rotWithShape="1">
          <a:blip r:embed="rId2"/>
          <a:srcRect l="35140" t="44147" r="32501" b="37235"/>
          <a:stretch/>
        </p:blipFill>
        <p:spPr>
          <a:xfrm>
            <a:off x="7799041" y="5259308"/>
            <a:ext cx="3945277" cy="1356190"/>
          </a:xfrm>
          <a:prstGeom prst="rect">
            <a:avLst/>
          </a:prstGeom>
        </p:spPr>
      </p:pic>
      <p:pic>
        <p:nvPicPr>
          <p:cNvPr id="37" name="Picture 36">
            <a:extLst>
              <a:ext uri="{FF2B5EF4-FFF2-40B4-BE49-F238E27FC236}">
                <a16:creationId xmlns:a16="http://schemas.microsoft.com/office/drawing/2014/main" xmlns="" id="{B413FA93-A1F1-45BC-8E8A-F702EDD23DE8}"/>
              </a:ext>
            </a:extLst>
          </p:cNvPr>
          <p:cNvPicPr>
            <a:picLocks noChangeAspect="1"/>
          </p:cNvPicPr>
          <p:nvPr/>
        </p:nvPicPr>
        <p:blipFill rotWithShape="1">
          <a:blip r:embed="rId3"/>
          <a:srcRect l="43581" t="23739" r="31898" b="43890"/>
          <a:stretch/>
        </p:blipFill>
        <p:spPr>
          <a:xfrm>
            <a:off x="57083" y="4734430"/>
            <a:ext cx="2716296" cy="2017088"/>
          </a:xfrm>
          <a:prstGeom prst="rect">
            <a:avLst/>
          </a:prstGeom>
        </p:spPr>
      </p:pic>
      <p:pic>
        <p:nvPicPr>
          <p:cNvPr id="38" name="Picture 37">
            <a:extLst>
              <a:ext uri="{FF2B5EF4-FFF2-40B4-BE49-F238E27FC236}">
                <a16:creationId xmlns:a16="http://schemas.microsoft.com/office/drawing/2014/main" xmlns="" id="{61322CA4-FD75-46C4-99D7-892EDF08A583}"/>
              </a:ext>
            </a:extLst>
          </p:cNvPr>
          <p:cNvPicPr>
            <a:picLocks noChangeAspect="1"/>
          </p:cNvPicPr>
          <p:nvPr/>
        </p:nvPicPr>
        <p:blipFill rotWithShape="1">
          <a:blip r:embed="rId4"/>
          <a:srcRect l="36739" t="37723" r="30169" b="26712"/>
          <a:stretch/>
        </p:blipFill>
        <p:spPr>
          <a:xfrm>
            <a:off x="7627903" y="661829"/>
            <a:ext cx="3197119" cy="1706141"/>
          </a:xfrm>
          <a:prstGeom prst="rect">
            <a:avLst/>
          </a:prstGeom>
        </p:spPr>
      </p:pic>
      <p:sp>
        <p:nvSpPr>
          <p:cNvPr id="39" name="TextBox 38">
            <a:extLst>
              <a:ext uri="{FF2B5EF4-FFF2-40B4-BE49-F238E27FC236}">
                <a16:creationId xmlns:a16="http://schemas.microsoft.com/office/drawing/2014/main" xmlns="" id="{319E73AB-5407-4B28-9347-BAC1D8C00E3F}"/>
              </a:ext>
            </a:extLst>
          </p:cNvPr>
          <p:cNvSpPr txBox="1"/>
          <p:nvPr/>
        </p:nvSpPr>
        <p:spPr>
          <a:xfrm>
            <a:off x="1056774" y="3289142"/>
            <a:ext cx="1491697" cy="523220"/>
          </a:xfrm>
          <a:prstGeom prst="rect">
            <a:avLst/>
          </a:prstGeom>
          <a:noFill/>
        </p:spPr>
        <p:txBody>
          <a:bodyPr wrap="square" rtlCol="0">
            <a:spAutoFit/>
          </a:bodyPr>
          <a:lstStyle/>
          <a:p>
            <a:pPr algn="ctr"/>
            <a:r>
              <a:rPr lang="en-US" sz="2800" b="1" dirty="0" err="1">
                <a:solidFill>
                  <a:schemeClr val="accent6">
                    <a:lumMod val="50000"/>
                  </a:schemeClr>
                </a:solidFill>
                <a:latin typeface="+mj-lt"/>
                <a:cs typeface="Arial" panose="020B0604020202020204" pitchFamily="34" charset="0"/>
              </a:rPr>
              <a:t>Bản</a:t>
            </a:r>
            <a:r>
              <a:rPr lang="en-US" sz="2800" b="1" dirty="0">
                <a:solidFill>
                  <a:schemeClr val="accent6">
                    <a:lumMod val="50000"/>
                  </a:schemeClr>
                </a:solidFill>
                <a:latin typeface="+mj-lt"/>
                <a:cs typeface="Arial" panose="020B0604020202020204" pitchFamily="34" charset="0"/>
              </a:rPr>
              <a:t> </a:t>
            </a:r>
            <a:r>
              <a:rPr lang="en-US" sz="2800" b="1" dirty="0" err="1">
                <a:solidFill>
                  <a:schemeClr val="accent6">
                    <a:lumMod val="50000"/>
                  </a:schemeClr>
                </a:solidFill>
                <a:latin typeface="+mj-lt"/>
                <a:cs typeface="Arial" panose="020B0604020202020204" pitchFamily="34" charset="0"/>
              </a:rPr>
              <a:t>đồ</a:t>
            </a:r>
            <a:endParaRPr lang="en-US" sz="2800" b="1" dirty="0">
              <a:solidFill>
                <a:schemeClr val="accent6">
                  <a:lumMod val="50000"/>
                </a:schemeClr>
              </a:solidFill>
              <a:latin typeface="+mj-lt"/>
              <a:cs typeface="Arial" panose="020B0604020202020204" pitchFamily="34" charset="0"/>
            </a:endParaRPr>
          </a:p>
        </p:txBody>
      </p:sp>
      <p:sp>
        <p:nvSpPr>
          <p:cNvPr id="40" name="TextBox 39">
            <a:extLst>
              <a:ext uri="{FF2B5EF4-FFF2-40B4-BE49-F238E27FC236}">
                <a16:creationId xmlns:a16="http://schemas.microsoft.com/office/drawing/2014/main" xmlns="" id="{B784B048-0E90-4A1E-86A0-A86180FDB83E}"/>
              </a:ext>
            </a:extLst>
          </p:cNvPr>
          <p:cNvSpPr txBox="1"/>
          <p:nvPr/>
        </p:nvSpPr>
        <p:spPr>
          <a:xfrm>
            <a:off x="6702784" y="238433"/>
            <a:ext cx="2976096" cy="523220"/>
          </a:xfrm>
          <a:prstGeom prst="rect">
            <a:avLst/>
          </a:prstGeom>
          <a:noFill/>
        </p:spPr>
        <p:txBody>
          <a:bodyPr wrap="square" rtlCol="0">
            <a:spAutoFit/>
          </a:bodyPr>
          <a:lstStyle/>
          <a:p>
            <a:r>
              <a:rPr lang="en-US" sz="2800" b="1" dirty="0">
                <a:solidFill>
                  <a:srgbClr val="A04914"/>
                </a:solidFill>
                <a:latin typeface="+mj-lt"/>
                <a:cs typeface="Arial" panose="020B0604020202020204" pitchFamily="34" charset="0"/>
              </a:rPr>
              <a:t>S</a:t>
            </a:r>
            <a:r>
              <a:rPr lang="vi-VN" sz="2800" b="1" dirty="0">
                <a:solidFill>
                  <a:srgbClr val="A04914"/>
                </a:solidFill>
                <a:latin typeface="+mj-lt"/>
                <a:cs typeface="Arial" panose="020B0604020202020204" pitchFamily="34" charset="0"/>
              </a:rPr>
              <a:t>ơ</a:t>
            </a:r>
            <a:r>
              <a:rPr lang="en-US" sz="2800" b="1" dirty="0">
                <a:solidFill>
                  <a:srgbClr val="A04914"/>
                </a:solidFill>
                <a:latin typeface="+mj-lt"/>
                <a:cs typeface="Arial" panose="020B0604020202020204" pitchFamily="34" charset="0"/>
              </a:rPr>
              <a:t> </a:t>
            </a:r>
            <a:r>
              <a:rPr lang="en-US" sz="2800" b="1" dirty="0" err="1">
                <a:solidFill>
                  <a:srgbClr val="A04914"/>
                </a:solidFill>
                <a:latin typeface="+mj-lt"/>
                <a:cs typeface="Arial" panose="020B0604020202020204" pitchFamily="34" charset="0"/>
              </a:rPr>
              <a:t>đồ</a:t>
            </a:r>
            <a:r>
              <a:rPr lang="en-US" sz="2800" b="1" dirty="0">
                <a:solidFill>
                  <a:srgbClr val="A04914"/>
                </a:solidFill>
                <a:latin typeface="+mj-lt"/>
                <a:cs typeface="Arial" panose="020B0604020202020204" pitchFamily="34" charset="0"/>
              </a:rPr>
              <a:t>, </a:t>
            </a:r>
            <a:r>
              <a:rPr lang="en-US" sz="2800" b="1" dirty="0" err="1">
                <a:solidFill>
                  <a:srgbClr val="A04914"/>
                </a:solidFill>
                <a:latin typeface="+mj-lt"/>
                <a:cs typeface="Arial" panose="020B0604020202020204" pitchFamily="34" charset="0"/>
              </a:rPr>
              <a:t>mô</a:t>
            </a:r>
            <a:r>
              <a:rPr lang="en-US" sz="2800" b="1" dirty="0">
                <a:solidFill>
                  <a:srgbClr val="A04914"/>
                </a:solidFill>
                <a:latin typeface="+mj-lt"/>
                <a:cs typeface="Arial" panose="020B0604020202020204" pitchFamily="34" charset="0"/>
              </a:rPr>
              <a:t> </a:t>
            </a:r>
            <a:r>
              <a:rPr lang="en-US" sz="2800" b="1" dirty="0" err="1">
                <a:solidFill>
                  <a:srgbClr val="A04914"/>
                </a:solidFill>
                <a:latin typeface="+mj-lt"/>
                <a:cs typeface="Arial" panose="020B0604020202020204" pitchFamily="34" charset="0"/>
              </a:rPr>
              <a:t>hình</a:t>
            </a:r>
            <a:endParaRPr lang="en-US" sz="2800" b="1" dirty="0">
              <a:solidFill>
                <a:srgbClr val="A04914"/>
              </a:solidFill>
              <a:latin typeface="+mj-lt"/>
              <a:cs typeface="Arial" panose="020B0604020202020204" pitchFamily="34" charset="0"/>
            </a:endParaRPr>
          </a:p>
        </p:txBody>
      </p:sp>
      <p:sp>
        <p:nvSpPr>
          <p:cNvPr id="41" name="TextBox 40">
            <a:extLst>
              <a:ext uri="{FF2B5EF4-FFF2-40B4-BE49-F238E27FC236}">
                <a16:creationId xmlns:a16="http://schemas.microsoft.com/office/drawing/2014/main" xmlns="" id="{B20331D7-0B8A-467C-83B0-8B519072B9C7}"/>
              </a:ext>
            </a:extLst>
          </p:cNvPr>
          <p:cNvSpPr txBox="1"/>
          <p:nvPr/>
        </p:nvSpPr>
        <p:spPr>
          <a:xfrm>
            <a:off x="7662532" y="4728187"/>
            <a:ext cx="2530567" cy="523220"/>
          </a:xfrm>
          <a:prstGeom prst="rect">
            <a:avLst/>
          </a:prstGeom>
          <a:noFill/>
        </p:spPr>
        <p:txBody>
          <a:bodyPr wrap="square" rtlCol="0">
            <a:spAutoFit/>
          </a:bodyPr>
          <a:lstStyle/>
          <a:p>
            <a:r>
              <a:rPr lang="en-US" sz="2800" b="1" dirty="0" err="1">
                <a:solidFill>
                  <a:schemeClr val="accent1">
                    <a:lumMod val="75000"/>
                  </a:schemeClr>
                </a:solidFill>
                <a:latin typeface="+mj-lt"/>
                <a:cs typeface="Arial" panose="020B0604020202020204" pitchFamily="34" charset="0"/>
              </a:rPr>
              <a:t>Bảng</a:t>
            </a:r>
            <a:r>
              <a:rPr lang="en-US" sz="2800" b="1" dirty="0">
                <a:solidFill>
                  <a:schemeClr val="accent1">
                    <a:lumMod val="75000"/>
                  </a:schemeClr>
                </a:solidFill>
                <a:latin typeface="+mj-lt"/>
                <a:cs typeface="Arial" panose="020B0604020202020204" pitchFamily="34" charset="0"/>
              </a:rPr>
              <a:t> </a:t>
            </a:r>
            <a:r>
              <a:rPr lang="en-US" sz="2800" b="1" dirty="0" err="1">
                <a:solidFill>
                  <a:schemeClr val="accent1">
                    <a:lumMod val="75000"/>
                  </a:schemeClr>
                </a:solidFill>
                <a:latin typeface="+mj-lt"/>
                <a:cs typeface="Arial" panose="020B0604020202020204" pitchFamily="34" charset="0"/>
              </a:rPr>
              <a:t>số</a:t>
            </a:r>
            <a:r>
              <a:rPr lang="en-US" sz="2800" b="1" dirty="0">
                <a:solidFill>
                  <a:schemeClr val="accent1">
                    <a:lumMod val="75000"/>
                  </a:schemeClr>
                </a:solidFill>
                <a:latin typeface="+mj-lt"/>
                <a:cs typeface="Arial" panose="020B0604020202020204" pitchFamily="34" charset="0"/>
              </a:rPr>
              <a:t> </a:t>
            </a:r>
            <a:r>
              <a:rPr lang="en-US" sz="2800" b="1" dirty="0" err="1">
                <a:solidFill>
                  <a:schemeClr val="accent1">
                    <a:lumMod val="75000"/>
                  </a:schemeClr>
                </a:solidFill>
                <a:latin typeface="+mj-lt"/>
                <a:cs typeface="Arial" panose="020B0604020202020204" pitchFamily="34" charset="0"/>
              </a:rPr>
              <a:t>liệu</a:t>
            </a:r>
            <a:endParaRPr lang="en-US" sz="2800" b="1" dirty="0">
              <a:solidFill>
                <a:schemeClr val="accent1">
                  <a:lumMod val="75000"/>
                </a:schemeClr>
              </a:solidFill>
              <a:latin typeface="+mj-lt"/>
              <a:cs typeface="Arial" panose="020B0604020202020204" pitchFamily="34" charset="0"/>
            </a:endParaRPr>
          </a:p>
        </p:txBody>
      </p:sp>
      <p:sp>
        <p:nvSpPr>
          <p:cNvPr id="42" name="TextBox 41">
            <a:extLst>
              <a:ext uri="{FF2B5EF4-FFF2-40B4-BE49-F238E27FC236}">
                <a16:creationId xmlns:a16="http://schemas.microsoft.com/office/drawing/2014/main" xmlns="" id="{2B13F5AA-A628-4512-AFB7-60BFAE35CDB1}"/>
              </a:ext>
            </a:extLst>
          </p:cNvPr>
          <p:cNvSpPr txBox="1"/>
          <p:nvPr/>
        </p:nvSpPr>
        <p:spPr>
          <a:xfrm>
            <a:off x="9911286" y="2606043"/>
            <a:ext cx="2065045" cy="523220"/>
          </a:xfrm>
          <a:prstGeom prst="rect">
            <a:avLst/>
          </a:prstGeom>
          <a:noFill/>
        </p:spPr>
        <p:txBody>
          <a:bodyPr wrap="square" rtlCol="0">
            <a:spAutoFit/>
          </a:bodyPr>
          <a:lstStyle/>
          <a:p>
            <a:r>
              <a:rPr lang="en-US" sz="2800" b="1" dirty="0" err="1">
                <a:solidFill>
                  <a:schemeClr val="accent4">
                    <a:lumMod val="75000"/>
                  </a:schemeClr>
                </a:solidFill>
                <a:latin typeface="+mj-lt"/>
                <a:cs typeface="Arial" panose="020B0604020202020204" pitchFamily="34" charset="0"/>
              </a:rPr>
              <a:t>Hình</a:t>
            </a:r>
            <a:r>
              <a:rPr lang="en-US" sz="2800" b="1" dirty="0">
                <a:solidFill>
                  <a:schemeClr val="accent4">
                    <a:lumMod val="75000"/>
                  </a:schemeClr>
                </a:solidFill>
                <a:latin typeface="+mj-lt"/>
                <a:cs typeface="Arial" panose="020B0604020202020204" pitchFamily="34" charset="0"/>
              </a:rPr>
              <a:t> </a:t>
            </a:r>
            <a:r>
              <a:rPr lang="en-US" sz="2800" b="1" dirty="0" err="1">
                <a:solidFill>
                  <a:schemeClr val="accent4">
                    <a:lumMod val="75000"/>
                  </a:schemeClr>
                </a:solidFill>
                <a:latin typeface="+mj-lt"/>
                <a:cs typeface="Arial" panose="020B0604020202020204" pitchFamily="34" charset="0"/>
              </a:rPr>
              <a:t>ảnh</a:t>
            </a:r>
            <a:endParaRPr lang="en-US" sz="2800" b="1" dirty="0">
              <a:solidFill>
                <a:schemeClr val="accent4">
                  <a:lumMod val="75000"/>
                </a:schemeClr>
              </a:solidFill>
              <a:latin typeface="+mj-lt"/>
              <a:cs typeface="Arial" panose="020B0604020202020204" pitchFamily="34" charset="0"/>
            </a:endParaRPr>
          </a:p>
        </p:txBody>
      </p:sp>
      <p:sp>
        <p:nvSpPr>
          <p:cNvPr id="43" name="TextBox 42">
            <a:extLst>
              <a:ext uri="{FF2B5EF4-FFF2-40B4-BE49-F238E27FC236}">
                <a16:creationId xmlns:a16="http://schemas.microsoft.com/office/drawing/2014/main" xmlns="" id="{4CC2CC8B-4323-4E23-9AE7-936F82158367}"/>
              </a:ext>
            </a:extLst>
          </p:cNvPr>
          <p:cNvSpPr txBox="1"/>
          <p:nvPr/>
        </p:nvSpPr>
        <p:spPr>
          <a:xfrm>
            <a:off x="2773379" y="5791577"/>
            <a:ext cx="2065045" cy="523220"/>
          </a:xfrm>
          <a:prstGeom prst="rect">
            <a:avLst/>
          </a:prstGeom>
          <a:noFill/>
        </p:spPr>
        <p:txBody>
          <a:bodyPr wrap="square" rtlCol="0">
            <a:spAutoFit/>
          </a:bodyPr>
          <a:lstStyle/>
          <a:p>
            <a:r>
              <a:rPr lang="en-US" sz="2800" b="1" dirty="0" err="1">
                <a:solidFill>
                  <a:schemeClr val="accent4">
                    <a:lumMod val="50000"/>
                  </a:schemeClr>
                </a:solidFill>
                <a:latin typeface="+mj-lt"/>
                <a:cs typeface="Arial" panose="020B0604020202020204" pitchFamily="34" charset="0"/>
              </a:rPr>
              <a:t>Thông</a:t>
            </a:r>
            <a:r>
              <a:rPr lang="en-US" sz="2800" b="1" dirty="0">
                <a:solidFill>
                  <a:schemeClr val="accent4">
                    <a:lumMod val="50000"/>
                  </a:schemeClr>
                </a:solidFill>
                <a:latin typeface="+mj-lt"/>
                <a:cs typeface="Arial" panose="020B0604020202020204" pitchFamily="34" charset="0"/>
              </a:rPr>
              <a:t> tin</a:t>
            </a:r>
          </a:p>
        </p:txBody>
      </p:sp>
      <p:pic>
        <p:nvPicPr>
          <p:cNvPr id="44" name="Picture 43">
            <a:extLst>
              <a:ext uri="{FF2B5EF4-FFF2-40B4-BE49-F238E27FC236}">
                <a16:creationId xmlns:a16="http://schemas.microsoft.com/office/drawing/2014/main" xmlns="" id="{18519A03-75AD-4F27-97F7-181FD00E548E}"/>
              </a:ext>
            </a:extLst>
          </p:cNvPr>
          <p:cNvPicPr>
            <a:picLocks noChangeAspect="1"/>
          </p:cNvPicPr>
          <p:nvPr/>
        </p:nvPicPr>
        <p:blipFill rotWithShape="1">
          <a:blip r:embed="rId5"/>
          <a:srcRect l="50984" t="25917" r="25842" b="39073"/>
          <a:stretch/>
        </p:blipFill>
        <p:spPr>
          <a:xfrm>
            <a:off x="9917945" y="3183058"/>
            <a:ext cx="2253148" cy="1628277"/>
          </a:xfrm>
          <a:prstGeom prst="rect">
            <a:avLst/>
          </a:prstGeom>
        </p:spPr>
      </p:pic>
      <p:pic>
        <p:nvPicPr>
          <p:cNvPr id="45" name="Picture 44">
            <a:extLst>
              <a:ext uri="{FF2B5EF4-FFF2-40B4-BE49-F238E27FC236}">
                <a16:creationId xmlns:a16="http://schemas.microsoft.com/office/drawing/2014/main" xmlns="" id="{BB04647D-4675-4002-861C-490548280D7E}"/>
              </a:ext>
            </a:extLst>
          </p:cNvPr>
          <p:cNvPicPr>
            <a:picLocks noChangeAspect="1"/>
          </p:cNvPicPr>
          <p:nvPr/>
        </p:nvPicPr>
        <p:blipFill rotWithShape="1">
          <a:blip r:embed="rId6"/>
          <a:srcRect l="36006" t="22422" r="26893" b="24199"/>
          <a:stretch/>
        </p:blipFill>
        <p:spPr>
          <a:xfrm>
            <a:off x="-20200" y="727459"/>
            <a:ext cx="3407481" cy="2362548"/>
          </a:xfrm>
          <a:prstGeom prst="rect">
            <a:avLst/>
          </a:prstGeom>
        </p:spPr>
      </p:pic>
    </p:spTree>
    <p:extLst>
      <p:ext uri="{BB962C8B-B14F-4D97-AF65-F5344CB8AC3E}">
        <p14:creationId xmlns:p14="http://schemas.microsoft.com/office/powerpoint/2010/main" val="362176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1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right)">
                                      <p:cBhvr>
                                        <p:cTn id="12" dur="1000"/>
                                        <p:tgtEl>
                                          <p:spTgt spid="54"/>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right)">
                                      <p:cBhvr>
                                        <p:cTn id="16" dur="1000"/>
                                        <p:tgtEl>
                                          <p:spTgt spid="39"/>
                                        </p:tgtEl>
                                      </p:cBhvr>
                                    </p:animEffect>
                                  </p:childTnLst>
                                </p:cTn>
                              </p:par>
                              <p:par>
                                <p:cTn id="17" presetID="22" presetClass="entr" presetSubtype="2"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right)">
                                      <p:cBhvr>
                                        <p:cTn id="19" dur="1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down)">
                                      <p:cBhvr>
                                        <p:cTn id="24" dur="1000"/>
                                        <p:tgtEl>
                                          <p:spTgt spid="5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1000"/>
                                        <p:tgtEl>
                                          <p:spTgt spid="40"/>
                                        </p:tgtEl>
                                      </p:cBhvr>
                                    </p:animEffect>
                                  </p:childTnLst>
                                </p:cTn>
                              </p:par>
                              <p:par>
                                <p:cTn id="29" presetID="22" presetClass="entr" presetSubtype="8"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10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left)">
                                      <p:cBhvr>
                                        <p:cTn id="36" dur="1000"/>
                                        <p:tgtEl>
                                          <p:spTgt spid="55"/>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10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up)">
                                      <p:cBhvr>
                                        <p:cTn id="48" dur="1000"/>
                                        <p:tgtEl>
                                          <p:spTgt spid="52"/>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1000"/>
                                        <p:tgtEl>
                                          <p:spTgt spid="41"/>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10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ipe(up)">
                                      <p:cBhvr>
                                        <p:cTn id="60" dur="1000"/>
                                        <p:tgtEl>
                                          <p:spTgt spid="53"/>
                                        </p:tgtEl>
                                      </p:cBhvr>
                                    </p:animEffect>
                                  </p:childTnLst>
                                </p:cTn>
                              </p:par>
                            </p:childTnLst>
                          </p:cTn>
                        </p:par>
                        <p:par>
                          <p:cTn id="61" fill="hold">
                            <p:stCondLst>
                              <p:cond delay="1000"/>
                            </p:stCondLst>
                            <p:childTnLst>
                              <p:par>
                                <p:cTn id="62" presetID="22" presetClass="entr" presetSubtype="2"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right)">
                                      <p:cBhvr>
                                        <p:cTn id="64" dur="1000"/>
                                        <p:tgtEl>
                                          <p:spTgt spid="43"/>
                                        </p:tgtEl>
                                      </p:cBhvr>
                                    </p:animEffect>
                                  </p:childTnLst>
                                </p:cTn>
                              </p:par>
                              <p:par>
                                <p:cTn id="65" presetID="22" presetClass="entr" presetSubtype="2"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right)">
                                      <p:cBhvr>
                                        <p:cTn id="6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37">
            <a:extLst>
              <a:ext uri="{FF2B5EF4-FFF2-40B4-BE49-F238E27FC236}">
                <a16:creationId xmlns:a16="http://schemas.microsoft.com/office/drawing/2014/main" xmlns="" id="{B79E93EE-6B98-4C75-AEAB-5B63286A81D7}"/>
              </a:ext>
            </a:extLst>
          </p:cNvPr>
          <p:cNvSpPr>
            <a:spLocks/>
          </p:cNvSpPr>
          <p:nvPr/>
        </p:nvSpPr>
        <p:spPr bwMode="auto">
          <a:xfrm>
            <a:off x="2789531" y="923813"/>
            <a:ext cx="2486287" cy="2122173"/>
          </a:xfrm>
          <a:custGeom>
            <a:avLst/>
            <a:gdLst>
              <a:gd name="T0" fmla="*/ 727 w 801"/>
              <a:gd name="T1" fmla="*/ 429 h 715"/>
              <a:gd name="T2" fmla="*/ 727 w 801"/>
              <a:gd name="T3" fmla="*/ 301 h 715"/>
              <a:gd name="T4" fmla="*/ 642 w 801"/>
              <a:gd name="T5" fmla="*/ 68 h 715"/>
              <a:gd name="T6" fmla="*/ 478 w 801"/>
              <a:gd name="T7" fmla="*/ 0 h 715"/>
              <a:gd name="T8" fmla="*/ 0 w 801"/>
              <a:gd name="T9" fmla="*/ 0 h 715"/>
              <a:gd name="T10" fmla="*/ 0 w 801"/>
              <a:gd name="T11" fmla="*/ 211 h 715"/>
              <a:gd name="T12" fmla="*/ 478 w 801"/>
              <a:gd name="T13" fmla="*/ 211 h 715"/>
              <a:gd name="T14" fmla="*/ 516 w 801"/>
              <a:gd name="T15" fmla="*/ 301 h 715"/>
              <a:gd name="T16" fmla="*/ 516 w 801"/>
              <a:gd name="T17" fmla="*/ 429 h 715"/>
              <a:gd name="T18" fmla="*/ 442 w 801"/>
              <a:gd name="T19" fmla="*/ 429 h 715"/>
              <a:gd name="T20" fmla="*/ 631 w 801"/>
              <a:gd name="T21" fmla="*/ 715 h 715"/>
              <a:gd name="T22" fmla="*/ 801 w 801"/>
              <a:gd name="T23" fmla="*/ 429 h 715"/>
              <a:gd name="T24" fmla="*/ 727 w 801"/>
              <a:gd name="T25" fmla="*/ 429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715">
                <a:moveTo>
                  <a:pt x="727" y="429"/>
                </a:moveTo>
                <a:cubicBezTo>
                  <a:pt x="727" y="301"/>
                  <a:pt x="727" y="301"/>
                  <a:pt x="727" y="301"/>
                </a:cubicBezTo>
                <a:cubicBezTo>
                  <a:pt x="727" y="201"/>
                  <a:pt x="699" y="122"/>
                  <a:pt x="642" y="68"/>
                </a:cubicBezTo>
                <a:cubicBezTo>
                  <a:pt x="576" y="3"/>
                  <a:pt x="498" y="0"/>
                  <a:pt x="478" y="0"/>
                </a:cubicBezTo>
                <a:cubicBezTo>
                  <a:pt x="0" y="0"/>
                  <a:pt x="0" y="0"/>
                  <a:pt x="0" y="0"/>
                </a:cubicBezTo>
                <a:cubicBezTo>
                  <a:pt x="0" y="211"/>
                  <a:pt x="0" y="211"/>
                  <a:pt x="0" y="211"/>
                </a:cubicBezTo>
                <a:cubicBezTo>
                  <a:pt x="478" y="211"/>
                  <a:pt x="478" y="211"/>
                  <a:pt x="478" y="211"/>
                </a:cubicBezTo>
                <a:cubicBezTo>
                  <a:pt x="512" y="214"/>
                  <a:pt x="516" y="275"/>
                  <a:pt x="516" y="301"/>
                </a:cubicBezTo>
                <a:cubicBezTo>
                  <a:pt x="516" y="429"/>
                  <a:pt x="516" y="429"/>
                  <a:pt x="516" y="429"/>
                </a:cubicBezTo>
                <a:cubicBezTo>
                  <a:pt x="442" y="429"/>
                  <a:pt x="442" y="429"/>
                  <a:pt x="442" y="429"/>
                </a:cubicBezTo>
                <a:cubicBezTo>
                  <a:pt x="631" y="715"/>
                  <a:pt x="631" y="715"/>
                  <a:pt x="631" y="715"/>
                </a:cubicBezTo>
                <a:cubicBezTo>
                  <a:pt x="801" y="429"/>
                  <a:pt x="801" y="429"/>
                  <a:pt x="801" y="429"/>
                </a:cubicBezTo>
                <a:lnTo>
                  <a:pt x="727" y="429"/>
                </a:lnTo>
                <a:close/>
              </a:path>
            </a:pathLst>
          </a:custGeom>
          <a:solidFill>
            <a:schemeClr val="tx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nvGrpSpPr>
          <p:cNvPr id="48" name="组合 13">
            <a:extLst>
              <a:ext uri="{FF2B5EF4-FFF2-40B4-BE49-F238E27FC236}">
                <a16:creationId xmlns:a16="http://schemas.microsoft.com/office/drawing/2014/main" xmlns="" id="{F5A58D03-5A63-48FC-B8AE-E887329CB7E3}"/>
              </a:ext>
            </a:extLst>
          </p:cNvPr>
          <p:cNvGrpSpPr/>
          <p:nvPr/>
        </p:nvGrpSpPr>
        <p:grpSpPr>
          <a:xfrm>
            <a:off x="4869455" y="2885540"/>
            <a:ext cx="1844302" cy="1844757"/>
            <a:chOff x="1497229" y="1317591"/>
            <a:chExt cx="1844302" cy="1844757"/>
          </a:xfrm>
        </p:grpSpPr>
        <p:sp>
          <p:nvSpPr>
            <p:cNvPr id="49" name="Oval 53">
              <a:extLst>
                <a:ext uri="{FF2B5EF4-FFF2-40B4-BE49-F238E27FC236}">
                  <a16:creationId xmlns:a16="http://schemas.microsoft.com/office/drawing/2014/main" xmlns="" id="{705E70C7-42C0-4357-9C41-63ADFFC601BD}"/>
                </a:ext>
              </a:extLst>
            </p:cNvPr>
            <p:cNvSpPr>
              <a:spLocks noChangeArrowheads="1"/>
            </p:cNvSpPr>
            <p:nvPr/>
          </p:nvSpPr>
          <p:spPr bwMode="auto">
            <a:xfrm>
              <a:off x="1497229" y="1317591"/>
              <a:ext cx="1844302" cy="1844757"/>
            </a:xfrm>
            <a:prstGeom prst="ellipse">
              <a:avLst/>
            </a:prstGeom>
            <a:gradFill>
              <a:gsLst>
                <a:gs pos="0">
                  <a:srgbClr val="FFFFFF"/>
                </a:gs>
                <a:gs pos="100000">
                  <a:srgbClr val="D9D9DA"/>
                </a:gs>
              </a:gsLst>
              <a:lin ang="2700000" scaled="0"/>
            </a:gradFill>
            <a:ln w="28575">
              <a:solidFill>
                <a:schemeClr val="accent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50" name="椭圆 15">
              <a:extLst>
                <a:ext uri="{FF2B5EF4-FFF2-40B4-BE49-F238E27FC236}">
                  <a16:creationId xmlns:a16="http://schemas.microsoft.com/office/drawing/2014/main" xmlns="" id="{B2D8ABD4-AE33-4EF6-8670-9401CFFD4ABB}"/>
                </a:ext>
              </a:extLst>
            </p:cNvPr>
            <p:cNvSpPr/>
            <p:nvPr/>
          </p:nvSpPr>
          <p:spPr>
            <a:xfrm>
              <a:off x="1552088" y="1387133"/>
              <a:ext cx="1734585" cy="1717411"/>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TextBox 50">
            <a:extLst>
              <a:ext uri="{FF2B5EF4-FFF2-40B4-BE49-F238E27FC236}">
                <a16:creationId xmlns:a16="http://schemas.microsoft.com/office/drawing/2014/main" xmlns="" id="{C1B4BE8E-61BE-4A70-A3C7-FB4EB978C1B3}"/>
              </a:ext>
            </a:extLst>
          </p:cNvPr>
          <p:cNvSpPr txBox="1"/>
          <p:nvPr/>
        </p:nvSpPr>
        <p:spPr>
          <a:xfrm>
            <a:off x="2789531" y="996198"/>
            <a:ext cx="2232289" cy="461665"/>
          </a:xfrm>
          <a:prstGeom prst="rect">
            <a:avLst/>
          </a:prstGeom>
          <a:noFill/>
        </p:spPr>
        <p:txBody>
          <a:bodyPr wrap="square" rtlCol="0">
            <a:spAutoFit/>
          </a:bodyPr>
          <a:lstStyle/>
          <a:p>
            <a:r>
              <a:rPr lang="en-US" sz="2400" dirty="0" err="1">
                <a:solidFill>
                  <a:srgbClr val="FFFF00"/>
                </a:solidFill>
                <a:effectLst>
                  <a:outerShdw blurRad="38100" dist="38100" dir="2700000" algn="tl">
                    <a:srgbClr val="000000">
                      <a:alpha val="43137"/>
                    </a:srgbClr>
                  </a:outerShdw>
                </a:effectLst>
              </a:rPr>
              <a:t>Xác</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định</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nội</a:t>
            </a:r>
            <a:r>
              <a:rPr lang="en-US" sz="2400" dirty="0">
                <a:solidFill>
                  <a:srgbClr val="FFFF00"/>
                </a:solidFill>
                <a:effectLst>
                  <a:outerShdw blurRad="38100" dist="38100" dir="2700000" algn="tl">
                    <a:srgbClr val="000000">
                      <a:alpha val="43137"/>
                    </a:srgbClr>
                  </a:outerShdw>
                </a:effectLst>
              </a:rPr>
              <a:t> dung</a:t>
            </a:r>
          </a:p>
        </p:txBody>
      </p:sp>
      <p:sp>
        <p:nvSpPr>
          <p:cNvPr id="52" name="TextBox 51">
            <a:extLst>
              <a:ext uri="{FF2B5EF4-FFF2-40B4-BE49-F238E27FC236}">
                <a16:creationId xmlns:a16="http://schemas.microsoft.com/office/drawing/2014/main" xmlns="" id="{8C7FDEFE-7C24-48B3-BFF0-45E72F97CD99}"/>
              </a:ext>
            </a:extLst>
          </p:cNvPr>
          <p:cNvSpPr txBox="1"/>
          <p:nvPr/>
        </p:nvSpPr>
        <p:spPr>
          <a:xfrm>
            <a:off x="4588487" y="1982702"/>
            <a:ext cx="335280" cy="461665"/>
          </a:xfrm>
          <a:prstGeom prst="rect">
            <a:avLst/>
          </a:prstGeom>
          <a:noFill/>
        </p:spPr>
        <p:txBody>
          <a:bodyPr wrap="square" rtlCol="0">
            <a:spAutoFit/>
          </a:bodyPr>
          <a:lstStyle/>
          <a:p>
            <a:pPr algn="ctr"/>
            <a:r>
              <a:rPr lang="en-US" sz="2400" dirty="0">
                <a:solidFill>
                  <a:schemeClr val="bg1">
                    <a:lumMod val="95000"/>
                  </a:schemeClr>
                </a:solidFill>
                <a:effectLst>
                  <a:outerShdw blurRad="38100" dist="38100" dir="2700000" algn="tl">
                    <a:srgbClr val="000000">
                      <a:alpha val="43137"/>
                    </a:srgbClr>
                  </a:outerShdw>
                </a:effectLst>
                <a:latin typeface="+mj-lt"/>
              </a:rPr>
              <a:t>1</a:t>
            </a:r>
          </a:p>
        </p:txBody>
      </p:sp>
      <p:grpSp>
        <p:nvGrpSpPr>
          <p:cNvPr id="57" name="Group 56">
            <a:extLst>
              <a:ext uri="{FF2B5EF4-FFF2-40B4-BE49-F238E27FC236}">
                <a16:creationId xmlns:a16="http://schemas.microsoft.com/office/drawing/2014/main" xmlns="" id="{2326EAD3-73E0-48D4-8406-718A0552DEBA}"/>
              </a:ext>
            </a:extLst>
          </p:cNvPr>
          <p:cNvGrpSpPr/>
          <p:nvPr/>
        </p:nvGrpSpPr>
        <p:grpSpPr>
          <a:xfrm>
            <a:off x="6536866" y="945842"/>
            <a:ext cx="2486286" cy="2122173"/>
            <a:chOff x="6472390" y="1348514"/>
            <a:chExt cx="2386488" cy="2122173"/>
          </a:xfrm>
        </p:grpSpPr>
        <p:sp>
          <p:nvSpPr>
            <p:cNvPr id="40" name="Freeform 338">
              <a:extLst>
                <a:ext uri="{FF2B5EF4-FFF2-40B4-BE49-F238E27FC236}">
                  <a16:creationId xmlns:a16="http://schemas.microsoft.com/office/drawing/2014/main" xmlns="" id="{1C55D947-9281-49AA-9FAF-837D8AB3D01F}"/>
                </a:ext>
              </a:extLst>
            </p:cNvPr>
            <p:cNvSpPr>
              <a:spLocks/>
            </p:cNvSpPr>
            <p:nvPr/>
          </p:nvSpPr>
          <p:spPr bwMode="auto">
            <a:xfrm>
              <a:off x="6472390" y="1348514"/>
              <a:ext cx="2386488" cy="2122173"/>
            </a:xfrm>
            <a:custGeom>
              <a:avLst/>
              <a:gdLst>
                <a:gd name="T0" fmla="*/ 78 w 805"/>
                <a:gd name="T1" fmla="*/ 429 h 715"/>
                <a:gd name="T2" fmla="*/ 78 w 805"/>
                <a:gd name="T3" fmla="*/ 302 h 715"/>
                <a:gd name="T4" fmla="*/ 162 w 805"/>
                <a:gd name="T5" fmla="*/ 68 h 715"/>
                <a:gd name="T6" fmla="*/ 327 w 805"/>
                <a:gd name="T7" fmla="*/ 0 h 715"/>
                <a:gd name="T8" fmla="*/ 805 w 805"/>
                <a:gd name="T9" fmla="*/ 0 h 715"/>
                <a:gd name="T10" fmla="*/ 805 w 805"/>
                <a:gd name="T11" fmla="*/ 211 h 715"/>
                <a:gd name="T12" fmla="*/ 327 w 805"/>
                <a:gd name="T13" fmla="*/ 211 h 715"/>
                <a:gd name="T14" fmla="*/ 289 w 805"/>
                <a:gd name="T15" fmla="*/ 302 h 715"/>
                <a:gd name="T16" fmla="*/ 289 w 805"/>
                <a:gd name="T17" fmla="*/ 429 h 715"/>
                <a:gd name="T18" fmla="*/ 362 w 805"/>
                <a:gd name="T19" fmla="*/ 429 h 715"/>
                <a:gd name="T20" fmla="*/ 173 w 805"/>
                <a:gd name="T21" fmla="*/ 715 h 715"/>
                <a:gd name="T22" fmla="*/ 0 w 805"/>
                <a:gd name="T23" fmla="*/ 429 h 715"/>
                <a:gd name="T24" fmla="*/ 78 w 805"/>
                <a:gd name="T25" fmla="*/ 429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5" h="715">
                  <a:moveTo>
                    <a:pt x="78" y="429"/>
                  </a:moveTo>
                  <a:cubicBezTo>
                    <a:pt x="78" y="302"/>
                    <a:pt x="78" y="302"/>
                    <a:pt x="78" y="302"/>
                  </a:cubicBezTo>
                  <a:cubicBezTo>
                    <a:pt x="78" y="201"/>
                    <a:pt x="106" y="123"/>
                    <a:pt x="162" y="68"/>
                  </a:cubicBezTo>
                  <a:cubicBezTo>
                    <a:pt x="229" y="4"/>
                    <a:pt x="306" y="0"/>
                    <a:pt x="327" y="0"/>
                  </a:cubicBezTo>
                  <a:cubicBezTo>
                    <a:pt x="805" y="0"/>
                    <a:pt x="805" y="0"/>
                    <a:pt x="805" y="0"/>
                  </a:cubicBezTo>
                  <a:cubicBezTo>
                    <a:pt x="805" y="211"/>
                    <a:pt x="805" y="211"/>
                    <a:pt x="805" y="211"/>
                  </a:cubicBezTo>
                  <a:cubicBezTo>
                    <a:pt x="327" y="211"/>
                    <a:pt x="327" y="211"/>
                    <a:pt x="327" y="211"/>
                  </a:cubicBezTo>
                  <a:cubicBezTo>
                    <a:pt x="292" y="215"/>
                    <a:pt x="289" y="275"/>
                    <a:pt x="289" y="302"/>
                  </a:cubicBezTo>
                  <a:cubicBezTo>
                    <a:pt x="289" y="429"/>
                    <a:pt x="289" y="429"/>
                    <a:pt x="289" y="429"/>
                  </a:cubicBezTo>
                  <a:cubicBezTo>
                    <a:pt x="362" y="429"/>
                    <a:pt x="362" y="429"/>
                    <a:pt x="362" y="429"/>
                  </a:cubicBezTo>
                  <a:cubicBezTo>
                    <a:pt x="173" y="715"/>
                    <a:pt x="173" y="715"/>
                    <a:pt x="173" y="715"/>
                  </a:cubicBezTo>
                  <a:cubicBezTo>
                    <a:pt x="0" y="429"/>
                    <a:pt x="0" y="429"/>
                    <a:pt x="0" y="429"/>
                  </a:cubicBezTo>
                  <a:lnTo>
                    <a:pt x="78" y="429"/>
                  </a:lnTo>
                  <a:close/>
                </a:path>
              </a:pathLst>
            </a:custGeom>
            <a:solidFill>
              <a:schemeClr val="bg2">
                <a:lumMod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TextBox 52">
              <a:extLst>
                <a:ext uri="{FF2B5EF4-FFF2-40B4-BE49-F238E27FC236}">
                  <a16:creationId xmlns:a16="http://schemas.microsoft.com/office/drawing/2014/main" xmlns="" id="{F1EF9894-2896-4EC6-B198-28759146219C}"/>
                </a:ext>
              </a:extLst>
            </p:cNvPr>
            <p:cNvSpPr txBox="1"/>
            <p:nvPr/>
          </p:nvSpPr>
          <p:spPr>
            <a:xfrm>
              <a:off x="6890647" y="2178767"/>
              <a:ext cx="335280" cy="461665"/>
            </a:xfrm>
            <a:prstGeom prst="rect">
              <a:avLst/>
            </a:prstGeom>
            <a:noFill/>
          </p:spPr>
          <p:txBody>
            <a:bodyPr wrap="square" rtlCol="0">
              <a:spAutoFit/>
            </a:bodyPr>
            <a:lstStyle/>
            <a:p>
              <a:pPr algn="ctr"/>
              <a:r>
                <a:rPr lang="en-US" sz="2400" dirty="0">
                  <a:solidFill>
                    <a:schemeClr val="bg1">
                      <a:lumMod val="95000"/>
                    </a:schemeClr>
                  </a:solidFill>
                  <a:effectLst>
                    <a:outerShdw blurRad="38100" dist="38100" dir="2700000" algn="tl">
                      <a:srgbClr val="000000">
                        <a:alpha val="43137"/>
                      </a:srgbClr>
                    </a:outerShdw>
                  </a:effectLst>
                  <a:latin typeface="+mj-lt"/>
                </a:rPr>
                <a:t>2</a:t>
              </a:r>
            </a:p>
          </p:txBody>
        </p:sp>
      </p:grpSp>
      <p:grpSp>
        <p:nvGrpSpPr>
          <p:cNvPr id="56" name="Group 55">
            <a:extLst>
              <a:ext uri="{FF2B5EF4-FFF2-40B4-BE49-F238E27FC236}">
                <a16:creationId xmlns:a16="http://schemas.microsoft.com/office/drawing/2014/main" xmlns="" id="{6FF84CF5-7F6B-490F-A9C1-5A1CC7C0C481}"/>
              </a:ext>
            </a:extLst>
          </p:cNvPr>
          <p:cNvGrpSpPr/>
          <p:nvPr/>
        </p:nvGrpSpPr>
        <p:grpSpPr>
          <a:xfrm>
            <a:off x="6644150" y="4265557"/>
            <a:ext cx="2652854" cy="2125707"/>
            <a:chOff x="6536866" y="4080439"/>
            <a:chExt cx="2386488" cy="2125707"/>
          </a:xfrm>
        </p:grpSpPr>
        <p:sp>
          <p:nvSpPr>
            <p:cNvPr id="31" name="Freeform 339">
              <a:extLst>
                <a:ext uri="{FF2B5EF4-FFF2-40B4-BE49-F238E27FC236}">
                  <a16:creationId xmlns:a16="http://schemas.microsoft.com/office/drawing/2014/main" xmlns="" id="{05615851-AC6C-4FAF-AB4E-FDFA4F91A5A7}"/>
                </a:ext>
              </a:extLst>
            </p:cNvPr>
            <p:cNvSpPr>
              <a:spLocks/>
            </p:cNvSpPr>
            <p:nvPr/>
          </p:nvSpPr>
          <p:spPr bwMode="auto">
            <a:xfrm>
              <a:off x="6536866" y="4080439"/>
              <a:ext cx="2386488" cy="2125707"/>
            </a:xfrm>
            <a:custGeom>
              <a:avLst/>
              <a:gdLst>
                <a:gd name="T0" fmla="*/ 78 w 805"/>
                <a:gd name="T1" fmla="*/ 286 h 716"/>
                <a:gd name="T2" fmla="*/ 78 w 805"/>
                <a:gd name="T3" fmla="*/ 414 h 716"/>
                <a:gd name="T4" fmla="*/ 162 w 805"/>
                <a:gd name="T5" fmla="*/ 648 h 716"/>
                <a:gd name="T6" fmla="*/ 327 w 805"/>
                <a:gd name="T7" fmla="*/ 716 h 716"/>
                <a:gd name="T8" fmla="*/ 805 w 805"/>
                <a:gd name="T9" fmla="*/ 716 h 716"/>
                <a:gd name="T10" fmla="*/ 805 w 805"/>
                <a:gd name="T11" fmla="*/ 505 h 716"/>
                <a:gd name="T12" fmla="*/ 327 w 805"/>
                <a:gd name="T13" fmla="*/ 505 h 716"/>
                <a:gd name="T14" fmla="*/ 289 w 805"/>
                <a:gd name="T15" fmla="*/ 414 h 716"/>
                <a:gd name="T16" fmla="*/ 289 w 805"/>
                <a:gd name="T17" fmla="*/ 286 h 716"/>
                <a:gd name="T18" fmla="*/ 362 w 805"/>
                <a:gd name="T19" fmla="*/ 286 h 716"/>
                <a:gd name="T20" fmla="*/ 173 w 805"/>
                <a:gd name="T21" fmla="*/ 0 h 716"/>
                <a:gd name="T22" fmla="*/ 0 w 805"/>
                <a:gd name="T23" fmla="*/ 286 h 716"/>
                <a:gd name="T24" fmla="*/ 78 w 805"/>
                <a:gd name="T25" fmla="*/ 28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5" h="716">
                  <a:moveTo>
                    <a:pt x="78" y="286"/>
                  </a:moveTo>
                  <a:cubicBezTo>
                    <a:pt x="78" y="414"/>
                    <a:pt x="78" y="414"/>
                    <a:pt x="78" y="414"/>
                  </a:cubicBezTo>
                  <a:cubicBezTo>
                    <a:pt x="78" y="515"/>
                    <a:pt x="106" y="593"/>
                    <a:pt x="162" y="648"/>
                  </a:cubicBezTo>
                  <a:cubicBezTo>
                    <a:pt x="229" y="712"/>
                    <a:pt x="306" y="716"/>
                    <a:pt x="327" y="716"/>
                  </a:cubicBezTo>
                  <a:cubicBezTo>
                    <a:pt x="805" y="716"/>
                    <a:pt x="805" y="716"/>
                    <a:pt x="805" y="716"/>
                  </a:cubicBezTo>
                  <a:cubicBezTo>
                    <a:pt x="805" y="505"/>
                    <a:pt x="805" y="505"/>
                    <a:pt x="805" y="505"/>
                  </a:cubicBezTo>
                  <a:cubicBezTo>
                    <a:pt x="327" y="505"/>
                    <a:pt x="327" y="505"/>
                    <a:pt x="327" y="505"/>
                  </a:cubicBezTo>
                  <a:cubicBezTo>
                    <a:pt x="292" y="501"/>
                    <a:pt x="289" y="440"/>
                    <a:pt x="289" y="414"/>
                  </a:cubicBezTo>
                  <a:cubicBezTo>
                    <a:pt x="289" y="286"/>
                    <a:pt x="289" y="286"/>
                    <a:pt x="289" y="286"/>
                  </a:cubicBezTo>
                  <a:cubicBezTo>
                    <a:pt x="362" y="286"/>
                    <a:pt x="362" y="286"/>
                    <a:pt x="362" y="286"/>
                  </a:cubicBezTo>
                  <a:cubicBezTo>
                    <a:pt x="173" y="0"/>
                    <a:pt x="173" y="0"/>
                    <a:pt x="173" y="0"/>
                  </a:cubicBezTo>
                  <a:cubicBezTo>
                    <a:pt x="0" y="286"/>
                    <a:pt x="0" y="286"/>
                    <a:pt x="0" y="286"/>
                  </a:cubicBezTo>
                  <a:lnTo>
                    <a:pt x="78" y="286"/>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4" name="TextBox 53">
              <a:extLst>
                <a:ext uri="{FF2B5EF4-FFF2-40B4-BE49-F238E27FC236}">
                  <a16:creationId xmlns:a16="http://schemas.microsoft.com/office/drawing/2014/main" xmlns="" id="{B966B891-5A5D-472F-8381-4242492114DB}"/>
                </a:ext>
              </a:extLst>
            </p:cNvPr>
            <p:cNvSpPr txBox="1"/>
            <p:nvPr/>
          </p:nvSpPr>
          <p:spPr>
            <a:xfrm>
              <a:off x="6890647" y="4730297"/>
              <a:ext cx="335280" cy="461665"/>
            </a:xfrm>
            <a:prstGeom prst="rect">
              <a:avLst/>
            </a:prstGeom>
            <a:noFill/>
          </p:spPr>
          <p:txBody>
            <a:bodyPr wrap="square" rtlCol="0">
              <a:spAutoFit/>
            </a:bodyPr>
            <a:lstStyle/>
            <a:p>
              <a:pPr algn="ctr"/>
              <a:r>
                <a:rPr lang="en-US" sz="2400" dirty="0">
                  <a:solidFill>
                    <a:schemeClr val="bg1">
                      <a:lumMod val="95000"/>
                    </a:schemeClr>
                  </a:solidFill>
                  <a:effectLst>
                    <a:outerShdw blurRad="38100" dist="38100" dir="2700000" algn="tl">
                      <a:srgbClr val="000000">
                        <a:alpha val="43137"/>
                      </a:srgbClr>
                    </a:outerShdw>
                  </a:effectLst>
                  <a:latin typeface="+mj-lt"/>
                </a:rPr>
                <a:t>3</a:t>
              </a:r>
            </a:p>
          </p:txBody>
        </p:sp>
      </p:grpSp>
      <p:grpSp>
        <p:nvGrpSpPr>
          <p:cNvPr id="58" name="Group 57">
            <a:extLst>
              <a:ext uri="{FF2B5EF4-FFF2-40B4-BE49-F238E27FC236}">
                <a16:creationId xmlns:a16="http://schemas.microsoft.com/office/drawing/2014/main" xmlns="" id="{BD59D3A9-4ECC-4887-AD43-9ECCB4A4A924}"/>
              </a:ext>
            </a:extLst>
          </p:cNvPr>
          <p:cNvGrpSpPr/>
          <p:nvPr/>
        </p:nvGrpSpPr>
        <p:grpSpPr>
          <a:xfrm>
            <a:off x="2388215" y="4288442"/>
            <a:ext cx="2652854" cy="2122173"/>
            <a:chOff x="2769007" y="4063192"/>
            <a:chExt cx="2374122" cy="2122173"/>
          </a:xfrm>
        </p:grpSpPr>
        <p:sp>
          <p:nvSpPr>
            <p:cNvPr id="22" name="Freeform 340">
              <a:extLst>
                <a:ext uri="{FF2B5EF4-FFF2-40B4-BE49-F238E27FC236}">
                  <a16:creationId xmlns:a16="http://schemas.microsoft.com/office/drawing/2014/main" xmlns="" id="{741785F1-CFDC-4523-B0C7-B62B7378110A}"/>
                </a:ext>
              </a:extLst>
            </p:cNvPr>
            <p:cNvSpPr>
              <a:spLocks/>
            </p:cNvSpPr>
            <p:nvPr/>
          </p:nvSpPr>
          <p:spPr bwMode="auto">
            <a:xfrm>
              <a:off x="2769007" y="4063192"/>
              <a:ext cx="2374122" cy="2122173"/>
            </a:xfrm>
            <a:custGeom>
              <a:avLst/>
              <a:gdLst>
                <a:gd name="T0" fmla="*/ 727 w 801"/>
                <a:gd name="T1" fmla="*/ 286 h 715"/>
                <a:gd name="T2" fmla="*/ 727 w 801"/>
                <a:gd name="T3" fmla="*/ 414 h 715"/>
                <a:gd name="T4" fmla="*/ 642 w 801"/>
                <a:gd name="T5" fmla="*/ 648 h 715"/>
                <a:gd name="T6" fmla="*/ 478 w 801"/>
                <a:gd name="T7" fmla="*/ 715 h 715"/>
                <a:gd name="T8" fmla="*/ 0 w 801"/>
                <a:gd name="T9" fmla="*/ 715 h 715"/>
                <a:gd name="T10" fmla="*/ 0 w 801"/>
                <a:gd name="T11" fmla="*/ 504 h 715"/>
                <a:gd name="T12" fmla="*/ 478 w 801"/>
                <a:gd name="T13" fmla="*/ 504 h 715"/>
                <a:gd name="T14" fmla="*/ 516 w 801"/>
                <a:gd name="T15" fmla="*/ 414 h 715"/>
                <a:gd name="T16" fmla="*/ 516 w 801"/>
                <a:gd name="T17" fmla="*/ 286 h 715"/>
                <a:gd name="T18" fmla="*/ 442 w 801"/>
                <a:gd name="T19" fmla="*/ 286 h 715"/>
                <a:gd name="T20" fmla="*/ 631 w 801"/>
                <a:gd name="T21" fmla="*/ 0 h 715"/>
                <a:gd name="T22" fmla="*/ 801 w 801"/>
                <a:gd name="T23" fmla="*/ 286 h 715"/>
                <a:gd name="T24" fmla="*/ 727 w 801"/>
                <a:gd name="T25" fmla="*/ 286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715">
                  <a:moveTo>
                    <a:pt x="727" y="286"/>
                  </a:moveTo>
                  <a:cubicBezTo>
                    <a:pt x="727" y="414"/>
                    <a:pt x="727" y="414"/>
                    <a:pt x="727" y="414"/>
                  </a:cubicBezTo>
                  <a:cubicBezTo>
                    <a:pt x="727" y="514"/>
                    <a:pt x="699" y="593"/>
                    <a:pt x="642" y="648"/>
                  </a:cubicBezTo>
                  <a:cubicBezTo>
                    <a:pt x="576" y="712"/>
                    <a:pt x="498" y="715"/>
                    <a:pt x="478" y="715"/>
                  </a:cubicBezTo>
                  <a:cubicBezTo>
                    <a:pt x="0" y="715"/>
                    <a:pt x="0" y="715"/>
                    <a:pt x="0" y="715"/>
                  </a:cubicBezTo>
                  <a:cubicBezTo>
                    <a:pt x="0" y="504"/>
                    <a:pt x="0" y="504"/>
                    <a:pt x="0" y="504"/>
                  </a:cubicBezTo>
                  <a:cubicBezTo>
                    <a:pt x="478" y="504"/>
                    <a:pt x="478" y="504"/>
                    <a:pt x="478" y="504"/>
                  </a:cubicBezTo>
                  <a:cubicBezTo>
                    <a:pt x="512" y="501"/>
                    <a:pt x="516" y="440"/>
                    <a:pt x="516" y="414"/>
                  </a:cubicBezTo>
                  <a:cubicBezTo>
                    <a:pt x="516" y="286"/>
                    <a:pt x="516" y="286"/>
                    <a:pt x="516" y="286"/>
                  </a:cubicBezTo>
                  <a:cubicBezTo>
                    <a:pt x="442" y="286"/>
                    <a:pt x="442" y="286"/>
                    <a:pt x="442" y="286"/>
                  </a:cubicBezTo>
                  <a:cubicBezTo>
                    <a:pt x="631" y="0"/>
                    <a:pt x="631" y="0"/>
                    <a:pt x="631" y="0"/>
                  </a:cubicBezTo>
                  <a:cubicBezTo>
                    <a:pt x="801" y="286"/>
                    <a:pt x="801" y="286"/>
                    <a:pt x="801" y="286"/>
                  </a:cubicBezTo>
                  <a:lnTo>
                    <a:pt x="727" y="286"/>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5" name="TextBox 54">
              <a:extLst>
                <a:ext uri="{FF2B5EF4-FFF2-40B4-BE49-F238E27FC236}">
                  <a16:creationId xmlns:a16="http://schemas.microsoft.com/office/drawing/2014/main" xmlns="" id="{B24EFF18-189B-4FA7-8F97-61C54A44DA0A}"/>
                </a:ext>
              </a:extLst>
            </p:cNvPr>
            <p:cNvSpPr txBox="1"/>
            <p:nvPr/>
          </p:nvSpPr>
          <p:spPr>
            <a:xfrm>
              <a:off x="4406527" y="4730297"/>
              <a:ext cx="335280" cy="461665"/>
            </a:xfrm>
            <a:prstGeom prst="rect">
              <a:avLst/>
            </a:prstGeom>
            <a:noFill/>
          </p:spPr>
          <p:txBody>
            <a:bodyPr wrap="square" rtlCol="0">
              <a:spAutoFit/>
            </a:bodyPr>
            <a:lstStyle/>
            <a:p>
              <a:pPr algn="ctr"/>
              <a:r>
                <a:rPr lang="en-US" sz="2400" dirty="0">
                  <a:solidFill>
                    <a:schemeClr val="bg1">
                      <a:lumMod val="95000"/>
                    </a:schemeClr>
                  </a:solidFill>
                  <a:effectLst>
                    <a:outerShdw blurRad="38100" dist="38100" dir="2700000" algn="tl">
                      <a:srgbClr val="000000">
                        <a:alpha val="43137"/>
                      </a:srgbClr>
                    </a:outerShdw>
                  </a:effectLst>
                  <a:latin typeface="+mj-lt"/>
                </a:rPr>
                <a:t>4</a:t>
              </a:r>
            </a:p>
          </p:txBody>
        </p:sp>
      </p:grpSp>
      <p:sp>
        <p:nvSpPr>
          <p:cNvPr id="59" name="TextBox 58">
            <a:extLst>
              <a:ext uri="{FF2B5EF4-FFF2-40B4-BE49-F238E27FC236}">
                <a16:creationId xmlns:a16="http://schemas.microsoft.com/office/drawing/2014/main" xmlns="" id="{441491E2-8606-4684-885E-CD5570412FE5}"/>
              </a:ext>
            </a:extLst>
          </p:cNvPr>
          <p:cNvSpPr txBox="1"/>
          <p:nvPr/>
        </p:nvSpPr>
        <p:spPr>
          <a:xfrm>
            <a:off x="6948784" y="959021"/>
            <a:ext cx="2232289" cy="461665"/>
          </a:xfrm>
          <a:prstGeom prst="rect">
            <a:avLst/>
          </a:prstGeom>
          <a:noFill/>
        </p:spPr>
        <p:txBody>
          <a:bodyPr wrap="square" rtlCol="0">
            <a:spAutoFit/>
          </a:bodyPr>
          <a:lstStyle/>
          <a:p>
            <a:r>
              <a:rPr lang="en-US" sz="2400" dirty="0" err="1">
                <a:solidFill>
                  <a:srgbClr val="FFFF00"/>
                </a:solidFill>
                <a:effectLst>
                  <a:outerShdw blurRad="38100" dist="38100" dir="2700000" algn="tl">
                    <a:srgbClr val="000000">
                      <a:alpha val="43137"/>
                    </a:srgbClr>
                  </a:outerShdw>
                </a:effectLst>
              </a:rPr>
              <a:t>Tra</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cứu</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thuật</a:t>
            </a:r>
            <a:r>
              <a:rPr lang="en-US" sz="2400" dirty="0">
                <a:solidFill>
                  <a:srgbClr val="FFFF00"/>
                </a:solidFill>
                <a:effectLst>
                  <a:outerShdw blurRad="38100" dist="38100" dir="2700000" algn="tl">
                    <a:srgbClr val="000000">
                      <a:alpha val="43137"/>
                    </a:srgbClr>
                  </a:outerShdw>
                </a:effectLst>
              </a:rPr>
              <a:t> </a:t>
            </a:r>
            <a:r>
              <a:rPr lang="en-US" sz="2400" dirty="0" err="1">
                <a:solidFill>
                  <a:srgbClr val="FFFF00"/>
                </a:solidFill>
                <a:effectLst>
                  <a:outerShdw blurRad="38100" dist="38100" dir="2700000" algn="tl">
                    <a:srgbClr val="000000">
                      <a:alpha val="43137"/>
                    </a:srgbClr>
                  </a:outerShdw>
                </a:effectLst>
              </a:rPr>
              <a:t>ngữ</a:t>
            </a:r>
            <a:endParaRPr lang="en-US" sz="2400" dirty="0">
              <a:solidFill>
                <a:srgbClr val="FFFF00"/>
              </a:solidFill>
              <a:effectLst>
                <a:outerShdw blurRad="38100" dist="38100" dir="2700000" algn="tl">
                  <a:srgbClr val="000000">
                    <a:alpha val="43137"/>
                  </a:srgbClr>
                </a:outerShdw>
              </a:effectLst>
            </a:endParaRPr>
          </a:p>
        </p:txBody>
      </p:sp>
      <p:sp>
        <p:nvSpPr>
          <p:cNvPr id="60" name="TextBox 59">
            <a:extLst>
              <a:ext uri="{FF2B5EF4-FFF2-40B4-BE49-F238E27FC236}">
                <a16:creationId xmlns:a16="http://schemas.microsoft.com/office/drawing/2014/main" xmlns="" id="{B25A03FB-813A-4089-82F2-DCC99323F007}"/>
              </a:ext>
            </a:extLst>
          </p:cNvPr>
          <p:cNvSpPr txBox="1"/>
          <p:nvPr/>
        </p:nvSpPr>
        <p:spPr>
          <a:xfrm>
            <a:off x="7364723" y="5796105"/>
            <a:ext cx="2232289" cy="461665"/>
          </a:xfrm>
          <a:prstGeom prst="rect">
            <a:avLst/>
          </a:prstGeom>
          <a:noFill/>
        </p:spPr>
        <p:txBody>
          <a:bodyPr wrap="square" rtlCol="0">
            <a:spAutoFit/>
          </a:bodyPr>
          <a:lstStyle/>
          <a:p>
            <a:r>
              <a:rPr lang="en-US" sz="2400" dirty="0" err="1">
                <a:solidFill>
                  <a:schemeClr val="bg1"/>
                </a:solidFill>
                <a:effectLst>
                  <a:outerShdw blurRad="38100" dist="38100" dir="2700000" algn="tl">
                    <a:srgbClr val="000000">
                      <a:alpha val="43137"/>
                    </a:srgbClr>
                  </a:outerShdw>
                </a:effectLst>
              </a:rPr>
              <a:t>Kĩ</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năng</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địa</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lí</a:t>
            </a:r>
            <a:endParaRPr lang="en-US" sz="2400" dirty="0">
              <a:solidFill>
                <a:schemeClr val="bg1"/>
              </a:solidFill>
              <a:effectLst>
                <a:outerShdw blurRad="38100" dist="38100" dir="2700000" algn="tl">
                  <a:srgbClr val="000000">
                    <a:alpha val="43137"/>
                  </a:srgbClr>
                </a:outerShdw>
              </a:effectLst>
            </a:endParaRPr>
          </a:p>
        </p:txBody>
      </p:sp>
      <p:sp>
        <p:nvSpPr>
          <p:cNvPr id="61" name="TextBox 60">
            <a:extLst>
              <a:ext uri="{FF2B5EF4-FFF2-40B4-BE49-F238E27FC236}">
                <a16:creationId xmlns:a16="http://schemas.microsoft.com/office/drawing/2014/main" xmlns="" id="{95E5D65E-2277-4A74-9250-AFAA3D571B2D}"/>
              </a:ext>
            </a:extLst>
          </p:cNvPr>
          <p:cNvSpPr txBox="1"/>
          <p:nvPr/>
        </p:nvSpPr>
        <p:spPr>
          <a:xfrm>
            <a:off x="2339823" y="5836237"/>
            <a:ext cx="2427572" cy="461665"/>
          </a:xfrm>
          <a:prstGeom prst="rect">
            <a:avLst/>
          </a:prstGeom>
          <a:noFill/>
        </p:spPr>
        <p:txBody>
          <a:bodyPr wrap="square" rtlCol="0">
            <a:spAutoFit/>
          </a:bodyPr>
          <a:lstStyle/>
          <a:p>
            <a:r>
              <a:rPr lang="en-US" sz="2400" dirty="0" err="1">
                <a:solidFill>
                  <a:schemeClr val="bg1"/>
                </a:solidFill>
                <a:effectLst>
                  <a:outerShdw blurRad="38100" dist="38100" dir="2700000" algn="tl">
                    <a:srgbClr val="000000">
                      <a:alpha val="43137"/>
                    </a:srgbClr>
                  </a:outerShdw>
                </a:effectLst>
              </a:rPr>
              <a:t>Kĩ</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năng</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đặt</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câu</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hỏi</a:t>
            </a:r>
            <a:endParaRPr lang="en-US" sz="2400" dirty="0">
              <a:solidFill>
                <a:schemeClr val="bg1"/>
              </a:solidFill>
              <a:effectLst>
                <a:outerShdw blurRad="38100" dist="38100" dir="2700000" algn="tl">
                  <a:srgbClr val="000000">
                    <a:alpha val="43137"/>
                  </a:srgbClr>
                </a:outerShdw>
              </a:effectLst>
            </a:endParaRPr>
          </a:p>
        </p:txBody>
      </p:sp>
      <p:sp>
        <p:nvSpPr>
          <p:cNvPr id="62" name="TextBox 61">
            <a:extLst>
              <a:ext uri="{FF2B5EF4-FFF2-40B4-BE49-F238E27FC236}">
                <a16:creationId xmlns:a16="http://schemas.microsoft.com/office/drawing/2014/main" xmlns="" id="{D4DCE895-3B91-4FCE-A7E1-71562774CFEE}"/>
              </a:ext>
            </a:extLst>
          </p:cNvPr>
          <p:cNvSpPr txBox="1"/>
          <p:nvPr/>
        </p:nvSpPr>
        <p:spPr>
          <a:xfrm>
            <a:off x="0" y="1539786"/>
            <a:ext cx="4236436" cy="2246769"/>
          </a:xfrm>
          <a:prstGeom prst="rect">
            <a:avLst/>
          </a:prstGeom>
          <a:noFill/>
        </p:spPr>
        <p:txBody>
          <a:bodyPr wrap="square" rtlCol="0">
            <a:spAutoFit/>
          </a:bodyPr>
          <a:lstStyle/>
          <a:p>
            <a:pPr marL="285750" indent="-285750" algn="just">
              <a:buClr>
                <a:schemeClr val="accent6">
                  <a:lumMod val="50000"/>
                </a:schemeClr>
              </a:buClr>
              <a:buFont typeface="Wingdings" panose="05000000000000000000" pitchFamily="2" charset="2"/>
              <a:buChar char="ü"/>
            </a:pPr>
            <a:r>
              <a:rPr lang="en-US" sz="2800" dirty="0" err="1">
                <a:solidFill>
                  <a:srgbClr val="FF0000"/>
                </a:solidFill>
              </a:rPr>
              <a:t>Đọc</a:t>
            </a:r>
            <a:r>
              <a:rPr lang="en-US" sz="2800" dirty="0">
                <a:solidFill>
                  <a:srgbClr val="FF0000"/>
                </a:solidFill>
              </a:rPr>
              <a:t> </a:t>
            </a:r>
            <a:r>
              <a:rPr lang="en-US" sz="2800" dirty="0" err="1">
                <a:solidFill>
                  <a:srgbClr val="FF0000"/>
                </a:solidFill>
              </a:rPr>
              <a:t>mục</a:t>
            </a:r>
            <a:r>
              <a:rPr lang="en-US" sz="2800" dirty="0">
                <a:solidFill>
                  <a:srgbClr val="FF0000"/>
                </a:solidFill>
              </a:rPr>
              <a:t> </a:t>
            </a:r>
            <a:r>
              <a:rPr lang="en-US" sz="2800" dirty="0" err="1">
                <a:solidFill>
                  <a:srgbClr val="FF0000"/>
                </a:solidFill>
              </a:rPr>
              <a:t>lục</a:t>
            </a:r>
            <a:r>
              <a:rPr lang="en-US" sz="2800" dirty="0">
                <a:solidFill>
                  <a:srgbClr val="FF0000"/>
                </a:solidFill>
              </a:rPr>
              <a:t> </a:t>
            </a:r>
            <a:r>
              <a:rPr lang="en-US" sz="2800" dirty="0" err="1"/>
              <a:t>các</a:t>
            </a:r>
            <a:r>
              <a:rPr lang="en-US" sz="2800" dirty="0"/>
              <a:t> </a:t>
            </a:r>
            <a:r>
              <a:rPr lang="en-US" sz="2800" dirty="0" err="1"/>
              <a:t>ch</a:t>
            </a:r>
            <a:r>
              <a:rPr lang="vi-VN" sz="2800" dirty="0"/>
              <a:t>ư</a:t>
            </a:r>
            <a:r>
              <a:rPr lang="en-US" sz="2800" dirty="0" err="1"/>
              <a:t>ơng</a:t>
            </a:r>
            <a:r>
              <a:rPr lang="en-US" sz="2800" dirty="0"/>
              <a:t>, </a:t>
            </a:r>
            <a:r>
              <a:rPr lang="en-US" sz="2800" dirty="0" err="1"/>
              <a:t>bài</a:t>
            </a:r>
            <a:r>
              <a:rPr lang="en-US" sz="2800" dirty="0"/>
              <a:t> </a:t>
            </a:r>
            <a:r>
              <a:rPr lang="en-US" sz="2800" dirty="0" err="1"/>
              <a:t>trong</a:t>
            </a:r>
            <a:r>
              <a:rPr lang="en-US" sz="2800" dirty="0"/>
              <a:t> </a:t>
            </a:r>
            <a:r>
              <a:rPr lang="en-US" sz="2800" dirty="0" err="1"/>
              <a:t>sách</a:t>
            </a:r>
            <a:r>
              <a:rPr lang="en-US" sz="2800" dirty="0"/>
              <a:t> </a:t>
            </a:r>
            <a:r>
              <a:rPr lang="en-US" sz="2800" dirty="0" err="1"/>
              <a:t>giáo</a:t>
            </a:r>
            <a:r>
              <a:rPr lang="en-US" sz="2800" dirty="0"/>
              <a:t> khoa</a:t>
            </a:r>
          </a:p>
          <a:p>
            <a:pPr marL="285750" indent="-285750" algn="just">
              <a:buClr>
                <a:schemeClr val="accent6">
                  <a:lumMod val="50000"/>
                </a:schemeClr>
              </a:buClr>
              <a:buFont typeface="Wingdings" panose="05000000000000000000" pitchFamily="2" charset="2"/>
              <a:buChar char="ü"/>
            </a:pPr>
            <a:r>
              <a:rPr lang="en-US" sz="2800" dirty="0" err="1">
                <a:solidFill>
                  <a:srgbClr val="FF0000"/>
                </a:solidFill>
              </a:rPr>
              <a:t>Ghi</a:t>
            </a:r>
            <a:r>
              <a:rPr lang="en-US" sz="2800" dirty="0">
                <a:solidFill>
                  <a:srgbClr val="FF0000"/>
                </a:solidFill>
              </a:rPr>
              <a:t> </a:t>
            </a:r>
            <a:r>
              <a:rPr lang="en-US" sz="2800" dirty="0" err="1">
                <a:solidFill>
                  <a:srgbClr val="FF0000"/>
                </a:solidFill>
              </a:rPr>
              <a:t>lại</a:t>
            </a:r>
            <a:r>
              <a:rPr lang="en-US" sz="2800" dirty="0">
                <a:solidFill>
                  <a:srgbClr val="FF0000"/>
                </a:solidFill>
              </a:rPr>
              <a:t> </a:t>
            </a:r>
            <a:r>
              <a:rPr lang="en-US" sz="2800" dirty="0" err="1"/>
              <a:t>nội</a:t>
            </a:r>
            <a:r>
              <a:rPr lang="en-US" sz="2800" dirty="0"/>
              <a:t> </a:t>
            </a:r>
            <a:r>
              <a:rPr lang="en-US" sz="2800" dirty="0" err="1"/>
              <a:t>chung</a:t>
            </a:r>
            <a:r>
              <a:rPr lang="en-US" sz="2800" dirty="0"/>
              <a:t> </a:t>
            </a:r>
            <a:r>
              <a:rPr lang="en-US" sz="2800" dirty="0" err="1"/>
              <a:t>chính</a:t>
            </a:r>
            <a:r>
              <a:rPr lang="en-US" sz="2800" dirty="0"/>
              <a:t> </a:t>
            </a:r>
            <a:r>
              <a:rPr lang="en-US" sz="2800" dirty="0" err="1"/>
              <a:t>của</a:t>
            </a:r>
            <a:r>
              <a:rPr lang="en-US" sz="2800" dirty="0"/>
              <a:t> </a:t>
            </a:r>
            <a:r>
              <a:rPr lang="en-US" sz="2800" dirty="0" err="1"/>
              <a:t>bài</a:t>
            </a:r>
            <a:r>
              <a:rPr lang="en-US" sz="2800" dirty="0"/>
              <a:t>: </a:t>
            </a:r>
            <a:r>
              <a:rPr lang="en-US" sz="2800" dirty="0" err="1"/>
              <a:t>từ</a:t>
            </a:r>
            <a:r>
              <a:rPr lang="en-US" sz="2800" dirty="0"/>
              <a:t> </a:t>
            </a:r>
            <a:r>
              <a:rPr lang="en-US" sz="2800" dirty="0" err="1"/>
              <a:t>khoá</a:t>
            </a:r>
            <a:r>
              <a:rPr lang="en-US" sz="2800" dirty="0"/>
              <a:t>, </a:t>
            </a:r>
            <a:r>
              <a:rPr lang="en-US" sz="2800" dirty="0" err="1"/>
              <a:t>hình</a:t>
            </a:r>
            <a:r>
              <a:rPr lang="en-US" sz="2800" dirty="0"/>
              <a:t> </a:t>
            </a:r>
            <a:r>
              <a:rPr lang="en-US" sz="2800" dirty="0" err="1"/>
              <a:t>ảnh</a:t>
            </a:r>
            <a:r>
              <a:rPr lang="en-US" sz="2800" dirty="0"/>
              <a:t>, s</a:t>
            </a:r>
            <a:r>
              <a:rPr lang="vi-VN" sz="2800" dirty="0"/>
              <a:t>ơ</a:t>
            </a:r>
            <a:r>
              <a:rPr lang="en-US" sz="2800" dirty="0"/>
              <a:t> </a:t>
            </a:r>
            <a:r>
              <a:rPr lang="en-US" sz="2800" dirty="0" err="1"/>
              <a:t>đồ</a:t>
            </a:r>
            <a:r>
              <a:rPr lang="en-US" sz="2800" dirty="0"/>
              <a:t> t</a:t>
            </a:r>
            <a:r>
              <a:rPr lang="vi-VN" sz="2800" dirty="0"/>
              <a:t>ư</a:t>
            </a:r>
            <a:r>
              <a:rPr lang="en-US" sz="2800" dirty="0"/>
              <a:t> </a:t>
            </a:r>
            <a:r>
              <a:rPr lang="en-US" sz="2800" dirty="0" err="1"/>
              <a:t>duy</a:t>
            </a:r>
            <a:r>
              <a:rPr lang="en-US" sz="2800" dirty="0"/>
              <a:t>, ....</a:t>
            </a:r>
          </a:p>
        </p:txBody>
      </p:sp>
      <p:sp>
        <p:nvSpPr>
          <p:cNvPr id="63" name="TextBox 62">
            <a:extLst>
              <a:ext uri="{FF2B5EF4-FFF2-40B4-BE49-F238E27FC236}">
                <a16:creationId xmlns:a16="http://schemas.microsoft.com/office/drawing/2014/main" xmlns="" id="{562340C4-9245-4F94-9826-AA23E7064665}"/>
              </a:ext>
            </a:extLst>
          </p:cNvPr>
          <p:cNvSpPr txBox="1"/>
          <p:nvPr/>
        </p:nvSpPr>
        <p:spPr>
          <a:xfrm>
            <a:off x="7468765" y="1712020"/>
            <a:ext cx="4581869" cy="523220"/>
          </a:xfrm>
          <a:prstGeom prst="rect">
            <a:avLst/>
          </a:prstGeom>
          <a:noFill/>
        </p:spPr>
        <p:txBody>
          <a:bodyPr wrap="square" rtlCol="0">
            <a:spAutoFit/>
          </a:bodyPr>
          <a:lstStyle/>
          <a:p>
            <a:pPr marL="285750" indent="-285750" algn="just">
              <a:buClr>
                <a:schemeClr val="accent6">
                  <a:lumMod val="50000"/>
                </a:schemeClr>
              </a:buClr>
              <a:buFont typeface="Wingdings" panose="05000000000000000000" pitchFamily="2" charset="2"/>
              <a:buChar char="ü"/>
            </a:pPr>
            <a:r>
              <a:rPr lang="en-US" sz="2800" dirty="0" err="1">
                <a:solidFill>
                  <a:schemeClr val="tx2">
                    <a:lumMod val="50000"/>
                  </a:schemeClr>
                </a:solidFill>
              </a:rPr>
              <a:t>Đọc</a:t>
            </a:r>
            <a:r>
              <a:rPr lang="en-US" sz="2800" dirty="0">
                <a:solidFill>
                  <a:schemeClr val="tx2">
                    <a:lumMod val="50000"/>
                  </a:schemeClr>
                </a:solidFill>
              </a:rPr>
              <a:t> </a:t>
            </a:r>
            <a:r>
              <a:rPr lang="en-US" sz="2800" dirty="0" err="1">
                <a:solidFill>
                  <a:schemeClr val="tx2">
                    <a:lumMod val="50000"/>
                  </a:schemeClr>
                </a:solidFill>
              </a:rPr>
              <a:t>bảng</a:t>
            </a:r>
            <a:r>
              <a:rPr lang="en-US" sz="2800" dirty="0">
                <a:solidFill>
                  <a:schemeClr val="tx2">
                    <a:lumMod val="50000"/>
                  </a:schemeClr>
                </a:solidFill>
              </a:rPr>
              <a:t> </a:t>
            </a:r>
            <a:r>
              <a:rPr lang="en-US" sz="2800" dirty="0" err="1">
                <a:solidFill>
                  <a:schemeClr val="tx2">
                    <a:lumMod val="50000"/>
                  </a:schemeClr>
                </a:solidFill>
              </a:rPr>
              <a:t>thuật</a:t>
            </a:r>
            <a:r>
              <a:rPr lang="en-US" sz="2800" dirty="0">
                <a:solidFill>
                  <a:schemeClr val="tx2">
                    <a:lumMod val="50000"/>
                  </a:schemeClr>
                </a:solidFill>
              </a:rPr>
              <a:t> </a:t>
            </a:r>
            <a:r>
              <a:rPr lang="en-US" sz="2800" dirty="0" err="1">
                <a:solidFill>
                  <a:schemeClr val="tx2">
                    <a:lumMod val="50000"/>
                  </a:schemeClr>
                </a:solidFill>
              </a:rPr>
              <a:t>ngữ</a:t>
            </a:r>
            <a:r>
              <a:rPr lang="en-US" sz="2800" dirty="0">
                <a:solidFill>
                  <a:schemeClr val="tx2">
                    <a:lumMod val="50000"/>
                  </a:schemeClr>
                </a:solidFill>
              </a:rPr>
              <a:t> ở </a:t>
            </a:r>
            <a:r>
              <a:rPr lang="en-US" sz="2800" dirty="0" err="1">
                <a:solidFill>
                  <a:schemeClr val="tx2">
                    <a:lumMod val="50000"/>
                  </a:schemeClr>
                </a:solidFill>
              </a:rPr>
              <a:t>cuối</a:t>
            </a:r>
            <a:r>
              <a:rPr lang="en-US" sz="2800" dirty="0">
                <a:solidFill>
                  <a:schemeClr val="tx2">
                    <a:lumMod val="50000"/>
                  </a:schemeClr>
                </a:solidFill>
              </a:rPr>
              <a:t> </a:t>
            </a:r>
            <a:r>
              <a:rPr lang="en-US" sz="2800" dirty="0" err="1">
                <a:solidFill>
                  <a:schemeClr val="tx2">
                    <a:lumMod val="50000"/>
                  </a:schemeClr>
                </a:solidFill>
              </a:rPr>
              <a:t>sgk</a:t>
            </a:r>
            <a:endParaRPr lang="en-US" sz="2800" dirty="0">
              <a:solidFill>
                <a:schemeClr val="tx2">
                  <a:lumMod val="50000"/>
                </a:schemeClr>
              </a:solidFill>
            </a:endParaRPr>
          </a:p>
        </p:txBody>
      </p:sp>
      <p:sp>
        <p:nvSpPr>
          <p:cNvPr id="23" name="TextBox 22">
            <a:extLst>
              <a:ext uri="{FF2B5EF4-FFF2-40B4-BE49-F238E27FC236}">
                <a16:creationId xmlns:a16="http://schemas.microsoft.com/office/drawing/2014/main" xmlns="" id="{4CBEA6CC-233B-4722-9D79-EC64BA31C081}"/>
              </a:ext>
            </a:extLst>
          </p:cNvPr>
          <p:cNvSpPr txBox="1"/>
          <p:nvPr/>
        </p:nvSpPr>
        <p:spPr>
          <a:xfrm>
            <a:off x="7780008" y="3095675"/>
            <a:ext cx="4270625" cy="2677656"/>
          </a:xfrm>
          <a:prstGeom prst="rect">
            <a:avLst/>
          </a:prstGeom>
          <a:noFill/>
        </p:spPr>
        <p:txBody>
          <a:bodyPr wrap="square" rtlCol="0">
            <a:spAutoFit/>
          </a:bodyPr>
          <a:lstStyle/>
          <a:p>
            <a:pPr marL="285750" indent="-285750" algn="just">
              <a:buClr>
                <a:schemeClr val="accent6">
                  <a:lumMod val="50000"/>
                </a:schemeClr>
              </a:buClr>
              <a:buFont typeface="Wingdings" panose="05000000000000000000" pitchFamily="2" charset="2"/>
              <a:buChar char="ü"/>
            </a:pPr>
            <a:r>
              <a:rPr lang="en-US" sz="2800" dirty="0" err="1">
                <a:solidFill>
                  <a:srgbClr val="000000"/>
                </a:solidFill>
              </a:rPr>
              <a:t>Đọc</a:t>
            </a:r>
            <a:r>
              <a:rPr lang="en-US" sz="2800" dirty="0">
                <a:solidFill>
                  <a:srgbClr val="000000"/>
                </a:solidFill>
              </a:rPr>
              <a:t> </a:t>
            </a:r>
            <a:r>
              <a:rPr lang="en-US" sz="2800" dirty="0" err="1">
                <a:solidFill>
                  <a:srgbClr val="000000"/>
                </a:solidFill>
              </a:rPr>
              <a:t>bản</a:t>
            </a:r>
            <a:r>
              <a:rPr lang="en-US" sz="2800" dirty="0">
                <a:solidFill>
                  <a:srgbClr val="000000"/>
                </a:solidFill>
              </a:rPr>
              <a:t> </a:t>
            </a:r>
            <a:r>
              <a:rPr lang="en-US" sz="2800" dirty="0" err="1">
                <a:solidFill>
                  <a:srgbClr val="000000"/>
                </a:solidFill>
              </a:rPr>
              <a:t>đồ</a:t>
            </a:r>
            <a:endParaRPr lang="en-US" sz="2800" dirty="0">
              <a:solidFill>
                <a:srgbClr val="000000"/>
              </a:solidFill>
            </a:endParaRPr>
          </a:p>
          <a:p>
            <a:pPr marL="285750" indent="-285750" algn="just">
              <a:buClr>
                <a:schemeClr val="accent6">
                  <a:lumMod val="50000"/>
                </a:schemeClr>
              </a:buClr>
              <a:buFont typeface="Wingdings" panose="05000000000000000000" pitchFamily="2" charset="2"/>
              <a:buChar char="ü"/>
            </a:pPr>
            <a:r>
              <a:rPr lang="en-US" sz="2800" dirty="0" err="1">
                <a:solidFill>
                  <a:srgbClr val="000000"/>
                </a:solidFill>
              </a:rPr>
              <a:t>Sơ</a:t>
            </a:r>
            <a:r>
              <a:rPr lang="en-US" sz="2800" dirty="0">
                <a:solidFill>
                  <a:srgbClr val="000000"/>
                </a:solidFill>
              </a:rPr>
              <a:t> </a:t>
            </a:r>
            <a:r>
              <a:rPr lang="en-US" sz="2800" dirty="0" err="1">
                <a:solidFill>
                  <a:srgbClr val="000000"/>
                </a:solidFill>
              </a:rPr>
              <a:t>đồ</a:t>
            </a:r>
            <a:r>
              <a:rPr lang="en-US" sz="2800" dirty="0">
                <a:solidFill>
                  <a:srgbClr val="000000"/>
                </a:solidFill>
              </a:rPr>
              <a:t>, </a:t>
            </a:r>
            <a:r>
              <a:rPr lang="en-US" sz="2800" dirty="0" err="1">
                <a:solidFill>
                  <a:srgbClr val="000000"/>
                </a:solidFill>
              </a:rPr>
              <a:t>mô</a:t>
            </a:r>
            <a:r>
              <a:rPr lang="en-US" sz="2800" dirty="0">
                <a:solidFill>
                  <a:srgbClr val="000000"/>
                </a:solidFill>
              </a:rPr>
              <a:t> </a:t>
            </a:r>
            <a:r>
              <a:rPr lang="en-US" sz="2800" dirty="0" err="1">
                <a:solidFill>
                  <a:srgbClr val="000000"/>
                </a:solidFill>
              </a:rPr>
              <a:t>hình</a:t>
            </a:r>
            <a:endParaRPr lang="en-US" sz="2800" dirty="0">
              <a:solidFill>
                <a:srgbClr val="000000"/>
              </a:solidFill>
            </a:endParaRPr>
          </a:p>
          <a:p>
            <a:pPr marL="285750" indent="-285750" algn="just">
              <a:buClr>
                <a:schemeClr val="accent6">
                  <a:lumMod val="50000"/>
                </a:schemeClr>
              </a:buClr>
              <a:buFont typeface="Wingdings" panose="05000000000000000000" pitchFamily="2" charset="2"/>
              <a:buChar char="ü"/>
            </a:pPr>
            <a:r>
              <a:rPr lang="en-US" sz="2800" dirty="0" err="1">
                <a:solidFill>
                  <a:srgbClr val="000000"/>
                </a:solidFill>
              </a:rPr>
              <a:t>Hình</a:t>
            </a:r>
            <a:r>
              <a:rPr lang="en-US" sz="2800" dirty="0">
                <a:solidFill>
                  <a:srgbClr val="000000"/>
                </a:solidFill>
              </a:rPr>
              <a:t> </a:t>
            </a:r>
            <a:r>
              <a:rPr lang="en-US" sz="2800" dirty="0" err="1">
                <a:solidFill>
                  <a:srgbClr val="000000"/>
                </a:solidFill>
              </a:rPr>
              <a:t>ảnh</a:t>
            </a:r>
            <a:endParaRPr lang="en-US" sz="2800" dirty="0">
              <a:solidFill>
                <a:srgbClr val="000000"/>
              </a:solidFill>
            </a:endParaRPr>
          </a:p>
          <a:p>
            <a:pPr marL="285750" indent="-285750" algn="just">
              <a:buClr>
                <a:schemeClr val="accent6">
                  <a:lumMod val="50000"/>
                </a:schemeClr>
              </a:buClr>
              <a:buFont typeface="Wingdings" panose="05000000000000000000" pitchFamily="2" charset="2"/>
              <a:buChar char="ü"/>
            </a:pPr>
            <a:r>
              <a:rPr lang="en-US" sz="2800" dirty="0" err="1">
                <a:solidFill>
                  <a:srgbClr val="000000"/>
                </a:solidFill>
              </a:rPr>
              <a:t>Phân</a:t>
            </a:r>
            <a:r>
              <a:rPr lang="en-US" sz="2800" dirty="0">
                <a:solidFill>
                  <a:srgbClr val="000000"/>
                </a:solidFill>
              </a:rPr>
              <a:t> </a:t>
            </a:r>
            <a:r>
              <a:rPr lang="en-US" sz="2800" dirty="0" err="1">
                <a:solidFill>
                  <a:srgbClr val="000000"/>
                </a:solidFill>
              </a:rPr>
              <a:t>tích</a:t>
            </a:r>
            <a:r>
              <a:rPr lang="en-US" sz="2800" dirty="0">
                <a:solidFill>
                  <a:srgbClr val="000000"/>
                </a:solidFill>
              </a:rPr>
              <a:t> </a:t>
            </a:r>
            <a:r>
              <a:rPr lang="en-US" sz="2800" dirty="0" err="1">
                <a:solidFill>
                  <a:srgbClr val="000000"/>
                </a:solidFill>
              </a:rPr>
              <a:t>biểu</a:t>
            </a:r>
            <a:r>
              <a:rPr lang="en-US" sz="2800" dirty="0">
                <a:solidFill>
                  <a:srgbClr val="000000"/>
                </a:solidFill>
              </a:rPr>
              <a:t> </a:t>
            </a:r>
            <a:r>
              <a:rPr lang="en-US" sz="2800" dirty="0" err="1">
                <a:solidFill>
                  <a:srgbClr val="000000"/>
                </a:solidFill>
              </a:rPr>
              <a:t>đồ</a:t>
            </a:r>
            <a:r>
              <a:rPr lang="en-US" sz="2800" dirty="0">
                <a:solidFill>
                  <a:srgbClr val="000000"/>
                </a:solidFill>
              </a:rPr>
              <a:t> </a:t>
            </a:r>
            <a:r>
              <a:rPr lang="en-US" sz="2800" dirty="0" err="1">
                <a:solidFill>
                  <a:srgbClr val="000000"/>
                </a:solidFill>
              </a:rPr>
              <a:t>và</a:t>
            </a:r>
            <a:r>
              <a:rPr lang="en-US" sz="2800" dirty="0">
                <a:solidFill>
                  <a:srgbClr val="000000"/>
                </a:solidFill>
              </a:rPr>
              <a:t> </a:t>
            </a:r>
            <a:r>
              <a:rPr lang="en-US" sz="2800" dirty="0" err="1">
                <a:solidFill>
                  <a:srgbClr val="000000"/>
                </a:solidFill>
              </a:rPr>
              <a:t>bảng</a:t>
            </a:r>
            <a:r>
              <a:rPr lang="en-US" sz="2800" dirty="0">
                <a:solidFill>
                  <a:srgbClr val="000000"/>
                </a:solidFill>
              </a:rPr>
              <a:t> </a:t>
            </a:r>
            <a:r>
              <a:rPr lang="en-US" sz="2800" dirty="0" err="1">
                <a:solidFill>
                  <a:srgbClr val="000000"/>
                </a:solidFill>
              </a:rPr>
              <a:t>số</a:t>
            </a:r>
            <a:r>
              <a:rPr lang="en-US" sz="2800" dirty="0">
                <a:solidFill>
                  <a:srgbClr val="000000"/>
                </a:solidFill>
              </a:rPr>
              <a:t> </a:t>
            </a:r>
            <a:r>
              <a:rPr lang="en-US" sz="2800" dirty="0" err="1">
                <a:solidFill>
                  <a:srgbClr val="000000"/>
                </a:solidFill>
              </a:rPr>
              <a:t>liệu</a:t>
            </a:r>
            <a:r>
              <a:rPr lang="en-US" sz="2800" dirty="0">
                <a:solidFill>
                  <a:srgbClr val="000000"/>
                </a:solidFill>
              </a:rPr>
              <a:t> </a:t>
            </a:r>
            <a:r>
              <a:rPr lang="en-US" sz="2800" dirty="0" err="1">
                <a:solidFill>
                  <a:srgbClr val="000000"/>
                </a:solidFill>
              </a:rPr>
              <a:t>thống</a:t>
            </a:r>
            <a:r>
              <a:rPr lang="en-US" sz="2800" dirty="0">
                <a:solidFill>
                  <a:srgbClr val="000000"/>
                </a:solidFill>
              </a:rPr>
              <a:t> </a:t>
            </a:r>
            <a:r>
              <a:rPr lang="en-US" sz="2800" dirty="0" err="1">
                <a:solidFill>
                  <a:srgbClr val="000000"/>
                </a:solidFill>
              </a:rPr>
              <a:t>kê</a:t>
            </a:r>
            <a:endParaRPr lang="en-US" sz="2800" dirty="0">
              <a:solidFill>
                <a:srgbClr val="000000"/>
              </a:solidFill>
            </a:endParaRPr>
          </a:p>
          <a:p>
            <a:pPr marL="285750" indent="-285750" algn="just">
              <a:buClr>
                <a:schemeClr val="accent6">
                  <a:lumMod val="50000"/>
                </a:schemeClr>
              </a:buClr>
              <a:buFont typeface="Wingdings" panose="05000000000000000000" pitchFamily="2" charset="2"/>
              <a:buChar char="ü"/>
            </a:pPr>
            <a:r>
              <a:rPr lang="en-US" sz="2800" dirty="0" err="1">
                <a:solidFill>
                  <a:srgbClr val="000000"/>
                </a:solidFill>
              </a:rPr>
              <a:t>Đọc</a:t>
            </a:r>
            <a:r>
              <a:rPr lang="en-US" sz="2800" dirty="0">
                <a:solidFill>
                  <a:srgbClr val="000000"/>
                </a:solidFill>
              </a:rPr>
              <a:t> </a:t>
            </a:r>
            <a:r>
              <a:rPr lang="en-US" sz="2800" dirty="0" err="1">
                <a:solidFill>
                  <a:srgbClr val="000000"/>
                </a:solidFill>
              </a:rPr>
              <a:t>thông</a:t>
            </a:r>
            <a:r>
              <a:rPr lang="en-US" sz="2800" dirty="0">
                <a:solidFill>
                  <a:srgbClr val="000000"/>
                </a:solidFill>
              </a:rPr>
              <a:t> tin</a:t>
            </a:r>
          </a:p>
        </p:txBody>
      </p:sp>
      <p:sp>
        <p:nvSpPr>
          <p:cNvPr id="24" name="TextBox 23">
            <a:extLst>
              <a:ext uri="{FF2B5EF4-FFF2-40B4-BE49-F238E27FC236}">
                <a16:creationId xmlns:a16="http://schemas.microsoft.com/office/drawing/2014/main" xmlns="" id="{309BD9DA-FB98-47AA-847F-0B124D052CF1}"/>
              </a:ext>
            </a:extLst>
          </p:cNvPr>
          <p:cNvSpPr txBox="1"/>
          <p:nvPr/>
        </p:nvSpPr>
        <p:spPr>
          <a:xfrm>
            <a:off x="1043763" y="4387782"/>
            <a:ext cx="2427573" cy="1384995"/>
          </a:xfrm>
          <a:prstGeom prst="rect">
            <a:avLst/>
          </a:prstGeom>
          <a:noFill/>
        </p:spPr>
        <p:txBody>
          <a:bodyPr wrap="square" rtlCol="0">
            <a:spAutoFit/>
          </a:bodyPr>
          <a:lstStyle/>
          <a:p>
            <a:pPr marL="285750" indent="-285750" algn="just">
              <a:buClr>
                <a:schemeClr val="accent6">
                  <a:lumMod val="50000"/>
                </a:schemeClr>
              </a:buClr>
              <a:buFont typeface="Wingdings" panose="05000000000000000000" pitchFamily="2" charset="2"/>
              <a:buChar char="ü"/>
            </a:pPr>
            <a:r>
              <a:rPr lang="en-US" sz="2800" dirty="0" err="1">
                <a:solidFill>
                  <a:schemeClr val="accent2">
                    <a:lumMod val="50000"/>
                  </a:schemeClr>
                </a:solidFill>
              </a:rPr>
              <a:t>Tại</a:t>
            </a:r>
            <a:r>
              <a:rPr lang="en-US" sz="2800" dirty="0">
                <a:solidFill>
                  <a:schemeClr val="accent2">
                    <a:lumMod val="50000"/>
                  </a:schemeClr>
                </a:solidFill>
              </a:rPr>
              <a:t> </a:t>
            </a:r>
            <a:r>
              <a:rPr lang="en-US" sz="2800" dirty="0" err="1">
                <a:solidFill>
                  <a:schemeClr val="accent2">
                    <a:lumMod val="50000"/>
                  </a:schemeClr>
                </a:solidFill>
              </a:rPr>
              <a:t>sao</a:t>
            </a:r>
            <a:r>
              <a:rPr lang="en-US" sz="2800" dirty="0">
                <a:solidFill>
                  <a:schemeClr val="accent2">
                    <a:lumMod val="50000"/>
                  </a:schemeClr>
                </a:solidFill>
              </a:rPr>
              <a:t>?</a:t>
            </a:r>
          </a:p>
          <a:p>
            <a:pPr marL="285750" indent="-285750" algn="just">
              <a:buClr>
                <a:schemeClr val="accent6">
                  <a:lumMod val="50000"/>
                </a:schemeClr>
              </a:buClr>
              <a:buFont typeface="Wingdings" panose="05000000000000000000" pitchFamily="2" charset="2"/>
              <a:buChar char="ü"/>
            </a:pPr>
            <a:r>
              <a:rPr lang="en-US" sz="2800" dirty="0" err="1">
                <a:solidFill>
                  <a:schemeClr val="accent2">
                    <a:lumMod val="50000"/>
                  </a:schemeClr>
                </a:solidFill>
              </a:rPr>
              <a:t>Như</a:t>
            </a:r>
            <a:r>
              <a:rPr lang="en-US" sz="2800" dirty="0">
                <a:solidFill>
                  <a:schemeClr val="accent2">
                    <a:lumMod val="50000"/>
                  </a:schemeClr>
                </a:solidFill>
              </a:rPr>
              <a:t> </a:t>
            </a:r>
            <a:r>
              <a:rPr lang="en-US" sz="2800" dirty="0" err="1">
                <a:solidFill>
                  <a:schemeClr val="accent2">
                    <a:lumMod val="50000"/>
                  </a:schemeClr>
                </a:solidFill>
              </a:rPr>
              <a:t>thế</a:t>
            </a:r>
            <a:r>
              <a:rPr lang="en-US" sz="2800" dirty="0">
                <a:solidFill>
                  <a:schemeClr val="accent2">
                    <a:lumMod val="50000"/>
                  </a:schemeClr>
                </a:solidFill>
              </a:rPr>
              <a:t> </a:t>
            </a:r>
            <a:r>
              <a:rPr lang="en-US" sz="2800" dirty="0" err="1">
                <a:solidFill>
                  <a:schemeClr val="accent2">
                    <a:lumMod val="50000"/>
                  </a:schemeClr>
                </a:solidFill>
              </a:rPr>
              <a:t>nào</a:t>
            </a:r>
            <a:r>
              <a:rPr lang="en-US" sz="2800" dirty="0">
                <a:solidFill>
                  <a:schemeClr val="accent2">
                    <a:lumMod val="50000"/>
                  </a:schemeClr>
                </a:solidFill>
              </a:rPr>
              <a:t>?</a:t>
            </a:r>
          </a:p>
          <a:p>
            <a:pPr marL="285750" indent="-285750" algn="just">
              <a:buClr>
                <a:schemeClr val="accent6">
                  <a:lumMod val="50000"/>
                </a:schemeClr>
              </a:buClr>
              <a:buFont typeface="Wingdings" panose="05000000000000000000" pitchFamily="2" charset="2"/>
              <a:buChar char="ü"/>
            </a:pPr>
            <a:r>
              <a:rPr lang="en-US" sz="2800" dirty="0">
                <a:solidFill>
                  <a:schemeClr val="accent2">
                    <a:lumMod val="50000"/>
                  </a:schemeClr>
                </a:solidFill>
              </a:rPr>
              <a:t>Ở </a:t>
            </a:r>
            <a:r>
              <a:rPr lang="en-US" sz="2800" dirty="0" err="1">
                <a:solidFill>
                  <a:schemeClr val="accent2">
                    <a:lumMod val="50000"/>
                  </a:schemeClr>
                </a:solidFill>
              </a:rPr>
              <a:t>đâu</a:t>
            </a:r>
            <a:r>
              <a:rPr lang="en-US" sz="2800" dirty="0">
                <a:solidFill>
                  <a:schemeClr val="accent2">
                    <a:lumMod val="50000"/>
                  </a:schemeClr>
                </a:solidFill>
              </a:rPr>
              <a:t>?</a:t>
            </a:r>
          </a:p>
        </p:txBody>
      </p:sp>
      <p:sp>
        <p:nvSpPr>
          <p:cNvPr id="25" name="Title 1"/>
          <p:cNvSpPr txBox="1">
            <a:spLocks/>
          </p:cNvSpPr>
          <p:nvPr/>
        </p:nvSpPr>
        <p:spPr>
          <a:xfrm>
            <a:off x="19756" y="0"/>
            <a:ext cx="9003396" cy="901217"/>
          </a:xfrm>
          <a:prstGeom prst="rect">
            <a:avLst/>
          </a:prstGeom>
          <a:solidFill>
            <a:srgbClr val="FFFF99"/>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III. TẦM</a:t>
            </a:r>
            <a:r>
              <a:rPr kumimoji="0" lang="en-US" sz="2800" b="0" i="0" u="none" strike="noStrike" kern="1200" cap="none" spc="0" normalizeH="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 QUAN TRỌNG CỦA VIỆC NẮM CÁC KHÁI NIỆM VÀ KĨ NĂNG ĐỊA LÍ</a:t>
            </a:r>
            <a:endParaRPr kumimoji="0" lang="en-US" sz="2800" b="0"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0007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000"/>
                                        <p:tgtEl>
                                          <p:spTgt spid="5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up)">
                                      <p:cBhvr>
                                        <p:cTn id="11" dur="10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wipe(up)">
                                      <p:cBhvr>
                                        <p:cTn id="16" dur="1000"/>
                                        <p:tgtEl>
                                          <p:spTgt spid="2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wipe(up)">
                                      <p:cBhvr>
                                        <p:cTn id="21" dur="1000"/>
                                        <p:tgtEl>
                                          <p:spTgt spid="2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wipe(up)">
                                      <p:cBhvr>
                                        <p:cTn id="26" dur="1000"/>
                                        <p:tgtEl>
                                          <p:spTgt spid="2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3">
                                            <p:txEl>
                                              <p:pRg st="4" end="4"/>
                                            </p:txEl>
                                          </p:spTgt>
                                        </p:tgtEl>
                                        <p:attrNameLst>
                                          <p:attrName>style.visibility</p:attrName>
                                        </p:attrNameLst>
                                      </p:cBhvr>
                                      <p:to>
                                        <p:strVal val="visible"/>
                                      </p:to>
                                    </p:set>
                                    <p:animEffect transition="in" filter="wipe(up)">
                                      <p:cBhvr>
                                        <p:cTn id="31" dur="1000"/>
                                        <p:tgtEl>
                                          <p:spTgt spid="2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down)">
                                      <p:cBhvr>
                                        <p:cTn id="36" dur="1000"/>
                                        <p:tgtEl>
                                          <p:spTgt spid="58"/>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24">
                                            <p:txEl>
                                              <p:pRg st="0" end="0"/>
                                            </p:txEl>
                                          </p:spTgt>
                                        </p:tgtEl>
                                        <p:attrNameLst>
                                          <p:attrName>style.visibility</p:attrName>
                                        </p:attrNameLst>
                                      </p:cBhvr>
                                      <p:to>
                                        <p:strVal val="visible"/>
                                      </p:to>
                                    </p:set>
                                    <p:animEffect transition="in" filter="wipe(up)">
                                      <p:cBhvr>
                                        <p:cTn id="40" dur="1000"/>
                                        <p:tgtEl>
                                          <p:spTgt spid="2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4">
                                            <p:txEl>
                                              <p:pRg st="1" end="1"/>
                                            </p:txEl>
                                          </p:spTgt>
                                        </p:tgtEl>
                                        <p:attrNameLst>
                                          <p:attrName>style.visibility</p:attrName>
                                        </p:attrNameLst>
                                      </p:cBhvr>
                                      <p:to>
                                        <p:strVal val="visible"/>
                                      </p:to>
                                    </p:set>
                                    <p:animEffect transition="in" filter="wipe(up)">
                                      <p:cBhvr>
                                        <p:cTn id="45" dur="1000"/>
                                        <p:tgtEl>
                                          <p:spTgt spid="24">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4">
                                            <p:txEl>
                                              <p:pRg st="2" end="2"/>
                                            </p:txEl>
                                          </p:spTgt>
                                        </p:tgtEl>
                                        <p:attrNameLst>
                                          <p:attrName>style.visibility</p:attrName>
                                        </p:attrNameLst>
                                      </p:cBhvr>
                                      <p:to>
                                        <p:strVal val="visible"/>
                                      </p:to>
                                    </p:set>
                                    <p:animEffect transition="in" filter="wipe(up)">
                                      <p:cBhvr>
                                        <p:cTn id="50" dur="10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itle 1"/>
          <p:cNvSpPr txBox="1">
            <a:spLocks/>
          </p:cNvSpPr>
          <p:nvPr/>
        </p:nvSpPr>
        <p:spPr>
          <a:xfrm>
            <a:off x="1543756"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dirty="0">
                <a:solidFill>
                  <a:srgbClr val="1F497D">
                    <a:lumMod val="50000"/>
                  </a:srgbClr>
                </a:solidFill>
                <a:latin typeface="Times New Roman" panose="02020603050405020304" pitchFamily="18" charset="0"/>
                <a:cs typeface="Times New Roman" panose="02020603050405020304" pitchFamily="18" charset="0"/>
              </a:rPr>
              <a:t>III. TẦM QUAN TRỌNG CỦA VIỆC NẮM CÁC KHÁI NIỆM VÀ KĨ NĂNG ĐỊA LÍ</a:t>
            </a:r>
            <a:endParaRPr lang="en-US" sz="2800" dirty="0">
              <a:solidFill>
                <a:srgbClr val="1F497D">
                  <a:lumMod val="50000"/>
                </a:srgbClr>
              </a:solidFill>
              <a:latin typeface="Times New Roman" panose="02020603050405020304" pitchFamily="18" charset="0"/>
              <a:cs typeface="Times New Roman" panose="02020603050405020304" pitchFamily="18" charset="0"/>
            </a:endParaRPr>
          </a:p>
        </p:txBody>
      </p:sp>
      <p:sp>
        <p:nvSpPr>
          <p:cNvPr id="311" name="Rounded Rectangle 310"/>
          <p:cNvSpPr/>
          <p:nvPr/>
        </p:nvSpPr>
        <p:spPr>
          <a:xfrm>
            <a:off x="2286000" y="2286000"/>
            <a:ext cx="7848600" cy="2514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pPr>
            <a:r>
              <a:rPr lang="nl-NL"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Việc nắm được các khái niệm và kĩ năng địa lí có vai trò quan trọng như thế nào trong cuộc sống</a:t>
            </a:r>
            <a:r>
              <a:rPr lang="nl-NL"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nl-NL"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pPr>
            <a:r>
              <a:rPr lang="nl-NL"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Em hãy </a:t>
            </a:r>
            <a:r>
              <a:rPr lang="nl-NL"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cho</a:t>
            </a:r>
            <a:r>
              <a:rPr lang="nl-NL"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ví dụ về việc vận dụng kiến thức và kĩ năng địa lí vào cuộc </a:t>
            </a:r>
            <a:r>
              <a:rPr lang="vi-VN"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sống.</a:t>
            </a:r>
            <a:endParaRPr lang="en-US"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0926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70848" y="-11113"/>
            <a:ext cx="9126503" cy="1031875"/>
          </a:xfrm>
          <a:prstGeom prst="rect">
            <a:avLst/>
          </a:prstGeom>
        </p:spPr>
      </p:pic>
      <p:sp>
        <p:nvSpPr>
          <p:cNvPr id="4" name="Date Placeholder 3"/>
          <p:cNvSpPr>
            <a:spLocks noGrp="1"/>
          </p:cNvSpPr>
          <p:nvPr>
            <p:ph type="dt" sz="half" idx="10"/>
          </p:nvPr>
        </p:nvSpPr>
        <p:spPr/>
        <p:txBody>
          <a:bodyPr/>
          <a:lstStyle/>
          <a:p>
            <a:pPr defTabSz="685800" fontAlgn="base">
              <a:spcBef>
                <a:spcPct val="0"/>
              </a:spcBef>
              <a:spcAft>
                <a:spcPct val="0"/>
              </a:spcAft>
              <a:defRPr/>
            </a:pPr>
            <a:fld id="{33C203FF-8DA8-4743-8F39-EF64932F1A64}" type="datetime1">
              <a:rPr lang="en-US" smtClean="0">
                <a:solidFill>
                  <a:srgbClr val="000000"/>
                </a:solidFill>
              </a:rPr>
              <a:pPr defTabSz="685800" fontAlgn="base">
                <a:spcBef>
                  <a:spcPct val="0"/>
                </a:spcBef>
                <a:spcAft>
                  <a:spcPct val="0"/>
                </a:spcAft>
                <a:defRPr/>
              </a:pPr>
              <a:t>07/09/2021</a:t>
            </a:fld>
            <a:endParaRPr lang="en-US">
              <a:solidFill>
                <a:srgbClr val="000000"/>
              </a:solidFill>
            </a:endParaRPr>
          </a:p>
        </p:txBody>
      </p:sp>
      <p:sp>
        <p:nvSpPr>
          <p:cNvPr id="5" name="Slide Number Placeholder 4"/>
          <p:cNvSpPr>
            <a:spLocks noGrp="1"/>
          </p:cNvSpPr>
          <p:nvPr>
            <p:ph type="sldNum" sz="quarter" idx="12"/>
          </p:nvPr>
        </p:nvSpPr>
        <p:spPr/>
        <p:txBody>
          <a:bodyPr/>
          <a:lstStyle/>
          <a:p>
            <a:pPr defTabSz="685800" fontAlgn="base">
              <a:spcBef>
                <a:spcPct val="0"/>
              </a:spcBef>
              <a:spcAft>
                <a:spcPct val="0"/>
              </a:spcAft>
              <a:defRPr/>
            </a:pPr>
            <a:fld id="{2947C1D5-D816-48E8-BE53-E67E264E4F05}" type="slidenum">
              <a:rPr lang="en-US" altLang="en-US" smtClean="0">
                <a:solidFill>
                  <a:srgbClr val="000000"/>
                </a:solidFill>
              </a:rPr>
              <a:pPr defTabSz="685800" fontAlgn="base">
                <a:spcBef>
                  <a:spcPct val="0"/>
                </a:spcBef>
                <a:spcAft>
                  <a:spcPct val="0"/>
                </a:spcAft>
                <a:defRPr/>
              </a:pPr>
              <a:t>18</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1600201" y="1524000"/>
            <a:ext cx="9067799" cy="5222875"/>
          </a:xfrm>
          <a:prstGeom prst="rect">
            <a:avLst/>
          </a:prstGeom>
        </p:spPr>
      </p:pic>
      <p:sp>
        <p:nvSpPr>
          <p:cNvPr id="9" name="Rounded Rectangle 8"/>
          <p:cNvSpPr/>
          <p:nvPr/>
        </p:nvSpPr>
        <p:spPr>
          <a:xfrm>
            <a:off x="1524000" y="912812"/>
            <a:ext cx="9144000"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tx2"/>
                </a:solidFill>
                <a:latin typeface="Times New Roman" panose="02020603050405020304" pitchFamily="18" charset="0"/>
                <a:cs typeface="Times New Roman" panose="02020603050405020304" pitchFamily="18" charset="0"/>
              </a:rPr>
              <a:t>Ví dụ</a:t>
            </a:r>
            <a:r>
              <a:rPr lang="nl-NL" sz="26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về việc vận dụng kiến thức và kĩ năng địa lí vào cuộc </a:t>
            </a:r>
            <a:r>
              <a:rPr lang="vi-VN" sz="26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sống</a:t>
            </a:r>
            <a:endParaRPr lang="en-US" sz="26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979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200400" y="1143000"/>
          <a:ext cx="6071870" cy="1464564"/>
        </p:xfrm>
        <a:graphic>
          <a:graphicData uri="http://schemas.openxmlformats.org/drawingml/2006/table">
            <a:tbl>
              <a:tblPr firstRow="1" firstCol="1" bandRow="1"/>
              <a:tblGrid>
                <a:gridCol w="2139315">
                  <a:extLst>
                    <a:ext uri="{9D8B030D-6E8A-4147-A177-3AD203B41FA5}">
                      <a16:colId xmlns:a16="http://schemas.microsoft.com/office/drawing/2014/main" xmlns="" val="3011642839"/>
                    </a:ext>
                  </a:extLst>
                </a:gridCol>
                <a:gridCol w="1965960">
                  <a:extLst>
                    <a:ext uri="{9D8B030D-6E8A-4147-A177-3AD203B41FA5}">
                      <a16:colId xmlns:a16="http://schemas.microsoft.com/office/drawing/2014/main" xmlns="" val="2581681305"/>
                    </a:ext>
                  </a:extLst>
                </a:gridCol>
                <a:gridCol w="1966595">
                  <a:extLst>
                    <a:ext uri="{9D8B030D-6E8A-4147-A177-3AD203B41FA5}">
                      <a16:colId xmlns:a16="http://schemas.microsoft.com/office/drawing/2014/main" xmlns="" val="3837998019"/>
                    </a:ext>
                  </a:extLst>
                </a:gridCol>
              </a:tblGrid>
              <a:tr h="0">
                <a:tc gridSpan="3">
                  <a:txBody>
                    <a:bodyPr/>
                    <a:lstStyle/>
                    <a:p>
                      <a:pPr marR="194310" algn="ctr">
                        <a:lnSpc>
                          <a:spcPct val="115000"/>
                        </a:lnSpc>
                        <a:spcBef>
                          <a:spcPts val="600"/>
                        </a:spcBef>
                        <a:spcAft>
                          <a:spcPts val="600"/>
                        </a:spcAft>
                      </a:pPr>
                      <a:r>
                        <a:rPr lang="en-US" sz="1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p>
                      <a:pPr marR="194310" algn="ctr">
                        <a:lnSpc>
                          <a:spcPct val="115000"/>
                        </a:lnSpc>
                        <a:spcBef>
                          <a:spcPts val="600"/>
                        </a:spcBef>
                        <a:spcAft>
                          <a:spcPts val="600"/>
                        </a:spcAft>
                      </a:pPr>
                      <a:r>
                        <a:rPr lang="en-US" sz="1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609593452"/>
                  </a:ext>
                </a:extLst>
              </a:tr>
              <a:tr h="0">
                <a:tc>
                  <a:txBody>
                    <a:bodyPr/>
                    <a:lstStyle/>
                    <a:p>
                      <a:pPr marR="194310" algn="ctr">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 các kiến thức địa lí trong chương trình địa lí 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4310" algn="ctr">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 thức địa lí đó có lợi ích gì?</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4310" algn="ctr">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đã sử dụng kiến thức địa lí trong cuộc sống như thế nào?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99641042"/>
                  </a:ext>
                </a:extLst>
              </a:tr>
              <a:tr h="0">
                <a:tc>
                  <a:txBody>
                    <a:bodyPr/>
                    <a:lstStyle/>
                    <a:p>
                      <a:pPr marR="194310">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4310">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4310">
                        <a:lnSpc>
                          <a:spcPct val="115000"/>
                        </a:lnSpc>
                        <a:spcBef>
                          <a:spcPts val="600"/>
                        </a:spcBef>
                        <a:spcAft>
                          <a:spcPts val="600"/>
                        </a:spcAft>
                      </a:pPr>
                      <a:r>
                        <a:rPr lang="en-US" sz="1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3350700"/>
                  </a:ext>
                </a:extLst>
              </a:tr>
            </a:tbl>
          </a:graphicData>
        </a:graphic>
      </p:graphicFrame>
      <p:pic>
        <p:nvPicPr>
          <p:cNvPr id="3" name="Picture 2"/>
          <p:cNvPicPr>
            <a:picLocks noChangeAspect="1"/>
          </p:cNvPicPr>
          <p:nvPr/>
        </p:nvPicPr>
        <p:blipFill>
          <a:blip r:embed="rId2"/>
          <a:stretch>
            <a:fillRect/>
          </a:stretch>
        </p:blipFill>
        <p:spPr>
          <a:xfrm>
            <a:off x="1524001" y="0"/>
            <a:ext cx="9220200" cy="6858000"/>
          </a:xfrm>
          <a:prstGeom prst="rect">
            <a:avLst/>
          </a:prstGeom>
        </p:spPr>
      </p:pic>
    </p:spTree>
    <p:extLst>
      <p:ext uri="{BB962C8B-B14F-4D97-AF65-F5344CB8AC3E}">
        <p14:creationId xmlns:p14="http://schemas.microsoft.com/office/powerpoint/2010/main" val="2684273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245" y="862885"/>
            <a:ext cx="11127347" cy="3139321"/>
          </a:xfrm>
          <a:prstGeom prst="rect">
            <a:avLst/>
          </a:prstGeom>
          <a:solidFill>
            <a:srgbClr val="FFFFCC"/>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itchFamily="18" charset="0"/>
                <a:cs typeface="Times New Roman" pitchFamily="18" charset="0"/>
              </a:rPr>
              <a:t>ĐỊA LÍ 6</a:t>
            </a:r>
          </a:p>
          <a:p>
            <a:pPr algn="ctr">
              <a:defRPr/>
            </a:pPr>
            <a:r>
              <a:rPr lang="nl-NL" sz="6600" b="1" dirty="0" smtClean="0">
                <a:solidFill>
                  <a:srgbClr val="FF0000"/>
                </a:solidFill>
                <a:latin typeface="Times New Roman" panose="02020603050405020304" pitchFamily="18" charset="0"/>
                <a:cs typeface="Times New Roman" panose="02020603050405020304" pitchFamily="18" charset="0"/>
              </a:rPr>
              <a:t>BÀI </a:t>
            </a:r>
            <a:r>
              <a:rPr lang="nl-NL" sz="6600" b="1" dirty="0">
                <a:solidFill>
                  <a:srgbClr val="FF0000"/>
                </a:solidFill>
                <a:latin typeface="Times New Roman" panose="02020603050405020304" pitchFamily="18" charset="0"/>
                <a:cs typeface="Times New Roman" panose="02020603050405020304" pitchFamily="18" charset="0"/>
              </a:rPr>
              <a:t>MỞ ĐẦU - TẠI SAO CẦN HỌC ĐỊA LÍ</a:t>
            </a:r>
            <a:r>
              <a:rPr lang="nl-NL" sz="6600" b="1" dirty="0" smtClean="0">
                <a:solidFill>
                  <a:srgbClr val="FF0000"/>
                </a:solidFill>
                <a:latin typeface="Times New Roman" panose="02020603050405020304" pitchFamily="18" charset="0"/>
                <a:cs typeface="Times New Roman" panose="02020603050405020304" pitchFamily="18" charset="0"/>
              </a:rPr>
              <a:t>?</a:t>
            </a:r>
            <a:endParaRPr lang="en-US" sz="6600" b="1" dirty="0">
              <a:ln w="1143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52429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43756" y="0"/>
            <a:ext cx="9124244" cy="1295400"/>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3200" dirty="0">
                <a:solidFill>
                  <a:srgbClr val="1F497D">
                    <a:lumMod val="50000"/>
                  </a:srgbClr>
                </a:solidFill>
                <a:latin typeface="Times New Roman" panose="02020603050405020304" pitchFamily="18" charset="0"/>
                <a:cs typeface="Times New Roman" panose="02020603050405020304" pitchFamily="18" charset="0"/>
              </a:rPr>
              <a:t>Em hãy viết một đoạn văn trình bày những hiểu biết của mình về vai trò, ý nghĩa của việc học môn Địa lí.</a:t>
            </a:r>
          </a:p>
        </p:txBody>
      </p:sp>
      <p:sp>
        <p:nvSpPr>
          <p:cNvPr id="3" name="Rectangle 2"/>
          <p:cNvSpPr/>
          <p:nvPr/>
        </p:nvSpPr>
        <p:spPr>
          <a:xfrm>
            <a:off x="2895600" y="1447800"/>
            <a:ext cx="7391400" cy="1569660"/>
          </a:xfrm>
          <a:prstGeom prst="rect">
            <a:avLst/>
          </a:prstGeom>
        </p:spPr>
        <p:txBody>
          <a:bodyPr wrap="square">
            <a:spAutoFit/>
          </a:bodyPr>
          <a:lstStyle/>
          <a:p>
            <a:pPr marL="457200" indent="-457200">
              <a:buFontTx/>
              <a:buChar char="-"/>
            </a:pPr>
            <a:r>
              <a:rPr lang="vi-VN" sz="3200" dirty="0">
                <a:solidFill>
                  <a:srgbClr val="1F497D"/>
                </a:solidFill>
                <a:latin typeface="Times New Roman" panose="02020603050405020304" pitchFamily="18" charset="0"/>
                <a:cs typeface="Times New Roman" panose="02020603050405020304" pitchFamily="18" charset="0"/>
              </a:rPr>
              <a:t>Đoạn văn từ 7 – 10 câu</a:t>
            </a:r>
          </a:p>
          <a:p>
            <a:pPr marL="457200" indent="-457200">
              <a:buFontTx/>
              <a:buChar char="-"/>
            </a:pPr>
            <a:r>
              <a:rPr lang="vi-VN" sz="3200" dirty="0">
                <a:solidFill>
                  <a:srgbClr val="1F497D"/>
                </a:solidFill>
                <a:latin typeface="Times New Roman" panose="02020603050405020304" pitchFamily="18" charset="0"/>
                <a:cs typeface="Times New Roman" panose="02020603050405020304" pitchFamily="18" charset="0"/>
              </a:rPr>
              <a:t>Trình bày rõ ràng, khoa học, logic</a:t>
            </a:r>
          </a:p>
          <a:p>
            <a:pPr lvl="0"/>
            <a:endParaRPr lang="vi-VN" sz="3200" dirty="0">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3086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9" descr="images1427298_Ha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034" y="152401"/>
            <a:ext cx="4051300" cy="3081867"/>
          </a:xfrm>
          <a:prstGeom prst="rect">
            <a:avLst/>
          </a:prstGeom>
          <a:solidFill>
            <a:srgbClr val="FF0000"/>
          </a:solidFill>
          <a:ln w="28575">
            <a:solidFill>
              <a:srgbClr val="0000FF"/>
            </a:solidFill>
            <a:miter lim="800000"/>
            <a:headEnd/>
            <a:tailEnd/>
          </a:ln>
        </p:spPr>
      </p:pic>
      <p:pic>
        <p:nvPicPr>
          <p:cNvPr id="201736" name="Picture 8" descr="dl7tr060h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965576"/>
            <a:ext cx="4724400" cy="2892425"/>
          </a:xfrm>
          <a:prstGeom prst="rect">
            <a:avLst/>
          </a:prstGeom>
          <a:solidFill>
            <a:srgbClr val="FF0000"/>
          </a:solidFill>
          <a:ln w="28575">
            <a:solidFill>
              <a:srgbClr val="0000FF"/>
            </a:solidFill>
            <a:miter lim="800000"/>
            <a:headEnd/>
            <a:tailEnd/>
          </a:ln>
        </p:spPr>
      </p:pic>
      <p:pic>
        <p:nvPicPr>
          <p:cNvPr id="8" name="Picture 9" descr="Penguin_canh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368" y="152400"/>
            <a:ext cx="4652432" cy="3124200"/>
          </a:xfrm>
          <a:prstGeom prst="rect">
            <a:avLst/>
          </a:prstGeom>
          <a:solidFill>
            <a:srgbClr val="FF0000"/>
          </a:solidFill>
          <a:ln w="28575">
            <a:solidFill>
              <a:srgbClr val="0000FF"/>
            </a:solidFill>
            <a:miter lim="800000"/>
            <a:headEnd/>
            <a:tailEnd/>
          </a:ln>
        </p:spPr>
      </p:pic>
      <p:pic>
        <p:nvPicPr>
          <p:cNvPr id="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965575"/>
            <a:ext cx="4069644" cy="2892425"/>
          </a:xfrm>
          <a:prstGeom prst="rect">
            <a:avLst/>
          </a:prstGeom>
          <a:solidFill>
            <a:srgbClr val="FF0000"/>
          </a:solidFill>
          <a:ln w="28575">
            <a:solidFill>
              <a:srgbClr val="0000FF"/>
            </a:solidFill>
            <a:miter lim="800000"/>
            <a:headEnd/>
            <a:tailEnd/>
          </a:ln>
          <a:effectLst/>
        </p:spPr>
      </p:pic>
      <p:sp>
        <p:nvSpPr>
          <p:cNvPr id="11" name="Rounded Rectangle 10"/>
          <p:cNvSpPr/>
          <p:nvPr/>
        </p:nvSpPr>
        <p:spPr>
          <a:xfrm>
            <a:off x="1524000" y="3048001"/>
            <a:ext cx="9144000" cy="1410141"/>
          </a:xfrm>
          <a:prstGeom prst="roundRect">
            <a:avLst/>
          </a:prstGeom>
          <a:solidFill>
            <a:srgbClr val="FFFFCC"/>
          </a:solidFill>
          <a:ln w="25400" cap="flat" cmpd="sng" algn="ctr">
            <a:solidFill>
              <a:srgbClr val="BBE0E3">
                <a:shade val="50000"/>
              </a:srgbClr>
            </a:solidFill>
            <a:prstDash val="solid"/>
          </a:ln>
          <a:effectLst/>
        </p:spPr>
        <p:txBody>
          <a:bodyPr rtlCol="0" anchor="ctr"/>
          <a:lstStyle/>
          <a:p>
            <a:pPr algn="just">
              <a:spcBef>
                <a:spcPts val="600"/>
              </a:spcBef>
              <a:defRPr/>
            </a:pPr>
            <a:r>
              <a:rPr lang="nl-NL" sz="3000" i="1" kern="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kern="0" dirty="0">
                <a:solidFill>
                  <a:srgbClr val="333399">
                    <a:lumMod val="50000"/>
                  </a:srgbClr>
                </a:solidFill>
                <a:latin typeface="Times New Roman" panose="02020603050405020304" pitchFamily="18" charset="0"/>
                <a:ea typeface="Calibri" panose="020F0502020204030204" pitchFamily="34" charset="0"/>
                <a:cs typeface="Times New Roman" panose="02020603050405020304" pitchFamily="18" charset="0"/>
              </a:rPr>
              <a:t>CHÚC CÁC EM LUÔN YÊU THÍCH MÔN ĐỊA LÍ</a:t>
            </a:r>
          </a:p>
          <a:p>
            <a:pPr algn="just">
              <a:spcBef>
                <a:spcPts val="600"/>
              </a:spcBef>
              <a:defRPr/>
            </a:pPr>
            <a:r>
              <a:rPr lang="en-US" sz="3000" kern="0" dirty="0">
                <a:solidFill>
                  <a:srgbClr val="333399">
                    <a:lumMod val="50000"/>
                  </a:srgbClr>
                </a:solidFill>
                <a:latin typeface="Times New Roman" panose="02020603050405020304" pitchFamily="18" charset="0"/>
                <a:ea typeface="Calibri" panose="020F0502020204030204" pitchFamily="34" charset="0"/>
                <a:cs typeface="Times New Roman" panose="02020603050405020304" pitchFamily="18" charset="0"/>
              </a:rPr>
              <a:t>ĐỂ KHÁM PHÁ NHIỀU KIẾN THỨC VÀ KĨ NĂNG ĐỊA LÍ THÚ VỊ</a:t>
            </a:r>
          </a:p>
        </p:txBody>
      </p:sp>
      <p:sp>
        <p:nvSpPr>
          <p:cNvPr id="2" name="Heart 1"/>
          <p:cNvSpPr/>
          <p:nvPr/>
        </p:nvSpPr>
        <p:spPr>
          <a:xfrm>
            <a:off x="4572000" y="4053196"/>
            <a:ext cx="457200"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821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72DF0FA0-A4FD-4C90-99B6-A1E20957C97C}"/>
              </a:ext>
            </a:extLst>
          </p:cNvPr>
          <p:cNvGrpSpPr/>
          <p:nvPr/>
        </p:nvGrpSpPr>
        <p:grpSpPr>
          <a:xfrm>
            <a:off x="3034143" y="29417"/>
            <a:ext cx="6123709" cy="769441"/>
            <a:chOff x="1399309" y="32676"/>
            <a:chExt cx="9393381" cy="769441"/>
          </a:xfrm>
        </p:grpSpPr>
        <p:sp>
          <p:nvSpPr>
            <p:cNvPr id="28" name="Rectangle: Rounded Corners 27">
              <a:extLst>
                <a:ext uri="{FF2B5EF4-FFF2-40B4-BE49-F238E27FC236}">
                  <a16:creationId xmlns:a16="http://schemas.microsoft.com/office/drawing/2014/main" xmlns="" id="{DA4576C0-3C73-47E9-8CCD-C65FB9773BA2}"/>
                </a:ext>
              </a:extLst>
            </p:cNvPr>
            <p:cNvSpPr/>
            <p:nvPr/>
          </p:nvSpPr>
          <p:spPr>
            <a:xfrm>
              <a:off x="1399309" y="41561"/>
              <a:ext cx="9393381" cy="720436"/>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4D801163-B8BB-467C-80BD-F747E1FCB080}"/>
                </a:ext>
              </a:extLst>
            </p:cNvPr>
            <p:cNvSpPr txBox="1"/>
            <p:nvPr/>
          </p:nvSpPr>
          <p:spPr>
            <a:xfrm>
              <a:off x="2750126" y="32676"/>
              <a:ext cx="6691746" cy="769441"/>
            </a:xfrm>
            <a:prstGeom prst="rect">
              <a:avLst/>
            </a:prstGeom>
            <a:noFill/>
          </p:spPr>
          <p:txBody>
            <a:bodyPr wrap="square" rtlCol="0">
              <a:spAutoFit/>
            </a:bodyPr>
            <a:lstStyle/>
            <a:p>
              <a:pPr algn="ctr"/>
              <a:r>
                <a:rPr lang="en-US" sz="4400" dirty="0">
                  <a:solidFill>
                    <a:srgbClr val="FFFF00"/>
                  </a:solidFill>
                  <a:effectLst>
                    <a:outerShdw blurRad="38100" dist="38100" dir="2700000" algn="tl">
                      <a:srgbClr val="000000">
                        <a:alpha val="43137"/>
                      </a:srgbClr>
                    </a:outerShdw>
                  </a:effectLst>
                  <a:latin typeface="+mj-lt"/>
                </a:rPr>
                <a:t>NỘI DUNG</a:t>
              </a:r>
            </a:p>
          </p:txBody>
        </p:sp>
      </p:grpSp>
      <p:pic>
        <p:nvPicPr>
          <p:cNvPr id="20" name="Picture 9" descr="054">
            <a:extLst>
              <a:ext uri="{FF2B5EF4-FFF2-40B4-BE49-F238E27FC236}">
                <a16:creationId xmlns:a16="http://schemas.microsoft.com/office/drawing/2014/main" xmlns="" id="{F80DAEBD-35CB-463A-BDF0-0271DA0AB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24" y="398520"/>
            <a:ext cx="1490539" cy="216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BOOK3D.GIF">
            <a:extLst>
              <a:ext uri="{FF2B5EF4-FFF2-40B4-BE49-F238E27FC236}">
                <a16:creationId xmlns:a16="http://schemas.microsoft.com/office/drawing/2014/main" xmlns="" id="{D365AC03-3436-4CA4-8DF5-52797F2FE8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5170574"/>
            <a:ext cx="23622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COMPASS.GIF">
            <a:extLst>
              <a:ext uri="{FF2B5EF4-FFF2-40B4-BE49-F238E27FC236}">
                <a16:creationId xmlns:a16="http://schemas.microsoft.com/office/drawing/2014/main" xmlns="" id="{15C7A986-9FEB-4474-A5D0-25946E46C5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4560974"/>
            <a:ext cx="8382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lowchart: Connector 33">
            <a:extLst>
              <a:ext uri="{FF2B5EF4-FFF2-40B4-BE49-F238E27FC236}">
                <a16:creationId xmlns:a16="http://schemas.microsoft.com/office/drawing/2014/main" xmlns="" id="{ADF57426-BE08-4C94-B5D2-0F5AC0BD15C5}"/>
              </a:ext>
            </a:extLst>
          </p:cNvPr>
          <p:cNvSpPr/>
          <p:nvPr/>
        </p:nvSpPr>
        <p:spPr>
          <a:xfrm>
            <a:off x="8743856" y="5365837"/>
            <a:ext cx="1085944" cy="1042819"/>
          </a:xfrm>
          <a:prstGeom prst="flowChartConnector">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9Slide03 AllRoundGothic" panose="020B0703020202020104" pitchFamily="34" charset="0"/>
              </a:rPr>
              <a:t>01</a:t>
            </a:r>
          </a:p>
        </p:txBody>
      </p:sp>
      <p:sp>
        <p:nvSpPr>
          <p:cNvPr id="35" name="Flowchart: Connector 34">
            <a:extLst>
              <a:ext uri="{FF2B5EF4-FFF2-40B4-BE49-F238E27FC236}">
                <a16:creationId xmlns:a16="http://schemas.microsoft.com/office/drawing/2014/main" xmlns="" id="{23727A62-BE70-4BE2-8CF5-E53E84B520EB}"/>
              </a:ext>
            </a:extLst>
          </p:cNvPr>
          <p:cNvSpPr/>
          <p:nvPr/>
        </p:nvSpPr>
        <p:spPr>
          <a:xfrm>
            <a:off x="9829800" y="3067878"/>
            <a:ext cx="1085944" cy="1042819"/>
          </a:xfrm>
          <a:prstGeom prst="flowChartConnec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9Slide03 AllRoundGothic" panose="020B0703020202020104" pitchFamily="34" charset="0"/>
              </a:rPr>
              <a:t>02</a:t>
            </a:r>
          </a:p>
        </p:txBody>
      </p:sp>
      <p:sp>
        <p:nvSpPr>
          <p:cNvPr id="37" name="Rectangle: Rounded Corners 36">
            <a:extLst>
              <a:ext uri="{FF2B5EF4-FFF2-40B4-BE49-F238E27FC236}">
                <a16:creationId xmlns:a16="http://schemas.microsoft.com/office/drawing/2014/main" xmlns="" id="{B6F103A1-7A07-43B1-B90B-3FB6355D81E5}"/>
              </a:ext>
            </a:extLst>
          </p:cNvPr>
          <p:cNvSpPr/>
          <p:nvPr/>
        </p:nvSpPr>
        <p:spPr>
          <a:xfrm>
            <a:off x="1545264" y="2851987"/>
            <a:ext cx="7725709" cy="143691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Vai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Địa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cuộc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sống</a:t>
            </a:r>
            <a:endParaRPr lang="en-US" sz="4000" b="1" dirty="0">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xmlns="" id="{08AAE81D-1BB0-47E8-9611-0DE3B18C9679}"/>
              </a:ext>
            </a:extLst>
          </p:cNvPr>
          <p:cNvSpPr/>
          <p:nvPr/>
        </p:nvSpPr>
        <p:spPr>
          <a:xfrm>
            <a:off x="204716" y="4973385"/>
            <a:ext cx="8348307" cy="1436914"/>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Sự</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thú</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việc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học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môn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Địa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lí</a:t>
            </a:r>
            <a:endParaRPr lang="en-US" sz="4000" b="1" dirty="0">
              <a:latin typeface="Arial" panose="020B0604020202020204" pitchFamily="34" charset="0"/>
              <a:cs typeface="Arial" panose="020B0604020202020204" pitchFamily="34" charset="0"/>
            </a:endParaRPr>
          </a:p>
        </p:txBody>
      </p:sp>
      <p:sp>
        <p:nvSpPr>
          <p:cNvPr id="39" name="Flowchart: Connector 38">
            <a:extLst>
              <a:ext uri="{FF2B5EF4-FFF2-40B4-BE49-F238E27FC236}">
                <a16:creationId xmlns:a16="http://schemas.microsoft.com/office/drawing/2014/main" xmlns="" id="{8B59A1EE-EE80-4804-8439-D20CFBDB95BB}"/>
              </a:ext>
            </a:extLst>
          </p:cNvPr>
          <p:cNvSpPr/>
          <p:nvPr/>
        </p:nvSpPr>
        <p:spPr>
          <a:xfrm>
            <a:off x="10544129" y="1229654"/>
            <a:ext cx="1085942" cy="1042783"/>
          </a:xfrm>
          <a:prstGeom prst="flowChartConnector">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latin typeface="#9Slide03 AllRoundGothic" panose="020B0703020202020104" pitchFamily="34" charset="0"/>
              </a:rPr>
              <a:t>03</a:t>
            </a:r>
            <a:endParaRPr lang="en-US" sz="4400" dirty="0">
              <a:latin typeface="#9Slide03 AllRoundGothic" panose="020B0703020202020104" pitchFamily="34" charset="0"/>
            </a:endParaRPr>
          </a:p>
        </p:txBody>
      </p:sp>
      <p:sp>
        <p:nvSpPr>
          <p:cNvPr id="40" name="Rectangle: Rounded Corners 39">
            <a:extLst>
              <a:ext uri="{FF2B5EF4-FFF2-40B4-BE49-F238E27FC236}">
                <a16:creationId xmlns:a16="http://schemas.microsoft.com/office/drawing/2014/main" xmlns="" id="{185CA5A0-30D3-4EFD-830E-5E90FBB2538E}"/>
              </a:ext>
            </a:extLst>
          </p:cNvPr>
          <p:cNvSpPr/>
          <p:nvPr/>
        </p:nvSpPr>
        <p:spPr>
          <a:xfrm>
            <a:off x="2265528" y="1146178"/>
            <a:ext cx="7937791" cy="143691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Tầm</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quan</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trọng</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việc</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nắm</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khái</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niệm</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kĩ</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năng</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Địa</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lí</a:t>
            </a: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68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right)">
                                      <p:cBhvr>
                                        <p:cTn id="12" dur="1000"/>
                                        <p:tgtEl>
                                          <p:spTgt spid="34"/>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right)">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right)">
                                      <p:cBhvr>
                                        <p:cTn id="21" dur="1000"/>
                                        <p:tgtEl>
                                          <p:spTgt spid="35"/>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right)">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right)">
                                      <p:cBhvr>
                                        <p:cTn id="30" dur="1000"/>
                                        <p:tgtEl>
                                          <p:spTgt spid="39"/>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right)">
                                      <p:cBhvr>
                                        <p:cTn id="34"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72776" y="1425742"/>
            <a:ext cx="3596525" cy="5129604"/>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just">
              <a:lnSpc>
                <a:spcPct val="115000"/>
              </a:lnSpc>
            </a:pPr>
            <a:r>
              <a:rPr lang="nl-NL" dirty="0" smtClean="0">
                <a:solidFill>
                  <a:schemeClr val="tx2"/>
                </a:solidFill>
                <a:latin typeface="Times New Roman" panose="02020603050405020304" pitchFamily="18" charset="0"/>
                <a:ea typeface="Calibri" panose="020F0502020204030204" pitchFamily="34" charset="0"/>
              </a:rPr>
              <a:t>    Em hãy nêu một số câu ca dao, tục ngữ, sự kiện, câu chuyện, ví dụ ... liên quan đến hiện tượng địa lí. </a:t>
            </a:r>
            <a:endParaRPr lang="en-US" dirty="0">
              <a:solidFill>
                <a:schemeClr val="tx2"/>
              </a:solidFill>
              <a:latin typeface="Times New Roman" panose="02020603050405020304" pitchFamily="18" charset="0"/>
              <a:ea typeface="Calibri" panose="020F0502020204030204" pitchFamily="34" charset="0"/>
            </a:endParaRPr>
          </a:p>
        </p:txBody>
      </p:sp>
      <p:pic>
        <p:nvPicPr>
          <p:cNvPr id="3" name="Content Placeholder 3"/>
          <p:cNvPicPr>
            <a:picLocks noChangeAspect="1"/>
          </p:cNvPicPr>
          <p:nvPr/>
        </p:nvPicPr>
        <p:blipFill rotWithShape="1">
          <a:blip r:embed="rId2"/>
          <a:srcRect l="5634" b="6137"/>
          <a:stretch/>
        </p:blipFill>
        <p:spPr>
          <a:xfrm>
            <a:off x="772733" y="2189409"/>
            <a:ext cx="5105400" cy="3889022"/>
          </a:xfrm>
          <a:prstGeom prst="rect">
            <a:avLst/>
          </a:prstGeom>
        </p:spPr>
      </p:pic>
      <p:sp>
        <p:nvSpPr>
          <p:cNvPr id="4" name="Title 1"/>
          <p:cNvSpPr txBox="1">
            <a:spLocks/>
          </p:cNvSpPr>
          <p:nvPr/>
        </p:nvSpPr>
        <p:spPr>
          <a:xfrm>
            <a:off x="0" y="0"/>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rPr>
              <a:t>I. SỰ LÍ THÚ CỦA VIỆC HỌC MÔN ĐỊA LÍ</a:t>
            </a:r>
            <a:endParaRPr kumimoji="0" lang="en-US" sz="3200" b="0"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842228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0" y="152400"/>
            <a:ext cx="8953500" cy="1569660"/>
          </a:xfrm>
          <a:prstGeom prst="rect">
            <a:avLst/>
          </a:prstGeom>
          <a:solidFill>
            <a:schemeClr val="bg1"/>
          </a:solidFill>
        </p:spPr>
        <p:txBody>
          <a:bodyPr wrap="square">
            <a:spAutoFit/>
          </a:bodyPr>
          <a:lstStyle/>
          <a:p>
            <a:pPr lvl="0" algn="just"/>
            <a:r>
              <a:rPr lang="vi-VN" sz="3200" i="1" dirty="0">
                <a:solidFill>
                  <a:srgbClr val="FF0000"/>
                </a:solidFill>
                <a:latin typeface="Times New Roman" panose="02020603050405020304" pitchFamily="18" charset="0"/>
              </a:rPr>
              <a:t>Nếu có kiến thức về địa lí, em sẽ giải thích được các hiện tượng trong những câu ca dao, tục ngữ</a:t>
            </a:r>
            <a:r>
              <a:rPr lang="en-US" sz="3200" i="1" dirty="0">
                <a:solidFill>
                  <a:srgbClr val="FF0000"/>
                </a:solidFill>
              </a:rPr>
              <a:t> ... </a:t>
            </a:r>
            <a:r>
              <a:rPr lang="vi-VN" sz="3200" i="1" dirty="0">
                <a:solidFill>
                  <a:srgbClr val="FF0000"/>
                </a:solidFill>
                <a:latin typeface="Times New Roman" panose="02020603050405020304" pitchFamily="18" charset="0"/>
              </a:rPr>
              <a:t>t</a:t>
            </a:r>
            <a:r>
              <a:rPr lang="vi-VN" sz="3200" i="1" dirty="0">
                <a:solidFill>
                  <a:srgbClr val="FF0000"/>
                </a:solidFill>
                <a:latin typeface="Times New Roman" panose="02020603050405020304" pitchFamily="18" charset="0"/>
              </a:rPr>
              <a:t>rên</a:t>
            </a:r>
          </a:p>
          <a:p>
            <a:pPr lvl="0" algn="just"/>
            <a:endParaRPr lang="en-US" sz="3200" i="1" dirty="0">
              <a:solidFill>
                <a:srgbClr val="4F81BD">
                  <a:lumMod val="75000"/>
                </a:srgbClr>
              </a:solidFill>
            </a:endParaRPr>
          </a:p>
        </p:txBody>
      </p:sp>
      <p:pic>
        <p:nvPicPr>
          <p:cNvPr id="5" name="Picture 4"/>
          <p:cNvPicPr>
            <a:picLocks noChangeAspect="1"/>
          </p:cNvPicPr>
          <p:nvPr/>
        </p:nvPicPr>
        <p:blipFill rotWithShape="1">
          <a:blip r:embed="rId2"/>
          <a:srcRect l="15812" t="21231" r="15666" b="9374"/>
          <a:stretch/>
        </p:blipFill>
        <p:spPr>
          <a:xfrm>
            <a:off x="1540933" y="1219201"/>
            <a:ext cx="9144000" cy="5438927"/>
          </a:xfrm>
          <a:prstGeom prst="rect">
            <a:avLst/>
          </a:prstGeom>
        </p:spPr>
      </p:pic>
    </p:spTree>
    <p:extLst>
      <p:ext uri="{BB962C8B-B14F-4D97-AF65-F5344CB8AC3E}">
        <p14:creationId xmlns:p14="http://schemas.microsoft.com/office/powerpoint/2010/main" val="1014438538"/>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txBox="1">
            <a:spLocks/>
          </p:cNvSpPr>
          <p:nvPr/>
        </p:nvSpPr>
        <p:spPr>
          <a:xfrm>
            <a:off x="1440125" y="574439"/>
            <a:ext cx="9124244" cy="1022684"/>
          </a:xfrm>
          <a:prstGeom prst="rect">
            <a:avLst/>
          </a:prstGeom>
          <a:solidFill>
            <a:srgbClr val="FFFF9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a:solidFill>
                  <a:srgbClr val="1F497D">
                    <a:lumMod val="50000"/>
                  </a:srgbClr>
                </a:solidFill>
                <a:latin typeface="Times New Roman" panose="02020603050405020304" pitchFamily="18" charset="0"/>
                <a:cs typeface="Times New Roman" panose="02020603050405020304" pitchFamily="18" charset="0"/>
              </a:rPr>
              <a:t>I. SỰ LÍ THÚ CỦA VIỆC HỌC MÔN ĐỊA LÍ</a:t>
            </a:r>
            <a:endParaRPr lang="en-US" sz="3200" dirty="0">
              <a:solidFill>
                <a:srgbClr val="1F497D">
                  <a:lumMod val="50000"/>
                </a:srgb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229600" y="3928917"/>
            <a:ext cx="2438400" cy="369332"/>
          </a:xfrm>
          <a:prstGeom prst="rect">
            <a:avLst/>
          </a:prstGeom>
          <a:noFill/>
        </p:spPr>
        <p:txBody>
          <a:bodyPr wrap="square" rtlCol="0">
            <a:spAutoFit/>
          </a:bodyPr>
          <a:lstStyle/>
          <a:p>
            <a:pPr>
              <a:defRPr/>
            </a:pPr>
            <a:r>
              <a:rPr lang="en-US">
                <a:solidFill>
                  <a:prstClr val="white"/>
                </a:solidFill>
                <a:latin typeface="Calibri"/>
              </a:rPr>
              <a:t>Thượng nguồn sông Mã</a:t>
            </a:r>
            <a:endParaRPr lang="en-US">
              <a:solidFill>
                <a:prstClr val="white"/>
              </a:solidFill>
              <a:latin typeface="Calibri"/>
            </a:endParaRPr>
          </a:p>
        </p:txBody>
      </p:sp>
      <p:pic>
        <p:nvPicPr>
          <p:cNvPr id="12" name="Picture 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9631712" y="297974"/>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5" descr="ALRMCL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6306" y="304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60</a:t>
            </a:r>
          </a:p>
        </p:txBody>
      </p:sp>
      <p:sp>
        <p:nvSpPr>
          <p:cNvPr id="15"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59</a:t>
            </a:r>
          </a:p>
        </p:txBody>
      </p:sp>
      <p:sp>
        <p:nvSpPr>
          <p:cNvPr id="16"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58</a:t>
            </a:r>
          </a:p>
        </p:txBody>
      </p:sp>
      <p:sp>
        <p:nvSpPr>
          <p:cNvPr id="17"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57</a:t>
            </a:r>
          </a:p>
        </p:txBody>
      </p:sp>
      <p:sp>
        <p:nvSpPr>
          <p:cNvPr id="18"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56</a:t>
            </a:r>
          </a:p>
        </p:txBody>
      </p:sp>
      <p:sp>
        <p:nvSpPr>
          <p:cNvPr id="19"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55</a:t>
            </a:r>
          </a:p>
        </p:txBody>
      </p:sp>
      <p:sp>
        <p:nvSpPr>
          <p:cNvPr id="20"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54</a:t>
            </a:r>
          </a:p>
        </p:txBody>
      </p:sp>
      <p:sp>
        <p:nvSpPr>
          <p:cNvPr id="21"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53</a:t>
            </a:r>
          </a:p>
        </p:txBody>
      </p:sp>
      <p:sp>
        <p:nvSpPr>
          <p:cNvPr id="22"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52</a:t>
            </a:r>
          </a:p>
        </p:txBody>
      </p:sp>
      <p:sp>
        <p:nvSpPr>
          <p:cNvPr id="23"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51</a:t>
            </a:r>
          </a:p>
        </p:txBody>
      </p:sp>
      <p:sp>
        <p:nvSpPr>
          <p:cNvPr id="24"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50</a:t>
            </a:r>
          </a:p>
        </p:txBody>
      </p:sp>
      <p:sp>
        <p:nvSpPr>
          <p:cNvPr id="25"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49</a:t>
            </a:r>
          </a:p>
        </p:txBody>
      </p:sp>
      <p:sp>
        <p:nvSpPr>
          <p:cNvPr id="26"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48</a:t>
            </a:r>
          </a:p>
        </p:txBody>
      </p:sp>
      <p:sp>
        <p:nvSpPr>
          <p:cNvPr id="27"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47</a:t>
            </a:r>
          </a:p>
        </p:txBody>
      </p:sp>
      <p:sp>
        <p:nvSpPr>
          <p:cNvPr id="28"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46</a:t>
            </a:r>
          </a:p>
        </p:txBody>
      </p:sp>
      <p:sp>
        <p:nvSpPr>
          <p:cNvPr id="29"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45</a:t>
            </a:r>
          </a:p>
        </p:txBody>
      </p:sp>
      <p:sp>
        <p:nvSpPr>
          <p:cNvPr id="30"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44</a:t>
            </a:r>
          </a:p>
        </p:txBody>
      </p:sp>
      <p:sp>
        <p:nvSpPr>
          <p:cNvPr id="31"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43</a:t>
            </a:r>
          </a:p>
        </p:txBody>
      </p:sp>
      <p:sp>
        <p:nvSpPr>
          <p:cNvPr id="32"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42</a:t>
            </a:r>
          </a:p>
        </p:txBody>
      </p:sp>
      <p:sp>
        <p:nvSpPr>
          <p:cNvPr id="33"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41</a:t>
            </a:r>
          </a:p>
        </p:txBody>
      </p:sp>
      <p:sp>
        <p:nvSpPr>
          <p:cNvPr id="34"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40</a:t>
            </a:r>
          </a:p>
        </p:txBody>
      </p:sp>
      <p:sp>
        <p:nvSpPr>
          <p:cNvPr id="35"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39</a:t>
            </a:r>
          </a:p>
        </p:txBody>
      </p:sp>
      <p:sp>
        <p:nvSpPr>
          <p:cNvPr id="36"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38</a:t>
            </a:r>
          </a:p>
        </p:txBody>
      </p:sp>
      <p:sp>
        <p:nvSpPr>
          <p:cNvPr id="37"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37</a:t>
            </a:r>
          </a:p>
        </p:txBody>
      </p:sp>
      <p:sp>
        <p:nvSpPr>
          <p:cNvPr id="38"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36</a:t>
            </a:r>
          </a:p>
        </p:txBody>
      </p:sp>
      <p:sp>
        <p:nvSpPr>
          <p:cNvPr id="39"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35</a:t>
            </a:r>
          </a:p>
        </p:txBody>
      </p:sp>
      <p:sp>
        <p:nvSpPr>
          <p:cNvPr id="40"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34</a:t>
            </a:r>
          </a:p>
        </p:txBody>
      </p:sp>
      <p:sp>
        <p:nvSpPr>
          <p:cNvPr id="41"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33</a:t>
            </a:r>
          </a:p>
        </p:txBody>
      </p:sp>
      <p:sp>
        <p:nvSpPr>
          <p:cNvPr id="42"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32</a:t>
            </a:r>
          </a:p>
        </p:txBody>
      </p:sp>
      <p:sp>
        <p:nvSpPr>
          <p:cNvPr id="43"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31</a:t>
            </a:r>
          </a:p>
        </p:txBody>
      </p:sp>
      <p:sp>
        <p:nvSpPr>
          <p:cNvPr id="44"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30</a:t>
            </a:r>
          </a:p>
        </p:txBody>
      </p:sp>
      <p:sp>
        <p:nvSpPr>
          <p:cNvPr id="45"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29</a:t>
            </a:r>
          </a:p>
        </p:txBody>
      </p:sp>
      <p:sp>
        <p:nvSpPr>
          <p:cNvPr id="46"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28</a:t>
            </a:r>
          </a:p>
        </p:txBody>
      </p:sp>
      <p:sp>
        <p:nvSpPr>
          <p:cNvPr id="47"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27</a:t>
            </a:r>
          </a:p>
        </p:txBody>
      </p:sp>
      <p:sp>
        <p:nvSpPr>
          <p:cNvPr id="48"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26</a:t>
            </a:r>
          </a:p>
        </p:txBody>
      </p:sp>
      <p:sp>
        <p:nvSpPr>
          <p:cNvPr id="49"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25</a:t>
            </a:r>
          </a:p>
        </p:txBody>
      </p:sp>
      <p:sp>
        <p:nvSpPr>
          <p:cNvPr id="50"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24</a:t>
            </a:r>
          </a:p>
        </p:txBody>
      </p:sp>
      <p:sp>
        <p:nvSpPr>
          <p:cNvPr id="51"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23</a:t>
            </a:r>
          </a:p>
        </p:txBody>
      </p:sp>
      <p:sp>
        <p:nvSpPr>
          <p:cNvPr id="52"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22</a:t>
            </a:r>
          </a:p>
        </p:txBody>
      </p:sp>
      <p:sp>
        <p:nvSpPr>
          <p:cNvPr id="53"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21</a:t>
            </a:r>
          </a:p>
        </p:txBody>
      </p:sp>
      <p:sp>
        <p:nvSpPr>
          <p:cNvPr id="54"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20</a:t>
            </a:r>
          </a:p>
        </p:txBody>
      </p:sp>
      <p:sp>
        <p:nvSpPr>
          <p:cNvPr id="55"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19</a:t>
            </a:r>
          </a:p>
        </p:txBody>
      </p:sp>
      <p:sp>
        <p:nvSpPr>
          <p:cNvPr id="56"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18</a:t>
            </a:r>
          </a:p>
        </p:txBody>
      </p:sp>
      <p:sp>
        <p:nvSpPr>
          <p:cNvPr id="57"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17</a:t>
            </a:r>
          </a:p>
        </p:txBody>
      </p:sp>
      <p:sp>
        <p:nvSpPr>
          <p:cNvPr id="58"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16</a:t>
            </a:r>
          </a:p>
        </p:txBody>
      </p:sp>
      <p:sp>
        <p:nvSpPr>
          <p:cNvPr id="59"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15</a:t>
            </a:r>
          </a:p>
        </p:txBody>
      </p:sp>
      <p:sp>
        <p:nvSpPr>
          <p:cNvPr id="60"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14</a:t>
            </a:r>
          </a:p>
        </p:txBody>
      </p:sp>
      <p:sp>
        <p:nvSpPr>
          <p:cNvPr id="61"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13</a:t>
            </a:r>
          </a:p>
        </p:txBody>
      </p:sp>
      <p:sp>
        <p:nvSpPr>
          <p:cNvPr id="62"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12</a:t>
            </a:r>
          </a:p>
        </p:txBody>
      </p:sp>
      <p:sp>
        <p:nvSpPr>
          <p:cNvPr id="63"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11</a:t>
            </a:r>
          </a:p>
        </p:txBody>
      </p:sp>
      <p:sp>
        <p:nvSpPr>
          <p:cNvPr id="64"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10</a:t>
            </a:r>
          </a:p>
        </p:txBody>
      </p:sp>
      <p:sp>
        <p:nvSpPr>
          <p:cNvPr id="65"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9</a:t>
            </a:r>
          </a:p>
        </p:txBody>
      </p:sp>
      <p:sp>
        <p:nvSpPr>
          <p:cNvPr id="66"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8</a:t>
            </a:r>
          </a:p>
        </p:txBody>
      </p:sp>
      <p:sp>
        <p:nvSpPr>
          <p:cNvPr id="67"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7</a:t>
            </a:r>
          </a:p>
        </p:txBody>
      </p:sp>
      <p:sp>
        <p:nvSpPr>
          <p:cNvPr id="68"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6</a:t>
            </a:r>
          </a:p>
        </p:txBody>
      </p:sp>
      <p:sp>
        <p:nvSpPr>
          <p:cNvPr id="69"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5</a:t>
            </a:r>
          </a:p>
        </p:txBody>
      </p:sp>
      <p:sp>
        <p:nvSpPr>
          <p:cNvPr id="70"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4</a:t>
            </a:r>
          </a:p>
        </p:txBody>
      </p:sp>
      <p:sp>
        <p:nvSpPr>
          <p:cNvPr id="71"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3</a:t>
            </a:r>
          </a:p>
        </p:txBody>
      </p:sp>
      <p:sp>
        <p:nvSpPr>
          <p:cNvPr id="72"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2</a:t>
            </a:r>
          </a:p>
        </p:txBody>
      </p:sp>
      <p:sp>
        <p:nvSpPr>
          <p:cNvPr id="73"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a:solidFill>
                  <a:srgbClr val="DC2608"/>
                </a:solidFill>
                <a:latin typeface=".VnBlack" pitchFamily="34" charset="0"/>
              </a:rPr>
              <a:t>1</a:t>
            </a:r>
          </a:p>
        </p:txBody>
      </p:sp>
      <p:sp>
        <p:nvSpPr>
          <p:cNvPr id="74" name="Oval 176"/>
          <p:cNvSpPr>
            <a:spLocks noChangeArrowheads="1"/>
          </p:cNvSpPr>
          <p:nvPr/>
        </p:nvSpPr>
        <p:spPr bwMode="auto">
          <a:xfrm>
            <a:off x="9784905" y="4114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76" name="Title 1"/>
          <p:cNvSpPr txBox="1">
            <a:spLocks/>
          </p:cNvSpPr>
          <p:nvPr/>
        </p:nvSpPr>
        <p:spPr>
          <a:xfrm>
            <a:off x="1995311" y="18288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prstClr val="black"/>
              </a:solidFill>
              <a:latin typeface="Calibri"/>
            </a:endParaRPr>
          </a:p>
        </p:txBody>
      </p:sp>
      <p:sp>
        <p:nvSpPr>
          <p:cNvPr id="78" name="Oval 77"/>
          <p:cNvSpPr/>
          <p:nvPr/>
        </p:nvSpPr>
        <p:spPr>
          <a:xfrm>
            <a:off x="2649789" y="2946472"/>
            <a:ext cx="6355905" cy="2209800"/>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C00000"/>
                </a:solidFill>
                <a:latin typeface="Times New Roman" panose="02020603050405020304" pitchFamily="18" charset="0"/>
                <a:cs typeface="Times New Roman" panose="02020603050405020304" pitchFamily="18" charset="0"/>
              </a:rPr>
              <a:t>Các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em</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thấy</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được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những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điều</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lí</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thú</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gì</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thông</a:t>
            </a:r>
            <a:r>
              <a:rPr lang="en-US" sz="3200" b="1" i="1" dirty="0">
                <a:solidFill>
                  <a:srgbClr val="C00000"/>
                </a:solidFill>
                <a:latin typeface="Times New Roman" panose="02020603050405020304" pitchFamily="18" charset="0"/>
                <a:cs typeface="Times New Roman" panose="02020603050405020304" pitchFamily="18" charset="0"/>
              </a:rPr>
              <a:t> qua </a:t>
            </a:r>
            <a:r>
              <a:rPr lang="en-US" sz="3200" b="1" i="1" dirty="0" err="1">
                <a:solidFill>
                  <a:srgbClr val="C00000"/>
                </a:solidFill>
                <a:latin typeface="Times New Roman" panose="02020603050405020304" pitchFamily="18" charset="0"/>
                <a:cs typeface="Times New Roman" panose="02020603050405020304" pitchFamily="18" charset="0"/>
              </a:rPr>
              <a:t>việc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học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môn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Địa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lí</a:t>
            </a:r>
            <a:r>
              <a:rPr lang="en-US" sz="3200" b="1" i="1" dirty="0">
                <a:solidFill>
                  <a:srgbClr val="C00000"/>
                </a:solidFill>
                <a:latin typeface="Times New Roman" panose="02020603050405020304" pitchFamily="18" charset="0"/>
                <a:cs typeface="Times New Roman" panose="02020603050405020304" pitchFamily="18" charset="0"/>
              </a:rPr>
              <a:t>? </a:t>
            </a:r>
            <a:endParaRPr lang="en-US" sz="32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29855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eep.wav"/>
                                        </p:tgtEl>
                                      </p:cMediaNode>
                                    </p:audio>
                                  </p:sub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eep.wav"/>
                                        </p:tgtEl>
                                      </p:cMediaNode>
                                    </p:audio>
                                  </p:sub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11000"/>
                            </p:stCondLst>
                            <p:childTnLst>
                              <p:par>
                                <p:cTn id="38" presetID="1" presetClass="entr" presetSubtype="0" fill="hold" grpId="0" nodeType="afterEffect">
                                  <p:stCondLst>
                                    <p:cond delay="1000"/>
                                  </p:stCondLst>
                                  <p:childTnLst>
                                    <p:set>
                                      <p:cBhvr>
                                        <p:cTn id="39"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12000"/>
                            </p:stCondLst>
                            <p:childTnLst>
                              <p:par>
                                <p:cTn id="41" presetID="1" presetClass="entr" presetSubtype="0" fill="hold" grpId="0" nodeType="afterEffect">
                                  <p:stCondLst>
                                    <p:cond delay="100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13000"/>
                            </p:stCondLst>
                            <p:childTnLst>
                              <p:par>
                                <p:cTn id="44" presetID="1" presetClass="entr" presetSubtype="0" fill="hold" grpId="0" nodeType="afterEffect">
                                  <p:stCondLst>
                                    <p:cond delay="1000"/>
                                  </p:stCondLst>
                                  <p:childTnLst>
                                    <p:set>
                                      <p:cBhvr>
                                        <p:cTn id="4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14000"/>
                            </p:stCondLst>
                            <p:childTnLst>
                              <p:par>
                                <p:cTn id="47" presetID="1" presetClass="entr" presetSubtype="0" fill="hold" grpId="0" nodeType="afterEffect">
                                  <p:stCondLst>
                                    <p:cond delay="1000"/>
                                  </p:stCondLst>
                                  <p:childTnLst>
                                    <p:set>
                                      <p:cBhvr>
                                        <p:cTn id="4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5000"/>
                            </p:stCondLst>
                            <p:childTnLst>
                              <p:par>
                                <p:cTn id="50" presetID="1" presetClass="entr" presetSubtype="0" fill="hold" grpId="0" nodeType="afterEffect">
                                  <p:stCondLst>
                                    <p:cond delay="1000"/>
                                  </p:stCondLst>
                                  <p:childTnLst>
                                    <p:set>
                                      <p:cBhvr>
                                        <p:cTn id="5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6000"/>
                            </p:stCondLst>
                            <p:childTnLst>
                              <p:par>
                                <p:cTn id="53" presetID="1" presetClass="entr" presetSubtype="0" fill="hold" grpId="0" nodeType="afterEffect">
                                  <p:stCondLst>
                                    <p:cond delay="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7000"/>
                            </p:stCondLst>
                            <p:childTnLst>
                              <p:par>
                                <p:cTn id="56" presetID="1" presetClass="entr" presetSubtype="0" fill="hold" grpId="0" nodeType="afterEffect">
                                  <p:stCondLst>
                                    <p:cond delay="100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8000"/>
                            </p:stCondLst>
                            <p:childTnLst>
                              <p:par>
                                <p:cTn id="59" presetID="1" presetClass="entr" presetSubtype="0" fill="hold" grpId="0" nodeType="afterEffect">
                                  <p:stCondLst>
                                    <p:cond delay="1000"/>
                                  </p:stCondLst>
                                  <p:childTnLst>
                                    <p:set>
                                      <p:cBhvr>
                                        <p:cTn id="6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9000"/>
                            </p:stCondLst>
                            <p:childTnLst>
                              <p:par>
                                <p:cTn id="62" presetID="1" presetClass="entr" presetSubtype="0" fill="hold" grpId="0" nodeType="afterEffect">
                                  <p:stCondLst>
                                    <p:cond delay="1000"/>
                                  </p:stCondLst>
                                  <p:childTnLst>
                                    <p:set>
                                      <p:cBhvr>
                                        <p:cTn id="6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eep.wav"/>
                                        </p:tgtEl>
                                      </p:cMediaNode>
                                    </p:audio>
                                  </p:subTnLst>
                                </p:cTn>
                              </p:par>
                            </p:childTnLst>
                          </p:cTn>
                        </p:par>
                        <p:par>
                          <p:cTn id="64" fill="hold">
                            <p:stCondLst>
                              <p:cond delay="20000"/>
                            </p:stCondLst>
                            <p:childTnLst>
                              <p:par>
                                <p:cTn id="65" presetID="1" presetClass="entr" presetSubtype="0" fill="hold" grpId="0" nodeType="afterEffect">
                                  <p:stCondLst>
                                    <p:cond delay="1000"/>
                                  </p:stCondLst>
                                  <p:childTnLst>
                                    <p:set>
                                      <p:cBhvr>
                                        <p:cTn id="6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beep.wav"/>
                                        </p:tgtEl>
                                      </p:cMediaNode>
                                    </p:audio>
                                  </p:subTnLst>
                                </p:cTn>
                              </p:par>
                            </p:childTnLst>
                          </p:cTn>
                        </p:par>
                        <p:par>
                          <p:cTn id="67" fill="hold">
                            <p:stCondLst>
                              <p:cond delay="21000"/>
                            </p:stCondLst>
                            <p:childTnLst>
                              <p:par>
                                <p:cTn id="68" presetID="1" presetClass="entr" presetSubtype="0" fill="hold" grpId="0" nodeType="afterEffect">
                                  <p:stCondLst>
                                    <p:cond delay="1000"/>
                                  </p:stCondLst>
                                  <p:childTnLst>
                                    <p:set>
                                      <p:cBhvr>
                                        <p:cTn id="6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beep.wav"/>
                                        </p:tgtEl>
                                      </p:cMediaNode>
                                    </p:audio>
                                  </p:subTnLst>
                                </p:cTn>
                              </p:par>
                            </p:childTnLst>
                          </p:cTn>
                        </p:par>
                        <p:par>
                          <p:cTn id="70" fill="hold">
                            <p:stCondLst>
                              <p:cond delay="22000"/>
                            </p:stCondLst>
                            <p:childTnLst>
                              <p:par>
                                <p:cTn id="71" presetID="1" presetClass="entr" presetSubtype="0" fill="hold" grpId="0" nodeType="afterEffect">
                                  <p:stCondLst>
                                    <p:cond delay="1000"/>
                                  </p:stCondLst>
                                  <p:childTnLst>
                                    <p:set>
                                      <p:cBhvr>
                                        <p:cTn id="7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beep.wav"/>
                                        </p:tgtEl>
                                      </p:cMediaNode>
                                    </p:audio>
                                  </p:subTnLst>
                                </p:cTn>
                              </p:par>
                            </p:childTnLst>
                          </p:cTn>
                        </p:par>
                        <p:par>
                          <p:cTn id="73" fill="hold">
                            <p:stCondLst>
                              <p:cond delay="23000"/>
                            </p:stCondLst>
                            <p:childTnLst>
                              <p:par>
                                <p:cTn id="74" presetID="1" presetClass="entr" presetSubtype="0" fill="hold" grpId="0" nodeType="afterEffect">
                                  <p:stCondLst>
                                    <p:cond delay="1000"/>
                                  </p:stCondLst>
                                  <p:childTnLst>
                                    <p:set>
                                      <p:cBhvr>
                                        <p:cTn id="7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beep.wav"/>
                                        </p:tgtEl>
                                      </p:cMediaNode>
                                    </p:audio>
                                  </p:subTnLst>
                                </p:cTn>
                              </p:par>
                            </p:childTnLst>
                          </p:cTn>
                        </p:par>
                        <p:par>
                          <p:cTn id="76" fill="hold">
                            <p:stCondLst>
                              <p:cond delay="24000"/>
                            </p:stCondLst>
                            <p:childTnLst>
                              <p:par>
                                <p:cTn id="77" presetID="1" presetClass="entr" presetSubtype="0" fill="hold" grpId="0" nodeType="afterEffect">
                                  <p:stCondLst>
                                    <p:cond delay="1000"/>
                                  </p:stCondLst>
                                  <p:childTnLst>
                                    <p:set>
                                      <p:cBhvr>
                                        <p:cTn id="7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beep.wav"/>
                                        </p:tgtEl>
                                      </p:cMediaNode>
                                    </p:audio>
                                  </p:subTnLst>
                                </p:cTn>
                              </p:par>
                            </p:childTnLst>
                          </p:cTn>
                        </p:par>
                        <p:par>
                          <p:cTn id="79" fill="hold">
                            <p:stCondLst>
                              <p:cond delay="25000"/>
                            </p:stCondLst>
                            <p:childTnLst>
                              <p:par>
                                <p:cTn id="80" presetID="1" presetClass="entr" presetSubtype="0" fill="hold" grpId="0" nodeType="afterEffect">
                                  <p:stCondLst>
                                    <p:cond delay="1000"/>
                                  </p:stCondLst>
                                  <p:childTnLst>
                                    <p:set>
                                      <p:cBhvr>
                                        <p:cTn id="8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beep.wav"/>
                                        </p:tgtEl>
                                      </p:cMediaNode>
                                    </p:audio>
                                  </p:subTnLst>
                                </p:cTn>
                              </p:par>
                            </p:childTnLst>
                          </p:cTn>
                        </p:par>
                        <p:par>
                          <p:cTn id="82" fill="hold">
                            <p:stCondLst>
                              <p:cond delay="26000"/>
                            </p:stCondLst>
                            <p:childTnLst>
                              <p:par>
                                <p:cTn id="83" presetID="1" presetClass="entr" presetSubtype="0" fill="hold" grpId="0" nodeType="afterEffect">
                                  <p:stCondLst>
                                    <p:cond delay="1000"/>
                                  </p:stCondLst>
                                  <p:childTnLst>
                                    <p:set>
                                      <p:cBhvr>
                                        <p:cTn id="8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beep.wav"/>
                                        </p:tgtEl>
                                      </p:cMediaNode>
                                    </p:audio>
                                  </p:subTnLst>
                                </p:cTn>
                              </p:par>
                            </p:childTnLst>
                          </p:cTn>
                        </p:par>
                        <p:par>
                          <p:cTn id="85" fill="hold">
                            <p:stCondLst>
                              <p:cond delay="27000"/>
                            </p:stCondLst>
                            <p:childTnLst>
                              <p:par>
                                <p:cTn id="86" presetID="1" presetClass="entr" presetSubtype="0" fill="hold" grpId="0" nodeType="afterEffect">
                                  <p:stCondLst>
                                    <p:cond delay="1000"/>
                                  </p:stCondLst>
                                  <p:childTnLst>
                                    <p:set>
                                      <p:cBhvr>
                                        <p:cTn id="8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beep.wav"/>
                                        </p:tgtEl>
                                      </p:cMediaNode>
                                    </p:audio>
                                  </p:subTnLst>
                                </p:cTn>
                              </p:par>
                            </p:childTnLst>
                          </p:cTn>
                        </p:par>
                        <p:par>
                          <p:cTn id="88" fill="hold">
                            <p:stCondLst>
                              <p:cond delay="28000"/>
                            </p:stCondLst>
                            <p:childTnLst>
                              <p:par>
                                <p:cTn id="89" presetID="1" presetClass="entr" presetSubtype="0" fill="hold" grpId="0" nodeType="afterEffect">
                                  <p:stCondLst>
                                    <p:cond delay="1000"/>
                                  </p:stCondLst>
                                  <p:childTnLst>
                                    <p:set>
                                      <p:cBhvr>
                                        <p:cTn id="9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beep.wav"/>
                                        </p:tgtEl>
                                      </p:cMediaNode>
                                    </p:audio>
                                  </p:subTnLst>
                                </p:cTn>
                              </p:par>
                            </p:childTnLst>
                          </p:cTn>
                        </p:par>
                        <p:par>
                          <p:cTn id="91" fill="hold">
                            <p:stCondLst>
                              <p:cond delay="29000"/>
                            </p:stCondLst>
                            <p:childTnLst>
                              <p:par>
                                <p:cTn id="92" presetID="1" presetClass="entr" presetSubtype="0" fill="hold" grpId="0" nodeType="afterEffect">
                                  <p:stCondLst>
                                    <p:cond delay="1000"/>
                                  </p:stCondLst>
                                  <p:childTnLst>
                                    <p:set>
                                      <p:cBhvr>
                                        <p:cTn id="9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beep.wav"/>
                                        </p:tgtEl>
                                      </p:cMediaNode>
                                    </p:audio>
                                  </p:subTnLst>
                                </p:cTn>
                              </p:par>
                            </p:childTnLst>
                          </p:cTn>
                        </p:par>
                        <p:par>
                          <p:cTn id="94" fill="hold">
                            <p:stCondLst>
                              <p:cond delay="30000"/>
                            </p:stCondLst>
                            <p:childTnLst>
                              <p:par>
                                <p:cTn id="95" presetID="1" presetClass="entr" presetSubtype="0" fill="hold" grpId="0" nodeType="afterEffect">
                                  <p:stCondLst>
                                    <p:cond delay="1000"/>
                                  </p:stCondLst>
                                  <p:childTnLst>
                                    <p:set>
                                      <p:cBhvr>
                                        <p:cTn id="9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beep.wav"/>
                                        </p:tgtEl>
                                      </p:cMediaNode>
                                    </p:audio>
                                  </p:subTnLst>
                                </p:cTn>
                              </p:par>
                            </p:childTnLst>
                          </p:cTn>
                        </p:par>
                        <p:par>
                          <p:cTn id="97" fill="hold">
                            <p:stCondLst>
                              <p:cond delay="31000"/>
                            </p:stCondLst>
                            <p:childTnLst>
                              <p:par>
                                <p:cTn id="98" presetID="1" presetClass="entr" presetSubtype="0" fill="hold" grpId="0" nodeType="afterEffect">
                                  <p:stCondLst>
                                    <p:cond delay="1000"/>
                                  </p:stCondLst>
                                  <p:childTnLst>
                                    <p:set>
                                      <p:cBhvr>
                                        <p:cTn id="9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beep.wav"/>
                                        </p:tgtEl>
                                      </p:cMediaNode>
                                    </p:audio>
                                  </p:subTnLst>
                                </p:cTn>
                              </p:par>
                            </p:childTnLst>
                          </p:cTn>
                        </p:par>
                        <p:par>
                          <p:cTn id="100" fill="hold">
                            <p:stCondLst>
                              <p:cond delay="32000"/>
                            </p:stCondLst>
                            <p:childTnLst>
                              <p:par>
                                <p:cTn id="101" presetID="1" presetClass="entr" presetSubtype="0" fill="hold" grpId="0" nodeType="afterEffect">
                                  <p:stCondLst>
                                    <p:cond delay="1000"/>
                                  </p:stCondLst>
                                  <p:childTnLst>
                                    <p:set>
                                      <p:cBhvr>
                                        <p:cTn id="10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beep.wav"/>
                                        </p:tgtEl>
                                      </p:cMediaNode>
                                    </p:audio>
                                  </p:subTnLst>
                                </p:cTn>
                              </p:par>
                            </p:childTnLst>
                          </p:cTn>
                        </p:par>
                        <p:par>
                          <p:cTn id="103" fill="hold">
                            <p:stCondLst>
                              <p:cond delay="33000"/>
                            </p:stCondLst>
                            <p:childTnLst>
                              <p:par>
                                <p:cTn id="104" presetID="1" presetClass="entr" presetSubtype="0" fill="hold" grpId="0" nodeType="afterEffect">
                                  <p:stCondLst>
                                    <p:cond delay="1000"/>
                                  </p:stCondLst>
                                  <p:childTnLst>
                                    <p:set>
                                      <p:cBhvr>
                                        <p:cTn id="10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beep.wav"/>
                                        </p:tgtEl>
                                      </p:cMediaNode>
                                    </p:audio>
                                  </p:subTnLst>
                                </p:cTn>
                              </p:par>
                            </p:childTnLst>
                          </p:cTn>
                        </p:par>
                        <p:par>
                          <p:cTn id="106" fill="hold">
                            <p:stCondLst>
                              <p:cond delay="34000"/>
                            </p:stCondLst>
                            <p:childTnLst>
                              <p:par>
                                <p:cTn id="107" presetID="1" presetClass="entr" presetSubtype="0" fill="hold" grpId="0" nodeType="afterEffect">
                                  <p:stCondLst>
                                    <p:cond delay="1000"/>
                                  </p:stCondLst>
                                  <p:childTnLst>
                                    <p:set>
                                      <p:cBhvr>
                                        <p:cTn id="10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beep.wav"/>
                                        </p:tgtEl>
                                      </p:cMediaNode>
                                    </p:audio>
                                  </p:subTnLst>
                                </p:cTn>
                              </p:par>
                            </p:childTnLst>
                          </p:cTn>
                        </p:par>
                        <p:par>
                          <p:cTn id="109" fill="hold">
                            <p:stCondLst>
                              <p:cond delay="35000"/>
                            </p:stCondLst>
                            <p:childTnLst>
                              <p:par>
                                <p:cTn id="110" presetID="1" presetClass="entr" presetSubtype="0" fill="hold" grpId="0" nodeType="afterEffect">
                                  <p:stCondLst>
                                    <p:cond delay="1000"/>
                                  </p:stCondLst>
                                  <p:childTnLst>
                                    <p:set>
                                      <p:cBhvr>
                                        <p:cTn id="11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beep.wav"/>
                                        </p:tgtEl>
                                      </p:cMediaNode>
                                    </p:audio>
                                  </p:subTnLst>
                                </p:cTn>
                              </p:par>
                            </p:childTnLst>
                          </p:cTn>
                        </p:par>
                        <p:par>
                          <p:cTn id="112" fill="hold">
                            <p:stCondLst>
                              <p:cond delay="36000"/>
                            </p:stCondLst>
                            <p:childTnLst>
                              <p:par>
                                <p:cTn id="113" presetID="1" presetClass="entr" presetSubtype="0" fill="hold" grpId="0" nodeType="afterEffect">
                                  <p:stCondLst>
                                    <p:cond delay="1000"/>
                                  </p:stCondLst>
                                  <p:childTnLst>
                                    <p:set>
                                      <p:cBhvr>
                                        <p:cTn id="11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beep.wav"/>
                                        </p:tgtEl>
                                      </p:cMediaNode>
                                    </p:audio>
                                  </p:subTnLst>
                                </p:cTn>
                              </p:par>
                            </p:childTnLst>
                          </p:cTn>
                        </p:par>
                        <p:par>
                          <p:cTn id="115" fill="hold">
                            <p:stCondLst>
                              <p:cond delay="37000"/>
                            </p:stCondLst>
                            <p:childTnLst>
                              <p:par>
                                <p:cTn id="116" presetID="1" presetClass="entr" presetSubtype="0" fill="hold" grpId="0" nodeType="afterEffect">
                                  <p:stCondLst>
                                    <p:cond delay="1000"/>
                                  </p:stCondLst>
                                  <p:childTnLst>
                                    <p:set>
                                      <p:cBhvr>
                                        <p:cTn id="117"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beep.wav"/>
                                        </p:tgtEl>
                                      </p:cMediaNode>
                                    </p:audio>
                                  </p:subTnLst>
                                </p:cTn>
                              </p:par>
                            </p:childTnLst>
                          </p:cTn>
                        </p:par>
                        <p:par>
                          <p:cTn id="118" fill="hold">
                            <p:stCondLst>
                              <p:cond delay="38000"/>
                            </p:stCondLst>
                            <p:childTnLst>
                              <p:par>
                                <p:cTn id="119" presetID="1" presetClass="entr" presetSubtype="0" fill="hold" grpId="0" nodeType="afterEffect">
                                  <p:stCondLst>
                                    <p:cond delay="1000"/>
                                  </p:stCondLst>
                                  <p:childTnLst>
                                    <p:set>
                                      <p:cBhvr>
                                        <p:cTn id="12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beep.wav"/>
                                        </p:tgtEl>
                                      </p:cMediaNode>
                                    </p:audio>
                                  </p:subTnLst>
                                </p:cTn>
                              </p:par>
                            </p:childTnLst>
                          </p:cTn>
                        </p:par>
                        <p:par>
                          <p:cTn id="121" fill="hold">
                            <p:stCondLst>
                              <p:cond delay="39000"/>
                            </p:stCondLst>
                            <p:childTnLst>
                              <p:par>
                                <p:cTn id="122" presetID="1" presetClass="entr" presetSubtype="0" fill="hold" grpId="0" nodeType="afterEffect">
                                  <p:stCondLst>
                                    <p:cond delay="1000"/>
                                  </p:stCondLst>
                                  <p:childTnLst>
                                    <p:set>
                                      <p:cBhvr>
                                        <p:cTn id="123"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beep.wav"/>
                                        </p:tgtEl>
                                      </p:cMediaNode>
                                    </p:audio>
                                  </p:subTnLst>
                                </p:cTn>
                              </p:par>
                            </p:childTnLst>
                          </p:cTn>
                        </p:par>
                        <p:par>
                          <p:cTn id="124" fill="hold">
                            <p:stCondLst>
                              <p:cond delay="40000"/>
                            </p:stCondLst>
                            <p:childTnLst>
                              <p:par>
                                <p:cTn id="125" presetID="1" presetClass="entr" presetSubtype="0" fill="hold" grpId="0" nodeType="afterEffect">
                                  <p:stCondLst>
                                    <p:cond delay="1000"/>
                                  </p:stCondLst>
                                  <p:childTnLst>
                                    <p:set>
                                      <p:cBhvr>
                                        <p:cTn id="12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beep.wav"/>
                                        </p:tgtEl>
                                      </p:cMediaNode>
                                    </p:audio>
                                  </p:subTnLst>
                                </p:cTn>
                              </p:par>
                            </p:childTnLst>
                          </p:cTn>
                        </p:par>
                        <p:par>
                          <p:cTn id="127" fill="hold">
                            <p:stCondLst>
                              <p:cond delay="41000"/>
                            </p:stCondLst>
                            <p:childTnLst>
                              <p:par>
                                <p:cTn id="128" presetID="1" presetClass="entr" presetSubtype="0" fill="hold" grpId="0" nodeType="afterEffect">
                                  <p:stCondLst>
                                    <p:cond delay="1000"/>
                                  </p:stCondLst>
                                  <p:childTnLst>
                                    <p:set>
                                      <p:cBhvr>
                                        <p:cTn id="129"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beep.wav"/>
                                        </p:tgtEl>
                                      </p:cMediaNode>
                                    </p:audio>
                                  </p:subTnLst>
                                </p:cTn>
                              </p:par>
                            </p:childTnLst>
                          </p:cTn>
                        </p:par>
                        <p:par>
                          <p:cTn id="130" fill="hold">
                            <p:stCondLst>
                              <p:cond delay="42000"/>
                            </p:stCondLst>
                            <p:childTnLst>
                              <p:par>
                                <p:cTn id="131" presetID="1" presetClass="entr" presetSubtype="0" fill="hold" grpId="0" nodeType="afterEffect">
                                  <p:stCondLst>
                                    <p:cond delay="1000"/>
                                  </p:stCondLst>
                                  <p:childTnLst>
                                    <p:set>
                                      <p:cBhvr>
                                        <p:cTn id="13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beep.wav"/>
                                        </p:tgtEl>
                                      </p:cMediaNode>
                                    </p:audio>
                                  </p:subTnLst>
                                </p:cTn>
                              </p:par>
                            </p:childTnLst>
                          </p:cTn>
                        </p:par>
                        <p:par>
                          <p:cTn id="133" fill="hold">
                            <p:stCondLst>
                              <p:cond delay="43000"/>
                            </p:stCondLst>
                            <p:childTnLst>
                              <p:par>
                                <p:cTn id="134" presetID="1" presetClass="entr" presetSubtype="0" fill="hold" grpId="0" nodeType="afterEffect">
                                  <p:stCondLst>
                                    <p:cond delay="1000"/>
                                  </p:stCondLst>
                                  <p:childTnLst>
                                    <p:set>
                                      <p:cBhvr>
                                        <p:cTn id="135"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beep.wav"/>
                                        </p:tgtEl>
                                      </p:cMediaNode>
                                    </p:audio>
                                  </p:subTnLst>
                                </p:cTn>
                              </p:par>
                            </p:childTnLst>
                          </p:cTn>
                        </p:par>
                        <p:par>
                          <p:cTn id="136" fill="hold">
                            <p:stCondLst>
                              <p:cond delay="44000"/>
                            </p:stCondLst>
                            <p:childTnLst>
                              <p:par>
                                <p:cTn id="137" presetID="1" presetClass="entr" presetSubtype="0" fill="hold" grpId="0" nodeType="afterEffect">
                                  <p:stCondLst>
                                    <p:cond delay="1000"/>
                                  </p:stCondLst>
                                  <p:childTnLst>
                                    <p:set>
                                      <p:cBhvr>
                                        <p:cTn id="13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beep.wav"/>
                                        </p:tgtEl>
                                      </p:cMediaNode>
                                    </p:audio>
                                  </p:subTnLst>
                                </p:cTn>
                              </p:par>
                            </p:childTnLst>
                          </p:cTn>
                        </p:par>
                        <p:par>
                          <p:cTn id="139" fill="hold">
                            <p:stCondLst>
                              <p:cond delay="45000"/>
                            </p:stCondLst>
                            <p:childTnLst>
                              <p:par>
                                <p:cTn id="140" presetID="1" presetClass="entr" presetSubtype="0" fill="hold" grpId="0" nodeType="afterEffect">
                                  <p:stCondLst>
                                    <p:cond delay="1000"/>
                                  </p:stCondLst>
                                  <p:childTnLst>
                                    <p:set>
                                      <p:cBhvr>
                                        <p:cTn id="14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beep.wav"/>
                                        </p:tgtEl>
                                      </p:cMediaNode>
                                    </p:audio>
                                  </p:subTnLst>
                                </p:cTn>
                              </p:par>
                            </p:childTnLst>
                          </p:cTn>
                        </p:par>
                        <p:par>
                          <p:cTn id="142" fill="hold">
                            <p:stCondLst>
                              <p:cond delay="46000"/>
                            </p:stCondLst>
                            <p:childTnLst>
                              <p:par>
                                <p:cTn id="143" presetID="1" presetClass="entr" presetSubtype="0" fill="hold" grpId="0" nodeType="afterEffect">
                                  <p:stCondLst>
                                    <p:cond delay="1000"/>
                                  </p:stCondLst>
                                  <p:childTnLst>
                                    <p:set>
                                      <p:cBhvr>
                                        <p:cTn id="14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beep.wav"/>
                                        </p:tgtEl>
                                      </p:cMediaNode>
                                    </p:audio>
                                  </p:subTnLst>
                                </p:cTn>
                              </p:par>
                            </p:childTnLst>
                          </p:cTn>
                        </p:par>
                        <p:par>
                          <p:cTn id="145" fill="hold">
                            <p:stCondLst>
                              <p:cond delay="47000"/>
                            </p:stCondLst>
                            <p:childTnLst>
                              <p:par>
                                <p:cTn id="146" presetID="1" presetClass="entr" presetSubtype="0" fill="hold" grpId="0" nodeType="afterEffect">
                                  <p:stCondLst>
                                    <p:cond delay="1000"/>
                                  </p:stCondLst>
                                  <p:childTnLst>
                                    <p:set>
                                      <p:cBhvr>
                                        <p:cTn id="147"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beep.wav"/>
                                        </p:tgtEl>
                                      </p:cMediaNode>
                                    </p:audio>
                                  </p:subTnLst>
                                </p:cTn>
                              </p:par>
                            </p:childTnLst>
                          </p:cTn>
                        </p:par>
                        <p:par>
                          <p:cTn id="148" fill="hold">
                            <p:stCondLst>
                              <p:cond delay="48000"/>
                            </p:stCondLst>
                            <p:childTnLst>
                              <p:par>
                                <p:cTn id="149" presetID="1" presetClass="entr" presetSubtype="0" fill="hold" grpId="0" nodeType="afterEffect">
                                  <p:stCondLst>
                                    <p:cond delay="1000"/>
                                  </p:stCondLst>
                                  <p:childTnLst>
                                    <p:set>
                                      <p:cBhvr>
                                        <p:cTn id="150"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beep.wav"/>
                                        </p:tgtEl>
                                      </p:cMediaNode>
                                    </p:audio>
                                  </p:subTnLst>
                                </p:cTn>
                              </p:par>
                            </p:childTnLst>
                          </p:cTn>
                        </p:par>
                        <p:par>
                          <p:cTn id="151" fill="hold">
                            <p:stCondLst>
                              <p:cond delay="49000"/>
                            </p:stCondLst>
                            <p:childTnLst>
                              <p:par>
                                <p:cTn id="152" presetID="1" presetClass="entr" presetSubtype="0" fill="hold" grpId="0" nodeType="afterEffect">
                                  <p:stCondLst>
                                    <p:cond delay="1000"/>
                                  </p:stCondLst>
                                  <p:childTnLst>
                                    <p:set>
                                      <p:cBhvr>
                                        <p:cTn id="153"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beep.wav"/>
                                        </p:tgtEl>
                                      </p:cMediaNode>
                                    </p:audio>
                                  </p:subTnLst>
                                </p:cTn>
                              </p:par>
                            </p:childTnLst>
                          </p:cTn>
                        </p:par>
                        <p:par>
                          <p:cTn id="154" fill="hold">
                            <p:stCondLst>
                              <p:cond delay="50000"/>
                            </p:stCondLst>
                            <p:childTnLst>
                              <p:par>
                                <p:cTn id="155" presetID="1" presetClass="entr" presetSubtype="0" fill="hold" grpId="0" nodeType="afterEffect">
                                  <p:stCondLst>
                                    <p:cond delay="1000"/>
                                  </p:stCondLst>
                                  <p:childTnLst>
                                    <p:set>
                                      <p:cBhvr>
                                        <p:cTn id="15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beep.wav"/>
                                        </p:tgtEl>
                                      </p:cMediaNode>
                                    </p:audio>
                                  </p:subTnLst>
                                </p:cTn>
                              </p:par>
                            </p:childTnLst>
                          </p:cTn>
                        </p:par>
                        <p:par>
                          <p:cTn id="157" fill="hold">
                            <p:stCondLst>
                              <p:cond delay="51000"/>
                            </p:stCondLst>
                            <p:childTnLst>
                              <p:par>
                                <p:cTn id="158" presetID="1" presetClass="entr" presetSubtype="0" fill="hold" grpId="0" nodeType="afterEffect">
                                  <p:stCondLst>
                                    <p:cond delay="1000"/>
                                  </p:stCondLst>
                                  <p:childTnLst>
                                    <p:set>
                                      <p:cBhvr>
                                        <p:cTn id="159"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beep.wav"/>
                                        </p:tgtEl>
                                      </p:cMediaNode>
                                    </p:audio>
                                  </p:subTnLst>
                                </p:cTn>
                              </p:par>
                            </p:childTnLst>
                          </p:cTn>
                        </p:par>
                        <p:par>
                          <p:cTn id="160" fill="hold">
                            <p:stCondLst>
                              <p:cond delay="52000"/>
                            </p:stCondLst>
                            <p:childTnLst>
                              <p:par>
                                <p:cTn id="161" presetID="1" presetClass="entr" presetSubtype="0" fill="hold" grpId="0" nodeType="afterEffect">
                                  <p:stCondLst>
                                    <p:cond delay="1000"/>
                                  </p:stCondLst>
                                  <p:childTnLst>
                                    <p:set>
                                      <p:cBhvr>
                                        <p:cTn id="16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beep.wav"/>
                                        </p:tgtEl>
                                      </p:cMediaNode>
                                    </p:audio>
                                  </p:subTnLst>
                                </p:cTn>
                              </p:par>
                            </p:childTnLst>
                          </p:cTn>
                        </p:par>
                        <p:par>
                          <p:cTn id="163" fill="hold">
                            <p:stCondLst>
                              <p:cond delay="53000"/>
                            </p:stCondLst>
                            <p:childTnLst>
                              <p:par>
                                <p:cTn id="164" presetID="1" presetClass="entr" presetSubtype="0" fill="hold" grpId="0" nodeType="afterEffect">
                                  <p:stCondLst>
                                    <p:cond delay="1000"/>
                                  </p:stCondLst>
                                  <p:childTnLst>
                                    <p:set>
                                      <p:cBhvr>
                                        <p:cTn id="165"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beep.wav"/>
                                        </p:tgtEl>
                                      </p:cMediaNode>
                                    </p:audio>
                                  </p:subTnLst>
                                </p:cTn>
                              </p:par>
                            </p:childTnLst>
                          </p:cTn>
                        </p:par>
                        <p:par>
                          <p:cTn id="166" fill="hold">
                            <p:stCondLst>
                              <p:cond delay="54000"/>
                            </p:stCondLst>
                            <p:childTnLst>
                              <p:par>
                                <p:cTn id="167" presetID="1" presetClass="entr" presetSubtype="0" fill="hold" grpId="0" nodeType="afterEffect">
                                  <p:stCondLst>
                                    <p:cond delay="1000"/>
                                  </p:stCondLst>
                                  <p:childTnLst>
                                    <p:set>
                                      <p:cBhvr>
                                        <p:cTn id="16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beep.wav"/>
                                        </p:tgtEl>
                                      </p:cMediaNode>
                                    </p:audio>
                                  </p:subTnLst>
                                </p:cTn>
                              </p:par>
                            </p:childTnLst>
                          </p:cTn>
                        </p:par>
                        <p:par>
                          <p:cTn id="169" fill="hold">
                            <p:stCondLst>
                              <p:cond delay="55000"/>
                            </p:stCondLst>
                            <p:childTnLst>
                              <p:par>
                                <p:cTn id="170" presetID="1" presetClass="entr" presetSubtype="0" fill="hold" grpId="0" nodeType="afterEffect">
                                  <p:stCondLst>
                                    <p:cond delay="1000"/>
                                  </p:stCondLst>
                                  <p:childTnLst>
                                    <p:set>
                                      <p:cBhvr>
                                        <p:cTn id="17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beep.wav"/>
                                        </p:tgtEl>
                                      </p:cMediaNode>
                                    </p:audio>
                                  </p:subTnLst>
                                </p:cTn>
                              </p:par>
                            </p:childTnLst>
                          </p:cTn>
                        </p:par>
                        <p:par>
                          <p:cTn id="172" fill="hold">
                            <p:stCondLst>
                              <p:cond delay="56000"/>
                            </p:stCondLst>
                            <p:childTnLst>
                              <p:par>
                                <p:cTn id="173" presetID="1" presetClass="entr" presetSubtype="0" fill="hold" grpId="0" nodeType="afterEffect">
                                  <p:stCondLst>
                                    <p:cond delay="1000"/>
                                  </p:stCondLst>
                                  <p:childTnLst>
                                    <p:set>
                                      <p:cBhvr>
                                        <p:cTn id="17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beep.wav"/>
                                        </p:tgtEl>
                                      </p:cMediaNode>
                                    </p:audio>
                                  </p:subTnLst>
                                </p:cTn>
                              </p:par>
                            </p:childTnLst>
                          </p:cTn>
                        </p:par>
                        <p:par>
                          <p:cTn id="175" fill="hold">
                            <p:stCondLst>
                              <p:cond delay="57000"/>
                            </p:stCondLst>
                            <p:childTnLst>
                              <p:par>
                                <p:cTn id="176" presetID="1" presetClass="entr" presetSubtype="0" fill="hold" grpId="0" nodeType="afterEffect">
                                  <p:stCondLst>
                                    <p:cond delay="1000"/>
                                  </p:stCondLst>
                                  <p:childTnLst>
                                    <p:set>
                                      <p:cBhvr>
                                        <p:cTn id="17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2" name="beep.wav"/>
                                        </p:tgtEl>
                                      </p:cMediaNode>
                                    </p:audio>
                                  </p:subTnLst>
                                </p:cTn>
                              </p:par>
                            </p:childTnLst>
                          </p:cTn>
                        </p:par>
                        <p:par>
                          <p:cTn id="178" fill="hold">
                            <p:stCondLst>
                              <p:cond delay="58000"/>
                            </p:stCondLst>
                            <p:childTnLst>
                              <p:par>
                                <p:cTn id="179" presetID="1" presetClass="entr" presetSubtype="0" fill="hold" grpId="0" nodeType="afterEffect">
                                  <p:stCondLst>
                                    <p:cond delay="1000"/>
                                  </p:stCondLst>
                                  <p:childTnLst>
                                    <p:set>
                                      <p:cBhvr>
                                        <p:cTn id="18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2" name="beep.wav"/>
                                        </p:tgtEl>
                                      </p:cMediaNode>
                                    </p:audio>
                                  </p:subTnLst>
                                </p:cTn>
                              </p:par>
                            </p:childTnLst>
                          </p:cTn>
                        </p:par>
                        <p:par>
                          <p:cTn id="181" fill="hold">
                            <p:stCondLst>
                              <p:cond delay="59000"/>
                            </p:stCondLst>
                            <p:childTnLst>
                              <p:par>
                                <p:cTn id="182" presetID="1" presetClass="entr" presetSubtype="0" fill="hold" grpId="0" nodeType="afterEffect">
                                  <p:stCondLst>
                                    <p:cond delay="1000"/>
                                  </p:stCondLst>
                                  <p:childTnLst>
                                    <p:set>
                                      <p:cBhvr>
                                        <p:cTn id="18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2" name="beep.wav"/>
                                        </p:tgtEl>
                                      </p:cMediaNode>
                                    </p:audio>
                                  </p:subTnLst>
                                </p:cTn>
                              </p:par>
                            </p:childTnLst>
                          </p:cTn>
                        </p:par>
                        <p:par>
                          <p:cTn id="184" fill="hold">
                            <p:stCondLst>
                              <p:cond delay="60000"/>
                            </p:stCondLst>
                            <p:childTnLst>
                              <p:par>
                                <p:cTn id="185" presetID="1" presetClass="entr" presetSubtype="0" fill="hold" grpId="0" nodeType="afterEffect">
                                  <p:stCondLst>
                                    <p:cond delay="1000"/>
                                  </p:stCondLst>
                                  <p:childTnLst>
                                    <p:set>
                                      <p:cBhvr>
                                        <p:cTn id="18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3"/>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057" y="3276601"/>
            <a:ext cx="4576233" cy="34806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p:cNvGrpSpPr/>
          <p:nvPr/>
        </p:nvGrpSpPr>
        <p:grpSpPr>
          <a:xfrm>
            <a:off x="1543756" y="76200"/>
            <a:ext cx="9124244" cy="2971800"/>
            <a:chOff x="19756" y="76200"/>
            <a:chExt cx="9124244" cy="2971800"/>
          </a:xfrm>
        </p:grpSpPr>
        <p:pic>
          <p:nvPicPr>
            <p:cNvPr id="11" name="Picture 10" descr="C:\Users\ASUS\AppData\Local\Temp\FineReader11\media\image445.jpeg"/>
            <p:cNvPicPr/>
            <p:nvPr/>
          </p:nvPicPr>
          <p:blipFill>
            <a:blip r:embed="rId3">
              <a:extLst>
                <a:ext uri="{28A0092B-C50C-407E-A947-70E740481C1C}">
                  <a14:useLocalDpi xmlns:a14="http://schemas.microsoft.com/office/drawing/2010/main" val="0"/>
                </a:ext>
              </a:extLst>
            </a:blip>
            <a:srcRect/>
            <a:stretch>
              <a:fillRect/>
            </a:stretch>
          </p:blipFill>
          <p:spPr bwMode="auto">
            <a:xfrm>
              <a:off x="4567767" y="76200"/>
              <a:ext cx="4576233" cy="2971800"/>
            </a:xfrm>
            <a:prstGeom prst="rect">
              <a:avLst/>
            </a:prstGeom>
            <a:noFill/>
            <a:ln>
              <a:noFill/>
            </a:ln>
          </p:spPr>
        </p:pic>
        <p:pic>
          <p:nvPicPr>
            <p:cNvPr id="6" name="Picture 5" descr="C:\Users\HP\OneDrive\Desktop\Screenshot_4.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56" y="76200"/>
              <a:ext cx="4559300" cy="2971800"/>
            </a:xfrm>
            <a:prstGeom prst="rect">
              <a:avLst/>
            </a:prstGeom>
            <a:noFill/>
            <a:ln>
              <a:noFill/>
            </a:ln>
          </p:spPr>
        </p:pic>
        <p:sp>
          <p:nvSpPr>
            <p:cNvPr id="9" name="Rounded Rectangle 8"/>
            <p:cNvSpPr/>
            <p:nvPr/>
          </p:nvSpPr>
          <p:spPr>
            <a:xfrm>
              <a:off x="3810000" y="76200"/>
              <a:ext cx="2119489" cy="716280"/>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algn="ctr">
                <a:defRPr/>
              </a:pPr>
              <a:r>
                <a:rPr lang="en-US" sz="3200" b="1" kern="0" dirty="0" err="1">
                  <a:solidFill>
                    <a:srgbClr val="FFC000"/>
                  </a:solidFill>
                  <a:latin typeface="Times New Roman" panose="02020603050405020304" pitchFamily="18" charset="0"/>
                  <a:cs typeface="Times New Roman" panose="02020603050405020304" pitchFamily="18" charset="0"/>
                </a:rPr>
                <a:t>Nắng</a:t>
              </a:r>
              <a:endParaRPr lang="en-US" sz="3200" b="1" kern="0" dirty="0">
                <a:solidFill>
                  <a:srgbClr val="FFC0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1524001" y="3344334"/>
            <a:ext cx="6005689" cy="3480683"/>
            <a:chOff x="0" y="3276600"/>
            <a:chExt cx="6005689" cy="3480683"/>
          </a:xfrm>
        </p:grpSpPr>
        <p:pic>
          <p:nvPicPr>
            <p:cNvPr id="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6600"/>
              <a:ext cx="4572000" cy="3480683"/>
            </a:xfrm>
            <a:prstGeom prst="rect">
              <a:avLst/>
            </a:prstGeom>
            <a:noFill/>
            <a:ln w="9525" cap="flat">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ounded Rectangle 9"/>
            <p:cNvSpPr/>
            <p:nvPr/>
          </p:nvSpPr>
          <p:spPr>
            <a:xfrm>
              <a:off x="3886200" y="3315228"/>
              <a:ext cx="2119489" cy="716280"/>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algn="ctr">
                <a:defRPr/>
              </a:pPr>
              <a:r>
                <a:rPr lang="en-US" sz="3200" b="1" kern="0" dirty="0">
                  <a:solidFill>
                    <a:srgbClr val="FFC000"/>
                  </a:solidFill>
                  <a:latin typeface="Times New Roman" panose="02020603050405020304" pitchFamily="18" charset="0"/>
                  <a:cs typeface="Times New Roman" panose="02020603050405020304" pitchFamily="18" charset="0"/>
                </a:rPr>
                <a:t>Mưa</a:t>
              </a:r>
            </a:p>
          </p:txBody>
        </p:sp>
      </p:grpSp>
      <p:pic>
        <p:nvPicPr>
          <p:cNvPr id="12" name="Picture 6" descr="1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348" b="15749"/>
          <a:stretch/>
        </p:blipFill>
        <p:spPr bwMode="auto">
          <a:xfrm>
            <a:off x="1543756" y="1"/>
            <a:ext cx="9173904" cy="701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3050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ppt_x"/>
                                          </p:val>
                                        </p:tav>
                                      </p:tavLst>
                                    </p:anim>
                                    <p:anim calcmode="lin" valueType="num">
                                      <p:cBhvr additive="base">
                                        <p:cTn id="11" dur="500"/>
                                        <p:tgtEl>
                                          <p:spTgt spid="12"/>
                                        </p:tgtEl>
                                        <p:attrNameLst>
                                          <p:attrName>ppt_y</p:attrName>
                                        </p:attrNameLst>
                                      </p:cBhvr>
                                      <p:tavLst>
                                        <p:tav tm="0">
                                          <p:val>
                                            <p:strVal val="ppt_y"/>
                                          </p:val>
                                        </p:tav>
                                        <p:tav tm="100000">
                                          <p:val>
                                            <p:strVal val="1+ppt_h/2"/>
                                          </p:val>
                                        </p:tav>
                                      </p:tavLst>
                                    </p:anim>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Users\ASUS\AppData\Local\Temp\FineReader11\media\image456.jpeg"/>
          <p:cNvPicPr/>
          <p:nvPr/>
        </p:nvPicPr>
        <p:blipFill rotWithShape="1">
          <a:blip r:embed="rId3">
            <a:extLst>
              <a:ext uri="{28A0092B-C50C-407E-A947-70E740481C1C}">
                <a14:useLocalDpi xmlns:a14="http://schemas.microsoft.com/office/drawing/2010/main" val="0"/>
              </a:ext>
            </a:extLst>
          </a:blip>
          <a:srcRect l="33924" r="40104"/>
          <a:stretch/>
        </p:blipFill>
        <p:spPr bwMode="auto">
          <a:xfrm>
            <a:off x="1704620" y="152400"/>
            <a:ext cx="4619981" cy="3756270"/>
          </a:xfrm>
          <a:prstGeom prst="rect">
            <a:avLst/>
          </a:prstGeom>
          <a:noFill/>
          <a:ln w="28575">
            <a:solidFill>
              <a:srgbClr val="0070C0"/>
            </a:solidFill>
          </a:ln>
        </p:spPr>
      </p:pic>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52400"/>
            <a:ext cx="4114800" cy="3733800"/>
          </a:xfrm>
          <a:prstGeom prst="rect">
            <a:avLst/>
          </a:prstGeom>
          <a:noFill/>
          <a:ln w="28575" cap="flat">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Đồng bằng sông Cửu Long tận dụng ưu thế về nông nghiệp | Thời sự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619" y="4038600"/>
            <a:ext cx="4619981" cy="2804925"/>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057400" y="137900"/>
            <a:ext cx="3505200" cy="471701"/>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algn="ctr">
              <a:defRPr/>
            </a:pPr>
            <a:r>
              <a:rPr lang="en-US" sz="3200" kern="0" dirty="0" err="1">
                <a:solidFill>
                  <a:schemeClr val="bg2">
                    <a:lumMod val="25000"/>
                  </a:schemeClr>
                </a:solidFill>
                <a:latin typeface="Times New Roman" panose="02020603050405020304" pitchFamily="18" charset="0"/>
                <a:cs typeface="Times New Roman" panose="02020603050405020304" pitchFamily="18" charset="0"/>
              </a:rPr>
              <a:t>Băng</a:t>
            </a:r>
            <a:r>
              <a:rPr lang="en-US" sz="3200" kern="0" dirty="0">
                <a:solidFill>
                  <a:schemeClr val="bg2">
                    <a:lumMod val="25000"/>
                  </a:schemeClr>
                </a:solidFill>
                <a:latin typeface="Times New Roman" panose="02020603050405020304" pitchFamily="18" charset="0"/>
                <a:cs typeface="Times New Roman" panose="02020603050405020304" pitchFamily="18" charset="0"/>
              </a:rPr>
              <a:t> ở Nam </a:t>
            </a:r>
            <a:r>
              <a:rPr lang="en-US" sz="3200" kern="0" dirty="0" err="1">
                <a:solidFill>
                  <a:schemeClr val="bg2">
                    <a:lumMod val="25000"/>
                  </a:schemeClr>
                </a:solidFill>
                <a:latin typeface="Times New Roman" panose="02020603050405020304" pitchFamily="18" charset="0"/>
                <a:cs typeface="Times New Roman" panose="02020603050405020304" pitchFamily="18" charset="0"/>
              </a:rPr>
              <a:t>Cực</a:t>
            </a:r>
            <a:endParaRPr lang="en-US" sz="3200" kern="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7917747" y="152400"/>
            <a:ext cx="2119489" cy="456528"/>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algn="ctr">
              <a:defRPr/>
            </a:pPr>
            <a:r>
              <a:rPr lang="en-US" sz="3200" kern="0" dirty="0" err="1">
                <a:solidFill>
                  <a:schemeClr val="bg2">
                    <a:lumMod val="25000"/>
                  </a:schemeClr>
                </a:solidFill>
                <a:latin typeface="Times New Roman" panose="02020603050405020304" pitchFamily="18" charset="0"/>
                <a:cs typeface="Times New Roman" panose="02020603050405020304" pitchFamily="18" charset="0"/>
              </a:rPr>
              <a:t>Tuyết</a:t>
            </a:r>
            <a:r>
              <a:rPr lang="en-US" sz="3200" kern="0" dirty="0">
                <a:solidFill>
                  <a:schemeClr val="bg2">
                    <a:lumMod val="25000"/>
                  </a:schemeClr>
                </a:solidFill>
                <a:latin typeface="Times New Roman" panose="02020603050405020304" pitchFamily="18" charset="0"/>
                <a:cs typeface="Times New Roman" panose="02020603050405020304" pitchFamily="18" charset="0"/>
              </a:rPr>
              <a:t> </a:t>
            </a:r>
            <a:r>
              <a:rPr lang="en-US" sz="3200" kern="0" dirty="0" err="1">
                <a:solidFill>
                  <a:schemeClr val="bg2">
                    <a:lumMod val="25000"/>
                  </a:schemeClr>
                </a:solidFill>
                <a:latin typeface="Times New Roman" panose="02020603050405020304" pitchFamily="18" charset="0"/>
                <a:cs typeface="Times New Roman" panose="02020603050405020304" pitchFamily="18" charset="0"/>
              </a:rPr>
              <a:t>rơi</a:t>
            </a:r>
            <a:r>
              <a:rPr lang="en-US" sz="3200" kern="0" dirty="0">
                <a:solidFill>
                  <a:schemeClr val="bg2">
                    <a:lumMod val="25000"/>
                  </a:schemeClr>
                </a:solidFill>
                <a:latin typeface="Times New Roman" panose="02020603050405020304" pitchFamily="18" charset="0"/>
                <a:cs typeface="Times New Roman" panose="02020603050405020304" pitchFamily="18" charset="0"/>
              </a:rPr>
              <a:t> </a:t>
            </a:r>
          </a:p>
        </p:txBody>
      </p:sp>
      <p:sp>
        <p:nvSpPr>
          <p:cNvPr id="8" name="Rounded Rectangle 7"/>
          <p:cNvSpPr/>
          <p:nvPr/>
        </p:nvSpPr>
        <p:spPr>
          <a:xfrm>
            <a:off x="1905000" y="4038600"/>
            <a:ext cx="4038600" cy="420229"/>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algn="ctr">
              <a:defRPr/>
            </a:pPr>
            <a:r>
              <a:rPr lang="en-US" sz="3200" kern="0" dirty="0" err="1">
                <a:solidFill>
                  <a:schemeClr val="bg2">
                    <a:lumMod val="25000"/>
                  </a:schemeClr>
                </a:solidFill>
                <a:latin typeface="Times New Roman" panose="02020603050405020304" pitchFamily="18" charset="0"/>
                <a:cs typeface="Times New Roman" panose="02020603050405020304" pitchFamily="18" charset="0"/>
              </a:rPr>
              <a:t>Đồng</a:t>
            </a:r>
            <a:r>
              <a:rPr lang="en-US" sz="3200" kern="0" dirty="0">
                <a:solidFill>
                  <a:schemeClr val="bg2">
                    <a:lumMod val="25000"/>
                  </a:schemeClr>
                </a:solidFill>
                <a:latin typeface="Times New Roman" panose="02020603050405020304" pitchFamily="18" charset="0"/>
                <a:cs typeface="Times New Roman" panose="02020603050405020304" pitchFamily="18" charset="0"/>
              </a:rPr>
              <a:t> </a:t>
            </a:r>
            <a:r>
              <a:rPr lang="en-US" sz="3200" kern="0" dirty="0" err="1">
                <a:solidFill>
                  <a:schemeClr val="bg2">
                    <a:lumMod val="25000"/>
                  </a:schemeClr>
                </a:solidFill>
                <a:latin typeface="Times New Roman" panose="02020603050405020304" pitchFamily="18" charset="0"/>
                <a:cs typeface="Times New Roman" panose="02020603050405020304" pitchFamily="18" charset="0"/>
              </a:rPr>
              <a:t>lúa</a:t>
            </a:r>
            <a:r>
              <a:rPr lang="en-US" sz="3200" kern="0" dirty="0">
                <a:solidFill>
                  <a:schemeClr val="bg2">
                    <a:lumMod val="25000"/>
                  </a:schemeClr>
                </a:solidFill>
                <a:latin typeface="Times New Roman" panose="02020603050405020304" pitchFamily="18" charset="0"/>
                <a:cs typeface="Times New Roman" panose="02020603050405020304" pitchFamily="18" charset="0"/>
              </a:rPr>
              <a:t> ở </a:t>
            </a:r>
            <a:r>
              <a:rPr lang="en-US" sz="3200" kern="0" dirty="0" err="1">
                <a:solidFill>
                  <a:schemeClr val="bg2">
                    <a:lumMod val="25000"/>
                  </a:schemeClr>
                </a:solidFill>
                <a:latin typeface="Times New Roman" panose="02020603050405020304" pitchFamily="18" charset="0"/>
                <a:cs typeface="Times New Roman" panose="02020603050405020304" pitchFamily="18" charset="0"/>
              </a:rPr>
              <a:t>Việt</a:t>
            </a:r>
            <a:r>
              <a:rPr lang="en-US" sz="3200" kern="0" dirty="0">
                <a:solidFill>
                  <a:schemeClr val="bg2">
                    <a:lumMod val="25000"/>
                  </a:schemeClr>
                </a:solidFill>
                <a:latin typeface="Times New Roman" panose="02020603050405020304" pitchFamily="18" charset="0"/>
                <a:cs typeface="Times New Roman" panose="02020603050405020304" pitchFamily="18" charset="0"/>
              </a:rPr>
              <a:t> Nam</a:t>
            </a:r>
          </a:p>
        </p:txBody>
      </p:sp>
      <p:pic>
        <p:nvPicPr>
          <p:cNvPr id="10" name="Picture 4" descr="sa mac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1" y="4038600"/>
            <a:ext cx="4168423" cy="2819401"/>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6524982" y="4063999"/>
            <a:ext cx="3609619" cy="456528"/>
          </a:xfrm>
          <a:prstGeom prst="roundRect">
            <a:avLst>
              <a:gd name="adj" fmla="val 50000"/>
            </a:avLst>
          </a:prstGeom>
          <a:solidFill>
            <a:schemeClr val="bg1"/>
          </a:solidFill>
          <a:ln w="25400" cap="flat" cmpd="sng" algn="ctr">
            <a:solidFill>
              <a:srgbClr val="4F81BD">
                <a:shade val="50000"/>
              </a:srgbClr>
            </a:solidFill>
            <a:prstDash val="solid"/>
          </a:ln>
          <a:effectLst/>
        </p:spPr>
        <p:txBody>
          <a:bodyPr rtlCol="0" anchor="ctr"/>
          <a:lstStyle/>
          <a:p>
            <a:pPr algn="ctr">
              <a:defRPr/>
            </a:pPr>
            <a:r>
              <a:rPr lang="en-US" sz="3200" kern="0" dirty="0" err="1">
                <a:solidFill>
                  <a:schemeClr val="bg2">
                    <a:lumMod val="25000"/>
                  </a:schemeClr>
                </a:solidFill>
                <a:latin typeface="Times New Roman" panose="02020603050405020304" pitchFamily="18" charset="0"/>
                <a:cs typeface="Times New Roman" panose="02020603050405020304" pitchFamily="18" charset="0"/>
              </a:rPr>
              <a:t>Xa</a:t>
            </a:r>
            <a:r>
              <a:rPr lang="en-US" sz="3200" kern="0" dirty="0">
                <a:solidFill>
                  <a:schemeClr val="bg2">
                    <a:lumMod val="25000"/>
                  </a:schemeClr>
                </a:solidFill>
                <a:latin typeface="Times New Roman" panose="02020603050405020304" pitchFamily="18" charset="0"/>
                <a:cs typeface="Times New Roman" panose="02020603050405020304" pitchFamily="18" charset="0"/>
              </a:rPr>
              <a:t> </a:t>
            </a:r>
            <a:r>
              <a:rPr lang="en-US" sz="3200" kern="0" dirty="0" err="1">
                <a:solidFill>
                  <a:schemeClr val="bg2">
                    <a:lumMod val="25000"/>
                  </a:schemeClr>
                </a:solidFill>
                <a:latin typeface="Times New Roman" panose="02020603050405020304" pitchFamily="18" charset="0"/>
                <a:cs typeface="Times New Roman" panose="02020603050405020304" pitchFamily="18" charset="0"/>
              </a:rPr>
              <a:t>mạc</a:t>
            </a:r>
            <a:r>
              <a:rPr lang="en-US" sz="3200" kern="0" dirty="0">
                <a:solidFill>
                  <a:schemeClr val="bg2">
                    <a:lumMod val="25000"/>
                  </a:schemeClr>
                </a:solidFill>
                <a:latin typeface="Times New Roman" panose="02020603050405020304" pitchFamily="18" charset="0"/>
                <a:cs typeface="Times New Roman" panose="02020603050405020304" pitchFamily="18" charset="0"/>
              </a:rPr>
              <a:t> </a:t>
            </a:r>
            <a:r>
              <a:rPr lang="en-US" sz="3200" kern="0" dirty="0" err="1">
                <a:solidFill>
                  <a:schemeClr val="bg2">
                    <a:lumMod val="25000"/>
                  </a:schemeClr>
                </a:solidFill>
                <a:latin typeface="Times New Roman" panose="02020603050405020304" pitchFamily="18" charset="0"/>
                <a:cs typeface="Times New Roman" panose="02020603050405020304" pitchFamily="18" charset="0"/>
              </a:rPr>
              <a:t>Xa</a:t>
            </a:r>
            <a:r>
              <a:rPr lang="en-US" sz="3200" kern="0" dirty="0">
                <a:solidFill>
                  <a:schemeClr val="bg2">
                    <a:lumMod val="25000"/>
                  </a:schemeClr>
                </a:solidFill>
                <a:latin typeface="Times New Roman" panose="02020603050405020304" pitchFamily="18" charset="0"/>
                <a:cs typeface="Times New Roman" panose="02020603050405020304" pitchFamily="18" charset="0"/>
              </a:rPr>
              <a:t>-ha-</a:t>
            </a:r>
            <a:r>
              <a:rPr lang="en-US" sz="3200" kern="0" dirty="0" err="1">
                <a:solidFill>
                  <a:schemeClr val="bg2">
                    <a:lumMod val="25000"/>
                  </a:schemeClr>
                </a:solidFill>
                <a:latin typeface="Times New Roman" panose="02020603050405020304" pitchFamily="18" charset="0"/>
                <a:cs typeface="Times New Roman" panose="02020603050405020304" pitchFamily="18" charset="0"/>
              </a:rPr>
              <a:t>ra</a:t>
            </a:r>
            <a:endParaRPr lang="en-US" sz="3200" kern="0"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6495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ên Trong TRAI D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76200"/>
            <a:ext cx="9144000" cy="6629400"/>
          </a:xfrm>
          <a:prstGeom prst="rect">
            <a:avLst/>
          </a:prstGeom>
        </p:spPr>
      </p:pic>
    </p:spTree>
    <p:extLst>
      <p:ext uri="{BB962C8B-B14F-4D97-AF65-F5344CB8AC3E}">
        <p14:creationId xmlns:p14="http://schemas.microsoft.com/office/powerpoint/2010/main" val="636530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1030</Words>
  <Application>Microsoft Office PowerPoint</Application>
  <PresentationFormat>Widescreen</PresentationFormat>
  <Paragraphs>166</Paragraphs>
  <Slides>21</Slides>
  <Notes>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微软雅黑</vt:lpstr>
      <vt:lpstr>宋体</vt:lpstr>
      <vt:lpstr>#9Slide03 AllRoundGothic</vt:lpstr>
      <vt:lpstr>.VnBlack</vt:lpstr>
      <vt:lpstr>Arial</vt:lpstr>
      <vt:lpstr>Calibri</vt:lpstr>
      <vt:lpstr>Calibri Light</vt:lpstr>
      <vt:lpstr>Courier New</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2021-09-07T13:50:31Z</dcterms:created>
  <dcterms:modified xsi:type="dcterms:W3CDTF">2021-09-07T14:17:58Z</dcterms:modified>
</cp:coreProperties>
</file>