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135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136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33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08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89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98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01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31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439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942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204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9508-AD00-471F-B97F-16AF6B20573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4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701" y="1647796"/>
            <a:ext cx="9144000" cy="17276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8563" y="62068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cap="all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3200" b="1" cap="all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 NHIỄM SẮC THỂ</a:t>
            </a:r>
            <a:endParaRPr lang="vi-VN" sz="3200" b="1" cap="all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491" y="1788369"/>
            <a:ext cx="8301755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4400" b="1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 PHÂN</a:t>
            </a:r>
            <a:endParaRPr lang="en-US" sz="44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1" y="3645024"/>
            <a:ext cx="81724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53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56592"/>
            <a:ext cx="8911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Ý nghĩa của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67" y="1322421"/>
            <a:ext cx="8628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 pitchFamily="18" charset="2"/>
              <a:buChar char="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Nguyên phân là hình thức sinh sản của tế bào và sự lớn lên của cơ thể.</a:t>
            </a:r>
          </a:p>
          <a:p>
            <a:pPr marL="457200" indent="-457200" algn="just">
              <a:buFont typeface="Symbol" pitchFamily="18" charset="2"/>
              <a:buChar char="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Nguyên phân duy trì sự ổn định bộ NST đặc trưng của loài qua các thế hệ tế bào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0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vi-VN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42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Ghi chép nội dung bài học đầy đủ</a:t>
            </a:r>
          </a:p>
          <a:p>
            <a:pPr marL="285750" indent="-285750" algn="just">
              <a:buFontTx/>
              <a:buChar char="-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Thực hiện bài vẽ các chu kì của nguyên phân </a:t>
            </a:r>
          </a:p>
          <a:p>
            <a:pPr marL="285750" indent="-285750" algn="just">
              <a:buFontTx/>
              <a:buChar char="-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Xem trước bài 10. Giảm phân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9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3" y="435764"/>
            <a:ext cx="7400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Biến đổi hình thái NST trong chu kì tế bào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48" y="125395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 yêu cầu HS thực hiện</a:t>
            </a:r>
            <a:endParaRPr lang="vi-VN" sz="24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0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" y="1389871"/>
            <a:ext cx="887933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2" y="435764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0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2" y="435764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69" y="1419069"/>
            <a:ext cx="5752353" cy="404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8404" y="5634826"/>
            <a:ext cx="3240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Kì đầu</a:t>
            </a:r>
            <a:endParaRPr 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8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2" y="435764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8404" y="5634826"/>
            <a:ext cx="3240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Kì giữa</a:t>
            </a:r>
            <a:endParaRPr 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63" y="1506488"/>
            <a:ext cx="5844150" cy="36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76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2" y="435764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8" y="1821516"/>
            <a:ext cx="534247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8404" y="5634826"/>
            <a:ext cx="3240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Kì sau</a:t>
            </a:r>
            <a:endParaRPr 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9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2" y="435764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8404" y="5634826"/>
            <a:ext cx="3240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Kì cuối</a:t>
            </a:r>
            <a:endParaRPr 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0" y="1844824"/>
            <a:ext cx="5834969" cy="341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39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96" y="302682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2530"/>
              </p:ext>
            </p:extLst>
          </p:nvPr>
        </p:nvGraphicFramePr>
        <p:xfrm>
          <a:off x="214325" y="1256789"/>
          <a:ext cx="8704375" cy="5034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6491"/>
                <a:gridCol w="7417884"/>
              </a:tblGrid>
              <a:tr h="588035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kì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diễn biến cơ bản của NST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52354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đầu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NST bắt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đầu đóng xoắn và co ngắn nên có hình thái rõ rệt</a:t>
                      </a:r>
                    </a:p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Các NST kép dính vào sợi tơ của thoi phân bào ở tâm động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2081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giữa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NST kép đóng xoắn cực đại</a:t>
                      </a:r>
                    </a:p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Các NST kép xếp thành </a:t>
                      </a:r>
                      <a:r>
                        <a:rPr lang="en-US" sz="2400" b="1" u="sng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 hàng 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ở mặt phẳng xích đạo của thoi phân bào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6055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sau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Từng NST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kép chẻ dọc ở tâm động thành </a:t>
                      </a:r>
                      <a:r>
                        <a:rPr lang="en-US" sz="2400" u="sng" baseline="0" smtClean="0">
                          <a:latin typeface="Times New Roman" pitchFamily="18" charset="0"/>
                          <a:cs typeface="Times New Roman" pitchFamily="18" charset="0"/>
                        </a:rPr>
                        <a:t>2 NST đơn 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phân li về hai cực của tế bào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483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cuối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NST đơn dãn xoắn dài ra, ở dạng sợi mảnh.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1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96" y="302682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86" y="2708920"/>
            <a:ext cx="6719099" cy="37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306" y="1322422"/>
            <a:ext cx="8628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Kết quả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từ 1 tế bào ban đầu tạo ra 2 tế bào con có bộ NST giống nhau và giống tế bào mẹ.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3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376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15</cp:revision>
  <dcterms:created xsi:type="dcterms:W3CDTF">2021-09-25T09:27:36Z</dcterms:created>
  <dcterms:modified xsi:type="dcterms:W3CDTF">2021-09-25T10:44:52Z</dcterms:modified>
</cp:coreProperties>
</file>