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933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776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836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346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675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874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8892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714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100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26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7630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6C52-4530-4BE6-9181-014A849E50C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5E001-CE85-436F-BF89-98CA9F93F8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449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14" y="1700808"/>
            <a:ext cx="9215438" cy="280831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412755" y="2031441"/>
            <a:ext cx="8301755" cy="212365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8</a:t>
            </a:r>
            <a:endParaRPr lang="en-US" sz="4400" b="1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CẤU TẠO VÀ TÍNH CHẤT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 XƯƠNG</a:t>
            </a:r>
            <a:endParaRPr lang="en-US" sz="4400" b="1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912256" y="86937"/>
            <a:ext cx="3168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Sinh học 8</a:t>
            </a:r>
            <a:endParaRPr lang="vi-VN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2756" y="553469"/>
            <a:ext cx="8301755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CHƯƠNG II VẬN ĐỘNG</a:t>
            </a:r>
            <a:endParaRPr lang="en-US" sz="4000" b="1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1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63" y="649013"/>
            <a:ext cx="2741463" cy="6193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299471"/>
            <a:ext cx="627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 tạo của 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2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299471"/>
            <a:ext cx="627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 tạo của 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80" y="915991"/>
            <a:ext cx="6192688" cy="4579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11760" y="5949280"/>
            <a:ext cx="4634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Hình. Cấu tạo đầu xương dài</a:t>
            </a:r>
            <a:endParaRPr lang="vi-VN" sz="2400" i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299471"/>
            <a:ext cx="627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 tạo của 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8" y="1700808"/>
            <a:ext cx="6761727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8866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299471"/>
            <a:ext cx="627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 tạo của 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68760"/>
            <a:ext cx="6112679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939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299471"/>
            <a:ext cx="627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 tạo của 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7315" y="1052736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Xương có cấu tạo gồm màng xương, mô xương cứng và mô xương xốp.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7315" y="2348880"/>
            <a:ext cx="84969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Xương dài có cấu trúc hình ống, mô xương xốp ở hai đầu xương, trong xương chứa tủy đỏ là nơi sản sinh hồng cầu, khoang xương chứa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tủy đỏ (ở trẻ em)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hoặc tủy vàng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(ở người lớn).</a:t>
            </a:r>
            <a:endParaRPr lang="en-US" sz="320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495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352444"/>
            <a:ext cx="88594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Sự to ra và dài ra của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740" y="1273518"/>
            <a:ext cx="6236394" cy="4739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47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352444"/>
            <a:ext cx="88594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Sự to ra và dài ra của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7315" y="1196752"/>
            <a:ext cx="84969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Xương dài ra: do sự phân chia các tế bào ở lớp sụn tăng trưởng.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Xương to thêm nhờ sự phân chia của các tế bào màng xương.</a:t>
            </a:r>
          </a:p>
        </p:txBody>
      </p:sp>
    </p:spTree>
    <p:extLst>
      <p:ext uri="{BB962C8B-B14F-4D97-AF65-F5344CB8AC3E}">
        <p14:creationId xmlns:p14="http://schemas.microsoft.com/office/powerpoint/2010/main" val="2777308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21504" y="8661"/>
            <a:ext cx="48244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Cấu tạo và tính chất của xương</a:t>
            </a:r>
            <a:endParaRPr lang="vi-VN" sz="24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001" y="352444"/>
            <a:ext cx="88594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Sự to ra và dài ra của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xương</a:t>
            </a:r>
            <a:endParaRPr lang="vi-VN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7196" y="1169775"/>
            <a:ext cx="81152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Xương gồm 2 thành phần chính là cốt giao và muối khoáng.</a:t>
            </a: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Sự kết hợp của hai thành phần này làm cho xương bền chắc và có tính mềm dẻo.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395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288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A</cp:lastModifiedBy>
  <cp:revision>12</cp:revision>
  <dcterms:created xsi:type="dcterms:W3CDTF">2021-09-26T08:46:47Z</dcterms:created>
  <dcterms:modified xsi:type="dcterms:W3CDTF">2021-09-26T09:38:45Z</dcterms:modified>
</cp:coreProperties>
</file>