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F20F5-9775-4FCB-8E86-87B5158FDF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E3BB6C-4B8A-44A4-94BF-083B98C647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633A30-CA98-467C-9A81-543A4B650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32258-BEE5-42E9-91FE-BF8384A0F233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2D3D8-9F2F-4EE1-8062-C2DA2E9C1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4FBE0E-9273-48CF-80D7-168278E4A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96FE8-A855-4C97-8DD5-295531C161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206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45A6A8-A5A9-467B-A4A6-7A0A6119E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ECC83F-CEA2-470A-9862-ECB372BFF5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D2E59F-2EB3-49B7-B51A-CB4CC8628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32258-BEE5-42E9-91FE-BF8384A0F233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D68144-D262-4A1B-A43C-C791E304D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5F85B8-EE6A-425A-8C98-41BBD6329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96FE8-A855-4C97-8DD5-295531C161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47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3D7526-51E1-47E2-BC0F-0D7C6ED97A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F7B740-CB65-4AF4-AE8F-924A8A6F66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58CE1C-9F1E-4FDD-9422-30778FDFE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32258-BEE5-42E9-91FE-BF8384A0F233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6AEEA-72AD-450B-A2A8-12B3F4185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549DDC-C49F-4137-BB0C-3F375CB6F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96FE8-A855-4C97-8DD5-295531C161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8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30723-29CA-47BA-84B3-230AD521A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17C66D-0736-40B8-9114-DA970F20CD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2F0BAD-598C-4E0D-A66F-FC7FFDBBD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32258-BEE5-42E9-91FE-BF8384A0F233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DBCF3F-B3F6-4731-9764-1F75FC103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8670AA-39C9-4385-8CC8-D6C21642E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96FE8-A855-4C97-8DD5-295531C161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610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4A473C-795F-4CDD-A616-DF6B4AFE2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FA590A-9C40-49C7-82D4-92958070C0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8F4D2D-14BF-418B-B0A6-78EA4F7B5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32258-BEE5-42E9-91FE-BF8384A0F233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8F1879-E975-49F0-8DBA-4A5D993D3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8546E3-DD1E-4BEE-8C07-A801AAEF7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96FE8-A855-4C97-8DD5-295531C161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499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C16B66-8DA1-4FD9-AAD9-C8DC69C774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0BAA3-C9BD-4216-B204-2588A8D2E2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97B2FD-6460-466C-9232-0CB70FDE06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1EB1A8-000E-4099-9E5A-1EB381B6C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32258-BEE5-42E9-91FE-BF8384A0F233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E1550C-3CB6-4C3B-B4C1-3B47FD8CB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55E548-3428-48FF-A5B2-91B27021D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96FE8-A855-4C97-8DD5-295531C161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672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608D48-209D-4A5D-9DD3-03108D7DB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F6A0C9-3A7D-4E86-8653-73C1347D13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D55748-C4F6-4727-B47D-AB8CFA8BEB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15E6CB-770C-49DC-984F-8D182C1B30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5E588D-EBD9-46EA-9E43-DB8620FC02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B38000-F04E-4BB2-B5EA-9B0D36E15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32258-BEE5-42E9-91FE-BF8384A0F233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40A432-658F-4816-903A-0CDDB8698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DDC475-D3F3-4582-8EF5-65E2ED62C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96FE8-A855-4C97-8DD5-295531C161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832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740AA4-99D2-4F60-8797-4890752EE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B2007C0-0347-4978-BD53-C0479F2C9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32258-BEE5-42E9-91FE-BF8384A0F233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9F114F-B2FF-4F33-992F-ADE6B7562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1BD364-4BFE-4CF5-AE24-17078CFF4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96FE8-A855-4C97-8DD5-295531C161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174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8B0D83-282B-4E2B-9A47-1676F21E6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32258-BEE5-42E9-91FE-BF8384A0F233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7AD255-3599-4420-85D6-E1CC8F014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F071AE-CE20-47C3-B776-2D2958C17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96FE8-A855-4C97-8DD5-295531C161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915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9FE99-7D2A-40A6-8845-B9226742D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7CCC58-F511-4DEC-BCA3-FF17CBEFC9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A3AF67-8C1C-4B25-89BB-8A6AF20614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6CCF85-CAF6-4E84-98BC-D4613D4E0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32258-BEE5-42E9-91FE-BF8384A0F233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38D9FB-E840-4CE9-9D67-996A46DF4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B0AF17-DE25-407D-BDC7-8DA803A60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96FE8-A855-4C97-8DD5-295531C161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701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B431B9-C586-4972-8BD9-20702A6E7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72FADC-6F09-44C7-B4CA-0DE63CEF22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AED1C3-E3DB-4834-931C-97E34B2346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CE740C-741A-41DA-B3E3-AF59C1396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32258-BEE5-42E9-91FE-BF8384A0F233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75D6DD-7B11-464A-AF97-5274F5472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F33B44-DCFC-4A1A-870A-A28F4F83C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96FE8-A855-4C97-8DD5-295531C161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535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D952B6D-2008-4F01-A3CE-1E6344D459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CD9F1A-218F-4497-B5ED-7900AF36D5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55AC8B-121A-44D9-93A4-C12B6AB1D5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D32258-BEE5-42E9-91FE-BF8384A0F233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FC9BF3-FBF9-4789-A84F-DC874C2197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654260-976E-4481-A1BD-94CA35AACB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C96FE8-A855-4C97-8DD5-295531C161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259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2301712-A333-47D4-A975-F3B94BB9D28B}"/>
              </a:ext>
            </a:extLst>
          </p:cNvPr>
          <p:cNvSpPr txBox="1"/>
          <p:nvPr/>
        </p:nvSpPr>
        <p:spPr>
          <a:xfrm>
            <a:off x="1152939" y="198782"/>
            <a:ext cx="89452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61: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330E9F2-035A-40E6-B035-F940DEA532CA}"/>
              </a:ext>
            </a:extLst>
          </p:cNvPr>
          <p:cNvSpPr txBox="1"/>
          <p:nvPr/>
        </p:nvSpPr>
        <p:spPr>
          <a:xfrm>
            <a:off x="622852" y="1404730"/>
            <a:ext cx="1129085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1/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ngắn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ghép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vế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ghép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2/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ngắn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, 1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Ý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ý: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62370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DAA27AA-D617-4AF5-BF02-637BECAA4484}"/>
              </a:ext>
            </a:extLst>
          </p:cNvPr>
          <p:cNvSpPr txBox="1"/>
          <p:nvPr/>
        </p:nvSpPr>
        <p:spPr>
          <a:xfrm>
            <a:off x="1431235" y="675860"/>
            <a:ext cx="89452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62: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FC39779-921E-45FD-96D3-18DEB4EC252A}"/>
              </a:ext>
            </a:extLst>
          </p:cNvPr>
          <p:cNvSpPr txBox="1"/>
          <p:nvPr/>
        </p:nvSpPr>
        <p:spPr>
          <a:xfrm>
            <a:off x="795131" y="1815548"/>
            <a:ext cx="1078727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Sưu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tầm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trích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con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lịch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292057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9CF0537-C42B-4E5D-982F-4C87507A4EDF}"/>
              </a:ext>
            </a:extLst>
          </p:cNvPr>
          <p:cNvSpPr txBox="1"/>
          <p:nvPr/>
        </p:nvSpPr>
        <p:spPr>
          <a:xfrm>
            <a:off x="450573" y="662609"/>
            <a:ext cx="103101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63+64: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trải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endParaRPr lang="en-US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FFE5D06-9611-4D60-BC4F-F5D6E1F20221}"/>
              </a:ext>
            </a:extLst>
          </p:cNvPr>
          <p:cNvSpPr txBox="1"/>
          <p:nvPr/>
        </p:nvSpPr>
        <p:spPr>
          <a:xfrm>
            <a:off x="450573" y="1823279"/>
            <a:ext cx="1117158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HS (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937678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645</TotalTime>
  <Words>201</Words>
  <Application>Microsoft Office PowerPoint</Application>
  <PresentationFormat>Widescreen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DELL</cp:lastModifiedBy>
  <cp:revision>3</cp:revision>
  <dcterms:created xsi:type="dcterms:W3CDTF">2021-12-20T07:31:19Z</dcterms:created>
  <dcterms:modified xsi:type="dcterms:W3CDTF">2021-12-23T08:13:29Z</dcterms:modified>
</cp:coreProperties>
</file>