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55" r:id="rId2"/>
    <p:sldId id="299" r:id="rId3"/>
    <p:sldId id="300" r:id="rId4"/>
    <p:sldId id="301" r:id="rId5"/>
    <p:sldId id="304" r:id="rId6"/>
    <p:sldId id="303" r:id="rId7"/>
    <p:sldId id="302" r:id="rId8"/>
    <p:sldId id="256" r:id="rId9"/>
    <p:sldId id="258" r:id="rId10"/>
    <p:sldId id="352" r:id="rId11"/>
    <p:sldId id="350" r:id="rId12"/>
    <p:sldId id="351" r:id="rId13"/>
    <p:sldId id="287" r:id="rId14"/>
    <p:sldId id="317" r:id="rId15"/>
    <p:sldId id="318" r:id="rId16"/>
    <p:sldId id="320" r:id="rId17"/>
    <p:sldId id="322" r:id="rId18"/>
    <p:sldId id="324" r:id="rId19"/>
    <p:sldId id="326" r:id="rId20"/>
    <p:sldId id="328" r:id="rId21"/>
    <p:sldId id="329" r:id="rId22"/>
    <p:sldId id="291" r:id="rId23"/>
    <p:sldId id="332" r:id="rId24"/>
    <p:sldId id="331" r:id="rId25"/>
    <p:sldId id="335" r:id="rId26"/>
    <p:sldId id="338" r:id="rId27"/>
    <p:sldId id="341" r:id="rId28"/>
    <p:sldId id="342" r:id="rId29"/>
    <p:sldId id="340" r:id="rId30"/>
    <p:sldId id="347" r:id="rId31"/>
    <p:sldId id="337" r:id="rId32"/>
    <p:sldId id="348" r:id="rId33"/>
    <p:sldId id="349" r:id="rId34"/>
    <p:sldId id="262"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CFFA"/>
    <a:srgbClr val="FF7878"/>
    <a:srgbClr val="FB6D21"/>
    <a:srgbClr val="2DAD46"/>
    <a:srgbClr val="4DD167"/>
    <a:srgbClr val="E3D64A"/>
    <a:srgbClr val="99F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showGuides="1">
      <p:cViewPr>
        <p:scale>
          <a:sx n="60" d="100"/>
          <a:sy n="60" d="100"/>
        </p:scale>
        <p:origin x="912" y="-306"/>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CC89A-0AC9-4FE1-8841-AF55F2D58373}" type="datetimeFigureOut">
              <a:rPr lang="zh-CN" altLang="en-US" smtClean="0"/>
              <a:pPr/>
              <a:t>2021/12/7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262BB-8E9A-477E-9A44-39AFDCBF76E1}" type="slidenum">
              <a:rPr lang="zh-CN" altLang="en-US" smtClean="0"/>
              <a:pPr/>
              <a:t>‹#›</a:t>
            </a:fld>
            <a:endParaRPr lang="zh-CN" altLang="en-US"/>
          </a:p>
        </p:txBody>
      </p:sp>
    </p:spTree>
    <p:extLst>
      <p:ext uri="{BB962C8B-B14F-4D97-AF65-F5344CB8AC3E}">
        <p14:creationId xmlns:p14="http://schemas.microsoft.com/office/powerpoint/2010/main" val="304495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F262BB-8E9A-477E-9A44-39AFDCBF76E1}" type="slidenum">
              <a:rPr lang="zh-CN" altLang="en-US" smtClean="0"/>
              <a:pPr/>
              <a:t>8</a:t>
            </a:fld>
            <a:endParaRPr lang="zh-CN" altLang="en-US"/>
          </a:p>
        </p:txBody>
      </p:sp>
    </p:spTree>
    <p:extLst>
      <p:ext uri="{BB962C8B-B14F-4D97-AF65-F5344CB8AC3E}">
        <p14:creationId xmlns:p14="http://schemas.microsoft.com/office/powerpoint/2010/main" val="268026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F262BB-8E9A-477E-9A44-39AFDCBF76E1}" type="slidenum">
              <a:rPr lang="zh-CN" altLang="en-US" smtClean="0"/>
              <a:pPr/>
              <a:t>9</a:t>
            </a:fld>
            <a:endParaRPr lang="zh-CN" altLang="en-US"/>
          </a:p>
        </p:txBody>
      </p:sp>
    </p:spTree>
    <p:extLst>
      <p:ext uri="{BB962C8B-B14F-4D97-AF65-F5344CB8AC3E}">
        <p14:creationId xmlns:p14="http://schemas.microsoft.com/office/powerpoint/2010/main" val="86264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F262BB-8E9A-477E-9A44-39AFDCBF76E1}" type="slidenum">
              <a:rPr lang="zh-CN" altLang="en-US" smtClean="0"/>
              <a:pPr/>
              <a:t>13</a:t>
            </a:fld>
            <a:endParaRPr lang="zh-CN" altLang="en-US"/>
          </a:p>
        </p:txBody>
      </p:sp>
    </p:spTree>
    <p:extLst>
      <p:ext uri="{BB962C8B-B14F-4D97-AF65-F5344CB8AC3E}">
        <p14:creationId xmlns:p14="http://schemas.microsoft.com/office/powerpoint/2010/main" val="86264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F262BB-8E9A-477E-9A44-39AFDCBF76E1}" type="slidenum">
              <a:rPr lang="zh-CN" altLang="en-US" smtClean="0"/>
              <a:pPr/>
              <a:t>30</a:t>
            </a:fld>
            <a:endParaRPr lang="zh-CN" altLang="en-US"/>
          </a:p>
        </p:txBody>
      </p:sp>
    </p:spTree>
    <p:extLst>
      <p:ext uri="{BB962C8B-B14F-4D97-AF65-F5344CB8AC3E}">
        <p14:creationId xmlns:p14="http://schemas.microsoft.com/office/powerpoint/2010/main" val="86264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F262BB-8E9A-477E-9A44-39AFDCBF76E1}" type="slidenum">
              <a:rPr lang="zh-CN" altLang="en-US" smtClean="0"/>
              <a:pPr/>
              <a:t>34</a:t>
            </a:fld>
            <a:endParaRPr lang="zh-CN" altLang="en-US"/>
          </a:p>
        </p:txBody>
      </p:sp>
    </p:spTree>
    <p:extLst>
      <p:ext uri="{BB962C8B-B14F-4D97-AF65-F5344CB8AC3E}">
        <p14:creationId xmlns:p14="http://schemas.microsoft.com/office/powerpoint/2010/main" val="341166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FCA8BF-A8EC-4C43-9A9F-C02C8212A691}" type="datetimeFigureOut">
              <a:rPr lang="zh-CN" altLang="en-US" smtClean="0"/>
              <a:pPr/>
              <a:t>2021/12/7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E486D7-4405-4F3D-B450-589344FC09BD}"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9F17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CA8BF-A8EC-4C43-9A9F-C02C8212A691}" type="datetimeFigureOut">
              <a:rPr lang="zh-CN" altLang="en-US" smtClean="0"/>
              <a:pPr/>
              <a:t>2021/12/7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486D7-4405-4F3D-B450-589344FC09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cstate="print"/>
          <a:srcRect/>
          <a:stretch>
            <a:fillRect/>
          </a:stretch>
        </p:blipFill>
        <p:spPr bwMode="auto">
          <a:xfrm>
            <a:off x="365761" y="594360"/>
            <a:ext cx="9052560" cy="5761006"/>
          </a:xfrm>
          <a:prstGeom prst="rect">
            <a:avLst/>
          </a:prstGeom>
          <a:noFill/>
        </p:spPr>
      </p:pic>
      <p:sp>
        <p:nvSpPr>
          <p:cNvPr id="4" name="TextBox 3"/>
          <p:cNvSpPr txBox="1"/>
          <p:nvPr/>
        </p:nvSpPr>
        <p:spPr>
          <a:xfrm>
            <a:off x="9943090" y="1963936"/>
            <a:ext cx="1833751" cy="2800767"/>
          </a:xfrm>
          <a:prstGeom prst="rect">
            <a:avLst/>
          </a:prstGeom>
          <a:noFill/>
        </p:spPr>
        <p:txBody>
          <a:bodyPr wrap="square" rtlCol="0">
            <a:spAutoFit/>
          </a:bodyPr>
          <a:lstStyle/>
          <a:p>
            <a:pPr algn="ct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Bánh</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cuốn</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Thanh</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Trì</a:t>
            </a:r>
            <a:endParaRPr lang="en-US" sz="4400" b="1" i="1" dirty="0">
              <a:solidFill>
                <a:srgbClr val="0070C0"/>
              </a:solidFill>
              <a:effectLst>
                <a:glow rad="63500">
                  <a:schemeClr val="accent4">
                    <a:satMod val="175000"/>
                    <a:alpha val="40000"/>
                  </a:schemeClr>
                </a:glo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28" name="MH_Entry_1"/>
          <p:cNvSpPr/>
          <p:nvPr>
            <p:custDataLst>
              <p:tags r:id="rId1"/>
            </p:custDataLst>
          </p:nvPr>
        </p:nvSpPr>
        <p:spPr>
          <a:xfrm>
            <a:off x="4089400" y="561381"/>
            <a:ext cx="4016089"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a:solidFill>
                  <a:srgbClr val="FF0000"/>
                </a:solidFill>
                <a:latin typeface="Times New Roman" pitchFamily="18" charset="0"/>
                <a:ea typeface="微软雅黑" panose="020B0503020204020204" pitchFamily="34" charset="-122"/>
                <a:cs typeface="Times New Roman" pitchFamily="18" charset="0"/>
              </a:rPr>
              <a:t>1</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Tác</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giả</a:t>
            </a:r>
            <a:endParaRPr lang="zh-CN" altLang="en-US" sz="4000" b="1" spc="200" dirty="0">
              <a:solidFill>
                <a:srgbClr val="FF0000"/>
              </a:solidFill>
              <a:latin typeface="Times New Roman" pitchFamily="18" charset="0"/>
              <a:ea typeface="微软雅黑" panose="020B0503020204020204" pitchFamily="34" charset="-122"/>
              <a:cs typeface="Times New Roman" pitchFamily="18" charset="0"/>
            </a:endParaRPr>
          </a:p>
        </p:txBody>
      </p:sp>
      <p:cxnSp>
        <p:nvCxnSpPr>
          <p:cNvPr id="29" name="直接连接符 4"/>
          <p:cNvCxnSpPr/>
          <p:nvPr/>
        </p:nvCxnSpPr>
        <p:spPr>
          <a:xfrm>
            <a:off x="4661212" y="1118208"/>
            <a:ext cx="2932771" cy="1115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Oval 9"/>
          <p:cNvSpPr>
            <a:spLocks noChangeArrowheads="1"/>
          </p:cNvSpPr>
          <p:nvPr/>
        </p:nvSpPr>
        <p:spPr bwMode="auto">
          <a:xfrm>
            <a:off x="3941384" y="2789779"/>
            <a:ext cx="504497" cy="52098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 name="Oval 10"/>
          <p:cNvSpPr>
            <a:spLocks noChangeArrowheads="1"/>
          </p:cNvSpPr>
          <p:nvPr/>
        </p:nvSpPr>
        <p:spPr bwMode="auto">
          <a:xfrm>
            <a:off x="3886487" y="1671120"/>
            <a:ext cx="543629" cy="488761"/>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4" name="文本框 26"/>
          <p:cNvSpPr txBox="1"/>
          <p:nvPr/>
        </p:nvSpPr>
        <p:spPr>
          <a:xfrm>
            <a:off x="4783872" y="2495945"/>
            <a:ext cx="7024499" cy="1077218"/>
          </a:xfrm>
          <a:prstGeom prst="rect">
            <a:avLst/>
          </a:prstGeom>
          <a:noFill/>
        </p:spPr>
        <p:txBody>
          <a:bodyPr wrap="square" rtlCol="0">
            <a:spAutoFit/>
          </a:bodyPr>
          <a:lstStyle/>
          <a:p>
            <a:pPr algn="just">
              <a:spcBef>
                <a:spcPct val="0"/>
              </a:spcBef>
            </a:pP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Cây</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bút</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văn</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xuôi</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đặc</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sắc</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thành</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viên</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nhóm</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Tự</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lực</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văn</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đoàn</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trước</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CMT8</a:t>
            </a:r>
            <a:endParaRPr lang="zh-CN" altLang="en-US" sz="3200" dirty="0">
              <a:solidFill>
                <a:srgbClr val="000000"/>
              </a:solidFill>
              <a:latin typeface="Times New Roman" pitchFamily="18" charset="0"/>
              <a:ea typeface="宋体" panose="02010600030101010101" pitchFamily="2" charset="-122"/>
              <a:cs typeface="Times New Roman" pitchFamily="18" charset="0"/>
            </a:endParaRPr>
          </a:p>
        </p:txBody>
      </p:sp>
      <p:sp>
        <p:nvSpPr>
          <p:cNvPr id="15" name="文本框 27"/>
          <p:cNvSpPr txBox="1"/>
          <p:nvPr/>
        </p:nvSpPr>
        <p:spPr>
          <a:xfrm>
            <a:off x="4696844" y="1494067"/>
            <a:ext cx="6866579" cy="584775"/>
          </a:xfrm>
          <a:prstGeom prst="rect">
            <a:avLst/>
          </a:prstGeom>
          <a:noFill/>
        </p:spPr>
        <p:txBody>
          <a:bodyPr wrap="square" rtlCol="0">
            <a:spAutoFit/>
          </a:bodyPr>
          <a:lstStyle/>
          <a:p>
            <a:pPr>
              <a:spcBef>
                <a:spcPct val="50000"/>
              </a:spcBef>
            </a:pPr>
            <a:r>
              <a:rPr lang="en-US" sz="3200" dirty="0" err="1" smtClean="0">
                <a:latin typeface="Times New Roman" pitchFamily="18" charset="0"/>
                <a:cs typeface="Times New Roman" pitchFamily="18" charset="0"/>
              </a:rPr>
              <a:t>Thạch</a:t>
            </a:r>
            <a:r>
              <a:rPr lang="en-US" sz="3200" dirty="0" smtClean="0">
                <a:latin typeface="Times New Roman" pitchFamily="18" charset="0"/>
                <a:cs typeface="Times New Roman" pitchFamily="18" charset="0"/>
              </a:rPr>
              <a:t> Lam (1910 – 1942) </a:t>
            </a:r>
            <a:endParaRPr lang="en-US" sz="3200" dirty="0">
              <a:latin typeface="VNI-Times" pitchFamily="2" charset="0"/>
            </a:endParaRPr>
          </a:p>
        </p:txBody>
      </p:sp>
      <p:pic>
        <p:nvPicPr>
          <p:cNvPr id="16" name="Picture 15" descr="tải xuống.jpg"/>
          <p:cNvPicPr>
            <a:picLocks noChangeAspect="1"/>
          </p:cNvPicPr>
          <p:nvPr/>
        </p:nvPicPr>
        <p:blipFill>
          <a:blip r:embed="rId4"/>
          <a:stretch>
            <a:fillRect/>
          </a:stretch>
        </p:blipFill>
        <p:spPr>
          <a:xfrm>
            <a:off x="770845" y="1542770"/>
            <a:ext cx="2745242" cy="3567421"/>
          </a:xfrm>
          <a:prstGeom prst="rect">
            <a:avLst/>
          </a:prstGeom>
        </p:spPr>
      </p:pic>
      <p:pic>
        <p:nvPicPr>
          <p:cNvPr id="17" name="Picture 10" descr="Tu_luc_van_doan[1]"/>
          <p:cNvPicPr>
            <a:picLocks noChangeAspect="1" noChangeArrowheads="1"/>
          </p:cNvPicPr>
          <p:nvPr/>
        </p:nvPicPr>
        <p:blipFill>
          <a:blip r:embed="rId5"/>
          <a:srcRect/>
          <a:stretch>
            <a:fillRect/>
          </a:stretch>
        </p:blipFill>
        <p:spPr bwMode="auto">
          <a:xfrm>
            <a:off x="4601080" y="3933561"/>
            <a:ext cx="6340189" cy="232473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6" presetClass="entr" presetSubtype="37" fill="hold" nodeType="withEffect">
                                  <p:stCondLst>
                                    <p:cond delay="50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amond(in)">
                                      <p:cBhvr>
                                        <p:cTn id="4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animBg="1"/>
      <p:bldP spid="13"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28" name="MH_Entry_1"/>
          <p:cNvSpPr/>
          <p:nvPr>
            <p:custDataLst>
              <p:tags r:id="rId1"/>
            </p:custDataLst>
          </p:nvPr>
        </p:nvSpPr>
        <p:spPr>
          <a:xfrm>
            <a:off x="4089400" y="561381"/>
            <a:ext cx="4016089"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a:solidFill>
                  <a:srgbClr val="FF0000"/>
                </a:solidFill>
                <a:latin typeface="Times New Roman" pitchFamily="18" charset="0"/>
                <a:ea typeface="微软雅黑" panose="020B0503020204020204" pitchFamily="34" charset="-122"/>
                <a:cs typeface="Times New Roman" pitchFamily="18" charset="0"/>
              </a:rPr>
              <a:t>2</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Tác</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phẩm</a:t>
            </a:r>
            <a:endParaRPr lang="zh-CN" altLang="en-US" sz="4000" b="1" spc="200" dirty="0">
              <a:solidFill>
                <a:srgbClr val="FF0000"/>
              </a:solidFill>
              <a:latin typeface="Times New Roman" pitchFamily="18" charset="0"/>
              <a:ea typeface="微软雅黑" panose="020B0503020204020204" pitchFamily="34" charset="-122"/>
              <a:cs typeface="Times New Roman" pitchFamily="18" charset="0"/>
            </a:endParaRPr>
          </a:p>
        </p:txBody>
      </p:sp>
      <p:cxnSp>
        <p:nvCxnSpPr>
          <p:cNvPr id="29" name="直接连接符 4"/>
          <p:cNvCxnSpPr/>
          <p:nvPr/>
        </p:nvCxnSpPr>
        <p:spPr>
          <a:xfrm>
            <a:off x="4661212" y="1118208"/>
            <a:ext cx="2932771" cy="1115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Oval 9"/>
          <p:cNvSpPr>
            <a:spLocks noChangeArrowheads="1"/>
          </p:cNvSpPr>
          <p:nvPr/>
        </p:nvSpPr>
        <p:spPr bwMode="auto">
          <a:xfrm>
            <a:off x="5672422" y="3689124"/>
            <a:ext cx="413058" cy="41578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32" name="Oval 10"/>
          <p:cNvSpPr>
            <a:spLocks noChangeArrowheads="1"/>
          </p:cNvSpPr>
          <p:nvPr/>
        </p:nvSpPr>
        <p:spPr bwMode="auto">
          <a:xfrm>
            <a:off x="5636447" y="2159876"/>
            <a:ext cx="449036" cy="44143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3" name="文本框 26"/>
          <p:cNvSpPr txBox="1"/>
          <p:nvPr/>
        </p:nvSpPr>
        <p:spPr>
          <a:xfrm>
            <a:off x="6637827" y="3621810"/>
            <a:ext cx="4481851" cy="584775"/>
          </a:xfrm>
          <a:prstGeom prst="rect">
            <a:avLst/>
          </a:prstGeom>
          <a:noFill/>
        </p:spPr>
        <p:txBody>
          <a:bodyPr wrap="square" rtlCol="0">
            <a:spAutoFit/>
          </a:bodyPr>
          <a:lstStyle/>
          <a:p>
            <a:pPr algn="just">
              <a:spcBef>
                <a:spcPct val="0"/>
              </a:spcBef>
            </a:pPr>
            <a:r>
              <a:rPr lang="en-US" altLang="zh-CN" sz="3200" b="1" dirty="0" err="1" smtClean="0">
                <a:solidFill>
                  <a:srgbClr val="000000"/>
                </a:solidFill>
                <a:latin typeface="Times New Roman" pitchFamily="18" charset="0"/>
                <a:ea typeface="宋体" panose="02010600030101010101" pitchFamily="2" charset="-122"/>
                <a:cs typeface="Times New Roman" pitchFamily="18" charset="0"/>
              </a:rPr>
              <a:t>Thể</a:t>
            </a:r>
            <a:r>
              <a:rPr lang="en-US" altLang="zh-CN" sz="3200" b="1"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b="1" dirty="0" err="1" smtClean="0">
                <a:solidFill>
                  <a:srgbClr val="000000"/>
                </a:solidFill>
                <a:latin typeface="Times New Roman" pitchFamily="18" charset="0"/>
                <a:ea typeface="宋体" panose="02010600030101010101" pitchFamily="2" charset="-122"/>
                <a:cs typeface="Times New Roman" pitchFamily="18" charset="0"/>
              </a:rPr>
              <a:t>loại</a:t>
            </a:r>
            <a:r>
              <a:rPr lang="en-US" altLang="zh-CN" sz="3200" b="1"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Tùy</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bút</a:t>
            </a:r>
            <a:endParaRPr lang="zh-CN" altLang="en-US" sz="3200" dirty="0">
              <a:solidFill>
                <a:srgbClr val="000000"/>
              </a:solidFill>
              <a:latin typeface="Times New Roman" pitchFamily="18" charset="0"/>
              <a:ea typeface="宋体" panose="02010600030101010101" pitchFamily="2" charset="-122"/>
              <a:cs typeface="Times New Roman" pitchFamily="18" charset="0"/>
            </a:endParaRPr>
          </a:p>
        </p:txBody>
      </p:sp>
      <p:sp>
        <p:nvSpPr>
          <p:cNvPr id="34" name="文本框 27"/>
          <p:cNvSpPr txBox="1"/>
          <p:nvPr/>
        </p:nvSpPr>
        <p:spPr>
          <a:xfrm>
            <a:off x="6576989" y="1635939"/>
            <a:ext cx="4521936" cy="1569660"/>
          </a:xfrm>
          <a:prstGeom prst="rect">
            <a:avLst/>
          </a:prstGeom>
          <a:noFill/>
        </p:spPr>
        <p:txBody>
          <a:bodyPr wrap="square" rtlCol="0">
            <a:spAutoFit/>
          </a:bodyPr>
          <a:lstStyle/>
          <a:p>
            <a:pPr algn="just">
              <a:spcBef>
                <a:spcPct val="50000"/>
              </a:spcBef>
            </a:pPr>
            <a:r>
              <a:rPr lang="en-US" sz="3200" b="1" dirty="0" smtClean="0">
                <a:latin typeface="Times New Roman" pitchFamily="18" charset="0"/>
                <a:cs typeface="Times New Roman" pitchFamily="18" charset="0"/>
              </a:rPr>
              <a:t>Xuất xứ: </a:t>
            </a:r>
            <a:r>
              <a:rPr lang="en-US" sz="3200" dirty="0">
                <a:latin typeface="Times New Roman" pitchFamily="18" charset="0"/>
                <a:cs typeface="Times New Roman" pitchFamily="18" charset="0"/>
              </a:rPr>
              <a:t>T</a:t>
            </a:r>
            <a:r>
              <a:rPr lang="en-US" sz="3200" dirty="0" smtClean="0">
                <a:latin typeface="Times New Roman" pitchFamily="18" charset="0"/>
                <a:cs typeface="Times New Roman" pitchFamily="18" charset="0"/>
              </a:rPr>
              <a:t>rích từ “Hà Nội băm sáu phố phường” (1943) </a:t>
            </a:r>
            <a:endParaRPr lang="en-US" sz="3200" dirty="0">
              <a:latin typeface="VNI-Times" pitchFamily="2" charset="0"/>
            </a:endParaRPr>
          </a:p>
        </p:txBody>
      </p:sp>
      <p:pic>
        <p:nvPicPr>
          <p:cNvPr id="36" name="Picture 15" descr="large_gal_4a5a76881509b"/>
          <p:cNvPicPr>
            <a:picLocks noChangeAspect="1" noChangeArrowheads="1"/>
          </p:cNvPicPr>
          <p:nvPr/>
        </p:nvPicPr>
        <p:blipFill>
          <a:blip r:embed="rId4"/>
          <a:srcRect/>
          <a:stretch>
            <a:fillRect/>
          </a:stretch>
        </p:blipFill>
        <p:spPr bwMode="auto">
          <a:xfrm>
            <a:off x="1040518" y="1781503"/>
            <a:ext cx="3279227" cy="407576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6" presetClass="entr" presetSubtype="37" fill="hold" nodeType="withEffect">
                                  <p:stCondLst>
                                    <p:cond delay="50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P spid="32" grpId="0" animBg="1"/>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15" name="文本框 29"/>
          <p:cNvSpPr txBox="1"/>
          <p:nvPr/>
        </p:nvSpPr>
        <p:spPr>
          <a:xfrm>
            <a:off x="4163157" y="2545864"/>
            <a:ext cx="184722" cy="707882"/>
          </a:xfrm>
          <a:prstGeom prst="rect">
            <a:avLst/>
          </a:prstGeom>
          <a:noFill/>
        </p:spPr>
        <p:txBody>
          <a:bodyPr wrap="none" lIns="91436" tIns="45718" rIns="91436" bIns="45718" rtlCol="0">
            <a:spAutoFit/>
          </a:bodyPr>
          <a:lstStyle/>
          <a:p>
            <a:pPr defTabSz="456565"/>
            <a:endParaRPr kumimoji="1" lang="zh-CN" altLang="en-US" sz="4000" dirty="0">
              <a:solidFill>
                <a:schemeClr val="bg1"/>
              </a:solidFill>
              <a:latin typeface="微软雅黑" panose="020B0503020204020204" pitchFamily="34" charset="-122"/>
              <a:ea typeface="微软雅黑" panose="020B0503020204020204" pitchFamily="34" charset="-122"/>
              <a:cs typeface="Impact" panose="020B0806030902050204"/>
            </a:endParaRPr>
          </a:p>
        </p:txBody>
      </p:sp>
      <p:sp>
        <p:nvSpPr>
          <p:cNvPr id="16" name="文本框 30"/>
          <p:cNvSpPr txBox="1"/>
          <p:nvPr/>
        </p:nvSpPr>
        <p:spPr>
          <a:xfrm>
            <a:off x="5233269" y="3321572"/>
            <a:ext cx="184722" cy="584771"/>
          </a:xfrm>
          <a:prstGeom prst="rect">
            <a:avLst/>
          </a:prstGeom>
          <a:noFill/>
        </p:spPr>
        <p:txBody>
          <a:bodyPr wrap="none" lIns="91436" tIns="45718" rIns="91436" bIns="45718" rtlCol="0">
            <a:spAutoFit/>
          </a:bodyPr>
          <a:lstStyle/>
          <a:p>
            <a:pPr defTabSz="456565"/>
            <a:endParaRPr kumimoji="1" lang="zh-CN" altLang="en-US" sz="3200" dirty="0">
              <a:solidFill>
                <a:schemeClr val="bg1"/>
              </a:solidFill>
              <a:latin typeface="微软雅黑" panose="020B0503020204020204" pitchFamily="34" charset="-122"/>
              <a:ea typeface="微软雅黑" panose="020B0503020204020204" pitchFamily="34" charset="-122"/>
              <a:cs typeface="Impact" panose="020B0806030902050204"/>
            </a:endParaRPr>
          </a:p>
        </p:txBody>
      </p:sp>
      <p:sp>
        <p:nvSpPr>
          <p:cNvPr id="17" name="AutoShape 2" descr="Káº¿t quáº£ hÃ¬nh áº£nh cho tháº¡ch lam"/>
          <p:cNvSpPr>
            <a:spLocks noChangeAspect="1" noChangeArrowheads="1"/>
          </p:cNvSpPr>
          <p:nvPr/>
        </p:nvSpPr>
        <p:spPr bwMode="auto">
          <a:xfrm>
            <a:off x="-2650688" y="331086"/>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18" name="AutoShape 4" descr="Káº¿t quáº£ hÃ¬nh áº£nh cho tháº¡ch lam"/>
          <p:cNvSpPr>
            <a:spLocks noChangeAspect="1" noChangeArrowheads="1"/>
          </p:cNvSpPr>
          <p:nvPr/>
        </p:nvSpPr>
        <p:spPr bwMode="auto">
          <a:xfrm>
            <a:off x="-2650688" y="331086"/>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21" name="Oval 8"/>
          <p:cNvSpPr>
            <a:spLocks noChangeArrowheads="1"/>
          </p:cNvSpPr>
          <p:nvPr/>
        </p:nvSpPr>
        <p:spPr bwMode="auto">
          <a:xfrm>
            <a:off x="1078531" y="2382449"/>
            <a:ext cx="387656" cy="408047"/>
          </a:xfrm>
          <a:prstGeom prst="ellipse">
            <a:avLst/>
          </a:prstGeom>
          <a:solidFill>
            <a:schemeClr val="accent2"/>
          </a:solidFill>
          <a:ln>
            <a:noFill/>
          </a:ln>
        </p:spPr>
        <p:txBody>
          <a:bodyPr vert="horz" wrap="square" lIns="91440" tIns="45720" rIns="91440" bIns="45720" numCol="1" anchor="t" anchorCtr="0" compatLnSpc="1"/>
          <a:lstStyle/>
          <a:p>
            <a:endParaRPr lang="zh-CN" altLang="en-US" sz="2000"/>
          </a:p>
        </p:txBody>
      </p:sp>
      <p:sp>
        <p:nvSpPr>
          <p:cNvPr id="22" name="文本框 29"/>
          <p:cNvSpPr txBox="1"/>
          <p:nvPr/>
        </p:nvSpPr>
        <p:spPr>
          <a:xfrm>
            <a:off x="4147395" y="3396507"/>
            <a:ext cx="184722" cy="707882"/>
          </a:xfrm>
          <a:prstGeom prst="rect">
            <a:avLst/>
          </a:prstGeom>
          <a:noFill/>
        </p:spPr>
        <p:txBody>
          <a:bodyPr wrap="none" lIns="91436" tIns="45718" rIns="91436" bIns="45718" rtlCol="0">
            <a:spAutoFit/>
          </a:bodyPr>
          <a:lstStyle/>
          <a:p>
            <a:pPr defTabSz="456565"/>
            <a:endParaRPr kumimoji="1" lang="zh-CN" altLang="en-US" sz="4000" dirty="0">
              <a:solidFill>
                <a:schemeClr val="bg1"/>
              </a:solidFill>
              <a:latin typeface="微软雅黑" panose="020B0503020204020204" pitchFamily="34" charset="-122"/>
              <a:ea typeface="微软雅黑" panose="020B0503020204020204" pitchFamily="34" charset="-122"/>
              <a:cs typeface="Impact" panose="020B0806030902050204"/>
            </a:endParaRPr>
          </a:p>
        </p:txBody>
      </p:sp>
      <p:sp>
        <p:nvSpPr>
          <p:cNvPr id="23" name="文本框 30"/>
          <p:cNvSpPr txBox="1"/>
          <p:nvPr/>
        </p:nvSpPr>
        <p:spPr>
          <a:xfrm>
            <a:off x="5217507" y="4172215"/>
            <a:ext cx="184722" cy="584771"/>
          </a:xfrm>
          <a:prstGeom prst="rect">
            <a:avLst/>
          </a:prstGeom>
          <a:noFill/>
        </p:spPr>
        <p:txBody>
          <a:bodyPr wrap="none" lIns="91436" tIns="45718" rIns="91436" bIns="45718" rtlCol="0">
            <a:spAutoFit/>
          </a:bodyPr>
          <a:lstStyle/>
          <a:p>
            <a:pPr defTabSz="456565"/>
            <a:endParaRPr kumimoji="1" lang="zh-CN" altLang="en-US" sz="3200" dirty="0">
              <a:solidFill>
                <a:schemeClr val="bg1"/>
              </a:solidFill>
              <a:latin typeface="微软雅黑" panose="020B0503020204020204" pitchFamily="34" charset="-122"/>
              <a:ea typeface="微软雅黑" panose="020B0503020204020204" pitchFamily="34" charset="-122"/>
              <a:cs typeface="Impact" panose="020B0806030902050204"/>
            </a:endParaRPr>
          </a:p>
        </p:txBody>
      </p:sp>
      <p:sp>
        <p:nvSpPr>
          <p:cNvPr id="24" name="AutoShape 2" descr="Káº¿t quáº£ hÃ¬nh áº£nh cho tháº¡ch lam"/>
          <p:cNvSpPr>
            <a:spLocks noChangeAspect="1" noChangeArrowheads="1"/>
          </p:cNvSpPr>
          <p:nvPr/>
        </p:nvSpPr>
        <p:spPr bwMode="auto">
          <a:xfrm>
            <a:off x="-2666450" y="118172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25" name="AutoShape 4" descr="Káº¿t quáº£ hÃ¬nh áº£nh cho tháº¡ch lam"/>
          <p:cNvSpPr>
            <a:spLocks noChangeAspect="1" noChangeArrowheads="1"/>
          </p:cNvSpPr>
          <p:nvPr/>
        </p:nvSpPr>
        <p:spPr bwMode="auto">
          <a:xfrm>
            <a:off x="-2666450" y="118172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26" name="文本框 26"/>
          <p:cNvSpPr txBox="1"/>
          <p:nvPr/>
        </p:nvSpPr>
        <p:spPr>
          <a:xfrm>
            <a:off x="1961293" y="2296555"/>
            <a:ext cx="5910146" cy="584775"/>
          </a:xfrm>
          <a:prstGeom prst="rect">
            <a:avLst/>
          </a:prstGeom>
          <a:noFill/>
        </p:spPr>
        <p:txBody>
          <a:bodyPr wrap="square" rtlCol="0">
            <a:spAutoFit/>
          </a:bodyPr>
          <a:lstStyle/>
          <a:p>
            <a:pPr algn="just">
              <a:spcBef>
                <a:spcPct val="0"/>
              </a:spcBef>
            </a:pPr>
            <a:r>
              <a:rPr lang="en-US" altLang="zh-CN" sz="3200" b="1" dirty="0" err="1" smtClean="0">
                <a:solidFill>
                  <a:srgbClr val="000000"/>
                </a:solidFill>
                <a:latin typeface="Times New Roman" pitchFamily="18" charset="0"/>
                <a:ea typeface="宋体" panose="02010600030101010101" pitchFamily="2" charset="-122"/>
                <a:cs typeface="Times New Roman" pitchFamily="18" charset="0"/>
              </a:rPr>
              <a:t>Bố</a:t>
            </a:r>
            <a:r>
              <a:rPr lang="en-US" altLang="zh-CN" sz="3200" b="1"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b="1" dirty="0" err="1" smtClean="0">
                <a:solidFill>
                  <a:srgbClr val="000000"/>
                </a:solidFill>
                <a:latin typeface="Times New Roman" pitchFamily="18" charset="0"/>
                <a:ea typeface="宋体" panose="02010600030101010101" pitchFamily="2" charset="-122"/>
                <a:cs typeface="Times New Roman" pitchFamily="18" charset="0"/>
              </a:rPr>
              <a:t>cục</a:t>
            </a:r>
            <a:r>
              <a:rPr lang="en-US" altLang="zh-CN" sz="3200" b="1" dirty="0" smtClean="0">
                <a:solidFill>
                  <a:srgbClr val="000000"/>
                </a:solidFill>
                <a:latin typeface="Times New Roman" pitchFamily="18" charset="0"/>
                <a:ea typeface="宋体" panose="02010600030101010101" pitchFamily="2" charset="-122"/>
                <a:cs typeface="Times New Roman" pitchFamily="18" charset="0"/>
              </a:rPr>
              <a:t>: </a:t>
            </a:r>
            <a:r>
              <a:rPr lang="en-US" altLang="zh-CN" sz="3200" dirty="0" smtClean="0">
                <a:solidFill>
                  <a:srgbClr val="000000"/>
                </a:solidFill>
                <a:latin typeface="Times New Roman" pitchFamily="18" charset="0"/>
                <a:ea typeface="宋体" panose="02010600030101010101" pitchFamily="2" charset="-122"/>
                <a:cs typeface="Times New Roman" pitchFamily="18" charset="0"/>
              </a:rPr>
              <a:t>3 </a:t>
            </a:r>
            <a:r>
              <a:rPr lang="en-US" altLang="zh-CN" sz="3200" dirty="0" err="1" smtClean="0">
                <a:solidFill>
                  <a:srgbClr val="000000"/>
                </a:solidFill>
                <a:latin typeface="Times New Roman" pitchFamily="18" charset="0"/>
                <a:ea typeface="宋体" panose="02010600030101010101" pitchFamily="2" charset="-122"/>
                <a:cs typeface="Times New Roman" pitchFamily="18" charset="0"/>
              </a:rPr>
              <a:t>phần</a:t>
            </a:r>
            <a:endParaRPr lang="zh-CN" altLang="en-US" sz="3200" dirty="0">
              <a:solidFill>
                <a:srgbClr val="000000"/>
              </a:solidFill>
              <a:latin typeface="Times New Roman" pitchFamily="18" charset="0"/>
              <a:ea typeface="宋体" panose="02010600030101010101" pitchFamily="2" charset="-122"/>
              <a:cs typeface="Times New Roman" pitchFamily="18" charset="0"/>
            </a:endParaRPr>
          </a:p>
        </p:txBody>
      </p:sp>
      <p:sp>
        <p:nvSpPr>
          <p:cNvPr id="27" name="Rectangle 26"/>
          <p:cNvSpPr/>
          <p:nvPr/>
        </p:nvSpPr>
        <p:spPr>
          <a:xfrm>
            <a:off x="1387366" y="3227424"/>
            <a:ext cx="10294885" cy="658642"/>
          </a:xfrm>
          <a:prstGeom prst="rect">
            <a:avLst/>
          </a:prstGeom>
        </p:spPr>
        <p:txBody>
          <a:bodyPr wrap="square">
            <a:spAutoFit/>
          </a:bodyPr>
          <a:lstStyle/>
          <a:p>
            <a:pPr algn="just">
              <a:lnSpc>
                <a:spcPct val="115000"/>
              </a:lnSpc>
              <a:spcAft>
                <a:spcPts val="1000"/>
              </a:spcAft>
            </a:pPr>
            <a:r>
              <a:rPr lang="pl-PL" sz="3200" dirty="0" smtClean="0">
                <a:solidFill>
                  <a:srgbClr val="333333"/>
                </a:solidFill>
                <a:latin typeface="Times New Roman"/>
                <a:ea typeface="Times New Roman"/>
                <a:cs typeface="Times New Roman"/>
              </a:rPr>
              <a:t>+ P1. Từ đầu</a:t>
            </a:r>
            <a:r>
              <a:rPr lang="en-US" sz="3200" dirty="0" smtClean="0">
                <a:solidFill>
                  <a:srgbClr val="333333"/>
                </a:solidFill>
                <a:latin typeface="Times New Roman"/>
                <a:ea typeface="Times New Roman"/>
                <a:cs typeface="Times New Roman"/>
              </a:rPr>
              <a:t> …</a:t>
            </a:r>
            <a:r>
              <a:rPr lang="pl-PL" sz="3200" dirty="0" smtClean="0">
                <a:solidFill>
                  <a:srgbClr val="333333"/>
                </a:solidFill>
                <a:latin typeface="Times New Roman"/>
                <a:ea typeface="Times New Roman"/>
                <a:cs typeface="Times New Roman"/>
              </a:rPr>
              <a:t> </a:t>
            </a:r>
            <a:r>
              <a:rPr lang="pl-PL" sz="3200" i="1" dirty="0" smtClean="0">
                <a:solidFill>
                  <a:srgbClr val="333333"/>
                </a:solidFill>
                <a:latin typeface="Times New Roman"/>
                <a:ea typeface="Times New Roman"/>
                <a:cs typeface="Times New Roman"/>
              </a:rPr>
              <a:t>như chiếc thuyền rồng</a:t>
            </a:r>
            <a:r>
              <a:rPr lang="en-US" sz="2400" i="1" dirty="0" smtClean="0">
                <a:solidFill>
                  <a:srgbClr val="333333"/>
                </a:solidFill>
                <a:latin typeface="Calibri"/>
                <a:ea typeface="Times New Roman"/>
                <a:cs typeface="Times New Roman"/>
              </a:rPr>
              <a:t>: </a:t>
            </a:r>
            <a:r>
              <a:rPr lang="en-US" sz="3200" b="1" dirty="0" err="1" smtClean="0">
                <a:solidFill>
                  <a:srgbClr val="333333"/>
                </a:solidFill>
                <a:latin typeface="Times New Roman"/>
                <a:ea typeface="Times New Roman"/>
                <a:cs typeface="Times New Roman"/>
              </a:rPr>
              <a:t>Cộ</a:t>
            </a:r>
            <a:r>
              <a:rPr lang="pl-PL" sz="3200" b="1" dirty="0" smtClean="0">
                <a:solidFill>
                  <a:srgbClr val="333333"/>
                </a:solidFill>
                <a:latin typeface="Times New Roman"/>
                <a:ea typeface="Times New Roman"/>
                <a:cs typeface="Times New Roman"/>
              </a:rPr>
              <a:t>i nguồn của cốm</a:t>
            </a:r>
            <a:endParaRPr lang="en-US" sz="2400" dirty="0">
              <a:latin typeface="Calibri"/>
              <a:ea typeface="Calibri"/>
              <a:cs typeface="Times New Roman"/>
            </a:endParaRPr>
          </a:p>
        </p:txBody>
      </p:sp>
      <p:sp>
        <p:nvSpPr>
          <p:cNvPr id="37" name="Rectangle 36"/>
          <p:cNvSpPr/>
          <p:nvPr/>
        </p:nvSpPr>
        <p:spPr>
          <a:xfrm>
            <a:off x="1402073" y="4089264"/>
            <a:ext cx="9176590" cy="658642"/>
          </a:xfrm>
          <a:prstGeom prst="rect">
            <a:avLst/>
          </a:prstGeom>
        </p:spPr>
        <p:txBody>
          <a:bodyPr wrap="square">
            <a:spAutoFit/>
          </a:bodyPr>
          <a:lstStyle/>
          <a:p>
            <a:pPr algn="just">
              <a:lnSpc>
                <a:spcPct val="115000"/>
              </a:lnSpc>
              <a:spcAft>
                <a:spcPts val="1000"/>
              </a:spcAft>
            </a:pPr>
            <a:r>
              <a:rPr lang="nl-NL" sz="3200" dirty="0" smtClean="0">
                <a:solidFill>
                  <a:srgbClr val="333333"/>
                </a:solidFill>
                <a:latin typeface="Times New Roman"/>
                <a:ea typeface="Times New Roman"/>
                <a:cs typeface="Times New Roman"/>
              </a:rPr>
              <a:t>+ P2. Tiếp ... </a:t>
            </a:r>
            <a:r>
              <a:rPr lang="nl-NL" sz="3200" i="1" dirty="0" smtClean="0">
                <a:solidFill>
                  <a:srgbClr val="333333"/>
                </a:solidFill>
                <a:latin typeface="Times New Roman"/>
                <a:ea typeface="Times New Roman"/>
                <a:cs typeface="Times New Roman"/>
              </a:rPr>
              <a:t>thức quà nhũn nhặn:</a:t>
            </a:r>
            <a:r>
              <a:rPr lang="nl-NL" sz="3200" b="1" dirty="0" smtClean="0">
                <a:solidFill>
                  <a:srgbClr val="333333"/>
                </a:solidFill>
                <a:latin typeface="Times New Roman"/>
                <a:ea typeface="Times New Roman"/>
                <a:cs typeface="Times New Roman"/>
              </a:rPr>
              <a:t> Giá trị của cốm</a:t>
            </a:r>
            <a:endParaRPr lang="en-US" sz="2400" dirty="0">
              <a:latin typeface="Calibri"/>
              <a:ea typeface="Calibri"/>
              <a:cs typeface="Times New Roman"/>
            </a:endParaRPr>
          </a:p>
        </p:txBody>
      </p:sp>
      <p:sp>
        <p:nvSpPr>
          <p:cNvPr id="38" name="Rectangle 37"/>
          <p:cNvSpPr/>
          <p:nvPr/>
        </p:nvSpPr>
        <p:spPr>
          <a:xfrm>
            <a:off x="1439798" y="4977266"/>
            <a:ext cx="7882879" cy="658642"/>
          </a:xfrm>
          <a:prstGeom prst="rect">
            <a:avLst/>
          </a:prstGeom>
        </p:spPr>
        <p:txBody>
          <a:bodyPr wrap="square">
            <a:spAutoFit/>
          </a:bodyPr>
          <a:lstStyle/>
          <a:p>
            <a:pPr algn="just">
              <a:lnSpc>
                <a:spcPct val="115000"/>
              </a:lnSpc>
              <a:spcAft>
                <a:spcPts val="1000"/>
              </a:spcAft>
            </a:pPr>
            <a:r>
              <a:rPr lang="nl-NL" sz="3200" dirty="0" smtClean="0">
                <a:solidFill>
                  <a:srgbClr val="333333"/>
                </a:solidFill>
                <a:latin typeface="Times New Roman"/>
                <a:ea typeface="Times New Roman"/>
                <a:cs typeface="Times New Roman"/>
              </a:rPr>
              <a:t>+ P3. Còn lại: </a:t>
            </a:r>
            <a:r>
              <a:rPr lang="nl-NL" sz="3200" b="1" dirty="0" smtClean="0">
                <a:solidFill>
                  <a:srgbClr val="333333"/>
                </a:solidFill>
                <a:latin typeface="Times New Roman"/>
                <a:ea typeface="Times New Roman"/>
                <a:cs typeface="Times New Roman"/>
              </a:rPr>
              <a:t>Cách thưởng thức cốm</a:t>
            </a:r>
            <a:endParaRPr lang="en-US" sz="2400" dirty="0">
              <a:latin typeface="Calibri"/>
              <a:ea typeface="Calibri"/>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trips(down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strips(downLeft)">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strips(downLeft)">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P spid="27"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5"/>
          <p:cNvSpPr/>
          <p:nvPr/>
        </p:nvSpPr>
        <p:spPr bwMode="auto">
          <a:xfrm>
            <a:off x="1415143" y="506095"/>
            <a:ext cx="9307286" cy="5447666"/>
          </a:xfrm>
          <a:custGeom>
            <a:avLst/>
            <a:gdLst>
              <a:gd name="T0" fmla="*/ 13 w 889"/>
              <a:gd name="T1" fmla="*/ 379 h 624"/>
              <a:gd name="T2" fmla="*/ 7 w 889"/>
              <a:gd name="T3" fmla="*/ 366 h 624"/>
              <a:gd name="T4" fmla="*/ 43 w 889"/>
              <a:gd name="T5" fmla="*/ 303 h 624"/>
              <a:gd name="T6" fmla="*/ 5 w 889"/>
              <a:gd name="T7" fmla="*/ 201 h 624"/>
              <a:gd name="T8" fmla="*/ 69 w 889"/>
              <a:gd name="T9" fmla="*/ 112 h 624"/>
              <a:gd name="T10" fmla="*/ 153 w 889"/>
              <a:gd name="T11" fmla="*/ 126 h 624"/>
              <a:gd name="T12" fmla="*/ 276 w 889"/>
              <a:gd name="T13" fmla="*/ 6 h 624"/>
              <a:gd name="T14" fmla="*/ 418 w 889"/>
              <a:gd name="T15" fmla="*/ 103 h 624"/>
              <a:gd name="T16" fmla="*/ 477 w 889"/>
              <a:gd name="T17" fmla="*/ 54 h 624"/>
              <a:gd name="T18" fmla="*/ 537 w 889"/>
              <a:gd name="T19" fmla="*/ 102 h 624"/>
              <a:gd name="T20" fmla="*/ 738 w 889"/>
              <a:gd name="T21" fmla="*/ 37 h 624"/>
              <a:gd name="T22" fmla="*/ 803 w 889"/>
              <a:gd name="T23" fmla="*/ 103 h 624"/>
              <a:gd name="T24" fmla="*/ 782 w 889"/>
              <a:gd name="T25" fmla="*/ 189 h 624"/>
              <a:gd name="T26" fmla="*/ 875 w 889"/>
              <a:gd name="T27" fmla="*/ 270 h 624"/>
              <a:gd name="T28" fmla="*/ 825 w 889"/>
              <a:gd name="T29" fmla="*/ 372 h 624"/>
              <a:gd name="T30" fmla="*/ 857 w 889"/>
              <a:gd name="T31" fmla="*/ 493 h 624"/>
              <a:gd name="T32" fmla="*/ 786 w 889"/>
              <a:gd name="T33" fmla="*/ 549 h 624"/>
              <a:gd name="T34" fmla="*/ 579 w 889"/>
              <a:gd name="T35" fmla="*/ 518 h 624"/>
              <a:gd name="T36" fmla="*/ 517 w 889"/>
              <a:gd name="T37" fmla="*/ 580 h 624"/>
              <a:gd name="T38" fmla="*/ 433 w 889"/>
              <a:gd name="T39" fmla="*/ 551 h 624"/>
              <a:gd name="T40" fmla="*/ 272 w 889"/>
              <a:gd name="T41" fmla="*/ 608 h 624"/>
              <a:gd name="T42" fmla="*/ 163 w 889"/>
              <a:gd name="T43" fmla="*/ 477 h 624"/>
              <a:gd name="T44" fmla="*/ 89 w 889"/>
              <a:gd name="T45" fmla="*/ 398 h 624"/>
              <a:gd name="T46" fmla="*/ 13 w 889"/>
              <a:gd name="T47" fmla="*/ 3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624">
                <a:moveTo>
                  <a:pt x="13" y="379"/>
                </a:moveTo>
                <a:cubicBezTo>
                  <a:pt x="11" y="375"/>
                  <a:pt x="9" y="371"/>
                  <a:pt x="7" y="366"/>
                </a:cubicBezTo>
                <a:cubicBezTo>
                  <a:pt x="3" y="354"/>
                  <a:pt x="21" y="284"/>
                  <a:pt x="43" y="303"/>
                </a:cubicBezTo>
                <a:cubicBezTo>
                  <a:pt x="15" y="278"/>
                  <a:pt x="0" y="239"/>
                  <a:pt x="5" y="201"/>
                </a:cubicBezTo>
                <a:cubicBezTo>
                  <a:pt x="10" y="163"/>
                  <a:pt x="35" y="129"/>
                  <a:pt x="69" y="112"/>
                </a:cubicBezTo>
                <a:cubicBezTo>
                  <a:pt x="97" y="99"/>
                  <a:pt x="136" y="100"/>
                  <a:pt x="153" y="126"/>
                </a:cubicBezTo>
                <a:cubicBezTo>
                  <a:pt x="159" y="65"/>
                  <a:pt x="214" y="11"/>
                  <a:pt x="276" y="6"/>
                </a:cubicBezTo>
                <a:cubicBezTo>
                  <a:pt x="338" y="0"/>
                  <a:pt x="400" y="43"/>
                  <a:pt x="418" y="103"/>
                </a:cubicBezTo>
                <a:cubicBezTo>
                  <a:pt x="423" y="76"/>
                  <a:pt x="450" y="54"/>
                  <a:pt x="477" y="54"/>
                </a:cubicBezTo>
                <a:cubicBezTo>
                  <a:pt x="505" y="54"/>
                  <a:pt x="531" y="75"/>
                  <a:pt x="537" y="102"/>
                </a:cubicBezTo>
                <a:cubicBezTo>
                  <a:pt x="576" y="35"/>
                  <a:pt x="668" y="5"/>
                  <a:pt x="738" y="37"/>
                </a:cubicBezTo>
                <a:cubicBezTo>
                  <a:pt x="767" y="50"/>
                  <a:pt x="792" y="73"/>
                  <a:pt x="803" y="103"/>
                </a:cubicBezTo>
                <a:cubicBezTo>
                  <a:pt x="813" y="132"/>
                  <a:pt x="806" y="169"/>
                  <a:pt x="782" y="189"/>
                </a:cubicBezTo>
                <a:cubicBezTo>
                  <a:pt x="823" y="201"/>
                  <a:pt x="862" y="229"/>
                  <a:pt x="875" y="270"/>
                </a:cubicBezTo>
                <a:cubicBezTo>
                  <a:pt x="889" y="310"/>
                  <a:pt x="867" y="363"/>
                  <a:pt x="825" y="372"/>
                </a:cubicBezTo>
                <a:cubicBezTo>
                  <a:pt x="864" y="396"/>
                  <a:pt x="879" y="452"/>
                  <a:pt x="857" y="493"/>
                </a:cubicBezTo>
                <a:cubicBezTo>
                  <a:pt x="842" y="520"/>
                  <a:pt x="815" y="537"/>
                  <a:pt x="786" y="549"/>
                </a:cubicBezTo>
                <a:cubicBezTo>
                  <a:pt x="718" y="578"/>
                  <a:pt x="628" y="574"/>
                  <a:pt x="579" y="518"/>
                </a:cubicBezTo>
                <a:cubicBezTo>
                  <a:pt x="572" y="548"/>
                  <a:pt x="547" y="574"/>
                  <a:pt x="517" y="580"/>
                </a:cubicBezTo>
                <a:cubicBezTo>
                  <a:pt x="486" y="587"/>
                  <a:pt x="453" y="575"/>
                  <a:pt x="433" y="551"/>
                </a:cubicBezTo>
                <a:cubicBezTo>
                  <a:pt x="398" y="600"/>
                  <a:pt x="331" y="624"/>
                  <a:pt x="272" y="608"/>
                </a:cubicBezTo>
                <a:cubicBezTo>
                  <a:pt x="214" y="593"/>
                  <a:pt x="168" y="537"/>
                  <a:pt x="163" y="477"/>
                </a:cubicBezTo>
                <a:cubicBezTo>
                  <a:pt x="167" y="529"/>
                  <a:pt x="5" y="461"/>
                  <a:pt x="89" y="398"/>
                </a:cubicBezTo>
                <a:cubicBezTo>
                  <a:pt x="65" y="414"/>
                  <a:pt x="29" y="402"/>
                  <a:pt x="13" y="379"/>
                </a:cubicBezTo>
                <a:close/>
              </a:path>
            </a:pathLst>
          </a:custGeom>
          <a:solidFill>
            <a:srgbClr val="4DD167"/>
          </a:solidFill>
          <a:ln>
            <a:noFill/>
          </a:ln>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 name="Freeform 31"/>
          <p:cNvSpPr/>
          <p:nvPr/>
        </p:nvSpPr>
        <p:spPr bwMode="auto">
          <a:xfrm>
            <a:off x="5065008" y="1520399"/>
            <a:ext cx="2071799" cy="2064240"/>
          </a:xfrm>
          <a:prstGeom prst="ellipse">
            <a:avLst/>
          </a:prstGeom>
          <a:solidFill>
            <a:srgbClr val="E3D64A"/>
          </a:solidFill>
          <a:ln>
            <a:noFill/>
          </a:ln>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 name="MH_Entry_1"/>
          <p:cNvSpPr/>
          <p:nvPr>
            <p:custDataLst>
              <p:tags r:id="rId1"/>
            </p:custDataLst>
          </p:nvPr>
        </p:nvSpPr>
        <p:spPr>
          <a:xfrm>
            <a:off x="1807034" y="3818729"/>
            <a:ext cx="8926286"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6000" b="1" spc="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ĐỌC HIỂU VĂN BẢN</a:t>
            </a:r>
            <a:endParaRPr lang="zh-CN" altLang="en-US" sz="6000" b="1" spc="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6" name="MH_Number_1"/>
          <p:cNvSpPr/>
          <p:nvPr>
            <p:custDataLst>
              <p:tags r:id="rId2"/>
            </p:custDataLst>
          </p:nvPr>
        </p:nvSpPr>
        <p:spPr>
          <a:xfrm>
            <a:off x="5166599" y="1634847"/>
            <a:ext cx="1836584" cy="18353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800" dirty="0" smtClean="0">
                <a:solidFill>
                  <a:srgbClr val="333333"/>
                </a:solidFill>
                <a:latin typeface="Times New Roman" pitchFamily="18" charset="0"/>
                <a:ea typeface="微软雅黑" panose="020B0503020204020204" pitchFamily="34" charset="-122"/>
                <a:cs typeface="Times New Roman" pitchFamily="18" charset="0"/>
              </a:rPr>
              <a:t>II.</a:t>
            </a:r>
            <a:endParaRPr lang="zh-CN" altLang="en-US" sz="13800" dirty="0">
              <a:solidFill>
                <a:srgbClr val="333333"/>
              </a:solidFill>
              <a:latin typeface="Times New Roman" pitchFamily="18" charset="0"/>
              <a:ea typeface="微软雅黑" panose="020B0503020204020204" pitchFamily="34" charset="-122"/>
              <a:cs typeface="Times New Roman" pitchFamily="18" charset="0"/>
            </a:endParaRPr>
          </a:p>
        </p:txBody>
      </p:sp>
      <p:cxnSp>
        <p:nvCxnSpPr>
          <p:cNvPr id="7" name="直接连接符 6"/>
          <p:cNvCxnSpPr/>
          <p:nvPr/>
        </p:nvCxnSpPr>
        <p:spPr>
          <a:xfrm>
            <a:off x="4587692" y="4686227"/>
            <a:ext cx="2994801" cy="0"/>
          </a:xfrm>
          <a:prstGeom prst="line">
            <a:avLst/>
          </a:prstGeom>
          <a:ln>
            <a:solidFill>
              <a:srgbClr val="FFB726"/>
            </a:solidFill>
          </a:ln>
        </p:spPr>
        <p:style>
          <a:lnRef idx="1">
            <a:schemeClr val="accent1"/>
          </a:lnRef>
          <a:fillRef idx="0">
            <a:schemeClr val="accent1"/>
          </a:fillRef>
          <a:effectRef idx="0">
            <a:schemeClr val="accent1"/>
          </a:effectRef>
          <a:fontRef idx="minor">
            <a:schemeClr val="tx1"/>
          </a:fontRef>
        </p:style>
      </p:cxnSp>
      <p:grpSp>
        <p:nvGrpSpPr>
          <p:cNvPr id="2" name="组合 23"/>
          <p:cNvGrpSpPr/>
          <p:nvPr/>
        </p:nvGrpSpPr>
        <p:grpSpPr>
          <a:xfrm>
            <a:off x="8165197" y="5352768"/>
            <a:ext cx="1438275" cy="1470025"/>
            <a:chOff x="9093200" y="2751138"/>
            <a:chExt cx="1438275" cy="1470025"/>
          </a:xfrm>
        </p:grpSpPr>
        <p:sp>
          <p:nvSpPr>
            <p:cNvPr id="25" name="Freeform 6"/>
            <p:cNvSpPr/>
            <p:nvPr/>
          </p:nvSpPr>
          <p:spPr bwMode="auto">
            <a:xfrm>
              <a:off x="9093200" y="2751138"/>
              <a:ext cx="1438275" cy="1470025"/>
            </a:xfrm>
            <a:custGeom>
              <a:avLst/>
              <a:gdLst>
                <a:gd name="T0" fmla="*/ 182 w 197"/>
                <a:gd name="T1" fmla="*/ 92 h 201"/>
                <a:gd name="T2" fmla="*/ 165 w 197"/>
                <a:gd name="T3" fmla="*/ 4 h 201"/>
                <a:gd name="T4" fmla="*/ 158 w 197"/>
                <a:gd name="T5" fmla="*/ 5 h 201"/>
                <a:gd name="T6" fmla="*/ 172 w 197"/>
                <a:gd name="T7" fmla="*/ 91 h 201"/>
                <a:gd name="T8" fmla="*/ 189 w 197"/>
                <a:gd name="T9" fmla="*/ 179 h 201"/>
                <a:gd name="T10" fmla="*/ 86 w 197"/>
                <a:gd name="T11" fmla="*/ 185 h 201"/>
                <a:gd name="T12" fmla="*/ 2 w 197"/>
                <a:gd name="T13" fmla="*/ 197 h 201"/>
                <a:gd name="T14" fmla="*/ 3 w 197"/>
                <a:gd name="T15" fmla="*/ 200 h 201"/>
                <a:gd name="T16" fmla="*/ 98 w 197"/>
                <a:gd name="T17" fmla="*/ 191 h 201"/>
                <a:gd name="T18" fmla="*/ 193 w 197"/>
                <a:gd name="T19" fmla="*/ 186 h 201"/>
                <a:gd name="T20" fmla="*/ 197 w 197"/>
                <a:gd name="T21" fmla="*/ 182 h 201"/>
                <a:gd name="T22" fmla="*/ 182 w 197"/>
                <a:gd name="T23" fmla="*/ 9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01">
                  <a:moveTo>
                    <a:pt x="182" y="92"/>
                  </a:moveTo>
                  <a:cubicBezTo>
                    <a:pt x="177" y="64"/>
                    <a:pt x="175" y="31"/>
                    <a:pt x="165" y="4"/>
                  </a:cubicBezTo>
                  <a:cubicBezTo>
                    <a:pt x="164" y="0"/>
                    <a:pt x="158" y="0"/>
                    <a:pt x="158" y="5"/>
                  </a:cubicBezTo>
                  <a:cubicBezTo>
                    <a:pt x="158" y="33"/>
                    <a:pt x="167" y="63"/>
                    <a:pt x="172" y="91"/>
                  </a:cubicBezTo>
                  <a:cubicBezTo>
                    <a:pt x="178" y="120"/>
                    <a:pt x="184" y="150"/>
                    <a:pt x="189" y="179"/>
                  </a:cubicBezTo>
                  <a:cubicBezTo>
                    <a:pt x="155" y="181"/>
                    <a:pt x="120" y="183"/>
                    <a:pt x="86" y="185"/>
                  </a:cubicBezTo>
                  <a:cubicBezTo>
                    <a:pt x="59" y="186"/>
                    <a:pt x="26" y="184"/>
                    <a:pt x="2" y="197"/>
                  </a:cubicBezTo>
                  <a:cubicBezTo>
                    <a:pt x="0" y="198"/>
                    <a:pt x="1" y="201"/>
                    <a:pt x="3" y="200"/>
                  </a:cubicBezTo>
                  <a:cubicBezTo>
                    <a:pt x="33" y="191"/>
                    <a:pt x="67" y="193"/>
                    <a:pt x="98" y="191"/>
                  </a:cubicBezTo>
                  <a:cubicBezTo>
                    <a:pt x="130" y="190"/>
                    <a:pt x="162" y="188"/>
                    <a:pt x="193" y="186"/>
                  </a:cubicBezTo>
                  <a:cubicBezTo>
                    <a:pt x="196" y="186"/>
                    <a:pt x="197" y="184"/>
                    <a:pt x="197" y="182"/>
                  </a:cubicBezTo>
                  <a:cubicBezTo>
                    <a:pt x="192" y="152"/>
                    <a:pt x="186" y="122"/>
                    <a:pt x="18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6" name="Freeform 7"/>
            <p:cNvSpPr/>
            <p:nvPr/>
          </p:nvSpPr>
          <p:spPr bwMode="auto">
            <a:xfrm>
              <a:off x="9291638" y="2927350"/>
              <a:ext cx="831850" cy="1096963"/>
            </a:xfrm>
            <a:custGeom>
              <a:avLst/>
              <a:gdLst>
                <a:gd name="T0" fmla="*/ 113 w 114"/>
                <a:gd name="T1" fmla="*/ 5 h 150"/>
                <a:gd name="T2" fmla="*/ 105 w 114"/>
                <a:gd name="T3" fmla="*/ 3 h 150"/>
                <a:gd name="T4" fmla="*/ 90 w 114"/>
                <a:gd name="T5" fmla="*/ 59 h 150"/>
                <a:gd name="T6" fmla="*/ 57 w 114"/>
                <a:gd name="T7" fmla="*/ 39 h 150"/>
                <a:gd name="T8" fmla="*/ 48 w 114"/>
                <a:gd name="T9" fmla="*/ 43 h 150"/>
                <a:gd name="T10" fmla="*/ 45 w 114"/>
                <a:gd name="T11" fmla="*/ 105 h 150"/>
                <a:gd name="T12" fmla="*/ 14 w 114"/>
                <a:gd name="T13" fmla="*/ 93 h 150"/>
                <a:gd name="T14" fmla="*/ 9 w 114"/>
                <a:gd name="T15" fmla="*/ 96 h 150"/>
                <a:gd name="T16" fmla="*/ 0 w 114"/>
                <a:gd name="T17" fmla="*/ 147 h 150"/>
                <a:gd name="T18" fmla="*/ 4 w 114"/>
                <a:gd name="T19" fmla="*/ 148 h 150"/>
                <a:gd name="T20" fmla="*/ 15 w 114"/>
                <a:gd name="T21" fmla="*/ 103 h 150"/>
                <a:gd name="T22" fmla="*/ 47 w 114"/>
                <a:gd name="T23" fmla="*/ 117 h 150"/>
                <a:gd name="T24" fmla="*/ 55 w 114"/>
                <a:gd name="T25" fmla="*/ 113 h 150"/>
                <a:gd name="T26" fmla="*/ 58 w 114"/>
                <a:gd name="T27" fmla="*/ 55 h 150"/>
                <a:gd name="T28" fmla="*/ 93 w 114"/>
                <a:gd name="T29" fmla="*/ 72 h 150"/>
                <a:gd name="T30" fmla="*/ 100 w 114"/>
                <a:gd name="T31" fmla="*/ 68 h 150"/>
                <a:gd name="T32" fmla="*/ 113 w 114"/>
                <a:gd name="T33"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50">
                  <a:moveTo>
                    <a:pt x="113" y="5"/>
                  </a:moveTo>
                  <a:cubicBezTo>
                    <a:pt x="112" y="2"/>
                    <a:pt x="107" y="0"/>
                    <a:pt x="105" y="3"/>
                  </a:cubicBezTo>
                  <a:cubicBezTo>
                    <a:pt x="96" y="19"/>
                    <a:pt x="94" y="40"/>
                    <a:pt x="90" y="59"/>
                  </a:cubicBezTo>
                  <a:cubicBezTo>
                    <a:pt x="77" y="56"/>
                    <a:pt x="67" y="50"/>
                    <a:pt x="57" y="39"/>
                  </a:cubicBezTo>
                  <a:cubicBezTo>
                    <a:pt x="54" y="35"/>
                    <a:pt x="48" y="39"/>
                    <a:pt x="48" y="43"/>
                  </a:cubicBezTo>
                  <a:cubicBezTo>
                    <a:pt x="45" y="64"/>
                    <a:pt x="45" y="85"/>
                    <a:pt x="45" y="105"/>
                  </a:cubicBezTo>
                  <a:cubicBezTo>
                    <a:pt x="34" y="101"/>
                    <a:pt x="24" y="98"/>
                    <a:pt x="14" y="93"/>
                  </a:cubicBezTo>
                  <a:cubicBezTo>
                    <a:pt x="12" y="93"/>
                    <a:pt x="9" y="94"/>
                    <a:pt x="9" y="96"/>
                  </a:cubicBezTo>
                  <a:cubicBezTo>
                    <a:pt x="5" y="113"/>
                    <a:pt x="1" y="130"/>
                    <a:pt x="0" y="147"/>
                  </a:cubicBezTo>
                  <a:cubicBezTo>
                    <a:pt x="0" y="149"/>
                    <a:pt x="3" y="150"/>
                    <a:pt x="4" y="148"/>
                  </a:cubicBezTo>
                  <a:cubicBezTo>
                    <a:pt x="7" y="132"/>
                    <a:pt x="11" y="118"/>
                    <a:pt x="15" y="103"/>
                  </a:cubicBezTo>
                  <a:cubicBezTo>
                    <a:pt x="26" y="107"/>
                    <a:pt x="37" y="112"/>
                    <a:pt x="47" y="117"/>
                  </a:cubicBezTo>
                  <a:cubicBezTo>
                    <a:pt x="51" y="119"/>
                    <a:pt x="55" y="117"/>
                    <a:pt x="55" y="113"/>
                  </a:cubicBezTo>
                  <a:cubicBezTo>
                    <a:pt x="55" y="94"/>
                    <a:pt x="55" y="74"/>
                    <a:pt x="58" y="55"/>
                  </a:cubicBezTo>
                  <a:cubicBezTo>
                    <a:pt x="68" y="64"/>
                    <a:pt x="79" y="69"/>
                    <a:pt x="93" y="72"/>
                  </a:cubicBezTo>
                  <a:cubicBezTo>
                    <a:pt x="96" y="72"/>
                    <a:pt x="99" y="71"/>
                    <a:pt x="100" y="68"/>
                  </a:cubicBezTo>
                  <a:cubicBezTo>
                    <a:pt x="105" y="48"/>
                    <a:pt x="114" y="26"/>
                    <a:pt x="1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grpSp>
        <p:nvGrpSpPr>
          <p:cNvPr id="3" name="组合 33"/>
          <p:cNvGrpSpPr/>
          <p:nvPr/>
        </p:nvGrpSpPr>
        <p:grpSpPr>
          <a:xfrm>
            <a:off x="9052019" y="4452257"/>
            <a:ext cx="2018753" cy="2108917"/>
            <a:chOff x="8816975" y="1304925"/>
            <a:chExt cx="2320925" cy="2295525"/>
          </a:xfrm>
        </p:grpSpPr>
        <p:sp>
          <p:nvSpPr>
            <p:cNvPr id="35" name="Freeform 8"/>
            <p:cNvSpPr/>
            <p:nvPr/>
          </p:nvSpPr>
          <p:spPr bwMode="auto">
            <a:xfrm>
              <a:off x="8816975" y="1428750"/>
              <a:ext cx="2168525" cy="2171700"/>
            </a:xfrm>
            <a:custGeom>
              <a:avLst/>
              <a:gdLst>
                <a:gd name="T0" fmla="*/ 295 w 297"/>
                <a:gd name="T1" fmla="*/ 143 h 297"/>
                <a:gd name="T2" fmla="*/ 230 w 297"/>
                <a:gd name="T3" fmla="*/ 63 h 297"/>
                <a:gd name="T4" fmla="*/ 171 w 297"/>
                <a:gd name="T5" fmla="*/ 78 h 297"/>
                <a:gd name="T6" fmla="*/ 160 w 297"/>
                <a:gd name="T7" fmla="*/ 85 h 297"/>
                <a:gd name="T8" fmla="*/ 150 w 297"/>
                <a:gd name="T9" fmla="*/ 8 h 297"/>
                <a:gd name="T10" fmla="*/ 139 w 297"/>
                <a:gd name="T11" fmla="*/ 8 h 297"/>
                <a:gd name="T12" fmla="*/ 143 w 297"/>
                <a:gd name="T13" fmla="*/ 63 h 297"/>
                <a:gd name="T14" fmla="*/ 135 w 297"/>
                <a:gd name="T15" fmla="*/ 58 h 297"/>
                <a:gd name="T16" fmla="*/ 132 w 297"/>
                <a:gd name="T17" fmla="*/ 47 h 297"/>
                <a:gd name="T18" fmla="*/ 45 w 297"/>
                <a:gd name="T19" fmla="*/ 20 h 297"/>
                <a:gd name="T20" fmla="*/ 35 w 297"/>
                <a:gd name="T21" fmla="*/ 22 h 297"/>
                <a:gd name="T22" fmla="*/ 0 w 297"/>
                <a:gd name="T23" fmla="*/ 39 h 297"/>
                <a:gd name="T24" fmla="*/ 35 w 297"/>
                <a:gd name="T25" fmla="*/ 59 h 297"/>
                <a:gd name="T26" fmla="*/ 74 w 297"/>
                <a:gd name="T27" fmla="*/ 71 h 297"/>
                <a:gd name="T28" fmla="*/ 131 w 297"/>
                <a:gd name="T29" fmla="*/ 64 h 297"/>
                <a:gd name="T30" fmla="*/ 145 w 297"/>
                <a:gd name="T31" fmla="*/ 70 h 297"/>
                <a:gd name="T32" fmla="*/ 146 w 297"/>
                <a:gd name="T33" fmla="*/ 70 h 297"/>
                <a:gd name="T34" fmla="*/ 153 w 297"/>
                <a:gd name="T35" fmla="*/ 87 h 297"/>
                <a:gd name="T36" fmla="*/ 108 w 297"/>
                <a:gd name="T37" fmla="*/ 93 h 297"/>
                <a:gd name="T38" fmla="*/ 60 w 297"/>
                <a:gd name="T39" fmla="*/ 135 h 297"/>
                <a:gd name="T40" fmla="*/ 54 w 297"/>
                <a:gd name="T41" fmla="*/ 158 h 297"/>
                <a:gd name="T42" fmla="*/ 56 w 297"/>
                <a:gd name="T43" fmla="*/ 188 h 297"/>
                <a:gd name="T44" fmla="*/ 149 w 297"/>
                <a:gd name="T45" fmla="*/ 289 h 297"/>
                <a:gd name="T46" fmla="*/ 209 w 297"/>
                <a:gd name="T47" fmla="*/ 285 h 297"/>
                <a:gd name="T48" fmla="*/ 231 w 297"/>
                <a:gd name="T49" fmla="*/ 262 h 297"/>
                <a:gd name="T50" fmla="*/ 267 w 297"/>
                <a:gd name="T51" fmla="*/ 245 h 297"/>
                <a:gd name="T52" fmla="*/ 269 w 297"/>
                <a:gd name="T53" fmla="*/ 243 h 297"/>
                <a:gd name="T54" fmla="*/ 292 w 297"/>
                <a:gd name="T55" fmla="*/ 195 h 297"/>
                <a:gd name="T56" fmla="*/ 295 w 297"/>
                <a:gd name="T57" fmla="*/ 14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295" y="143"/>
                  </a:moveTo>
                  <a:cubicBezTo>
                    <a:pt x="291" y="109"/>
                    <a:pt x="263" y="74"/>
                    <a:pt x="230" y="63"/>
                  </a:cubicBezTo>
                  <a:cubicBezTo>
                    <a:pt x="203" y="55"/>
                    <a:pt x="190" y="64"/>
                    <a:pt x="171" y="78"/>
                  </a:cubicBezTo>
                  <a:cubicBezTo>
                    <a:pt x="167" y="81"/>
                    <a:pt x="164" y="83"/>
                    <a:pt x="160" y="85"/>
                  </a:cubicBezTo>
                  <a:cubicBezTo>
                    <a:pt x="150" y="60"/>
                    <a:pt x="147" y="36"/>
                    <a:pt x="150" y="8"/>
                  </a:cubicBezTo>
                  <a:cubicBezTo>
                    <a:pt x="151" y="0"/>
                    <a:pt x="139" y="0"/>
                    <a:pt x="139" y="8"/>
                  </a:cubicBezTo>
                  <a:cubicBezTo>
                    <a:pt x="136" y="25"/>
                    <a:pt x="138" y="45"/>
                    <a:pt x="143" y="63"/>
                  </a:cubicBezTo>
                  <a:cubicBezTo>
                    <a:pt x="140" y="61"/>
                    <a:pt x="138" y="59"/>
                    <a:pt x="135" y="58"/>
                  </a:cubicBezTo>
                  <a:cubicBezTo>
                    <a:pt x="135" y="55"/>
                    <a:pt x="134" y="51"/>
                    <a:pt x="132" y="47"/>
                  </a:cubicBezTo>
                  <a:cubicBezTo>
                    <a:pt x="120" y="25"/>
                    <a:pt x="73" y="15"/>
                    <a:pt x="45" y="20"/>
                  </a:cubicBezTo>
                  <a:cubicBezTo>
                    <a:pt x="42" y="20"/>
                    <a:pt x="38" y="21"/>
                    <a:pt x="35" y="22"/>
                  </a:cubicBezTo>
                  <a:cubicBezTo>
                    <a:pt x="23" y="27"/>
                    <a:pt x="12" y="34"/>
                    <a:pt x="0" y="39"/>
                  </a:cubicBezTo>
                  <a:cubicBezTo>
                    <a:pt x="4" y="37"/>
                    <a:pt x="30" y="57"/>
                    <a:pt x="35" y="59"/>
                  </a:cubicBezTo>
                  <a:cubicBezTo>
                    <a:pt x="47" y="65"/>
                    <a:pt x="61" y="69"/>
                    <a:pt x="74" y="71"/>
                  </a:cubicBezTo>
                  <a:cubicBezTo>
                    <a:pt x="86" y="73"/>
                    <a:pt x="119" y="75"/>
                    <a:pt x="131" y="64"/>
                  </a:cubicBezTo>
                  <a:cubicBezTo>
                    <a:pt x="136" y="66"/>
                    <a:pt x="140" y="68"/>
                    <a:pt x="145" y="70"/>
                  </a:cubicBezTo>
                  <a:cubicBezTo>
                    <a:pt x="145" y="70"/>
                    <a:pt x="145" y="70"/>
                    <a:pt x="146" y="70"/>
                  </a:cubicBezTo>
                  <a:cubicBezTo>
                    <a:pt x="148" y="76"/>
                    <a:pt x="150" y="82"/>
                    <a:pt x="153" y="87"/>
                  </a:cubicBezTo>
                  <a:cubicBezTo>
                    <a:pt x="139" y="91"/>
                    <a:pt x="126" y="89"/>
                    <a:pt x="108" y="93"/>
                  </a:cubicBezTo>
                  <a:cubicBezTo>
                    <a:pt x="87" y="98"/>
                    <a:pt x="69" y="115"/>
                    <a:pt x="60" y="135"/>
                  </a:cubicBezTo>
                  <a:cubicBezTo>
                    <a:pt x="57" y="142"/>
                    <a:pt x="55" y="150"/>
                    <a:pt x="54" y="158"/>
                  </a:cubicBezTo>
                  <a:cubicBezTo>
                    <a:pt x="53" y="168"/>
                    <a:pt x="54" y="178"/>
                    <a:pt x="56" y="188"/>
                  </a:cubicBezTo>
                  <a:cubicBezTo>
                    <a:pt x="65" y="235"/>
                    <a:pt x="102" y="278"/>
                    <a:pt x="149" y="289"/>
                  </a:cubicBezTo>
                  <a:cubicBezTo>
                    <a:pt x="168" y="293"/>
                    <a:pt x="194" y="297"/>
                    <a:pt x="209" y="285"/>
                  </a:cubicBezTo>
                  <a:cubicBezTo>
                    <a:pt x="218" y="277"/>
                    <a:pt x="218" y="267"/>
                    <a:pt x="231" y="262"/>
                  </a:cubicBezTo>
                  <a:cubicBezTo>
                    <a:pt x="246" y="255"/>
                    <a:pt x="255" y="258"/>
                    <a:pt x="267" y="245"/>
                  </a:cubicBezTo>
                  <a:cubicBezTo>
                    <a:pt x="267" y="245"/>
                    <a:pt x="268" y="244"/>
                    <a:pt x="269" y="243"/>
                  </a:cubicBezTo>
                  <a:cubicBezTo>
                    <a:pt x="281" y="230"/>
                    <a:pt x="289" y="212"/>
                    <a:pt x="292" y="195"/>
                  </a:cubicBezTo>
                  <a:cubicBezTo>
                    <a:pt x="295" y="178"/>
                    <a:pt x="297" y="160"/>
                    <a:pt x="295" y="1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6" name="Freeform 79"/>
            <p:cNvSpPr/>
            <p:nvPr/>
          </p:nvSpPr>
          <p:spPr bwMode="auto">
            <a:xfrm>
              <a:off x="9356725" y="1698625"/>
              <a:ext cx="1781175" cy="1776413"/>
            </a:xfrm>
            <a:custGeom>
              <a:avLst/>
              <a:gdLst>
                <a:gd name="T0" fmla="*/ 239 w 244"/>
                <a:gd name="T1" fmla="*/ 140 h 243"/>
                <a:gd name="T2" fmla="*/ 216 w 244"/>
                <a:gd name="T3" fmla="*/ 189 h 243"/>
                <a:gd name="T4" fmla="*/ 214 w 244"/>
                <a:gd name="T5" fmla="*/ 191 h 243"/>
                <a:gd name="T6" fmla="*/ 178 w 244"/>
                <a:gd name="T7" fmla="*/ 207 h 243"/>
                <a:gd name="T8" fmla="*/ 156 w 244"/>
                <a:gd name="T9" fmla="*/ 230 h 243"/>
                <a:gd name="T10" fmla="*/ 97 w 244"/>
                <a:gd name="T11" fmla="*/ 234 h 243"/>
                <a:gd name="T12" fmla="*/ 3 w 244"/>
                <a:gd name="T13" fmla="*/ 133 h 243"/>
                <a:gd name="T14" fmla="*/ 1 w 244"/>
                <a:gd name="T15" fmla="*/ 104 h 243"/>
                <a:gd name="T16" fmla="*/ 7 w 244"/>
                <a:gd name="T17" fmla="*/ 81 h 243"/>
                <a:gd name="T18" fmla="*/ 56 w 244"/>
                <a:gd name="T19" fmla="*/ 39 h 243"/>
                <a:gd name="T20" fmla="*/ 118 w 244"/>
                <a:gd name="T21" fmla="*/ 24 h 243"/>
                <a:gd name="T22" fmla="*/ 177 w 244"/>
                <a:gd name="T23" fmla="*/ 9 h 243"/>
                <a:gd name="T24" fmla="*/ 242 w 244"/>
                <a:gd name="T25" fmla="*/ 89 h 243"/>
                <a:gd name="T26" fmla="*/ 239 w 244"/>
                <a:gd name="T27" fmla="*/ 14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243">
                  <a:moveTo>
                    <a:pt x="239" y="140"/>
                  </a:moveTo>
                  <a:cubicBezTo>
                    <a:pt x="236" y="157"/>
                    <a:pt x="228" y="176"/>
                    <a:pt x="216" y="189"/>
                  </a:cubicBezTo>
                  <a:cubicBezTo>
                    <a:pt x="215" y="189"/>
                    <a:pt x="215" y="190"/>
                    <a:pt x="214" y="191"/>
                  </a:cubicBezTo>
                  <a:cubicBezTo>
                    <a:pt x="202" y="203"/>
                    <a:pt x="193" y="201"/>
                    <a:pt x="178" y="207"/>
                  </a:cubicBezTo>
                  <a:cubicBezTo>
                    <a:pt x="165" y="213"/>
                    <a:pt x="166" y="222"/>
                    <a:pt x="156" y="230"/>
                  </a:cubicBezTo>
                  <a:cubicBezTo>
                    <a:pt x="141" y="243"/>
                    <a:pt x="115" y="238"/>
                    <a:pt x="97" y="234"/>
                  </a:cubicBezTo>
                  <a:cubicBezTo>
                    <a:pt x="49" y="223"/>
                    <a:pt x="12" y="180"/>
                    <a:pt x="3" y="133"/>
                  </a:cubicBezTo>
                  <a:cubicBezTo>
                    <a:pt x="1" y="123"/>
                    <a:pt x="0" y="113"/>
                    <a:pt x="1" y="104"/>
                  </a:cubicBezTo>
                  <a:cubicBezTo>
                    <a:pt x="2" y="96"/>
                    <a:pt x="4" y="88"/>
                    <a:pt x="7" y="81"/>
                  </a:cubicBezTo>
                  <a:cubicBezTo>
                    <a:pt x="16" y="61"/>
                    <a:pt x="34" y="44"/>
                    <a:pt x="56" y="39"/>
                  </a:cubicBezTo>
                  <a:cubicBezTo>
                    <a:pt x="80" y="33"/>
                    <a:pt x="98" y="40"/>
                    <a:pt x="118" y="24"/>
                  </a:cubicBezTo>
                  <a:cubicBezTo>
                    <a:pt x="137" y="10"/>
                    <a:pt x="151" y="0"/>
                    <a:pt x="177" y="9"/>
                  </a:cubicBezTo>
                  <a:cubicBezTo>
                    <a:pt x="211" y="20"/>
                    <a:pt x="238" y="54"/>
                    <a:pt x="242" y="89"/>
                  </a:cubicBezTo>
                  <a:cubicBezTo>
                    <a:pt x="244" y="106"/>
                    <a:pt x="242" y="123"/>
                    <a:pt x="239" y="140"/>
                  </a:cubicBezTo>
                  <a:close/>
                </a:path>
              </a:pathLst>
            </a:custGeom>
            <a:solidFill>
              <a:srgbClr val="FB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7" name="Freeform 80"/>
            <p:cNvSpPr/>
            <p:nvPr/>
          </p:nvSpPr>
          <p:spPr bwMode="auto">
            <a:xfrm>
              <a:off x="9356725" y="2459038"/>
              <a:ext cx="1576388" cy="1016000"/>
            </a:xfrm>
            <a:custGeom>
              <a:avLst/>
              <a:gdLst>
                <a:gd name="T0" fmla="*/ 216 w 216"/>
                <a:gd name="T1" fmla="*/ 85 h 139"/>
                <a:gd name="T2" fmla="*/ 214 w 216"/>
                <a:gd name="T3" fmla="*/ 87 h 139"/>
                <a:gd name="T4" fmla="*/ 178 w 216"/>
                <a:gd name="T5" fmla="*/ 103 h 139"/>
                <a:gd name="T6" fmla="*/ 156 w 216"/>
                <a:gd name="T7" fmla="*/ 126 h 139"/>
                <a:gd name="T8" fmla="*/ 97 w 216"/>
                <a:gd name="T9" fmla="*/ 130 h 139"/>
                <a:gd name="T10" fmla="*/ 3 w 216"/>
                <a:gd name="T11" fmla="*/ 29 h 139"/>
                <a:gd name="T12" fmla="*/ 1 w 216"/>
                <a:gd name="T13" fmla="*/ 0 h 139"/>
                <a:gd name="T14" fmla="*/ 8 w 216"/>
                <a:gd name="T15" fmla="*/ 26 h 139"/>
                <a:gd name="T16" fmla="*/ 87 w 216"/>
                <a:gd name="T17" fmla="*/ 84 h 139"/>
                <a:gd name="T18" fmla="*/ 216 w 216"/>
                <a:gd name="T19"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39">
                  <a:moveTo>
                    <a:pt x="216" y="85"/>
                  </a:moveTo>
                  <a:cubicBezTo>
                    <a:pt x="215" y="85"/>
                    <a:pt x="215" y="86"/>
                    <a:pt x="214" y="87"/>
                  </a:cubicBezTo>
                  <a:cubicBezTo>
                    <a:pt x="202" y="99"/>
                    <a:pt x="193" y="97"/>
                    <a:pt x="178" y="103"/>
                  </a:cubicBezTo>
                  <a:cubicBezTo>
                    <a:pt x="165" y="109"/>
                    <a:pt x="166" y="118"/>
                    <a:pt x="156" y="126"/>
                  </a:cubicBezTo>
                  <a:cubicBezTo>
                    <a:pt x="141" y="139"/>
                    <a:pt x="115" y="134"/>
                    <a:pt x="97" y="130"/>
                  </a:cubicBezTo>
                  <a:cubicBezTo>
                    <a:pt x="49" y="119"/>
                    <a:pt x="12" y="76"/>
                    <a:pt x="3" y="29"/>
                  </a:cubicBezTo>
                  <a:cubicBezTo>
                    <a:pt x="1" y="19"/>
                    <a:pt x="0" y="9"/>
                    <a:pt x="1" y="0"/>
                  </a:cubicBezTo>
                  <a:cubicBezTo>
                    <a:pt x="2" y="9"/>
                    <a:pt x="4" y="18"/>
                    <a:pt x="8" y="26"/>
                  </a:cubicBezTo>
                  <a:cubicBezTo>
                    <a:pt x="24" y="55"/>
                    <a:pt x="56" y="76"/>
                    <a:pt x="87" y="84"/>
                  </a:cubicBezTo>
                  <a:cubicBezTo>
                    <a:pt x="128" y="96"/>
                    <a:pt x="173" y="91"/>
                    <a:pt x="216" y="85"/>
                  </a:cubicBezTo>
                  <a:close/>
                </a:path>
              </a:pathLst>
            </a:custGeom>
            <a:solidFill>
              <a:srgbClr val="D5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8" name="Freeform 81"/>
            <p:cNvSpPr/>
            <p:nvPr/>
          </p:nvSpPr>
          <p:spPr bwMode="auto">
            <a:xfrm>
              <a:off x="9918700" y="1866900"/>
              <a:ext cx="438150" cy="255588"/>
            </a:xfrm>
            <a:custGeom>
              <a:avLst/>
              <a:gdLst>
                <a:gd name="T0" fmla="*/ 52 w 60"/>
                <a:gd name="T1" fmla="*/ 2 h 35"/>
                <a:gd name="T2" fmla="*/ 31 w 60"/>
                <a:gd name="T3" fmla="*/ 18 h 35"/>
                <a:gd name="T4" fmla="*/ 2 w 60"/>
                <a:gd name="T5" fmla="*/ 24 h 35"/>
                <a:gd name="T6" fmla="*/ 1 w 60"/>
                <a:gd name="T7" fmla="*/ 27 h 35"/>
                <a:gd name="T8" fmla="*/ 59 w 60"/>
                <a:gd name="T9" fmla="*/ 7 h 35"/>
                <a:gd name="T10" fmla="*/ 52 w 60"/>
                <a:gd name="T11" fmla="*/ 2 h 35"/>
              </a:gdLst>
              <a:ahLst/>
              <a:cxnLst>
                <a:cxn ang="0">
                  <a:pos x="T0" y="T1"/>
                </a:cxn>
                <a:cxn ang="0">
                  <a:pos x="T2" y="T3"/>
                </a:cxn>
                <a:cxn ang="0">
                  <a:pos x="T4" y="T5"/>
                </a:cxn>
                <a:cxn ang="0">
                  <a:pos x="T6" y="T7"/>
                </a:cxn>
                <a:cxn ang="0">
                  <a:pos x="T8" y="T9"/>
                </a:cxn>
                <a:cxn ang="0">
                  <a:pos x="T10" y="T11"/>
                </a:cxn>
              </a:cxnLst>
              <a:rect l="0" t="0" r="r" b="b"/>
              <a:pathLst>
                <a:path w="60" h="35">
                  <a:moveTo>
                    <a:pt x="52" y="2"/>
                  </a:moveTo>
                  <a:cubicBezTo>
                    <a:pt x="44" y="6"/>
                    <a:pt x="39" y="14"/>
                    <a:pt x="31" y="18"/>
                  </a:cubicBezTo>
                  <a:cubicBezTo>
                    <a:pt x="22" y="22"/>
                    <a:pt x="12" y="23"/>
                    <a:pt x="2" y="24"/>
                  </a:cubicBezTo>
                  <a:cubicBezTo>
                    <a:pt x="1" y="24"/>
                    <a:pt x="0" y="26"/>
                    <a:pt x="1" y="27"/>
                  </a:cubicBezTo>
                  <a:cubicBezTo>
                    <a:pt x="19" y="35"/>
                    <a:pt x="52" y="27"/>
                    <a:pt x="59" y="7"/>
                  </a:cubicBezTo>
                  <a:cubicBezTo>
                    <a:pt x="60" y="3"/>
                    <a:pt x="55" y="0"/>
                    <a:pt x="52" y="2"/>
                  </a:cubicBezTo>
                  <a:close/>
                </a:path>
              </a:pathLst>
            </a:custGeom>
            <a:solidFill>
              <a:srgbClr val="D5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9" name="Freeform 82"/>
            <p:cNvSpPr/>
            <p:nvPr/>
          </p:nvSpPr>
          <p:spPr bwMode="auto">
            <a:xfrm>
              <a:off x="8969375" y="1414463"/>
              <a:ext cx="1081088" cy="438150"/>
            </a:xfrm>
            <a:custGeom>
              <a:avLst/>
              <a:gdLst>
                <a:gd name="T0" fmla="*/ 45 w 148"/>
                <a:gd name="T1" fmla="*/ 4 h 60"/>
                <a:gd name="T2" fmla="*/ 36 w 148"/>
                <a:gd name="T3" fmla="*/ 7 h 60"/>
                <a:gd name="T4" fmla="*/ 0 w 148"/>
                <a:gd name="T5" fmla="*/ 23 h 60"/>
                <a:gd name="T6" fmla="*/ 35 w 148"/>
                <a:gd name="T7" fmla="*/ 43 h 60"/>
                <a:gd name="T8" fmla="*/ 74 w 148"/>
                <a:gd name="T9" fmla="*/ 56 h 60"/>
                <a:gd name="T10" fmla="*/ 132 w 148"/>
                <a:gd name="T11" fmla="*/ 31 h 60"/>
                <a:gd name="T12" fmla="*/ 45 w 148"/>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148" h="60">
                  <a:moveTo>
                    <a:pt x="45" y="4"/>
                  </a:moveTo>
                  <a:cubicBezTo>
                    <a:pt x="42" y="5"/>
                    <a:pt x="38" y="6"/>
                    <a:pt x="36" y="7"/>
                  </a:cubicBezTo>
                  <a:cubicBezTo>
                    <a:pt x="23" y="12"/>
                    <a:pt x="12" y="19"/>
                    <a:pt x="0" y="23"/>
                  </a:cubicBezTo>
                  <a:cubicBezTo>
                    <a:pt x="4" y="22"/>
                    <a:pt x="31" y="41"/>
                    <a:pt x="35" y="43"/>
                  </a:cubicBezTo>
                  <a:cubicBezTo>
                    <a:pt x="47" y="49"/>
                    <a:pt x="61" y="53"/>
                    <a:pt x="74" y="56"/>
                  </a:cubicBezTo>
                  <a:cubicBezTo>
                    <a:pt x="91" y="59"/>
                    <a:pt x="148" y="60"/>
                    <a:pt x="132" y="31"/>
                  </a:cubicBezTo>
                  <a:cubicBezTo>
                    <a:pt x="120" y="9"/>
                    <a:pt x="73" y="0"/>
                    <a:pt x="45" y="4"/>
                  </a:cubicBezTo>
                  <a:close/>
                </a:path>
              </a:pathLst>
            </a:custGeom>
            <a:solidFill>
              <a:srgbClr val="39BF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0" name="Freeform 83"/>
            <p:cNvSpPr/>
            <p:nvPr/>
          </p:nvSpPr>
          <p:spPr bwMode="auto">
            <a:xfrm>
              <a:off x="9356725" y="1589088"/>
              <a:ext cx="708025" cy="227013"/>
            </a:xfrm>
            <a:custGeom>
              <a:avLst/>
              <a:gdLst>
                <a:gd name="T0" fmla="*/ 94 w 97"/>
                <a:gd name="T1" fmla="*/ 25 h 31"/>
                <a:gd name="T2" fmla="*/ 3 w 97"/>
                <a:gd name="T3" fmla="*/ 0 h 31"/>
                <a:gd name="T4" fmla="*/ 2 w 97"/>
                <a:gd name="T5" fmla="*/ 5 h 31"/>
                <a:gd name="T6" fmla="*/ 93 w 97"/>
                <a:gd name="T7" fmla="*/ 30 h 31"/>
                <a:gd name="T8" fmla="*/ 94 w 97"/>
                <a:gd name="T9" fmla="*/ 25 h 31"/>
              </a:gdLst>
              <a:ahLst/>
              <a:cxnLst>
                <a:cxn ang="0">
                  <a:pos x="T0" y="T1"/>
                </a:cxn>
                <a:cxn ang="0">
                  <a:pos x="T2" y="T3"/>
                </a:cxn>
                <a:cxn ang="0">
                  <a:pos x="T4" y="T5"/>
                </a:cxn>
                <a:cxn ang="0">
                  <a:pos x="T6" y="T7"/>
                </a:cxn>
                <a:cxn ang="0">
                  <a:pos x="T8" y="T9"/>
                </a:cxn>
              </a:cxnLst>
              <a:rect l="0" t="0" r="r" b="b"/>
              <a:pathLst>
                <a:path w="97" h="31">
                  <a:moveTo>
                    <a:pt x="94" y="25"/>
                  </a:moveTo>
                  <a:cubicBezTo>
                    <a:pt x="69" y="9"/>
                    <a:pt x="33" y="1"/>
                    <a:pt x="3" y="0"/>
                  </a:cubicBezTo>
                  <a:cubicBezTo>
                    <a:pt x="0" y="0"/>
                    <a:pt x="0" y="4"/>
                    <a:pt x="2" y="5"/>
                  </a:cubicBezTo>
                  <a:cubicBezTo>
                    <a:pt x="35" y="9"/>
                    <a:pt x="62" y="19"/>
                    <a:pt x="93" y="30"/>
                  </a:cubicBezTo>
                  <a:cubicBezTo>
                    <a:pt x="95" y="31"/>
                    <a:pt x="97" y="27"/>
                    <a:pt x="94" y="25"/>
                  </a:cubicBezTo>
                  <a:close/>
                </a:path>
              </a:pathLst>
            </a:custGeom>
            <a:solidFill>
              <a:srgbClr val="2DA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1" name="Freeform 84"/>
            <p:cNvSpPr/>
            <p:nvPr/>
          </p:nvSpPr>
          <p:spPr bwMode="auto">
            <a:xfrm>
              <a:off x="9955213" y="1304925"/>
              <a:ext cx="241300" cy="760413"/>
            </a:xfrm>
            <a:custGeom>
              <a:avLst/>
              <a:gdLst>
                <a:gd name="T0" fmla="*/ 32 w 33"/>
                <a:gd name="T1" fmla="*/ 98 h 104"/>
                <a:gd name="T2" fmla="*/ 15 w 33"/>
                <a:gd name="T3" fmla="*/ 7 h 104"/>
                <a:gd name="T4" fmla="*/ 4 w 33"/>
                <a:gd name="T5" fmla="*/ 7 h 104"/>
                <a:gd name="T6" fmla="*/ 26 w 33"/>
                <a:gd name="T7" fmla="*/ 101 h 104"/>
                <a:gd name="T8" fmla="*/ 32 w 33"/>
                <a:gd name="T9" fmla="*/ 98 h 104"/>
              </a:gdLst>
              <a:ahLst/>
              <a:cxnLst>
                <a:cxn ang="0">
                  <a:pos x="T0" y="T1"/>
                </a:cxn>
                <a:cxn ang="0">
                  <a:pos x="T2" y="T3"/>
                </a:cxn>
                <a:cxn ang="0">
                  <a:pos x="T4" y="T5"/>
                </a:cxn>
                <a:cxn ang="0">
                  <a:pos x="T6" y="T7"/>
                </a:cxn>
                <a:cxn ang="0">
                  <a:pos x="T8" y="T9"/>
                </a:cxn>
              </a:cxnLst>
              <a:rect l="0" t="0" r="r" b="b"/>
              <a:pathLst>
                <a:path w="33" h="104">
                  <a:moveTo>
                    <a:pt x="32" y="98"/>
                  </a:moveTo>
                  <a:cubicBezTo>
                    <a:pt x="16" y="67"/>
                    <a:pt x="11" y="41"/>
                    <a:pt x="15" y="7"/>
                  </a:cubicBezTo>
                  <a:cubicBezTo>
                    <a:pt x="16" y="0"/>
                    <a:pt x="5" y="0"/>
                    <a:pt x="4" y="7"/>
                  </a:cubicBezTo>
                  <a:cubicBezTo>
                    <a:pt x="0" y="39"/>
                    <a:pt x="8" y="74"/>
                    <a:pt x="26" y="101"/>
                  </a:cubicBezTo>
                  <a:cubicBezTo>
                    <a:pt x="28" y="104"/>
                    <a:pt x="33" y="101"/>
                    <a:pt x="32" y="98"/>
                  </a:cubicBezTo>
                  <a:close/>
                </a:path>
              </a:pathLst>
            </a:custGeom>
            <a:solidFill>
              <a:srgbClr val="78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2" name="Freeform 85"/>
            <p:cNvSpPr/>
            <p:nvPr/>
          </p:nvSpPr>
          <p:spPr bwMode="auto">
            <a:xfrm>
              <a:off x="10766425" y="1998663"/>
              <a:ext cx="239713" cy="819150"/>
            </a:xfrm>
            <a:custGeom>
              <a:avLst/>
              <a:gdLst>
                <a:gd name="T0" fmla="*/ 30 w 33"/>
                <a:gd name="T1" fmla="*/ 52 h 112"/>
                <a:gd name="T2" fmla="*/ 11 w 33"/>
                <a:gd name="T3" fmla="*/ 3 h 112"/>
                <a:gd name="T4" fmla="*/ 1 w 33"/>
                <a:gd name="T5" fmla="*/ 11 h 112"/>
                <a:gd name="T6" fmla="*/ 23 w 33"/>
                <a:gd name="T7" fmla="*/ 53 h 112"/>
                <a:gd name="T8" fmla="*/ 21 w 33"/>
                <a:gd name="T9" fmla="*/ 110 h 112"/>
                <a:gd name="T10" fmla="*/ 24 w 33"/>
                <a:gd name="T11" fmla="*/ 111 h 112"/>
                <a:gd name="T12" fmla="*/ 30 w 33"/>
                <a:gd name="T13" fmla="*/ 52 h 112"/>
              </a:gdLst>
              <a:ahLst/>
              <a:cxnLst>
                <a:cxn ang="0">
                  <a:pos x="T0" y="T1"/>
                </a:cxn>
                <a:cxn ang="0">
                  <a:pos x="T2" y="T3"/>
                </a:cxn>
                <a:cxn ang="0">
                  <a:pos x="T4" y="T5"/>
                </a:cxn>
                <a:cxn ang="0">
                  <a:pos x="T6" y="T7"/>
                </a:cxn>
                <a:cxn ang="0">
                  <a:pos x="T8" y="T9"/>
                </a:cxn>
                <a:cxn ang="0">
                  <a:pos x="T10" y="T11"/>
                </a:cxn>
                <a:cxn ang="0">
                  <a:pos x="T12" y="T13"/>
                </a:cxn>
              </a:cxnLst>
              <a:rect l="0" t="0" r="r" b="b"/>
              <a:pathLst>
                <a:path w="33" h="112">
                  <a:moveTo>
                    <a:pt x="30" y="52"/>
                  </a:moveTo>
                  <a:cubicBezTo>
                    <a:pt x="28" y="35"/>
                    <a:pt x="26" y="13"/>
                    <a:pt x="11" y="3"/>
                  </a:cubicBezTo>
                  <a:cubicBezTo>
                    <a:pt x="5" y="0"/>
                    <a:pt x="0" y="5"/>
                    <a:pt x="1" y="11"/>
                  </a:cubicBezTo>
                  <a:cubicBezTo>
                    <a:pt x="4" y="27"/>
                    <a:pt x="18" y="36"/>
                    <a:pt x="23" y="53"/>
                  </a:cubicBezTo>
                  <a:cubicBezTo>
                    <a:pt x="28" y="72"/>
                    <a:pt x="25" y="90"/>
                    <a:pt x="21" y="110"/>
                  </a:cubicBezTo>
                  <a:cubicBezTo>
                    <a:pt x="21" y="111"/>
                    <a:pt x="23" y="112"/>
                    <a:pt x="24" y="111"/>
                  </a:cubicBezTo>
                  <a:cubicBezTo>
                    <a:pt x="33" y="93"/>
                    <a:pt x="33" y="71"/>
                    <a:pt x="30"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3" name="Oval 86"/>
            <p:cNvSpPr>
              <a:spLocks noChangeArrowheads="1"/>
            </p:cNvSpPr>
            <p:nvPr/>
          </p:nvSpPr>
          <p:spPr bwMode="auto">
            <a:xfrm>
              <a:off x="10539413" y="1860550"/>
              <a:ext cx="160338" cy="160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grpSp>
        <p:nvGrpSpPr>
          <p:cNvPr id="8" name="组合 51"/>
          <p:cNvGrpSpPr/>
          <p:nvPr/>
        </p:nvGrpSpPr>
        <p:grpSpPr>
          <a:xfrm>
            <a:off x="606109" y="365253"/>
            <a:ext cx="1249363" cy="1279525"/>
            <a:chOff x="10831513" y="3351213"/>
            <a:chExt cx="1249363" cy="1279525"/>
          </a:xfrm>
        </p:grpSpPr>
        <p:sp>
          <p:nvSpPr>
            <p:cNvPr id="53" name="Freeform 94"/>
            <p:cNvSpPr>
              <a:spLocks noEditPoints="1"/>
            </p:cNvSpPr>
            <p:nvPr/>
          </p:nvSpPr>
          <p:spPr bwMode="auto">
            <a:xfrm>
              <a:off x="11050588" y="3636963"/>
              <a:ext cx="584200" cy="730250"/>
            </a:xfrm>
            <a:custGeom>
              <a:avLst/>
              <a:gdLst>
                <a:gd name="T0" fmla="*/ 73 w 80"/>
                <a:gd name="T1" fmla="*/ 63 h 100"/>
                <a:gd name="T2" fmla="*/ 80 w 80"/>
                <a:gd name="T3" fmla="*/ 4 h 100"/>
                <a:gd name="T4" fmla="*/ 73 w 80"/>
                <a:gd name="T5" fmla="*/ 1 h 100"/>
                <a:gd name="T6" fmla="*/ 26 w 80"/>
                <a:gd name="T7" fmla="*/ 35 h 100"/>
                <a:gd name="T8" fmla="*/ 23 w 80"/>
                <a:gd name="T9" fmla="*/ 37 h 100"/>
                <a:gd name="T10" fmla="*/ 2 w 80"/>
                <a:gd name="T11" fmla="*/ 57 h 100"/>
                <a:gd name="T12" fmla="*/ 4 w 80"/>
                <a:gd name="T13" fmla="*/ 60 h 100"/>
                <a:gd name="T14" fmla="*/ 26 w 80"/>
                <a:gd name="T15" fmla="*/ 41 h 100"/>
                <a:gd name="T16" fmla="*/ 60 w 80"/>
                <a:gd name="T17" fmla="*/ 62 h 100"/>
                <a:gd name="T18" fmla="*/ 64 w 80"/>
                <a:gd name="T19" fmla="*/ 63 h 100"/>
                <a:gd name="T20" fmla="*/ 61 w 80"/>
                <a:gd name="T21" fmla="*/ 77 h 100"/>
                <a:gd name="T22" fmla="*/ 59 w 80"/>
                <a:gd name="T23" fmla="*/ 86 h 100"/>
                <a:gd name="T24" fmla="*/ 58 w 80"/>
                <a:gd name="T25" fmla="*/ 91 h 100"/>
                <a:gd name="T26" fmla="*/ 58 w 80"/>
                <a:gd name="T27" fmla="*/ 91 h 100"/>
                <a:gd name="T28" fmla="*/ 56 w 80"/>
                <a:gd name="T29" fmla="*/ 94 h 100"/>
                <a:gd name="T30" fmla="*/ 58 w 80"/>
                <a:gd name="T31" fmla="*/ 98 h 100"/>
                <a:gd name="T32" fmla="*/ 62 w 80"/>
                <a:gd name="T33" fmla="*/ 99 h 100"/>
                <a:gd name="T34" fmla="*/ 73 w 80"/>
                <a:gd name="T35" fmla="*/ 63 h 100"/>
                <a:gd name="T36" fmla="*/ 32 w 80"/>
                <a:gd name="T37" fmla="*/ 36 h 100"/>
                <a:gd name="T38" fmla="*/ 72 w 80"/>
                <a:gd name="T39" fmla="*/ 10 h 100"/>
                <a:gd name="T40" fmla="*/ 66 w 80"/>
                <a:gd name="T41" fmla="*/ 53 h 100"/>
                <a:gd name="T42" fmla="*/ 66 w 80"/>
                <a:gd name="T43" fmla="*/ 53 h 100"/>
                <a:gd name="T44" fmla="*/ 32 w 80"/>
                <a:gd name="T45" fmla="*/ 3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00">
                  <a:moveTo>
                    <a:pt x="73" y="63"/>
                  </a:moveTo>
                  <a:cubicBezTo>
                    <a:pt x="76" y="43"/>
                    <a:pt x="79" y="24"/>
                    <a:pt x="80" y="4"/>
                  </a:cubicBezTo>
                  <a:cubicBezTo>
                    <a:pt x="80" y="1"/>
                    <a:pt x="76" y="0"/>
                    <a:pt x="73" y="1"/>
                  </a:cubicBezTo>
                  <a:cubicBezTo>
                    <a:pt x="57" y="13"/>
                    <a:pt x="41" y="23"/>
                    <a:pt x="26" y="35"/>
                  </a:cubicBezTo>
                  <a:cubicBezTo>
                    <a:pt x="24" y="35"/>
                    <a:pt x="23" y="36"/>
                    <a:pt x="23" y="37"/>
                  </a:cubicBezTo>
                  <a:cubicBezTo>
                    <a:pt x="16" y="43"/>
                    <a:pt x="8" y="50"/>
                    <a:pt x="2" y="57"/>
                  </a:cubicBezTo>
                  <a:cubicBezTo>
                    <a:pt x="0" y="59"/>
                    <a:pt x="3" y="61"/>
                    <a:pt x="4" y="60"/>
                  </a:cubicBezTo>
                  <a:cubicBezTo>
                    <a:pt x="11" y="54"/>
                    <a:pt x="19" y="47"/>
                    <a:pt x="26" y="41"/>
                  </a:cubicBezTo>
                  <a:cubicBezTo>
                    <a:pt x="37" y="49"/>
                    <a:pt x="49" y="55"/>
                    <a:pt x="60" y="62"/>
                  </a:cubicBezTo>
                  <a:cubicBezTo>
                    <a:pt x="62" y="63"/>
                    <a:pt x="63" y="63"/>
                    <a:pt x="64" y="63"/>
                  </a:cubicBezTo>
                  <a:cubicBezTo>
                    <a:pt x="63" y="67"/>
                    <a:pt x="62" y="72"/>
                    <a:pt x="61" y="77"/>
                  </a:cubicBezTo>
                  <a:cubicBezTo>
                    <a:pt x="61" y="80"/>
                    <a:pt x="60" y="83"/>
                    <a:pt x="59" y="86"/>
                  </a:cubicBezTo>
                  <a:cubicBezTo>
                    <a:pt x="59" y="88"/>
                    <a:pt x="58" y="89"/>
                    <a:pt x="58" y="91"/>
                  </a:cubicBezTo>
                  <a:cubicBezTo>
                    <a:pt x="58" y="91"/>
                    <a:pt x="58" y="91"/>
                    <a:pt x="58" y="91"/>
                  </a:cubicBezTo>
                  <a:cubicBezTo>
                    <a:pt x="57" y="91"/>
                    <a:pt x="56" y="93"/>
                    <a:pt x="56" y="94"/>
                  </a:cubicBezTo>
                  <a:cubicBezTo>
                    <a:pt x="56" y="96"/>
                    <a:pt x="56" y="97"/>
                    <a:pt x="58" y="98"/>
                  </a:cubicBezTo>
                  <a:cubicBezTo>
                    <a:pt x="59" y="99"/>
                    <a:pt x="60" y="100"/>
                    <a:pt x="62" y="99"/>
                  </a:cubicBezTo>
                  <a:cubicBezTo>
                    <a:pt x="71" y="94"/>
                    <a:pt x="71" y="72"/>
                    <a:pt x="73" y="63"/>
                  </a:cubicBezTo>
                  <a:close/>
                  <a:moveTo>
                    <a:pt x="32" y="36"/>
                  </a:moveTo>
                  <a:cubicBezTo>
                    <a:pt x="45" y="26"/>
                    <a:pt x="57" y="17"/>
                    <a:pt x="72" y="10"/>
                  </a:cubicBezTo>
                  <a:cubicBezTo>
                    <a:pt x="71" y="25"/>
                    <a:pt x="69" y="39"/>
                    <a:pt x="66" y="53"/>
                  </a:cubicBezTo>
                  <a:cubicBezTo>
                    <a:pt x="66" y="53"/>
                    <a:pt x="66" y="53"/>
                    <a:pt x="66" y="53"/>
                  </a:cubicBezTo>
                  <a:cubicBezTo>
                    <a:pt x="56" y="46"/>
                    <a:pt x="44" y="40"/>
                    <a:pt x="3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4" name="Freeform 95"/>
            <p:cNvSpPr/>
            <p:nvPr/>
          </p:nvSpPr>
          <p:spPr bwMode="auto">
            <a:xfrm>
              <a:off x="10831513" y="3351213"/>
              <a:ext cx="1249363" cy="1279525"/>
            </a:xfrm>
            <a:custGeom>
              <a:avLst/>
              <a:gdLst>
                <a:gd name="T0" fmla="*/ 158 w 171"/>
                <a:gd name="T1" fmla="*/ 51 h 175"/>
                <a:gd name="T2" fmla="*/ 79 w 171"/>
                <a:gd name="T3" fmla="*/ 3 h 175"/>
                <a:gd name="T4" fmla="*/ 5 w 171"/>
                <a:gd name="T5" fmla="*/ 79 h 175"/>
                <a:gd name="T6" fmla="*/ 19 w 171"/>
                <a:gd name="T7" fmla="*/ 134 h 175"/>
                <a:gd name="T8" fmla="*/ 64 w 171"/>
                <a:gd name="T9" fmla="*/ 164 h 175"/>
                <a:gd name="T10" fmla="*/ 63 w 171"/>
                <a:gd name="T11" fmla="*/ 161 h 175"/>
                <a:gd name="T12" fmla="*/ 19 w 171"/>
                <a:gd name="T13" fmla="*/ 119 h 175"/>
                <a:gd name="T14" fmla="*/ 22 w 171"/>
                <a:gd name="T15" fmla="*/ 55 h 175"/>
                <a:gd name="T16" fmla="*/ 113 w 171"/>
                <a:gd name="T17" fmla="*/ 16 h 175"/>
                <a:gd name="T18" fmla="*/ 153 w 171"/>
                <a:gd name="T19" fmla="*/ 101 h 175"/>
                <a:gd name="T20" fmla="*/ 126 w 171"/>
                <a:gd name="T21" fmla="*/ 144 h 175"/>
                <a:gd name="T22" fmla="*/ 94 w 171"/>
                <a:gd name="T23" fmla="*/ 151 h 175"/>
                <a:gd name="T24" fmla="*/ 59 w 171"/>
                <a:gd name="T25" fmla="*/ 137 h 175"/>
                <a:gd name="T26" fmla="*/ 53 w 171"/>
                <a:gd name="T27" fmla="*/ 139 h 175"/>
                <a:gd name="T28" fmla="*/ 136 w 171"/>
                <a:gd name="T29" fmla="*/ 147 h 175"/>
                <a:gd name="T30" fmla="*/ 158 w 171"/>
                <a:gd name="T31" fmla="*/ 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75">
                  <a:moveTo>
                    <a:pt x="158" y="51"/>
                  </a:moveTo>
                  <a:cubicBezTo>
                    <a:pt x="146" y="19"/>
                    <a:pt x="112" y="0"/>
                    <a:pt x="79" y="3"/>
                  </a:cubicBezTo>
                  <a:cubicBezTo>
                    <a:pt x="40" y="6"/>
                    <a:pt x="12" y="42"/>
                    <a:pt x="5" y="79"/>
                  </a:cubicBezTo>
                  <a:cubicBezTo>
                    <a:pt x="0" y="99"/>
                    <a:pt x="8" y="117"/>
                    <a:pt x="19" y="134"/>
                  </a:cubicBezTo>
                  <a:cubicBezTo>
                    <a:pt x="30" y="149"/>
                    <a:pt x="43" y="169"/>
                    <a:pt x="64" y="164"/>
                  </a:cubicBezTo>
                  <a:cubicBezTo>
                    <a:pt x="65" y="164"/>
                    <a:pt x="65" y="161"/>
                    <a:pt x="63" y="161"/>
                  </a:cubicBezTo>
                  <a:cubicBezTo>
                    <a:pt x="45" y="163"/>
                    <a:pt x="27" y="133"/>
                    <a:pt x="19" y="119"/>
                  </a:cubicBezTo>
                  <a:cubicBezTo>
                    <a:pt x="7" y="98"/>
                    <a:pt x="11" y="77"/>
                    <a:pt x="22" y="55"/>
                  </a:cubicBezTo>
                  <a:cubicBezTo>
                    <a:pt x="39" y="20"/>
                    <a:pt x="74" y="0"/>
                    <a:pt x="113" y="16"/>
                  </a:cubicBezTo>
                  <a:cubicBezTo>
                    <a:pt x="147" y="30"/>
                    <a:pt x="161" y="66"/>
                    <a:pt x="153" y="101"/>
                  </a:cubicBezTo>
                  <a:cubicBezTo>
                    <a:pt x="150" y="117"/>
                    <a:pt x="140" y="135"/>
                    <a:pt x="126" y="144"/>
                  </a:cubicBezTo>
                  <a:cubicBezTo>
                    <a:pt x="117" y="150"/>
                    <a:pt x="105" y="151"/>
                    <a:pt x="94" y="151"/>
                  </a:cubicBezTo>
                  <a:cubicBezTo>
                    <a:pt x="80" y="151"/>
                    <a:pt x="68" y="150"/>
                    <a:pt x="59" y="137"/>
                  </a:cubicBezTo>
                  <a:cubicBezTo>
                    <a:pt x="58" y="135"/>
                    <a:pt x="53" y="135"/>
                    <a:pt x="53" y="139"/>
                  </a:cubicBezTo>
                  <a:cubicBezTo>
                    <a:pt x="51" y="175"/>
                    <a:pt x="120" y="162"/>
                    <a:pt x="136" y="147"/>
                  </a:cubicBezTo>
                  <a:cubicBezTo>
                    <a:pt x="162" y="124"/>
                    <a:pt x="171" y="83"/>
                    <a:pt x="158"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sp>
        <p:nvSpPr>
          <p:cNvPr id="55" name="Freeform 96"/>
          <p:cNvSpPr/>
          <p:nvPr/>
        </p:nvSpPr>
        <p:spPr bwMode="auto">
          <a:xfrm>
            <a:off x="817881" y="3786625"/>
            <a:ext cx="685800" cy="612775"/>
          </a:xfrm>
          <a:custGeom>
            <a:avLst/>
            <a:gdLst>
              <a:gd name="T0" fmla="*/ 92 w 94"/>
              <a:gd name="T1" fmla="*/ 43 h 84"/>
              <a:gd name="T2" fmla="*/ 48 w 94"/>
              <a:gd name="T3" fmla="*/ 7 h 84"/>
              <a:gd name="T4" fmla="*/ 59 w 94"/>
              <a:gd name="T5" fmla="*/ 1 h 84"/>
              <a:gd name="T6" fmla="*/ 83 w 94"/>
              <a:gd name="T7" fmla="*/ 14 h 84"/>
              <a:gd name="T8" fmla="*/ 92 w 94"/>
              <a:gd name="T9" fmla="*/ 43 h 84"/>
            </a:gdLst>
            <a:ahLst/>
            <a:cxnLst>
              <a:cxn ang="0">
                <a:pos x="T0" y="T1"/>
              </a:cxn>
              <a:cxn ang="0">
                <a:pos x="T2" y="T3"/>
              </a:cxn>
              <a:cxn ang="0">
                <a:pos x="T4" y="T5"/>
              </a:cxn>
              <a:cxn ang="0">
                <a:pos x="T6" y="T7"/>
              </a:cxn>
              <a:cxn ang="0">
                <a:pos x="T8" y="T9"/>
              </a:cxn>
            </a:cxnLst>
            <a:rect l="0" t="0" r="r" b="b"/>
            <a:pathLst>
              <a:path w="94" h="84">
                <a:moveTo>
                  <a:pt x="92" y="43"/>
                </a:moveTo>
                <a:cubicBezTo>
                  <a:pt x="84" y="84"/>
                  <a:pt x="0" y="46"/>
                  <a:pt x="48" y="7"/>
                </a:cubicBezTo>
                <a:cubicBezTo>
                  <a:pt x="51" y="4"/>
                  <a:pt x="55" y="2"/>
                  <a:pt x="59" y="1"/>
                </a:cubicBezTo>
                <a:cubicBezTo>
                  <a:pt x="68" y="0"/>
                  <a:pt x="77" y="6"/>
                  <a:pt x="83" y="14"/>
                </a:cubicBezTo>
                <a:cubicBezTo>
                  <a:pt x="90" y="22"/>
                  <a:pt x="94" y="33"/>
                  <a:pt x="92" y="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6" name="Freeform 97"/>
          <p:cNvSpPr/>
          <p:nvPr/>
        </p:nvSpPr>
        <p:spPr bwMode="auto">
          <a:xfrm>
            <a:off x="6478586" y="365253"/>
            <a:ext cx="488950" cy="541338"/>
          </a:xfrm>
          <a:custGeom>
            <a:avLst/>
            <a:gdLst>
              <a:gd name="T0" fmla="*/ 35 w 67"/>
              <a:gd name="T1" fmla="*/ 8 h 74"/>
              <a:gd name="T2" fmla="*/ 13 w 67"/>
              <a:gd name="T3" fmla="*/ 45 h 74"/>
              <a:gd name="T4" fmla="*/ 35 w 67"/>
              <a:gd name="T5" fmla="*/ 8 h 74"/>
            </a:gdLst>
            <a:ahLst/>
            <a:cxnLst>
              <a:cxn ang="0">
                <a:pos x="T0" y="T1"/>
              </a:cxn>
              <a:cxn ang="0">
                <a:pos x="T2" y="T3"/>
              </a:cxn>
              <a:cxn ang="0">
                <a:pos x="T4" y="T5"/>
              </a:cxn>
            </a:cxnLst>
            <a:rect l="0" t="0" r="r" b="b"/>
            <a:pathLst>
              <a:path w="67" h="74">
                <a:moveTo>
                  <a:pt x="35" y="8"/>
                </a:moveTo>
                <a:cubicBezTo>
                  <a:pt x="67" y="19"/>
                  <a:pt x="37" y="74"/>
                  <a:pt x="13" y="45"/>
                </a:cubicBezTo>
                <a:cubicBezTo>
                  <a:pt x="0" y="29"/>
                  <a:pt x="13" y="0"/>
                  <a:pt x="35" y="8"/>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7" name="Freeform 98"/>
          <p:cNvSpPr/>
          <p:nvPr/>
        </p:nvSpPr>
        <p:spPr bwMode="auto">
          <a:xfrm>
            <a:off x="6913879" y="5878703"/>
            <a:ext cx="307975" cy="271463"/>
          </a:xfrm>
          <a:custGeom>
            <a:avLst/>
            <a:gdLst>
              <a:gd name="T0" fmla="*/ 41 w 42"/>
              <a:gd name="T1" fmla="*/ 17 h 37"/>
              <a:gd name="T2" fmla="*/ 16 w 42"/>
              <a:gd name="T3" fmla="*/ 32 h 37"/>
              <a:gd name="T4" fmla="*/ 26 w 42"/>
              <a:gd name="T5" fmla="*/ 2 h 37"/>
              <a:gd name="T6" fmla="*/ 41 w 42"/>
              <a:gd name="T7" fmla="*/ 17 h 37"/>
            </a:gdLst>
            <a:ahLst/>
            <a:cxnLst>
              <a:cxn ang="0">
                <a:pos x="T0" y="T1"/>
              </a:cxn>
              <a:cxn ang="0">
                <a:pos x="T2" y="T3"/>
              </a:cxn>
              <a:cxn ang="0">
                <a:pos x="T4" y="T5"/>
              </a:cxn>
              <a:cxn ang="0">
                <a:pos x="T6" y="T7"/>
              </a:cxn>
            </a:cxnLst>
            <a:rect l="0" t="0" r="r" b="b"/>
            <a:pathLst>
              <a:path w="42" h="37">
                <a:moveTo>
                  <a:pt x="41" y="17"/>
                </a:moveTo>
                <a:cubicBezTo>
                  <a:pt x="42" y="29"/>
                  <a:pt x="25" y="37"/>
                  <a:pt x="16" y="32"/>
                </a:cubicBezTo>
                <a:cubicBezTo>
                  <a:pt x="0" y="24"/>
                  <a:pt x="10" y="0"/>
                  <a:pt x="26" y="2"/>
                </a:cubicBezTo>
                <a:cubicBezTo>
                  <a:pt x="33" y="2"/>
                  <a:pt x="40" y="9"/>
                  <a:pt x="41" y="17"/>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8" name="Freeform 7"/>
          <p:cNvSpPr/>
          <p:nvPr/>
        </p:nvSpPr>
        <p:spPr bwMode="auto">
          <a:xfrm>
            <a:off x="8793014" y="1746208"/>
            <a:ext cx="1653043" cy="611664"/>
          </a:xfrm>
          <a:custGeom>
            <a:avLst/>
            <a:gdLst>
              <a:gd name="T0" fmla="*/ 158 w 160"/>
              <a:gd name="T1" fmla="*/ 35 h 59"/>
              <a:gd name="T2" fmla="*/ 134 w 160"/>
              <a:gd name="T3" fmla="*/ 8 h 59"/>
              <a:gd name="T4" fmla="*/ 112 w 160"/>
              <a:gd name="T5" fmla="*/ 34 h 59"/>
              <a:gd name="T6" fmla="*/ 90 w 160"/>
              <a:gd name="T7" fmla="*/ 3 h 59"/>
              <a:gd name="T8" fmla="*/ 81 w 160"/>
              <a:gd name="T9" fmla="*/ 4 h 59"/>
              <a:gd name="T10" fmla="*/ 57 w 160"/>
              <a:gd name="T11" fmla="*/ 38 h 59"/>
              <a:gd name="T12" fmla="*/ 38 w 160"/>
              <a:gd name="T13" fmla="*/ 17 h 59"/>
              <a:gd name="T14" fmla="*/ 25 w 160"/>
              <a:gd name="T15" fmla="*/ 13 h 59"/>
              <a:gd name="T16" fmla="*/ 1 w 160"/>
              <a:gd name="T17" fmla="*/ 52 h 59"/>
              <a:gd name="T18" fmla="*/ 6 w 160"/>
              <a:gd name="T19" fmla="*/ 56 h 59"/>
              <a:gd name="T20" fmla="*/ 15 w 160"/>
              <a:gd name="T21" fmla="*/ 44 h 59"/>
              <a:gd name="T22" fmla="*/ 32 w 160"/>
              <a:gd name="T23" fmla="*/ 31 h 59"/>
              <a:gd name="T24" fmla="*/ 41 w 160"/>
              <a:gd name="T25" fmla="*/ 42 h 59"/>
              <a:gd name="T26" fmla="*/ 56 w 160"/>
              <a:gd name="T27" fmla="*/ 52 h 59"/>
              <a:gd name="T28" fmla="*/ 64 w 160"/>
              <a:gd name="T29" fmla="*/ 50 h 59"/>
              <a:gd name="T30" fmla="*/ 86 w 160"/>
              <a:gd name="T31" fmla="*/ 15 h 59"/>
              <a:gd name="T32" fmla="*/ 108 w 160"/>
              <a:gd name="T33" fmla="*/ 48 h 59"/>
              <a:gd name="T34" fmla="*/ 117 w 160"/>
              <a:gd name="T35" fmla="*/ 48 h 59"/>
              <a:gd name="T36" fmla="*/ 135 w 160"/>
              <a:gd name="T37" fmla="*/ 24 h 59"/>
              <a:gd name="T38" fmla="*/ 149 w 160"/>
              <a:gd name="T39" fmla="*/ 41 h 59"/>
              <a:gd name="T40" fmla="*/ 158 w 160"/>
              <a:gd name="T4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9">
                <a:moveTo>
                  <a:pt x="158" y="35"/>
                </a:moveTo>
                <a:cubicBezTo>
                  <a:pt x="154" y="27"/>
                  <a:pt x="145" y="7"/>
                  <a:pt x="134" y="8"/>
                </a:cubicBezTo>
                <a:cubicBezTo>
                  <a:pt x="126" y="8"/>
                  <a:pt x="118" y="24"/>
                  <a:pt x="112" y="34"/>
                </a:cubicBezTo>
                <a:cubicBezTo>
                  <a:pt x="105" y="24"/>
                  <a:pt x="98" y="13"/>
                  <a:pt x="90" y="3"/>
                </a:cubicBezTo>
                <a:cubicBezTo>
                  <a:pt x="87" y="0"/>
                  <a:pt x="83" y="1"/>
                  <a:pt x="81" y="4"/>
                </a:cubicBezTo>
                <a:cubicBezTo>
                  <a:pt x="73" y="15"/>
                  <a:pt x="66" y="27"/>
                  <a:pt x="57" y="38"/>
                </a:cubicBezTo>
                <a:cubicBezTo>
                  <a:pt x="50" y="32"/>
                  <a:pt x="45" y="23"/>
                  <a:pt x="38" y="17"/>
                </a:cubicBezTo>
                <a:cubicBezTo>
                  <a:pt x="34" y="14"/>
                  <a:pt x="30" y="12"/>
                  <a:pt x="25" y="13"/>
                </a:cubicBezTo>
                <a:cubicBezTo>
                  <a:pt x="14" y="16"/>
                  <a:pt x="5" y="43"/>
                  <a:pt x="1" y="52"/>
                </a:cubicBezTo>
                <a:cubicBezTo>
                  <a:pt x="0" y="55"/>
                  <a:pt x="4" y="59"/>
                  <a:pt x="6" y="56"/>
                </a:cubicBezTo>
                <a:cubicBezTo>
                  <a:pt x="9" y="52"/>
                  <a:pt x="13" y="48"/>
                  <a:pt x="15" y="44"/>
                </a:cubicBezTo>
                <a:cubicBezTo>
                  <a:pt x="20" y="37"/>
                  <a:pt x="23" y="27"/>
                  <a:pt x="32" y="31"/>
                </a:cubicBezTo>
                <a:cubicBezTo>
                  <a:pt x="35" y="32"/>
                  <a:pt x="39" y="39"/>
                  <a:pt x="41" y="42"/>
                </a:cubicBezTo>
                <a:cubicBezTo>
                  <a:pt x="46" y="46"/>
                  <a:pt x="50" y="49"/>
                  <a:pt x="56" y="52"/>
                </a:cubicBezTo>
                <a:cubicBezTo>
                  <a:pt x="58" y="54"/>
                  <a:pt x="62" y="52"/>
                  <a:pt x="64" y="50"/>
                </a:cubicBezTo>
                <a:cubicBezTo>
                  <a:pt x="71" y="38"/>
                  <a:pt x="78" y="27"/>
                  <a:pt x="86" y="15"/>
                </a:cubicBezTo>
                <a:cubicBezTo>
                  <a:pt x="94" y="26"/>
                  <a:pt x="101" y="37"/>
                  <a:pt x="108" y="48"/>
                </a:cubicBezTo>
                <a:cubicBezTo>
                  <a:pt x="110" y="52"/>
                  <a:pt x="115" y="51"/>
                  <a:pt x="117" y="48"/>
                </a:cubicBezTo>
                <a:cubicBezTo>
                  <a:pt x="120" y="43"/>
                  <a:pt x="130" y="25"/>
                  <a:pt x="135" y="24"/>
                </a:cubicBezTo>
                <a:cubicBezTo>
                  <a:pt x="136" y="24"/>
                  <a:pt x="146" y="39"/>
                  <a:pt x="149" y="41"/>
                </a:cubicBezTo>
                <a:cubicBezTo>
                  <a:pt x="154" y="46"/>
                  <a:pt x="160" y="40"/>
                  <a:pt x="158" y="35"/>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9" name="Freeform 11"/>
          <p:cNvSpPr>
            <a:spLocks noEditPoints="1"/>
          </p:cNvSpPr>
          <p:nvPr/>
        </p:nvSpPr>
        <p:spPr bwMode="auto">
          <a:xfrm>
            <a:off x="3953026" y="636331"/>
            <a:ext cx="743288" cy="797486"/>
          </a:xfrm>
          <a:custGeom>
            <a:avLst/>
            <a:gdLst>
              <a:gd name="T0" fmla="*/ 37 w 72"/>
              <a:gd name="T1" fmla="*/ 2 h 77"/>
              <a:gd name="T2" fmla="*/ 1 w 72"/>
              <a:gd name="T3" fmla="*/ 35 h 77"/>
              <a:gd name="T4" fmla="*/ 34 w 72"/>
              <a:gd name="T5" fmla="*/ 67 h 77"/>
              <a:gd name="T6" fmla="*/ 68 w 72"/>
              <a:gd name="T7" fmla="*/ 43 h 77"/>
              <a:gd name="T8" fmla="*/ 37 w 72"/>
              <a:gd name="T9" fmla="*/ 2 h 77"/>
              <a:gd name="T10" fmla="*/ 55 w 72"/>
              <a:gd name="T11" fmla="*/ 41 h 77"/>
              <a:gd name="T12" fmla="*/ 31 w 72"/>
              <a:gd name="T13" fmla="*/ 57 h 77"/>
              <a:gd name="T14" fmla="*/ 29 w 72"/>
              <a:gd name="T15" fmla="*/ 60 h 77"/>
              <a:gd name="T16" fmla="*/ 9 w 72"/>
              <a:gd name="T17" fmla="*/ 37 h 77"/>
              <a:gd name="T18" fmla="*/ 38 w 72"/>
              <a:gd name="T19" fmla="*/ 13 h 77"/>
              <a:gd name="T20" fmla="*/ 55 w 72"/>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37" y="2"/>
                </a:moveTo>
                <a:cubicBezTo>
                  <a:pt x="19" y="0"/>
                  <a:pt x="1" y="17"/>
                  <a:pt x="1" y="35"/>
                </a:cubicBezTo>
                <a:cubicBezTo>
                  <a:pt x="0" y="52"/>
                  <a:pt x="16" y="70"/>
                  <a:pt x="34" y="67"/>
                </a:cubicBezTo>
                <a:cubicBezTo>
                  <a:pt x="46" y="77"/>
                  <a:pt x="66" y="55"/>
                  <a:pt x="68" y="43"/>
                </a:cubicBezTo>
                <a:cubicBezTo>
                  <a:pt x="72" y="24"/>
                  <a:pt x="56" y="5"/>
                  <a:pt x="37" y="2"/>
                </a:cubicBezTo>
                <a:close/>
                <a:moveTo>
                  <a:pt x="55" y="41"/>
                </a:moveTo>
                <a:cubicBezTo>
                  <a:pt x="50" y="54"/>
                  <a:pt x="39" y="51"/>
                  <a:pt x="31" y="57"/>
                </a:cubicBezTo>
                <a:cubicBezTo>
                  <a:pt x="30" y="58"/>
                  <a:pt x="30" y="59"/>
                  <a:pt x="29" y="60"/>
                </a:cubicBezTo>
                <a:cubicBezTo>
                  <a:pt x="19" y="56"/>
                  <a:pt x="10" y="49"/>
                  <a:pt x="9" y="37"/>
                </a:cubicBezTo>
                <a:cubicBezTo>
                  <a:pt x="9" y="23"/>
                  <a:pt x="23" y="9"/>
                  <a:pt x="38" y="13"/>
                </a:cubicBezTo>
                <a:cubicBezTo>
                  <a:pt x="50" y="15"/>
                  <a:pt x="60" y="29"/>
                  <a:pt x="55" y="4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0" name="Freeform 13"/>
          <p:cNvSpPr/>
          <p:nvPr/>
        </p:nvSpPr>
        <p:spPr bwMode="auto">
          <a:xfrm>
            <a:off x="4302007" y="5099054"/>
            <a:ext cx="267120" cy="270990"/>
          </a:xfrm>
          <a:custGeom>
            <a:avLst/>
            <a:gdLst>
              <a:gd name="T0" fmla="*/ 18 w 26"/>
              <a:gd name="T1" fmla="*/ 3 h 26"/>
              <a:gd name="T2" fmla="*/ 2 w 26"/>
              <a:gd name="T3" fmla="*/ 7 h 26"/>
              <a:gd name="T4" fmla="*/ 3 w 26"/>
              <a:gd name="T5" fmla="*/ 21 h 26"/>
              <a:gd name="T6" fmla="*/ 4 w 26"/>
              <a:gd name="T7" fmla="*/ 24 h 26"/>
              <a:gd name="T8" fmla="*/ 10 w 26"/>
              <a:gd name="T9" fmla="*/ 26 h 26"/>
              <a:gd name="T10" fmla="*/ 12 w 26"/>
              <a:gd name="T11" fmla="*/ 25 h 26"/>
              <a:gd name="T12" fmla="*/ 23 w 26"/>
              <a:gd name="T13" fmla="*/ 19 h 26"/>
              <a:gd name="T14" fmla="*/ 18 w 26"/>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18" y="3"/>
                </a:moveTo>
                <a:cubicBezTo>
                  <a:pt x="13" y="0"/>
                  <a:pt x="5" y="2"/>
                  <a:pt x="2" y="7"/>
                </a:cubicBezTo>
                <a:cubicBezTo>
                  <a:pt x="0" y="11"/>
                  <a:pt x="0" y="17"/>
                  <a:pt x="3" y="21"/>
                </a:cubicBezTo>
                <a:cubicBezTo>
                  <a:pt x="3" y="22"/>
                  <a:pt x="4" y="23"/>
                  <a:pt x="4" y="24"/>
                </a:cubicBezTo>
                <a:cubicBezTo>
                  <a:pt x="5" y="26"/>
                  <a:pt x="8" y="26"/>
                  <a:pt x="10" y="26"/>
                </a:cubicBezTo>
                <a:cubicBezTo>
                  <a:pt x="11" y="26"/>
                  <a:pt x="11" y="25"/>
                  <a:pt x="12" y="25"/>
                </a:cubicBezTo>
                <a:cubicBezTo>
                  <a:pt x="16" y="25"/>
                  <a:pt x="20" y="23"/>
                  <a:pt x="23" y="19"/>
                </a:cubicBezTo>
                <a:cubicBezTo>
                  <a:pt x="26" y="14"/>
                  <a:pt x="24" y="6"/>
                  <a:pt x="18" y="3"/>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2" name="Freeform 16"/>
          <p:cNvSpPr/>
          <p:nvPr/>
        </p:nvSpPr>
        <p:spPr bwMode="auto">
          <a:xfrm>
            <a:off x="7994827" y="5124214"/>
            <a:ext cx="247763" cy="247763"/>
          </a:xfrm>
          <a:custGeom>
            <a:avLst/>
            <a:gdLst>
              <a:gd name="T0" fmla="*/ 16 w 24"/>
              <a:gd name="T1" fmla="*/ 2 h 24"/>
              <a:gd name="T2" fmla="*/ 2 w 24"/>
              <a:gd name="T3" fmla="*/ 7 h 24"/>
              <a:gd name="T4" fmla="*/ 6 w 24"/>
              <a:gd name="T5" fmla="*/ 21 h 24"/>
              <a:gd name="T6" fmla="*/ 11 w 24"/>
              <a:gd name="T7" fmla="*/ 24 h 24"/>
              <a:gd name="T8" fmla="*/ 14 w 24"/>
              <a:gd name="T9" fmla="*/ 23 h 24"/>
              <a:gd name="T10" fmla="*/ 23 w 24"/>
              <a:gd name="T11" fmla="*/ 15 h 24"/>
              <a:gd name="T12" fmla="*/ 16 w 24"/>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6" y="2"/>
                </a:moveTo>
                <a:cubicBezTo>
                  <a:pt x="11" y="0"/>
                  <a:pt x="5" y="2"/>
                  <a:pt x="2" y="7"/>
                </a:cubicBezTo>
                <a:cubicBezTo>
                  <a:pt x="0" y="12"/>
                  <a:pt x="1" y="18"/>
                  <a:pt x="6" y="21"/>
                </a:cubicBezTo>
                <a:cubicBezTo>
                  <a:pt x="7" y="23"/>
                  <a:pt x="9" y="24"/>
                  <a:pt x="11" y="24"/>
                </a:cubicBezTo>
                <a:cubicBezTo>
                  <a:pt x="12" y="24"/>
                  <a:pt x="13" y="23"/>
                  <a:pt x="14" y="23"/>
                </a:cubicBezTo>
                <a:cubicBezTo>
                  <a:pt x="18" y="22"/>
                  <a:pt x="22" y="19"/>
                  <a:pt x="23" y="15"/>
                </a:cubicBezTo>
                <a:cubicBezTo>
                  <a:pt x="24" y="10"/>
                  <a:pt x="21" y="4"/>
                  <a:pt x="16" y="2"/>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3" name="Freeform 17"/>
          <p:cNvSpPr/>
          <p:nvPr/>
        </p:nvSpPr>
        <p:spPr bwMode="auto">
          <a:xfrm>
            <a:off x="1647730" y="2944311"/>
            <a:ext cx="185822" cy="228407"/>
          </a:xfrm>
          <a:custGeom>
            <a:avLst/>
            <a:gdLst>
              <a:gd name="T0" fmla="*/ 17 w 18"/>
              <a:gd name="T1" fmla="*/ 11 h 22"/>
              <a:gd name="T2" fmla="*/ 16 w 18"/>
              <a:gd name="T3" fmla="*/ 6 h 22"/>
              <a:gd name="T4" fmla="*/ 13 w 18"/>
              <a:gd name="T5" fmla="*/ 3 h 22"/>
              <a:gd name="T6" fmla="*/ 12 w 18"/>
              <a:gd name="T7" fmla="*/ 2 h 22"/>
              <a:gd name="T8" fmla="*/ 6 w 18"/>
              <a:gd name="T9" fmla="*/ 2 h 22"/>
              <a:gd name="T10" fmla="*/ 5 w 18"/>
              <a:gd name="T11" fmla="*/ 3 h 22"/>
              <a:gd name="T12" fmla="*/ 2 w 18"/>
              <a:gd name="T13" fmla="*/ 6 h 22"/>
              <a:gd name="T14" fmla="*/ 1 w 18"/>
              <a:gd name="T15" fmla="*/ 11 h 22"/>
              <a:gd name="T16" fmla="*/ 3 w 18"/>
              <a:gd name="T17" fmla="*/ 19 h 22"/>
              <a:gd name="T18" fmla="*/ 9 w 18"/>
              <a:gd name="T19" fmla="*/ 22 h 22"/>
              <a:gd name="T20" fmla="*/ 15 w 18"/>
              <a:gd name="T21" fmla="*/ 19 h 22"/>
              <a:gd name="T22" fmla="*/ 17 w 18"/>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2">
                <a:moveTo>
                  <a:pt x="17" y="11"/>
                </a:moveTo>
                <a:cubicBezTo>
                  <a:pt x="17" y="9"/>
                  <a:pt x="17" y="8"/>
                  <a:pt x="16" y="6"/>
                </a:cubicBezTo>
                <a:cubicBezTo>
                  <a:pt x="15" y="5"/>
                  <a:pt x="14" y="4"/>
                  <a:pt x="13" y="3"/>
                </a:cubicBezTo>
                <a:cubicBezTo>
                  <a:pt x="13" y="3"/>
                  <a:pt x="13" y="3"/>
                  <a:pt x="12" y="2"/>
                </a:cubicBezTo>
                <a:cubicBezTo>
                  <a:pt x="11" y="0"/>
                  <a:pt x="7" y="0"/>
                  <a:pt x="6" y="2"/>
                </a:cubicBezTo>
                <a:cubicBezTo>
                  <a:pt x="5" y="3"/>
                  <a:pt x="5" y="3"/>
                  <a:pt x="5" y="3"/>
                </a:cubicBezTo>
                <a:cubicBezTo>
                  <a:pt x="4" y="4"/>
                  <a:pt x="3" y="5"/>
                  <a:pt x="2" y="6"/>
                </a:cubicBezTo>
                <a:cubicBezTo>
                  <a:pt x="1" y="8"/>
                  <a:pt x="1" y="9"/>
                  <a:pt x="1" y="11"/>
                </a:cubicBezTo>
                <a:cubicBezTo>
                  <a:pt x="0" y="14"/>
                  <a:pt x="0" y="17"/>
                  <a:pt x="3" y="19"/>
                </a:cubicBezTo>
                <a:cubicBezTo>
                  <a:pt x="5" y="21"/>
                  <a:pt x="7" y="22"/>
                  <a:pt x="9" y="22"/>
                </a:cubicBezTo>
                <a:cubicBezTo>
                  <a:pt x="11" y="22"/>
                  <a:pt x="14" y="21"/>
                  <a:pt x="15" y="19"/>
                </a:cubicBezTo>
                <a:cubicBezTo>
                  <a:pt x="18" y="17"/>
                  <a:pt x="18" y="14"/>
                  <a:pt x="17" y="1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4" name="Freeform 18"/>
          <p:cNvSpPr/>
          <p:nvPr/>
        </p:nvSpPr>
        <p:spPr bwMode="auto">
          <a:xfrm>
            <a:off x="2613605" y="4926873"/>
            <a:ext cx="270991" cy="205180"/>
          </a:xfrm>
          <a:custGeom>
            <a:avLst/>
            <a:gdLst>
              <a:gd name="T0" fmla="*/ 13 w 26"/>
              <a:gd name="T1" fmla="*/ 0 h 20"/>
              <a:gd name="T2" fmla="*/ 13 w 26"/>
              <a:gd name="T3" fmla="*/ 20 h 20"/>
              <a:gd name="T4" fmla="*/ 13 w 26"/>
              <a:gd name="T5" fmla="*/ 0 h 20"/>
            </a:gdLst>
            <a:ahLst/>
            <a:cxnLst>
              <a:cxn ang="0">
                <a:pos x="T0" y="T1"/>
              </a:cxn>
              <a:cxn ang="0">
                <a:pos x="T2" y="T3"/>
              </a:cxn>
              <a:cxn ang="0">
                <a:pos x="T4" y="T5"/>
              </a:cxn>
            </a:cxnLst>
            <a:rect l="0" t="0" r="r" b="b"/>
            <a:pathLst>
              <a:path w="26" h="20">
                <a:moveTo>
                  <a:pt x="13" y="0"/>
                </a:moveTo>
                <a:cubicBezTo>
                  <a:pt x="0" y="0"/>
                  <a:pt x="0" y="20"/>
                  <a:pt x="13" y="20"/>
                </a:cubicBezTo>
                <a:cubicBezTo>
                  <a:pt x="26" y="20"/>
                  <a:pt x="26" y="0"/>
                  <a:pt x="13" y="0"/>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5" name="Freeform 20"/>
          <p:cNvSpPr/>
          <p:nvPr/>
        </p:nvSpPr>
        <p:spPr bwMode="auto">
          <a:xfrm>
            <a:off x="7582493" y="2078665"/>
            <a:ext cx="209050" cy="209050"/>
          </a:xfrm>
          <a:custGeom>
            <a:avLst/>
            <a:gdLst>
              <a:gd name="T0" fmla="*/ 18 w 20"/>
              <a:gd name="T1" fmla="*/ 9 h 20"/>
              <a:gd name="T2" fmla="*/ 14 w 20"/>
              <a:gd name="T3" fmla="*/ 2 h 20"/>
              <a:gd name="T4" fmla="*/ 6 w 20"/>
              <a:gd name="T5" fmla="*/ 2 h 20"/>
              <a:gd name="T6" fmla="*/ 2 w 20"/>
              <a:gd name="T7" fmla="*/ 9 h 20"/>
              <a:gd name="T8" fmla="*/ 10 w 20"/>
              <a:gd name="T9" fmla="*/ 20 h 20"/>
              <a:gd name="T10" fmla="*/ 18 w 20"/>
              <a:gd name="T11" fmla="*/ 9 h 20"/>
            </a:gdLst>
            <a:ahLst/>
            <a:cxnLst>
              <a:cxn ang="0">
                <a:pos x="T0" y="T1"/>
              </a:cxn>
              <a:cxn ang="0">
                <a:pos x="T2" y="T3"/>
              </a:cxn>
              <a:cxn ang="0">
                <a:pos x="T4" y="T5"/>
              </a:cxn>
              <a:cxn ang="0">
                <a:pos x="T6" y="T7"/>
              </a:cxn>
              <a:cxn ang="0">
                <a:pos x="T8" y="T9"/>
              </a:cxn>
              <a:cxn ang="0">
                <a:pos x="T10" y="T11"/>
              </a:cxn>
            </a:cxnLst>
            <a:rect l="0" t="0" r="r" b="b"/>
            <a:pathLst>
              <a:path w="20" h="20">
                <a:moveTo>
                  <a:pt x="18" y="9"/>
                </a:moveTo>
                <a:cubicBezTo>
                  <a:pt x="17" y="6"/>
                  <a:pt x="16" y="4"/>
                  <a:pt x="14" y="2"/>
                </a:cubicBezTo>
                <a:cubicBezTo>
                  <a:pt x="12" y="0"/>
                  <a:pt x="8" y="0"/>
                  <a:pt x="6" y="2"/>
                </a:cubicBezTo>
                <a:cubicBezTo>
                  <a:pt x="4" y="4"/>
                  <a:pt x="3" y="6"/>
                  <a:pt x="2" y="9"/>
                </a:cubicBezTo>
                <a:cubicBezTo>
                  <a:pt x="0" y="14"/>
                  <a:pt x="5" y="20"/>
                  <a:pt x="10" y="20"/>
                </a:cubicBezTo>
                <a:cubicBezTo>
                  <a:pt x="15" y="20"/>
                  <a:pt x="20" y="14"/>
                  <a:pt x="18" y="9"/>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6" name="Freeform 23"/>
          <p:cNvSpPr/>
          <p:nvPr/>
        </p:nvSpPr>
        <p:spPr bwMode="auto">
          <a:xfrm>
            <a:off x="2663049" y="1766331"/>
            <a:ext cx="197437" cy="166467"/>
          </a:xfrm>
          <a:custGeom>
            <a:avLst/>
            <a:gdLst>
              <a:gd name="T0" fmla="*/ 14 w 19"/>
              <a:gd name="T1" fmla="*/ 1 h 16"/>
              <a:gd name="T2" fmla="*/ 13 w 19"/>
              <a:gd name="T3" fmla="*/ 1 h 16"/>
              <a:gd name="T4" fmla="*/ 11 w 19"/>
              <a:gd name="T5" fmla="*/ 2 h 16"/>
              <a:gd name="T6" fmla="*/ 10 w 19"/>
              <a:gd name="T7" fmla="*/ 1 h 16"/>
              <a:gd name="T8" fmla="*/ 8 w 19"/>
              <a:gd name="T9" fmla="*/ 2 h 16"/>
              <a:gd name="T10" fmla="*/ 2 w 19"/>
              <a:gd name="T11" fmla="*/ 3 h 16"/>
              <a:gd name="T12" fmla="*/ 1 w 19"/>
              <a:gd name="T13" fmla="*/ 10 h 16"/>
              <a:gd name="T14" fmla="*/ 13 w 19"/>
              <a:gd name="T15" fmla="*/ 11 h 16"/>
              <a:gd name="T16" fmla="*/ 14 w 19"/>
              <a:gd name="T17" fmla="*/ 9 h 16"/>
              <a:gd name="T18" fmla="*/ 17 w 19"/>
              <a:gd name="T19" fmla="*/ 7 h 16"/>
              <a:gd name="T20" fmla="*/ 14 w 19"/>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4" y="1"/>
                </a:moveTo>
                <a:cubicBezTo>
                  <a:pt x="14" y="1"/>
                  <a:pt x="13" y="1"/>
                  <a:pt x="13" y="1"/>
                </a:cubicBezTo>
                <a:cubicBezTo>
                  <a:pt x="12" y="1"/>
                  <a:pt x="12" y="2"/>
                  <a:pt x="11" y="2"/>
                </a:cubicBezTo>
                <a:cubicBezTo>
                  <a:pt x="11" y="2"/>
                  <a:pt x="10" y="1"/>
                  <a:pt x="10" y="1"/>
                </a:cubicBezTo>
                <a:cubicBezTo>
                  <a:pt x="9" y="1"/>
                  <a:pt x="8" y="2"/>
                  <a:pt x="8" y="2"/>
                </a:cubicBezTo>
                <a:cubicBezTo>
                  <a:pt x="6" y="2"/>
                  <a:pt x="4" y="2"/>
                  <a:pt x="2" y="3"/>
                </a:cubicBezTo>
                <a:cubicBezTo>
                  <a:pt x="1" y="5"/>
                  <a:pt x="0" y="8"/>
                  <a:pt x="1" y="10"/>
                </a:cubicBezTo>
                <a:cubicBezTo>
                  <a:pt x="3" y="15"/>
                  <a:pt x="10" y="16"/>
                  <a:pt x="13" y="11"/>
                </a:cubicBezTo>
                <a:cubicBezTo>
                  <a:pt x="13" y="10"/>
                  <a:pt x="14" y="10"/>
                  <a:pt x="14" y="9"/>
                </a:cubicBezTo>
                <a:cubicBezTo>
                  <a:pt x="15" y="8"/>
                  <a:pt x="16" y="7"/>
                  <a:pt x="17" y="7"/>
                </a:cubicBezTo>
                <a:cubicBezTo>
                  <a:pt x="19" y="5"/>
                  <a:pt x="18" y="0"/>
                  <a:pt x="14" y="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6" presetClass="entr" presetSubtype="37"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5" name="MH_Entry_1"/>
          <p:cNvSpPr/>
          <p:nvPr>
            <p:custDataLst>
              <p:tags r:id="rId1"/>
            </p:custDataLst>
          </p:nvPr>
        </p:nvSpPr>
        <p:spPr>
          <a:xfrm>
            <a:off x="2468472" y="601529"/>
            <a:ext cx="7089569"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1.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Nguồn</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gốc</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của</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cốm</a:t>
            </a:r>
            <a:endParaRPr lang="zh-CN" altLang="en-US" sz="4000" b="1" spc="200" dirty="0">
              <a:solidFill>
                <a:srgbClr val="FF0000"/>
              </a:solidFill>
              <a:latin typeface="Times New Roman" pitchFamily="18" charset="0"/>
              <a:ea typeface="微软雅黑" panose="020B0503020204020204" pitchFamily="34" charset="-122"/>
              <a:cs typeface="Times New Roman" pitchFamily="18" charset="0"/>
            </a:endParaRPr>
          </a:p>
        </p:txBody>
      </p:sp>
      <p:cxnSp>
        <p:nvCxnSpPr>
          <p:cNvPr id="6" name="直接连接符 4"/>
          <p:cNvCxnSpPr/>
          <p:nvPr/>
        </p:nvCxnSpPr>
        <p:spPr>
          <a:xfrm>
            <a:off x="3185160" y="1188720"/>
            <a:ext cx="5852160" cy="1682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37"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533400" y="839598"/>
            <a:ext cx="11049000" cy="5078313"/>
          </a:xfrm>
          <a:prstGeom prst="rect">
            <a:avLst/>
          </a:prstGeom>
        </p:spPr>
        <p:txBody>
          <a:bodyPr wrap="square">
            <a:spAutoFit/>
          </a:bodyPr>
          <a:lstStyle/>
          <a:p>
            <a:pPr algn="just"/>
            <a:r>
              <a:rPr lang="vi-VN" sz="3600" dirty="0" smtClean="0">
                <a:latin typeface="+mj-lt"/>
              </a:rPr>
              <a:t>“Cơn gió mùa hạ lướt qua vừng sen trên hồ, nhuần thấm cái hương thơm của lá, như báo trước mùa về của một thức quà thanh nhã và tinh khiết. Các bạn có ngửi thấy, khi đi qua những cánh đồng xanh, mà hạt thóc nếp đầu tiên làm trĩu thân lúa còn tươi, ngửi thấy cái mùi thơm mát của b</a:t>
            </a:r>
            <a:r>
              <a:rPr lang="en-US" sz="3600" dirty="0" smtClean="0">
                <a:latin typeface="Times New Roman" pitchFamily="18" charset="0"/>
                <a:cs typeface="Times New Roman" pitchFamily="18" charset="0"/>
              </a:rPr>
              <a:t>ô</a:t>
            </a:r>
            <a:r>
              <a:rPr lang="vi-VN" sz="3600" dirty="0" smtClean="0">
                <a:latin typeface="+mj-lt"/>
              </a:rPr>
              <a:t>ng lúa non không? Trong cái vỏ xanh kia, có một giọt sữa trắng thơm, phảng phất hương vị ngàn hoa cỏ. Dưới ánh nắng, giọt sữa dần dần đông lại, bông lúa càng càng cong xuống, nặng vì cái chất quý trong sạch của Trời"</a:t>
            </a:r>
            <a:endParaRPr lang="vi-VN" sz="3600" dirty="0">
              <a:latin typeface="+mj-lt"/>
            </a:endParaRPr>
          </a:p>
        </p:txBody>
      </p:sp>
      <p:cxnSp>
        <p:nvCxnSpPr>
          <p:cNvPr id="8" name="直接连接符 4"/>
          <p:cNvCxnSpPr/>
          <p:nvPr/>
        </p:nvCxnSpPr>
        <p:spPr>
          <a:xfrm>
            <a:off x="3977640" y="1386840"/>
            <a:ext cx="166116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直接连接符 4"/>
          <p:cNvCxnSpPr/>
          <p:nvPr/>
        </p:nvCxnSpPr>
        <p:spPr>
          <a:xfrm>
            <a:off x="9281160" y="1417320"/>
            <a:ext cx="222504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接连接符 4"/>
          <p:cNvCxnSpPr/>
          <p:nvPr/>
        </p:nvCxnSpPr>
        <p:spPr>
          <a:xfrm>
            <a:off x="624840" y="1950720"/>
            <a:ext cx="286512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4"/>
          <p:cNvCxnSpPr/>
          <p:nvPr/>
        </p:nvCxnSpPr>
        <p:spPr>
          <a:xfrm flipV="1">
            <a:off x="1432560" y="2468880"/>
            <a:ext cx="4419600" cy="152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4"/>
          <p:cNvCxnSpPr/>
          <p:nvPr/>
        </p:nvCxnSpPr>
        <p:spPr>
          <a:xfrm>
            <a:off x="8427720" y="2484120"/>
            <a:ext cx="166116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接连接符 4"/>
          <p:cNvCxnSpPr/>
          <p:nvPr/>
        </p:nvCxnSpPr>
        <p:spPr>
          <a:xfrm>
            <a:off x="6111240" y="4145280"/>
            <a:ext cx="2225040"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4"/>
          <p:cNvCxnSpPr/>
          <p:nvPr/>
        </p:nvCxnSpPr>
        <p:spPr>
          <a:xfrm>
            <a:off x="7879080" y="4693920"/>
            <a:ext cx="2423160" cy="152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4"/>
          <p:cNvCxnSpPr/>
          <p:nvPr/>
        </p:nvCxnSpPr>
        <p:spPr>
          <a:xfrm>
            <a:off x="5139559" y="5785945"/>
            <a:ext cx="3394841" cy="2208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直接连接符 4"/>
          <p:cNvCxnSpPr/>
          <p:nvPr/>
        </p:nvCxnSpPr>
        <p:spPr>
          <a:xfrm flipV="1">
            <a:off x="7903254" y="3578772"/>
            <a:ext cx="3558277" cy="945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直接连接符 4"/>
          <p:cNvCxnSpPr/>
          <p:nvPr/>
        </p:nvCxnSpPr>
        <p:spPr>
          <a:xfrm>
            <a:off x="598565" y="4150536"/>
            <a:ext cx="2491476" cy="1156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直接连接符 4"/>
          <p:cNvCxnSpPr/>
          <p:nvPr/>
        </p:nvCxnSpPr>
        <p:spPr>
          <a:xfrm flipV="1">
            <a:off x="10783614" y="4157378"/>
            <a:ext cx="732045" cy="471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接连接符 4"/>
          <p:cNvCxnSpPr/>
          <p:nvPr/>
        </p:nvCxnSpPr>
        <p:spPr>
          <a:xfrm flipV="1">
            <a:off x="572288" y="4666593"/>
            <a:ext cx="2911891" cy="945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pic>
        <p:nvPicPr>
          <p:cNvPr id="107522" name="Picture 2" descr="Káº¿t quáº£ hÃ¬nh áº£nh cho sen"/>
          <p:cNvPicPr>
            <a:picLocks noChangeAspect="1" noChangeArrowheads="1"/>
          </p:cNvPicPr>
          <p:nvPr/>
        </p:nvPicPr>
        <p:blipFill>
          <a:blip r:embed="rId3"/>
          <a:srcRect/>
          <a:stretch>
            <a:fillRect/>
          </a:stretch>
        </p:blipFill>
        <p:spPr bwMode="auto">
          <a:xfrm>
            <a:off x="662644" y="646387"/>
            <a:ext cx="4666102" cy="3626068"/>
          </a:xfrm>
          <a:prstGeom prst="rect">
            <a:avLst/>
          </a:prstGeom>
          <a:noFill/>
        </p:spPr>
      </p:pic>
      <p:pic>
        <p:nvPicPr>
          <p:cNvPr id="107524" name="Picture 4" descr="Káº¿t quáº£ hÃ¬nh áº£nh cho cÃ¡nh Äá»ng lÃºa xanh"/>
          <p:cNvPicPr>
            <a:picLocks noChangeAspect="1" noChangeArrowheads="1"/>
          </p:cNvPicPr>
          <p:nvPr/>
        </p:nvPicPr>
        <p:blipFill>
          <a:blip r:embed="rId4"/>
          <a:srcRect/>
          <a:stretch>
            <a:fillRect/>
          </a:stretch>
        </p:blipFill>
        <p:spPr bwMode="auto">
          <a:xfrm>
            <a:off x="5675586" y="642942"/>
            <a:ext cx="5817040" cy="3629513"/>
          </a:xfrm>
          <a:prstGeom prst="rect">
            <a:avLst/>
          </a:prstGeom>
          <a:noFill/>
        </p:spPr>
      </p:pic>
      <p:sp>
        <p:nvSpPr>
          <p:cNvPr id="21" name="Rectangle 20"/>
          <p:cNvSpPr/>
          <p:nvPr/>
        </p:nvSpPr>
        <p:spPr>
          <a:xfrm>
            <a:off x="754121" y="4576020"/>
            <a:ext cx="4480031" cy="1384995"/>
          </a:xfrm>
          <a:prstGeom prst="rect">
            <a:avLst/>
          </a:prstGeom>
        </p:spPr>
        <p:txBody>
          <a:bodyPr wrap="square">
            <a:spAutoFit/>
          </a:bodyPr>
          <a:lstStyle/>
          <a:p>
            <a:pPr algn="just"/>
            <a:r>
              <a:rPr lang="vi-VN" sz="2800" i="1" dirty="0" smtClean="0">
                <a:latin typeface="+mj-lt"/>
              </a:rPr>
              <a:t>“Cơn gió mùa hạ lướt qua </a:t>
            </a:r>
            <a:r>
              <a:rPr lang="vi-VN" sz="2800" b="1" i="1" dirty="0" smtClean="0">
                <a:latin typeface="+mj-lt"/>
              </a:rPr>
              <a:t>vừng sen </a:t>
            </a:r>
            <a:r>
              <a:rPr lang="vi-VN" sz="2800" i="1" dirty="0" smtClean="0">
                <a:latin typeface="+mj-lt"/>
              </a:rPr>
              <a:t>trên hồ, nhuần thấm cái hương thơm của lá</a:t>
            </a:r>
            <a:r>
              <a:rPr lang="en-US" sz="2800" i="1" dirty="0" smtClean="0">
                <a:latin typeface="+mj-lt"/>
              </a:rPr>
              <a:t>”</a:t>
            </a:r>
            <a:endParaRPr lang="vi-VN" sz="2800" i="1" dirty="0">
              <a:latin typeface="+mj-lt"/>
            </a:endParaRPr>
          </a:p>
        </p:txBody>
      </p:sp>
      <p:sp>
        <p:nvSpPr>
          <p:cNvPr id="22" name="Rectangle 21"/>
          <p:cNvSpPr/>
          <p:nvPr/>
        </p:nvSpPr>
        <p:spPr>
          <a:xfrm>
            <a:off x="5785941" y="4476173"/>
            <a:ext cx="5644055" cy="1815882"/>
          </a:xfrm>
          <a:prstGeom prst="rect">
            <a:avLst/>
          </a:prstGeom>
        </p:spPr>
        <p:txBody>
          <a:bodyPr wrap="square">
            <a:spAutoFit/>
          </a:bodyPr>
          <a:lstStyle/>
          <a:p>
            <a:pPr algn="just"/>
            <a:r>
              <a:rPr lang="en-US" sz="2800" i="1" dirty="0" smtClean="0">
                <a:latin typeface="Times New Roman" pitchFamily="18" charset="0"/>
                <a:cs typeface="Times New Roman" pitchFamily="18" charset="0"/>
              </a:rPr>
              <a:t>K</a:t>
            </a:r>
            <a:r>
              <a:rPr lang="vi-VN" sz="2800" i="1" dirty="0" smtClean="0">
                <a:latin typeface="Times New Roman" pitchFamily="18" charset="0"/>
                <a:cs typeface="Times New Roman" pitchFamily="18" charset="0"/>
              </a:rPr>
              <a:t>hi đi qua </a:t>
            </a:r>
            <a:r>
              <a:rPr lang="vi-VN" sz="2800" b="1" i="1" dirty="0" smtClean="0">
                <a:latin typeface="Times New Roman" pitchFamily="18" charset="0"/>
                <a:cs typeface="Times New Roman" pitchFamily="18" charset="0"/>
              </a:rPr>
              <a:t>những cánh đồng xanh</a:t>
            </a:r>
            <a:r>
              <a:rPr lang="vi-VN" sz="2800" i="1" dirty="0" smtClean="0">
                <a:latin typeface="Times New Roman" pitchFamily="18" charset="0"/>
                <a:cs typeface="Times New Roman" pitchFamily="18" charset="0"/>
              </a:rPr>
              <a:t>, mà hạt thóc nếp đầu tiên làm trĩu thân lúa còn tươi, ngửi thấy cái mùi thơm mát của </a:t>
            </a:r>
            <a:r>
              <a:rPr lang="vi-VN" sz="2800" b="1" i="1" dirty="0" smtClean="0">
                <a:latin typeface="Times New Roman" pitchFamily="18" charset="0"/>
                <a:cs typeface="Times New Roman" pitchFamily="18" charset="0"/>
              </a:rPr>
              <a:t>b</a:t>
            </a:r>
            <a:r>
              <a:rPr lang="en-US" sz="2800" b="1" i="1" dirty="0" smtClean="0">
                <a:latin typeface="Times New Roman" pitchFamily="18" charset="0"/>
                <a:cs typeface="Times New Roman" pitchFamily="18" charset="0"/>
              </a:rPr>
              <a:t>ô</a:t>
            </a:r>
            <a:r>
              <a:rPr lang="vi-VN" sz="2800" b="1" i="1" dirty="0" smtClean="0">
                <a:latin typeface="Times New Roman" pitchFamily="18" charset="0"/>
                <a:cs typeface="Times New Roman" pitchFamily="18" charset="0"/>
              </a:rPr>
              <a:t>ng lúa non </a:t>
            </a:r>
            <a:r>
              <a:rPr lang="vi-VN" sz="2800" i="1" dirty="0" smtClean="0">
                <a:latin typeface="Times New Roman" pitchFamily="18" charset="0"/>
                <a:cs typeface="Times New Roman" pitchFamily="18" charset="0"/>
              </a:rPr>
              <a:t>không?</a:t>
            </a:r>
            <a:endParaRPr lang="vi-VN" sz="2800" i="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1000" fill="hold"/>
                                        <p:tgtEl>
                                          <p:spTgt spid="107522"/>
                                        </p:tgtEl>
                                        <p:attrNameLst>
                                          <p:attrName>ppt_w</p:attrName>
                                        </p:attrNameLst>
                                      </p:cBhvr>
                                      <p:tavLst>
                                        <p:tav tm="0">
                                          <p:val>
                                            <p:strVal val="#ppt_w*0.70"/>
                                          </p:val>
                                        </p:tav>
                                        <p:tav tm="100000">
                                          <p:val>
                                            <p:strVal val="#ppt_w"/>
                                          </p:val>
                                        </p:tav>
                                      </p:tavLst>
                                    </p:anim>
                                    <p:anim calcmode="lin" valueType="num">
                                      <p:cBhvr>
                                        <p:cTn id="8" dur="1000" fill="hold"/>
                                        <p:tgtEl>
                                          <p:spTgt spid="107522"/>
                                        </p:tgtEl>
                                        <p:attrNameLst>
                                          <p:attrName>ppt_h</p:attrName>
                                        </p:attrNameLst>
                                      </p:cBhvr>
                                      <p:tavLst>
                                        <p:tav tm="0">
                                          <p:val>
                                            <p:strVal val="#ppt_h"/>
                                          </p:val>
                                        </p:tav>
                                        <p:tav tm="100000">
                                          <p:val>
                                            <p:strVal val="#ppt_h"/>
                                          </p:val>
                                        </p:tav>
                                      </p:tavLst>
                                    </p:anim>
                                    <p:animEffect transition="in" filter="fade">
                                      <p:cBhvr>
                                        <p:cTn id="9" dur="1000"/>
                                        <p:tgtEl>
                                          <p:spTgt spid="1075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strVal val="#ppt_w*0.70"/>
                                          </p:val>
                                        </p:tav>
                                        <p:tav tm="100000">
                                          <p:val>
                                            <p:strVal val="#ppt_w"/>
                                          </p:val>
                                        </p:tav>
                                      </p:tavLst>
                                    </p:anim>
                                    <p:anim calcmode="lin" valueType="num">
                                      <p:cBhvr>
                                        <p:cTn id="15" dur="1000" fill="hold"/>
                                        <p:tgtEl>
                                          <p:spTgt spid="21"/>
                                        </p:tgtEl>
                                        <p:attrNameLst>
                                          <p:attrName>ppt_h</p:attrName>
                                        </p:attrNameLst>
                                      </p:cBhvr>
                                      <p:tavLst>
                                        <p:tav tm="0">
                                          <p:val>
                                            <p:strVal val="#ppt_h"/>
                                          </p:val>
                                        </p:tav>
                                        <p:tav tm="100000">
                                          <p:val>
                                            <p:strVal val="#ppt_h"/>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7524"/>
                                        </p:tgtEl>
                                        <p:attrNameLst>
                                          <p:attrName>style.visibility</p:attrName>
                                        </p:attrNameLst>
                                      </p:cBhvr>
                                      <p:to>
                                        <p:strVal val="visible"/>
                                      </p:to>
                                    </p:set>
                                    <p:anim calcmode="lin" valueType="num">
                                      <p:cBhvr>
                                        <p:cTn id="21" dur="1000" fill="hold"/>
                                        <p:tgtEl>
                                          <p:spTgt spid="107524"/>
                                        </p:tgtEl>
                                        <p:attrNameLst>
                                          <p:attrName>ppt_w</p:attrName>
                                        </p:attrNameLst>
                                      </p:cBhvr>
                                      <p:tavLst>
                                        <p:tav tm="0">
                                          <p:val>
                                            <p:strVal val="#ppt_w*0.70"/>
                                          </p:val>
                                        </p:tav>
                                        <p:tav tm="100000">
                                          <p:val>
                                            <p:strVal val="#ppt_w"/>
                                          </p:val>
                                        </p:tav>
                                      </p:tavLst>
                                    </p:anim>
                                    <p:anim calcmode="lin" valueType="num">
                                      <p:cBhvr>
                                        <p:cTn id="22" dur="1000" fill="hold"/>
                                        <p:tgtEl>
                                          <p:spTgt spid="107524"/>
                                        </p:tgtEl>
                                        <p:attrNameLst>
                                          <p:attrName>ppt_h</p:attrName>
                                        </p:attrNameLst>
                                      </p:cBhvr>
                                      <p:tavLst>
                                        <p:tav tm="0">
                                          <p:val>
                                            <p:strVal val="#ppt_h"/>
                                          </p:val>
                                        </p:tav>
                                        <p:tav tm="100000">
                                          <p:val>
                                            <p:strVal val="#ppt_h"/>
                                          </p:val>
                                        </p:tav>
                                      </p:tavLst>
                                    </p:anim>
                                    <p:animEffect transition="in" filter="fade">
                                      <p:cBhvr>
                                        <p:cTn id="23" dur="1000"/>
                                        <p:tgtEl>
                                          <p:spTgt spid="10752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0.70"/>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21" name="Rectangle 20"/>
          <p:cNvSpPr/>
          <p:nvPr/>
        </p:nvSpPr>
        <p:spPr>
          <a:xfrm>
            <a:off x="1116728" y="587338"/>
            <a:ext cx="9714183" cy="769441"/>
          </a:xfrm>
          <a:prstGeom prst="rect">
            <a:avLst/>
          </a:prstGeom>
        </p:spPr>
        <p:txBody>
          <a:bodyPr wrap="square">
            <a:spAutoFit/>
          </a:bodyPr>
          <a:lstStyle/>
          <a:p>
            <a:pPr algn="ctr"/>
            <a:r>
              <a:rPr lang="en-US" sz="4400" b="1" i="1" dirty="0" err="1" smtClean="0">
                <a:solidFill>
                  <a:srgbClr val="FF0000"/>
                </a:solidFill>
                <a:latin typeface="Times New Roman" pitchFamily="18" charset="0"/>
                <a:cs typeface="Times New Roman" pitchFamily="18" charset="0"/>
              </a:rPr>
              <a:t>Câu</a:t>
            </a:r>
            <a:r>
              <a:rPr lang="en-US" sz="4400" b="1" i="1" dirty="0" smtClean="0">
                <a:solidFill>
                  <a:srgbClr val="FF0000"/>
                </a:solidFill>
                <a:latin typeface="Times New Roman" pitchFamily="18" charset="0"/>
                <a:cs typeface="Times New Roman" pitchFamily="18" charset="0"/>
              </a:rPr>
              <a:t> 1: </a:t>
            </a:r>
            <a:r>
              <a:rPr lang="en-US" sz="4400" b="1" i="1" dirty="0" err="1" smtClean="0">
                <a:solidFill>
                  <a:srgbClr val="FF0000"/>
                </a:solidFill>
                <a:latin typeface="Times New Roman" pitchFamily="18" charset="0"/>
                <a:cs typeface="Times New Roman" pitchFamily="18" charset="0"/>
              </a:rPr>
              <a:t>Cốm</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có</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nguồn</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gốc</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từ</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đâu</a:t>
            </a:r>
            <a:r>
              <a:rPr lang="en-US" sz="4400" b="1" i="1" dirty="0" smtClean="0">
                <a:solidFill>
                  <a:srgbClr val="FF0000"/>
                </a:solidFill>
                <a:latin typeface="Times New Roman" pitchFamily="18" charset="0"/>
                <a:cs typeface="Times New Roman" pitchFamily="18" charset="0"/>
              </a:rPr>
              <a:t>?</a:t>
            </a:r>
            <a:endParaRPr lang="vi-VN" sz="4400" b="1" i="1" dirty="0">
              <a:solidFill>
                <a:srgbClr val="FF0000"/>
              </a:solidFill>
              <a:latin typeface="Times New Roman" pitchFamily="18" charset="0"/>
              <a:cs typeface="Times New Roman" pitchFamily="18" charset="0"/>
            </a:endParaRPr>
          </a:p>
        </p:txBody>
      </p:sp>
      <p:sp>
        <p:nvSpPr>
          <p:cNvPr id="22" name="Rectangle 21"/>
          <p:cNvSpPr/>
          <p:nvPr/>
        </p:nvSpPr>
        <p:spPr>
          <a:xfrm>
            <a:off x="756739" y="3246475"/>
            <a:ext cx="2065287" cy="1323439"/>
          </a:xfrm>
          <a:prstGeom prst="rect">
            <a:avLst/>
          </a:prstGeom>
        </p:spPr>
        <p:txBody>
          <a:bodyPr wrap="square">
            <a:spAutoFit/>
          </a:bodyPr>
          <a:lstStyle/>
          <a:p>
            <a:pPr algn="ct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lúa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nếp</a:t>
            </a:r>
            <a:r>
              <a:rPr lang="en-US" sz="4000" dirty="0" smtClean="0">
                <a:latin typeface="Times New Roman" pitchFamily="18" charset="0"/>
                <a:cs typeface="Times New Roman" pitchFamily="18" charset="0"/>
              </a:rPr>
              <a:t> non</a:t>
            </a:r>
            <a:endParaRPr lang="vi-VN" sz="4000" dirty="0">
              <a:latin typeface="Times New Roman" pitchFamily="18" charset="0"/>
              <a:cs typeface="Times New Roman" pitchFamily="18" charset="0"/>
            </a:endParaRPr>
          </a:p>
        </p:txBody>
      </p:sp>
      <p:sp>
        <p:nvSpPr>
          <p:cNvPr id="7" name="Freeform 5"/>
          <p:cNvSpPr>
            <a:spLocks noEditPoints="1"/>
          </p:cNvSpPr>
          <p:nvPr/>
        </p:nvSpPr>
        <p:spPr bwMode="auto">
          <a:xfrm>
            <a:off x="1541236" y="4830390"/>
            <a:ext cx="1081088" cy="1085850"/>
          </a:xfrm>
          <a:custGeom>
            <a:avLst/>
            <a:gdLst>
              <a:gd name="T0" fmla="*/ 143 w 161"/>
              <a:gd name="T1" fmla="*/ 31 h 161"/>
              <a:gd name="T2" fmla="*/ 131 w 161"/>
              <a:gd name="T3" fmla="*/ 18 h 161"/>
              <a:gd name="T4" fmla="*/ 80 w 161"/>
              <a:gd name="T5" fmla="*/ 0 h 161"/>
              <a:gd name="T6" fmla="*/ 0 w 161"/>
              <a:gd name="T7" fmla="*/ 81 h 161"/>
              <a:gd name="T8" fmla="*/ 80 w 161"/>
              <a:gd name="T9" fmla="*/ 161 h 161"/>
              <a:gd name="T10" fmla="*/ 161 w 161"/>
              <a:gd name="T11" fmla="*/ 81 h 161"/>
              <a:gd name="T12" fmla="*/ 143 w 161"/>
              <a:gd name="T13" fmla="*/ 31 h 161"/>
              <a:gd name="T14" fmla="*/ 80 w 161"/>
              <a:gd name="T15" fmla="*/ 143 h 161"/>
              <a:gd name="T16" fmla="*/ 18 w 161"/>
              <a:gd name="T17" fmla="*/ 81 h 161"/>
              <a:gd name="T18" fmla="*/ 80 w 161"/>
              <a:gd name="T19" fmla="*/ 18 h 161"/>
              <a:gd name="T20" fmla="*/ 118 w 161"/>
              <a:gd name="T21" fmla="*/ 31 h 161"/>
              <a:gd name="T22" fmla="*/ 130 w 161"/>
              <a:gd name="T23" fmla="*/ 43 h 161"/>
              <a:gd name="T24" fmla="*/ 143 w 161"/>
              <a:gd name="T25" fmla="*/ 81 h 161"/>
              <a:gd name="T26" fmla="*/ 80 w 161"/>
              <a:gd name="T2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61">
                <a:moveTo>
                  <a:pt x="143" y="31"/>
                </a:moveTo>
                <a:cubicBezTo>
                  <a:pt x="140" y="26"/>
                  <a:pt x="135" y="22"/>
                  <a:pt x="131" y="18"/>
                </a:cubicBezTo>
                <a:cubicBezTo>
                  <a:pt x="117" y="7"/>
                  <a:pt x="99" y="0"/>
                  <a:pt x="80" y="0"/>
                </a:cubicBezTo>
                <a:cubicBezTo>
                  <a:pt x="36" y="0"/>
                  <a:pt x="0" y="36"/>
                  <a:pt x="0" y="81"/>
                </a:cubicBezTo>
                <a:cubicBezTo>
                  <a:pt x="0" y="125"/>
                  <a:pt x="36" y="161"/>
                  <a:pt x="80" y="161"/>
                </a:cubicBezTo>
                <a:cubicBezTo>
                  <a:pt x="125" y="161"/>
                  <a:pt x="161" y="125"/>
                  <a:pt x="161" y="81"/>
                </a:cubicBezTo>
                <a:cubicBezTo>
                  <a:pt x="161" y="62"/>
                  <a:pt x="154" y="44"/>
                  <a:pt x="143" y="31"/>
                </a:cubicBezTo>
                <a:close/>
                <a:moveTo>
                  <a:pt x="80" y="143"/>
                </a:moveTo>
                <a:cubicBezTo>
                  <a:pt x="46" y="143"/>
                  <a:pt x="18" y="115"/>
                  <a:pt x="18" y="81"/>
                </a:cubicBezTo>
                <a:cubicBezTo>
                  <a:pt x="18" y="46"/>
                  <a:pt x="46" y="18"/>
                  <a:pt x="80" y="18"/>
                </a:cubicBezTo>
                <a:cubicBezTo>
                  <a:pt x="94" y="18"/>
                  <a:pt x="107" y="23"/>
                  <a:pt x="118" y="31"/>
                </a:cubicBezTo>
                <a:cubicBezTo>
                  <a:pt x="123" y="34"/>
                  <a:pt x="127" y="39"/>
                  <a:pt x="130" y="43"/>
                </a:cubicBezTo>
                <a:cubicBezTo>
                  <a:pt x="138" y="54"/>
                  <a:pt x="143" y="67"/>
                  <a:pt x="143" y="81"/>
                </a:cubicBezTo>
                <a:cubicBezTo>
                  <a:pt x="143" y="115"/>
                  <a:pt x="115" y="143"/>
                  <a:pt x="80" y="14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6"/>
          <p:cNvSpPr/>
          <p:nvPr/>
        </p:nvSpPr>
        <p:spPr bwMode="auto">
          <a:xfrm>
            <a:off x="2506718" y="4477407"/>
            <a:ext cx="1639614" cy="772509"/>
          </a:xfrm>
          <a:custGeom>
            <a:avLst/>
            <a:gdLst>
              <a:gd name="T0" fmla="*/ 282 w 282"/>
              <a:gd name="T1" fmla="*/ 13 h 282"/>
              <a:gd name="T2" fmla="*/ 12 w 282"/>
              <a:gd name="T3" fmla="*/ 282 h 282"/>
              <a:gd name="T4" fmla="*/ 0 w 282"/>
              <a:gd name="T5" fmla="*/ 270 h 282"/>
              <a:gd name="T6" fmla="*/ 270 w 282"/>
              <a:gd name="T7" fmla="*/ 0 h 282"/>
              <a:gd name="T8" fmla="*/ 282 w 282"/>
              <a:gd name="T9" fmla="*/ 13 h 282"/>
            </a:gdLst>
            <a:ahLst/>
            <a:cxnLst>
              <a:cxn ang="0">
                <a:pos x="T0" y="T1"/>
              </a:cxn>
              <a:cxn ang="0">
                <a:pos x="T2" y="T3"/>
              </a:cxn>
              <a:cxn ang="0">
                <a:pos x="T4" y="T5"/>
              </a:cxn>
              <a:cxn ang="0">
                <a:pos x="T6" y="T7"/>
              </a:cxn>
              <a:cxn ang="0">
                <a:pos x="T8" y="T9"/>
              </a:cxn>
            </a:cxnLst>
            <a:rect l="0" t="0" r="r" b="b"/>
            <a:pathLst>
              <a:path w="282" h="282">
                <a:moveTo>
                  <a:pt x="282" y="13"/>
                </a:moveTo>
                <a:cubicBezTo>
                  <a:pt x="12" y="282"/>
                  <a:pt x="12" y="282"/>
                  <a:pt x="12" y="282"/>
                </a:cubicBezTo>
                <a:cubicBezTo>
                  <a:pt x="9" y="278"/>
                  <a:pt x="5" y="273"/>
                  <a:pt x="0" y="270"/>
                </a:cubicBezTo>
                <a:cubicBezTo>
                  <a:pt x="270" y="0"/>
                  <a:pt x="270" y="0"/>
                  <a:pt x="270" y="0"/>
                </a:cubicBezTo>
                <a:cubicBezTo>
                  <a:pt x="273" y="5"/>
                  <a:pt x="277" y="9"/>
                  <a:pt x="282" y="1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5060731" y="4445876"/>
            <a:ext cx="1623848" cy="1056290"/>
          </a:xfrm>
          <a:custGeom>
            <a:avLst/>
            <a:gdLst>
              <a:gd name="T0" fmla="*/ 282 w 282"/>
              <a:gd name="T1" fmla="*/ 270 h 282"/>
              <a:gd name="T2" fmla="*/ 270 w 282"/>
              <a:gd name="T3" fmla="*/ 282 h 282"/>
              <a:gd name="T4" fmla="*/ 257 w 282"/>
              <a:gd name="T5" fmla="*/ 270 h 282"/>
              <a:gd name="T6" fmla="*/ 13 w 282"/>
              <a:gd name="T7" fmla="*/ 25 h 282"/>
              <a:gd name="T8" fmla="*/ 0 w 282"/>
              <a:gd name="T9" fmla="*/ 13 h 282"/>
              <a:gd name="T10" fmla="*/ 13 w 282"/>
              <a:gd name="T11" fmla="*/ 0 h 282"/>
              <a:gd name="T12" fmla="*/ 282 w 282"/>
              <a:gd name="T13" fmla="*/ 270 h 282"/>
            </a:gdLst>
            <a:ahLst/>
            <a:cxnLst>
              <a:cxn ang="0">
                <a:pos x="T0" y="T1"/>
              </a:cxn>
              <a:cxn ang="0">
                <a:pos x="T2" y="T3"/>
              </a:cxn>
              <a:cxn ang="0">
                <a:pos x="T4" y="T5"/>
              </a:cxn>
              <a:cxn ang="0">
                <a:pos x="T6" y="T7"/>
              </a:cxn>
              <a:cxn ang="0">
                <a:pos x="T8" y="T9"/>
              </a:cxn>
              <a:cxn ang="0">
                <a:pos x="T10" y="T11"/>
              </a:cxn>
              <a:cxn ang="0">
                <a:pos x="T12" y="T13"/>
              </a:cxn>
            </a:cxnLst>
            <a:rect l="0" t="0" r="r" b="b"/>
            <a:pathLst>
              <a:path w="282" h="282">
                <a:moveTo>
                  <a:pt x="282" y="270"/>
                </a:moveTo>
                <a:cubicBezTo>
                  <a:pt x="278" y="273"/>
                  <a:pt x="273" y="278"/>
                  <a:pt x="270" y="282"/>
                </a:cubicBezTo>
                <a:cubicBezTo>
                  <a:pt x="257" y="270"/>
                  <a:pt x="257" y="270"/>
                  <a:pt x="257" y="270"/>
                </a:cubicBezTo>
                <a:cubicBezTo>
                  <a:pt x="13" y="25"/>
                  <a:pt x="13" y="25"/>
                  <a:pt x="13" y="25"/>
                </a:cubicBezTo>
                <a:cubicBezTo>
                  <a:pt x="0" y="13"/>
                  <a:pt x="0" y="13"/>
                  <a:pt x="0" y="13"/>
                </a:cubicBezTo>
                <a:cubicBezTo>
                  <a:pt x="5" y="9"/>
                  <a:pt x="9" y="5"/>
                  <a:pt x="13" y="0"/>
                </a:cubicBezTo>
                <a:lnTo>
                  <a:pt x="282" y="27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8"/>
          <p:cNvSpPr/>
          <p:nvPr/>
        </p:nvSpPr>
        <p:spPr bwMode="auto">
          <a:xfrm>
            <a:off x="7598978" y="4540469"/>
            <a:ext cx="1608083" cy="993228"/>
          </a:xfrm>
          <a:custGeom>
            <a:avLst/>
            <a:gdLst>
              <a:gd name="T0" fmla="*/ 283 w 283"/>
              <a:gd name="T1" fmla="*/ 13 h 282"/>
              <a:gd name="T2" fmla="*/ 14 w 283"/>
              <a:gd name="T3" fmla="*/ 282 h 282"/>
              <a:gd name="T4" fmla="*/ 0 w 283"/>
              <a:gd name="T5" fmla="*/ 270 h 282"/>
              <a:gd name="T6" fmla="*/ 271 w 283"/>
              <a:gd name="T7" fmla="*/ 0 h 282"/>
              <a:gd name="T8" fmla="*/ 283 w 283"/>
              <a:gd name="T9" fmla="*/ 13 h 282"/>
            </a:gdLst>
            <a:ahLst/>
            <a:cxnLst>
              <a:cxn ang="0">
                <a:pos x="T0" y="T1"/>
              </a:cxn>
              <a:cxn ang="0">
                <a:pos x="T2" y="T3"/>
              </a:cxn>
              <a:cxn ang="0">
                <a:pos x="T4" y="T5"/>
              </a:cxn>
              <a:cxn ang="0">
                <a:pos x="T6" y="T7"/>
              </a:cxn>
              <a:cxn ang="0">
                <a:pos x="T8" y="T9"/>
              </a:cxn>
            </a:cxnLst>
            <a:rect l="0" t="0" r="r" b="b"/>
            <a:pathLst>
              <a:path w="283" h="282">
                <a:moveTo>
                  <a:pt x="283" y="13"/>
                </a:moveTo>
                <a:cubicBezTo>
                  <a:pt x="14" y="282"/>
                  <a:pt x="14" y="282"/>
                  <a:pt x="14" y="282"/>
                </a:cubicBezTo>
                <a:cubicBezTo>
                  <a:pt x="10" y="278"/>
                  <a:pt x="5" y="274"/>
                  <a:pt x="0" y="270"/>
                </a:cubicBezTo>
                <a:cubicBezTo>
                  <a:pt x="271" y="0"/>
                  <a:pt x="271" y="0"/>
                  <a:pt x="271" y="0"/>
                </a:cubicBezTo>
                <a:cubicBezTo>
                  <a:pt x="274" y="5"/>
                  <a:pt x="278" y="9"/>
                  <a:pt x="283" y="1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9150465" y="4047615"/>
            <a:ext cx="1081088" cy="1085850"/>
          </a:xfrm>
          <a:custGeom>
            <a:avLst/>
            <a:gdLst>
              <a:gd name="T0" fmla="*/ 80 w 161"/>
              <a:gd name="T1" fmla="*/ 0 h 161"/>
              <a:gd name="T2" fmla="*/ 0 w 161"/>
              <a:gd name="T3" fmla="*/ 81 h 161"/>
              <a:gd name="T4" fmla="*/ 16 w 161"/>
              <a:gd name="T5" fmla="*/ 129 h 161"/>
              <a:gd name="T6" fmla="*/ 28 w 161"/>
              <a:gd name="T7" fmla="*/ 142 h 161"/>
              <a:gd name="T8" fmla="*/ 80 w 161"/>
              <a:gd name="T9" fmla="*/ 161 h 161"/>
              <a:gd name="T10" fmla="*/ 161 w 161"/>
              <a:gd name="T11" fmla="*/ 81 h 161"/>
              <a:gd name="T12" fmla="*/ 80 w 161"/>
              <a:gd name="T13" fmla="*/ 0 h 161"/>
              <a:gd name="T14" fmla="*/ 80 w 161"/>
              <a:gd name="T15" fmla="*/ 143 h 161"/>
              <a:gd name="T16" fmla="*/ 41 w 161"/>
              <a:gd name="T17" fmla="*/ 129 h 161"/>
              <a:gd name="T18" fmla="*/ 29 w 161"/>
              <a:gd name="T19" fmla="*/ 116 h 161"/>
              <a:gd name="T20" fmla="*/ 18 w 161"/>
              <a:gd name="T21" fmla="*/ 81 h 161"/>
              <a:gd name="T22" fmla="*/ 80 w 161"/>
              <a:gd name="T23" fmla="*/ 18 h 161"/>
              <a:gd name="T24" fmla="*/ 143 w 161"/>
              <a:gd name="T25" fmla="*/ 81 h 161"/>
              <a:gd name="T26" fmla="*/ 80 w 161"/>
              <a:gd name="T2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61">
                <a:moveTo>
                  <a:pt x="80" y="0"/>
                </a:moveTo>
                <a:cubicBezTo>
                  <a:pt x="36" y="0"/>
                  <a:pt x="0" y="36"/>
                  <a:pt x="0" y="81"/>
                </a:cubicBezTo>
                <a:cubicBezTo>
                  <a:pt x="0" y="99"/>
                  <a:pt x="6" y="115"/>
                  <a:pt x="16" y="129"/>
                </a:cubicBezTo>
                <a:cubicBezTo>
                  <a:pt x="20" y="134"/>
                  <a:pt x="24" y="138"/>
                  <a:pt x="28" y="142"/>
                </a:cubicBezTo>
                <a:cubicBezTo>
                  <a:pt x="42" y="154"/>
                  <a:pt x="60" y="161"/>
                  <a:pt x="80" y="161"/>
                </a:cubicBezTo>
                <a:cubicBezTo>
                  <a:pt x="125" y="161"/>
                  <a:pt x="161" y="125"/>
                  <a:pt x="161" y="81"/>
                </a:cubicBezTo>
                <a:cubicBezTo>
                  <a:pt x="161" y="36"/>
                  <a:pt x="125" y="0"/>
                  <a:pt x="80" y="0"/>
                </a:cubicBezTo>
                <a:close/>
                <a:moveTo>
                  <a:pt x="80" y="143"/>
                </a:moveTo>
                <a:cubicBezTo>
                  <a:pt x="65" y="143"/>
                  <a:pt x="52" y="138"/>
                  <a:pt x="41" y="129"/>
                </a:cubicBezTo>
                <a:cubicBezTo>
                  <a:pt x="36" y="125"/>
                  <a:pt x="32" y="121"/>
                  <a:pt x="29" y="116"/>
                </a:cubicBezTo>
                <a:cubicBezTo>
                  <a:pt x="22" y="106"/>
                  <a:pt x="18" y="94"/>
                  <a:pt x="18" y="81"/>
                </a:cubicBezTo>
                <a:cubicBezTo>
                  <a:pt x="18" y="46"/>
                  <a:pt x="46" y="18"/>
                  <a:pt x="80" y="18"/>
                </a:cubicBezTo>
                <a:cubicBezTo>
                  <a:pt x="115" y="18"/>
                  <a:pt x="143" y="46"/>
                  <a:pt x="143" y="81"/>
                </a:cubicBezTo>
                <a:cubicBezTo>
                  <a:pt x="143" y="115"/>
                  <a:pt x="115" y="143"/>
                  <a:pt x="80" y="14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10"/>
          <p:cNvSpPr>
            <a:spLocks noEditPoints="1"/>
          </p:cNvSpPr>
          <p:nvPr/>
        </p:nvSpPr>
        <p:spPr bwMode="auto">
          <a:xfrm>
            <a:off x="6611446" y="4909220"/>
            <a:ext cx="1073150" cy="1085850"/>
          </a:xfrm>
          <a:custGeom>
            <a:avLst/>
            <a:gdLst>
              <a:gd name="T0" fmla="*/ 141 w 160"/>
              <a:gd name="T1" fmla="*/ 29 h 161"/>
              <a:gd name="T2" fmla="*/ 128 w 160"/>
              <a:gd name="T3" fmla="*/ 17 h 161"/>
              <a:gd name="T4" fmla="*/ 80 w 160"/>
              <a:gd name="T5" fmla="*/ 0 h 161"/>
              <a:gd name="T6" fmla="*/ 30 w 160"/>
              <a:gd name="T7" fmla="*/ 18 h 161"/>
              <a:gd name="T8" fmla="*/ 17 w 160"/>
              <a:gd name="T9" fmla="*/ 31 h 161"/>
              <a:gd name="T10" fmla="*/ 0 w 160"/>
              <a:gd name="T11" fmla="*/ 81 h 161"/>
              <a:gd name="T12" fmla="*/ 80 w 160"/>
              <a:gd name="T13" fmla="*/ 161 h 161"/>
              <a:gd name="T14" fmla="*/ 160 w 160"/>
              <a:gd name="T15" fmla="*/ 81 h 161"/>
              <a:gd name="T16" fmla="*/ 141 w 160"/>
              <a:gd name="T17" fmla="*/ 29 h 161"/>
              <a:gd name="T18" fmla="*/ 80 w 160"/>
              <a:gd name="T19" fmla="*/ 143 h 161"/>
              <a:gd name="T20" fmla="*/ 17 w 160"/>
              <a:gd name="T21" fmla="*/ 81 h 161"/>
              <a:gd name="T22" fmla="*/ 30 w 160"/>
              <a:gd name="T23" fmla="*/ 43 h 161"/>
              <a:gd name="T24" fmla="*/ 42 w 160"/>
              <a:gd name="T25" fmla="*/ 31 h 161"/>
              <a:gd name="T26" fmla="*/ 80 w 160"/>
              <a:gd name="T27" fmla="*/ 18 h 161"/>
              <a:gd name="T28" fmla="*/ 115 w 160"/>
              <a:gd name="T29" fmla="*/ 29 h 161"/>
              <a:gd name="T30" fmla="*/ 129 w 160"/>
              <a:gd name="T31" fmla="*/ 41 h 161"/>
              <a:gd name="T32" fmla="*/ 142 w 160"/>
              <a:gd name="T33" fmla="*/ 81 h 161"/>
              <a:gd name="T34" fmla="*/ 80 w 160"/>
              <a:gd name="T35"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61">
                <a:moveTo>
                  <a:pt x="141" y="29"/>
                </a:moveTo>
                <a:cubicBezTo>
                  <a:pt x="137" y="24"/>
                  <a:pt x="133" y="20"/>
                  <a:pt x="128" y="17"/>
                </a:cubicBezTo>
                <a:cubicBezTo>
                  <a:pt x="115" y="6"/>
                  <a:pt x="98" y="0"/>
                  <a:pt x="80" y="0"/>
                </a:cubicBezTo>
                <a:cubicBezTo>
                  <a:pt x="61" y="0"/>
                  <a:pt x="44" y="7"/>
                  <a:pt x="30" y="18"/>
                </a:cubicBezTo>
                <a:cubicBezTo>
                  <a:pt x="25" y="22"/>
                  <a:pt x="21" y="26"/>
                  <a:pt x="17" y="31"/>
                </a:cubicBezTo>
                <a:cubicBezTo>
                  <a:pt x="6" y="44"/>
                  <a:pt x="0" y="62"/>
                  <a:pt x="0" y="81"/>
                </a:cubicBezTo>
                <a:cubicBezTo>
                  <a:pt x="0" y="125"/>
                  <a:pt x="36" y="161"/>
                  <a:pt x="80" y="161"/>
                </a:cubicBezTo>
                <a:cubicBezTo>
                  <a:pt x="124" y="161"/>
                  <a:pt x="160" y="125"/>
                  <a:pt x="160" y="81"/>
                </a:cubicBezTo>
                <a:cubicBezTo>
                  <a:pt x="160" y="61"/>
                  <a:pt x="153" y="43"/>
                  <a:pt x="141" y="29"/>
                </a:cubicBezTo>
                <a:close/>
                <a:moveTo>
                  <a:pt x="80" y="143"/>
                </a:moveTo>
                <a:cubicBezTo>
                  <a:pt x="45" y="143"/>
                  <a:pt x="17" y="115"/>
                  <a:pt x="17" y="81"/>
                </a:cubicBezTo>
                <a:cubicBezTo>
                  <a:pt x="17" y="67"/>
                  <a:pt x="22" y="54"/>
                  <a:pt x="30" y="43"/>
                </a:cubicBezTo>
                <a:cubicBezTo>
                  <a:pt x="33" y="39"/>
                  <a:pt x="38" y="34"/>
                  <a:pt x="42" y="31"/>
                </a:cubicBezTo>
                <a:cubicBezTo>
                  <a:pt x="53" y="23"/>
                  <a:pt x="66" y="18"/>
                  <a:pt x="80" y="18"/>
                </a:cubicBezTo>
                <a:cubicBezTo>
                  <a:pt x="93" y="18"/>
                  <a:pt x="105" y="22"/>
                  <a:pt x="115" y="29"/>
                </a:cubicBezTo>
                <a:cubicBezTo>
                  <a:pt x="120" y="33"/>
                  <a:pt x="125" y="37"/>
                  <a:pt x="129" y="41"/>
                </a:cubicBezTo>
                <a:cubicBezTo>
                  <a:pt x="137" y="52"/>
                  <a:pt x="142" y="66"/>
                  <a:pt x="142" y="81"/>
                </a:cubicBezTo>
                <a:cubicBezTo>
                  <a:pt x="142" y="115"/>
                  <a:pt x="114" y="143"/>
                  <a:pt x="80" y="14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 name="Freeform 11"/>
          <p:cNvSpPr>
            <a:spLocks noEditPoints="1"/>
          </p:cNvSpPr>
          <p:nvPr/>
        </p:nvSpPr>
        <p:spPr bwMode="auto">
          <a:xfrm>
            <a:off x="4048728" y="3953018"/>
            <a:ext cx="1081088" cy="1085850"/>
          </a:xfrm>
          <a:custGeom>
            <a:avLst/>
            <a:gdLst>
              <a:gd name="T0" fmla="*/ 81 w 161"/>
              <a:gd name="T1" fmla="*/ 0 h 161"/>
              <a:gd name="T2" fmla="*/ 0 w 161"/>
              <a:gd name="T3" fmla="*/ 81 h 161"/>
              <a:gd name="T4" fmla="*/ 18 w 161"/>
              <a:gd name="T5" fmla="*/ 131 h 161"/>
              <a:gd name="T6" fmla="*/ 31 w 161"/>
              <a:gd name="T7" fmla="*/ 143 h 161"/>
              <a:gd name="T8" fmla="*/ 81 w 161"/>
              <a:gd name="T9" fmla="*/ 161 h 161"/>
              <a:gd name="T10" fmla="*/ 131 w 161"/>
              <a:gd name="T11" fmla="*/ 143 h 161"/>
              <a:gd name="T12" fmla="*/ 143 w 161"/>
              <a:gd name="T13" fmla="*/ 131 h 161"/>
              <a:gd name="T14" fmla="*/ 161 w 161"/>
              <a:gd name="T15" fmla="*/ 81 h 161"/>
              <a:gd name="T16" fmla="*/ 81 w 161"/>
              <a:gd name="T17" fmla="*/ 0 h 161"/>
              <a:gd name="T18" fmla="*/ 118 w 161"/>
              <a:gd name="T19" fmla="*/ 131 h 161"/>
              <a:gd name="T20" fmla="*/ 81 w 161"/>
              <a:gd name="T21" fmla="*/ 143 h 161"/>
              <a:gd name="T22" fmla="*/ 43 w 161"/>
              <a:gd name="T23" fmla="*/ 131 h 161"/>
              <a:gd name="T24" fmla="*/ 31 w 161"/>
              <a:gd name="T25" fmla="*/ 118 h 161"/>
              <a:gd name="T26" fmla="*/ 18 w 161"/>
              <a:gd name="T27" fmla="*/ 81 h 161"/>
              <a:gd name="T28" fmla="*/ 81 w 161"/>
              <a:gd name="T29" fmla="*/ 18 h 161"/>
              <a:gd name="T30" fmla="*/ 143 w 161"/>
              <a:gd name="T31" fmla="*/ 81 h 161"/>
              <a:gd name="T32" fmla="*/ 131 w 161"/>
              <a:gd name="T33" fmla="*/ 118 h 161"/>
              <a:gd name="T34" fmla="*/ 118 w 161"/>
              <a:gd name="T35" fmla="*/ 1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1">
                <a:moveTo>
                  <a:pt x="81" y="0"/>
                </a:moveTo>
                <a:cubicBezTo>
                  <a:pt x="36" y="0"/>
                  <a:pt x="0" y="36"/>
                  <a:pt x="0" y="81"/>
                </a:cubicBezTo>
                <a:cubicBezTo>
                  <a:pt x="0" y="100"/>
                  <a:pt x="7" y="117"/>
                  <a:pt x="18" y="131"/>
                </a:cubicBezTo>
                <a:cubicBezTo>
                  <a:pt x="22" y="135"/>
                  <a:pt x="26" y="140"/>
                  <a:pt x="31" y="143"/>
                </a:cubicBezTo>
                <a:cubicBezTo>
                  <a:pt x="44" y="154"/>
                  <a:pt x="62" y="161"/>
                  <a:pt x="81" y="161"/>
                </a:cubicBezTo>
                <a:cubicBezTo>
                  <a:pt x="100" y="161"/>
                  <a:pt x="117" y="154"/>
                  <a:pt x="131" y="143"/>
                </a:cubicBezTo>
                <a:cubicBezTo>
                  <a:pt x="136" y="140"/>
                  <a:pt x="140" y="135"/>
                  <a:pt x="143" y="131"/>
                </a:cubicBezTo>
                <a:cubicBezTo>
                  <a:pt x="154" y="117"/>
                  <a:pt x="161" y="100"/>
                  <a:pt x="161" y="81"/>
                </a:cubicBezTo>
                <a:cubicBezTo>
                  <a:pt x="161" y="36"/>
                  <a:pt x="125" y="0"/>
                  <a:pt x="81" y="0"/>
                </a:cubicBezTo>
                <a:close/>
                <a:moveTo>
                  <a:pt x="118" y="131"/>
                </a:moveTo>
                <a:cubicBezTo>
                  <a:pt x="108" y="138"/>
                  <a:pt x="95" y="143"/>
                  <a:pt x="81" y="143"/>
                </a:cubicBezTo>
                <a:cubicBezTo>
                  <a:pt x="67" y="143"/>
                  <a:pt x="54" y="138"/>
                  <a:pt x="43" y="131"/>
                </a:cubicBezTo>
                <a:cubicBezTo>
                  <a:pt x="38" y="127"/>
                  <a:pt x="34" y="123"/>
                  <a:pt x="31" y="118"/>
                </a:cubicBezTo>
                <a:cubicBezTo>
                  <a:pt x="23" y="107"/>
                  <a:pt x="18" y="95"/>
                  <a:pt x="18" y="81"/>
                </a:cubicBezTo>
                <a:cubicBezTo>
                  <a:pt x="18" y="46"/>
                  <a:pt x="46" y="18"/>
                  <a:pt x="81" y="18"/>
                </a:cubicBezTo>
                <a:cubicBezTo>
                  <a:pt x="115" y="18"/>
                  <a:pt x="143" y="46"/>
                  <a:pt x="143" y="81"/>
                </a:cubicBezTo>
                <a:cubicBezTo>
                  <a:pt x="143" y="95"/>
                  <a:pt x="139" y="108"/>
                  <a:pt x="131" y="118"/>
                </a:cubicBezTo>
                <a:cubicBezTo>
                  <a:pt x="127" y="123"/>
                  <a:pt x="123" y="127"/>
                  <a:pt x="118" y="13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931761" y="5085978"/>
            <a:ext cx="301625" cy="554038"/>
          </a:xfrm>
          <a:custGeom>
            <a:avLst/>
            <a:gdLst>
              <a:gd name="T0" fmla="*/ 190 w 190"/>
              <a:gd name="T1" fmla="*/ 349 h 349"/>
              <a:gd name="T2" fmla="*/ 135 w 190"/>
              <a:gd name="T3" fmla="*/ 349 h 349"/>
              <a:gd name="T4" fmla="*/ 127 w 190"/>
              <a:gd name="T5" fmla="*/ 285 h 349"/>
              <a:gd name="T6" fmla="*/ 59 w 190"/>
              <a:gd name="T7" fmla="*/ 285 h 349"/>
              <a:gd name="T8" fmla="*/ 51 w 190"/>
              <a:gd name="T9" fmla="*/ 349 h 349"/>
              <a:gd name="T10" fmla="*/ 0 w 190"/>
              <a:gd name="T11" fmla="*/ 349 h 349"/>
              <a:gd name="T12" fmla="*/ 55 w 190"/>
              <a:gd name="T13" fmla="*/ 0 h 349"/>
              <a:gd name="T14" fmla="*/ 135 w 190"/>
              <a:gd name="T15" fmla="*/ 0 h 349"/>
              <a:gd name="T16" fmla="*/ 190 w 190"/>
              <a:gd name="T17" fmla="*/ 349 h 349"/>
              <a:gd name="T18" fmla="*/ 67 w 190"/>
              <a:gd name="T19" fmla="*/ 238 h 349"/>
              <a:gd name="T20" fmla="*/ 118 w 190"/>
              <a:gd name="T21" fmla="*/ 238 h 349"/>
              <a:gd name="T22" fmla="*/ 93 w 190"/>
              <a:gd name="T23" fmla="*/ 60 h 349"/>
              <a:gd name="T24" fmla="*/ 67 w 190"/>
              <a:gd name="T25" fmla="*/ 2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349">
                <a:moveTo>
                  <a:pt x="190" y="349"/>
                </a:moveTo>
                <a:lnTo>
                  <a:pt x="135" y="349"/>
                </a:lnTo>
                <a:lnTo>
                  <a:pt x="127" y="285"/>
                </a:lnTo>
                <a:lnTo>
                  <a:pt x="59" y="285"/>
                </a:lnTo>
                <a:lnTo>
                  <a:pt x="51" y="349"/>
                </a:lnTo>
                <a:lnTo>
                  <a:pt x="0" y="349"/>
                </a:lnTo>
                <a:lnTo>
                  <a:pt x="55" y="0"/>
                </a:lnTo>
                <a:lnTo>
                  <a:pt x="135" y="0"/>
                </a:lnTo>
                <a:lnTo>
                  <a:pt x="190" y="349"/>
                </a:lnTo>
                <a:close/>
                <a:moveTo>
                  <a:pt x="67" y="238"/>
                </a:moveTo>
                <a:lnTo>
                  <a:pt x="118" y="238"/>
                </a:lnTo>
                <a:lnTo>
                  <a:pt x="93" y="60"/>
                </a:lnTo>
                <a:lnTo>
                  <a:pt x="67" y="23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13"/>
          <p:cNvSpPr>
            <a:spLocks noEditPoints="1"/>
          </p:cNvSpPr>
          <p:nvPr/>
        </p:nvSpPr>
        <p:spPr bwMode="auto">
          <a:xfrm>
            <a:off x="4458303" y="4208606"/>
            <a:ext cx="276225" cy="554038"/>
          </a:xfrm>
          <a:custGeom>
            <a:avLst/>
            <a:gdLst>
              <a:gd name="T0" fmla="*/ 39 w 41"/>
              <a:gd name="T1" fmla="*/ 19 h 82"/>
              <a:gd name="T2" fmla="*/ 39 w 41"/>
              <a:gd name="T3" fmla="*/ 21 h 82"/>
              <a:gd name="T4" fmla="*/ 31 w 41"/>
              <a:gd name="T5" fmla="*/ 38 h 82"/>
              <a:gd name="T6" fmla="*/ 41 w 41"/>
              <a:gd name="T7" fmla="*/ 56 h 82"/>
              <a:gd name="T8" fmla="*/ 41 w 41"/>
              <a:gd name="T9" fmla="*/ 63 h 82"/>
              <a:gd name="T10" fmla="*/ 21 w 41"/>
              <a:gd name="T11" fmla="*/ 82 h 82"/>
              <a:gd name="T12" fmla="*/ 0 w 41"/>
              <a:gd name="T13" fmla="*/ 82 h 82"/>
              <a:gd name="T14" fmla="*/ 0 w 41"/>
              <a:gd name="T15" fmla="*/ 0 h 82"/>
              <a:gd name="T16" fmla="*/ 20 w 41"/>
              <a:gd name="T17" fmla="*/ 0 h 82"/>
              <a:gd name="T18" fmla="*/ 39 w 41"/>
              <a:gd name="T19" fmla="*/ 19 h 82"/>
              <a:gd name="T20" fmla="*/ 13 w 41"/>
              <a:gd name="T21" fmla="*/ 11 h 82"/>
              <a:gd name="T22" fmla="*/ 13 w 41"/>
              <a:gd name="T23" fmla="*/ 33 h 82"/>
              <a:gd name="T24" fmla="*/ 19 w 41"/>
              <a:gd name="T25" fmla="*/ 33 h 82"/>
              <a:gd name="T26" fmla="*/ 26 w 41"/>
              <a:gd name="T27" fmla="*/ 24 h 82"/>
              <a:gd name="T28" fmla="*/ 26 w 41"/>
              <a:gd name="T29" fmla="*/ 20 h 82"/>
              <a:gd name="T30" fmla="*/ 20 w 41"/>
              <a:gd name="T31" fmla="*/ 11 h 82"/>
              <a:gd name="T32" fmla="*/ 13 w 41"/>
              <a:gd name="T33" fmla="*/ 11 h 82"/>
              <a:gd name="T34" fmla="*/ 13 w 41"/>
              <a:gd name="T35" fmla="*/ 45 h 82"/>
              <a:gd name="T36" fmla="*/ 13 w 41"/>
              <a:gd name="T37" fmla="*/ 70 h 82"/>
              <a:gd name="T38" fmla="*/ 21 w 41"/>
              <a:gd name="T39" fmla="*/ 70 h 82"/>
              <a:gd name="T40" fmla="*/ 28 w 41"/>
              <a:gd name="T41" fmla="*/ 62 h 82"/>
              <a:gd name="T42" fmla="*/ 28 w 41"/>
              <a:gd name="T43" fmla="*/ 55 h 82"/>
              <a:gd name="T44" fmla="*/ 19 w 41"/>
              <a:gd name="T45" fmla="*/ 45 h 82"/>
              <a:gd name="T46" fmla="*/ 13 w 41"/>
              <a:gd name="T47"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82">
                <a:moveTo>
                  <a:pt x="39" y="19"/>
                </a:moveTo>
                <a:cubicBezTo>
                  <a:pt x="39" y="21"/>
                  <a:pt x="39" y="21"/>
                  <a:pt x="39" y="21"/>
                </a:cubicBezTo>
                <a:cubicBezTo>
                  <a:pt x="39" y="30"/>
                  <a:pt x="37" y="35"/>
                  <a:pt x="31" y="38"/>
                </a:cubicBezTo>
                <a:cubicBezTo>
                  <a:pt x="38" y="41"/>
                  <a:pt x="41" y="47"/>
                  <a:pt x="41" y="56"/>
                </a:cubicBezTo>
                <a:cubicBezTo>
                  <a:pt x="41" y="63"/>
                  <a:pt x="41" y="63"/>
                  <a:pt x="41" y="63"/>
                </a:cubicBezTo>
                <a:cubicBezTo>
                  <a:pt x="41" y="75"/>
                  <a:pt x="34" y="82"/>
                  <a:pt x="21" y="82"/>
                </a:cubicBezTo>
                <a:cubicBezTo>
                  <a:pt x="0" y="82"/>
                  <a:pt x="0" y="82"/>
                  <a:pt x="0" y="82"/>
                </a:cubicBezTo>
                <a:cubicBezTo>
                  <a:pt x="0" y="0"/>
                  <a:pt x="0" y="0"/>
                  <a:pt x="0" y="0"/>
                </a:cubicBezTo>
                <a:cubicBezTo>
                  <a:pt x="20" y="0"/>
                  <a:pt x="20" y="0"/>
                  <a:pt x="20" y="0"/>
                </a:cubicBezTo>
                <a:cubicBezTo>
                  <a:pt x="33" y="0"/>
                  <a:pt x="39" y="6"/>
                  <a:pt x="39" y="19"/>
                </a:cubicBezTo>
                <a:close/>
                <a:moveTo>
                  <a:pt x="13" y="11"/>
                </a:moveTo>
                <a:cubicBezTo>
                  <a:pt x="13" y="33"/>
                  <a:pt x="13" y="33"/>
                  <a:pt x="13" y="33"/>
                </a:cubicBezTo>
                <a:cubicBezTo>
                  <a:pt x="19" y="33"/>
                  <a:pt x="19" y="33"/>
                  <a:pt x="19" y="33"/>
                </a:cubicBezTo>
                <a:cubicBezTo>
                  <a:pt x="23" y="33"/>
                  <a:pt x="26" y="31"/>
                  <a:pt x="26" y="24"/>
                </a:cubicBezTo>
                <a:cubicBezTo>
                  <a:pt x="26" y="20"/>
                  <a:pt x="26" y="20"/>
                  <a:pt x="26" y="20"/>
                </a:cubicBezTo>
                <a:cubicBezTo>
                  <a:pt x="26" y="14"/>
                  <a:pt x="24" y="11"/>
                  <a:pt x="20" y="11"/>
                </a:cubicBezTo>
                <a:lnTo>
                  <a:pt x="13" y="11"/>
                </a:lnTo>
                <a:close/>
                <a:moveTo>
                  <a:pt x="13" y="45"/>
                </a:moveTo>
                <a:cubicBezTo>
                  <a:pt x="13" y="70"/>
                  <a:pt x="13" y="70"/>
                  <a:pt x="13" y="70"/>
                </a:cubicBezTo>
                <a:cubicBezTo>
                  <a:pt x="21" y="70"/>
                  <a:pt x="21" y="70"/>
                  <a:pt x="21" y="70"/>
                </a:cubicBezTo>
                <a:cubicBezTo>
                  <a:pt x="25" y="70"/>
                  <a:pt x="28" y="68"/>
                  <a:pt x="28" y="62"/>
                </a:cubicBezTo>
                <a:cubicBezTo>
                  <a:pt x="28" y="55"/>
                  <a:pt x="28" y="55"/>
                  <a:pt x="28" y="55"/>
                </a:cubicBezTo>
                <a:cubicBezTo>
                  <a:pt x="28" y="47"/>
                  <a:pt x="25" y="45"/>
                  <a:pt x="19" y="45"/>
                </a:cubicBezTo>
                <a:lnTo>
                  <a:pt x="13" y="4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Freeform 14"/>
          <p:cNvSpPr/>
          <p:nvPr/>
        </p:nvSpPr>
        <p:spPr bwMode="auto">
          <a:xfrm>
            <a:off x="7021021" y="5158458"/>
            <a:ext cx="261938" cy="566738"/>
          </a:xfrm>
          <a:custGeom>
            <a:avLst/>
            <a:gdLst>
              <a:gd name="T0" fmla="*/ 39 w 39"/>
              <a:gd name="T1" fmla="*/ 53 h 84"/>
              <a:gd name="T2" fmla="*/ 39 w 39"/>
              <a:gd name="T3" fmla="*/ 64 h 84"/>
              <a:gd name="T4" fmla="*/ 19 w 39"/>
              <a:gd name="T5" fmla="*/ 84 h 84"/>
              <a:gd name="T6" fmla="*/ 0 w 39"/>
              <a:gd name="T7" fmla="*/ 64 h 84"/>
              <a:gd name="T8" fmla="*/ 0 w 39"/>
              <a:gd name="T9" fmla="*/ 21 h 84"/>
              <a:gd name="T10" fmla="*/ 19 w 39"/>
              <a:gd name="T11" fmla="*/ 0 h 84"/>
              <a:gd name="T12" fmla="*/ 39 w 39"/>
              <a:gd name="T13" fmla="*/ 21 h 84"/>
              <a:gd name="T14" fmla="*/ 39 w 39"/>
              <a:gd name="T15" fmla="*/ 29 h 84"/>
              <a:gd name="T16" fmla="*/ 26 w 39"/>
              <a:gd name="T17" fmla="*/ 29 h 84"/>
              <a:gd name="T18" fmla="*/ 26 w 39"/>
              <a:gd name="T19" fmla="*/ 20 h 84"/>
              <a:gd name="T20" fmla="*/ 20 w 39"/>
              <a:gd name="T21" fmla="*/ 12 h 84"/>
              <a:gd name="T22" fmla="*/ 13 w 39"/>
              <a:gd name="T23" fmla="*/ 20 h 84"/>
              <a:gd name="T24" fmla="*/ 13 w 39"/>
              <a:gd name="T25" fmla="*/ 64 h 84"/>
              <a:gd name="T26" fmla="*/ 20 w 39"/>
              <a:gd name="T27" fmla="*/ 72 h 84"/>
              <a:gd name="T28" fmla="*/ 26 w 39"/>
              <a:gd name="T29" fmla="*/ 64 h 84"/>
              <a:gd name="T30" fmla="*/ 26 w 39"/>
              <a:gd name="T31" fmla="*/ 53 h 84"/>
              <a:gd name="T32" fmla="*/ 39 w 39"/>
              <a:gd name="T33"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4">
                <a:moveTo>
                  <a:pt x="39" y="53"/>
                </a:moveTo>
                <a:cubicBezTo>
                  <a:pt x="39" y="64"/>
                  <a:pt x="39" y="64"/>
                  <a:pt x="39" y="64"/>
                </a:cubicBezTo>
                <a:cubicBezTo>
                  <a:pt x="39" y="77"/>
                  <a:pt x="32" y="84"/>
                  <a:pt x="19" y="84"/>
                </a:cubicBezTo>
                <a:cubicBezTo>
                  <a:pt x="6" y="84"/>
                  <a:pt x="0" y="77"/>
                  <a:pt x="0" y="64"/>
                </a:cubicBezTo>
                <a:cubicBezTo>
                  <a:pt x="0" y="21"/>
                  <a:pt x="0" y="21"/>
                  <a:pt x="0" y="21"/>
                </a:cubicBezTo>
                <a:cubicBezTo>
                  <a:pt x="0" y="7"/>
                  <a:pt x="6" y="0"/>
                  <a:pt x="19" y="0"/>
                </a:cubicBezTo>
                <a:cubicBezTo>
                  <a:pt x="32" y="0"/>
                  <a:pt x="39" y="7"/>
                  <a:pt x="39" y="21"/>
                </a:cubicBezTo>
                <a:cubicBezTo>
                  <a:pt x="39" y="29"/>
                  <a:pt x="39" y="29"/>
                  <a:pt x="39" y="29"/>
                </a:cubicBezTo>
                <a:cubicBezTo>
                  <a:pt x="26" y="29"/>
                  <a:pt x="26" y="29"/>
                  <a:pt x="26" y="29"/>
                </a:cubicBezTo>
                <a:cubicBezTo>
                  <a:pt x="26" y="20"/>
                  <a:pt x="26" y="20"/>
                  <a:pt x="26" y="20"/>
                </a:cubicBezTo>
                <a:cubicBezTo>
                  <a:pt x="26" y="14"/>
                  <a:pt x="24" y="12"/>
                  <a:pt x="20" y="12"/>
                </a:cubicBezTo>
                <a:cubicBezTo>
                  <a:pt x="15" y="12"/>
                  <a:pt x="13" y="14"/>
                  <a:pt x="13" y="20"/>
                </a:cubicBezTo>
                <a:cubicBezTo>
                  <a:pt x="13" y="64"/>
                  <a:pt x="13" y="64"/>
                  <a:pt x="13" y="64"/>
                </a:cubicBezTo>
                <a:cubicBezTo>
                  <a:pt x="13" y="70"/>
                  <a:pt x="15" y="72"/>
                  <a:pt x="20" y="72"/>
                </a:cubicBezTo>
                <a:cubicBezTo>
                  <a:pt x="24" y="72"/>
                  <a:pt x="26" y="70"/>
                  <a:pt x="26" y="64"/>
                </a:cubicBezTo>
                <a:cubicBezTo>
                  <a:pt x="26" y="53"/>
                  <a:pt x="26" y="53"/>
                  <a:pt x="26" y="53"/>
                </a:cubicBezTo>
                <a:lnTo>
                  <a:pt x="39" y="53"/>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5"/>
          <p:cNvSpPr>
            <a:spLocks noEditPoints="1"/>
          </p:cNvSpPr>
          <p:nvPr/>
        </p:nvSpPr>
        <p:spPr bwMode="auto">
          <a:xfrm>
            <a:off x="9560040" y="4303203"/>
            <a:ext cx="268288" cy="554038"/>
          </a:xfrm>
          <a:custGeom>
            <a:avLst/>
            <a:gdLst>
              <a:gd name="T0" fmla="*/ 0 w 40"/>
              <a:gd name="T1" fmla="*/ 0 h 82"/>
              <a:gd name="T2" fmla="*/ 20 w 40"/>
              <a:gd name="T3" fmla="*/ 0 h 82"/>
              <a:gd name="T4" fmla="*/ 40 w 40"/>
              <a:gd name="T5" fmla="*/ 20 h 82"/>
              <a:gd name="T6" fmla="*/ 40 w 40"/>
              <a:gd name="T7" fmla="*/ 62 h 82"/>
              <a:gd name="T8" fmla="*/ 20 w 40"/>
              <a:gd name="T9" fmla="*/ 82 h 82"/>
              <a:gd name="T10" fmla="*/ 0 w 40"/>
              <a:gd name="T11" fmla="*/ 82 h 82"/>
              <a:gd name="T12" fmla="*/ 0 w 40"/>
              <a:gd name="T13" fmla="*/ 0 h 82"/>
              <a:gd name="T14" fmla="*/ 13 w 40"/>
              <a:gd name="T15" fmla="*/ 11 h 82"/>
              <a:gd name="T16" fmla="*/ 13 w 40"/>
              <a:gd name="T17" fmla="*/ 70 h 82"/>
              <a:gd name="T18" fmla="*/ 20 w 40"/>
              <a:gd name="T19" fmla="*/ 70 h 82"/>
              <a:gd name="T20" fmla="*/ 27 w 40"/>
              <a:gd name="T21" fmla="*/ 62 h 82"/>
              <a:gd name="T22" fmla="*/ 27 w 40"/>
              <a:gd name="T23" fmla="*/ 19 h 82"/>
              <a:gd name="T24" fmla="*/ 20 w 40"/>
              <a:gd name="T25" fmla="*/ 11 h 82"/>
              <a:gd name="T26" fmla="*/ 13 w 40"/>
              <a:gd name="T27"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82">
                <a:moveTo>
                  <a:pt x="0" y="0"/>
                </a:moveTo>
                <a:cubicBezTo>
                  <a:pt x="20" y="0"/>
                  <a:pt x="20" y="0"/>
                  <a:pt x="20" y="0"/>
                </a:cubicBezTo>
                <a:cubicBezTo>
                  <a:pt x="33" y="0"/>
                  <a:pt x="40" y="7"/>
                  <a:pt x="40" y="20"/>
                </a:cubicBezTo>
                <a:cubicBezTo>
                  <a:pt x="40" y="62"/>
                  <a:pt x="40" y="62"/>
                  <a:pt x="40" y="62"/>
                </a:cubicBezTo>
                <a:cubicBezTo>
                  <a:pt x="40" y="75"/>
                  <a:pt x="33" y="82"/>
                  <a:pt x="20" y="82"/>
                </a:cubicBezTo>
                <a:cubicBezTo>
                  <a:pt x="0" y="82"/>
                  <a:pt x="0" y="82"/>
                  <a:pt x="0" y="82"/>
                </a:cubicBezTo>
                <a:lnTo>
                  <a:pt x="0" y="0"/>
                </a:lnTo>
                <a:close/>
                <a:moveTo>
                  <a:pt x="13" y="11"/>
                </a:moveTo>
                <a:cubicBezTo>
                  <a:pt x="13" y="70"/>
                  <a:pt x="13" y="70"/>
                  <a:pt x="13" y="70"/>
                </a:cubicBezTo>
                <a:cubicBezTo>
                  <a:pt x="20" y="70"/>
                  <a:pt x="20" y="70"/>
                  <a:pt x="20" y="70"/>
                </a:cubicBezTo>
                <a:cubicBezTo>
                  <a:pt x="24" y="70"/>
                  <a:pt x="27" y="68"/>
                  <a:pt x="27" y="62"/>
                </a:cubicBezTo>
                <a:cubicBezTo>
                  <a:pt x="27" y="19"/>
                  <a:pt x="27" y="19"/>
                  <a:pt x="27" y="19"/>
                </a:cubicBezTo>
                <a:cubicBezTo>
                  <a:pt x="27" y="13"/>
                  <a:pt x="24" y="11"/>
                  <a:pt x="20" y="11"/>
                </a:cubicBezTo>
                <a:lnTo>
                  <a:pt x="13" y="11"/>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8" name="Rectangle 17"/>
          <p:cNvSpPr/>
          <p:nvPr/>
        </p:nvSpPr>
        <p:spPr>
          <a:xfrm>
            <a:off x="3510454" y="2295289"/>
            <a:ext cx="2065287" cy="1323439"/>
          </a:xfrm>
          <a:prstGeom prst="rect">
            <a:avLst/>
          </a:prstGeom>
        </p:spPr>
        <p:txBody>
          <a:bodyPr wrap="square">
            <a:spAutoFit/>
          </a:bodyPr>
          <a:lstStyle/>
          <a:p>
            <a:pPr algn="ct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cây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mạ</a:t>
            </a:r>
            <a:r>
              <a:rPr lang="en-US" sz="4000" dirty="0" smtClean="0">
                <a:latin typeface="Times New Roman" pitchFamily="18" charset="0"/>
                <a:cs typeface="Times New Roman" pitchFamily="18" charset="0"/>
              </a:rPr>
              <a:t> non</a:t>
            </a:r>
            <a:endParaRPr lang="vi-VN" sz="4000" dirty="0">
              <a:latin typeface="Times New Roman" pitchFamily="18" charset="0"/>
              <a:cs typeface="Times New Roman" pitchFamily="18" charset="0"/>
            </a:endParaRPr>
          </a:p>
        </p:txBody>
      </p:sp>
      <p:sp>
        <p:nvSpPr>
          <p:cNvPr id="20" name="Rectangle 19"/>
          <p:cNvSpPr/>
          <p:nvPr/>
        </p:nvSpPr>
        <p:spPr>
          <a:xfrm>
            <a:off x="6153802" y="3062544"/>
            <a:ext cx="2065287" cy="1323439"/>
          </a:xfrm>
          <a:prstGeom prst="rect">
            <a:avLst/>
          </a:prstGeom>
        </p:spPr>
        <p:txBody>
          <a:bodyPr wrap="square">
            <a:spAutoFit/>
          </a:bodyPr>
          <a:lstStyle/>
          <a:p>
            <a:pPr algn="ct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lúa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nếp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chín</a:t>
            </a:r>
            <a:endParaRPr lang="vi-VN" sz="4000" dirty="0">
              <a:latin typeface="Times New Roman" pitchFamily="18" charset="0"/>
              <a:cs typeface="Times New Roman" pitchFamily="18" charset="0"/>
            </a:endParaRPr>
          </a:p>
        </p:txBody>
      </p:sp>
      <p:sp>
        <p:nvSpPr>
          <p:cNvPr id="23" name="Rectangle 22"/>
          <p:cNvSpPr/>
          <p:nvPr/>
        </p:nvSpPr>
        <p:spPr>
          <a:xfrm>
            <a:off x="8628992" y="2305800"/>
            <a:ext cx="2065287" cy="1323439"/>
          </a:xfrm>
          <a:prstGeom prst="rect">
            <a:avLst/>
          </a:prstGeom>
        </p:spPr>
        <p:txBody>
          <a:bodyPr wrap="square">
            <a:spAutoFit/>
          </a:bodyPr>
          <a:lstStyle/>
          <a:p>
            <a:pPr algn="ct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lúa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tẻ</a:t>
            </a:r>
            <a:r>
              <a:rPr lang="en-US" sz="4000" dirty="0" smtClean="0">
                <a:latin typeface="Times New Roman" pitchFamily="18" charset="0"/>
                <a:cs typeface="Times New Roman" pitchFamily="18" charset="0"/>
              </a:rPr>
              <a:t> non</a:t>
            </a:r>
            <a:endParaRPr lang="vi-VN" sz="40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strVal val="#ppt_w*0.70"/>
                                          </p:val>
                                        </p:tav>
                                        <p:tav tm="100000">
                                          <p:val>
                                            <p:strVal val="#ppt_w"/>
                                          </p:val>
                                        </p:tav>
                                      </p:tavLst>
                                    </p:anim>
                                    <p:anim calcmode="lin" valueType="num">
                                      <p:cBhvr>
                                        <p:cTn id="25" dur="1000" fill="hold"/>
                                        <p:tgtEl>
                                          <p:spTgt spid="22"/>
                                        </p:tgtEl>
                                        <p:attrNameLst>
                                          <p:attrName>ppt_h</p:attrName>
                                        </p:attrNameLst>
                                      </p:cBhvr>
                                      <p:tavLst>
                                        <p:tav tm="0">
                                          <p:val>
                                            <p:strVal val="#ppt_h"/>
                                          </p:val>
                                        </p:tav>
                                        <p:tav tm="100000">
                                          <p:val>
                                            <p:strVal val="#ppt_h"/>
                                          </p:val>
                                        </p:tav>
                                      </p:tavLst>
                                    </p:anim>
                                    <p:animEffect transition="in" filter="fade">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strVal val="#ppt_w*0.7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animEffect transition="in" filter="fade">
                                      <p:cBhvr>
                                        <p:cTn id="38" dur="1000"/>
                                        <p:tgtEl>
                                          <p:spTgt spid="18"/>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0.70"/>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strVal val="#ppt_w*0.70"/>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trips(down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0.70"/>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strVal val="#ppt_w*0.70"/>
                                          </p:val>
                                        </p:tav>
                                        <p:tav tm="100000">
                                          <p:val>
                                            <p:strVal val="#ppt_w"/>
                                          </p:val>
                                        </p:tav>
                                      </p:tavLst>
                                    </p:anim>
                                    <p:anim calcmode="lin" valueType="num">
                                      <p:cBhvr>
                                        <p:cTn id="69" dur="1000" fill="hold"/>
                                        <p:tgtEl>
                                          <p:spTgt spid="20"/>
                                        </p:tgtEl>
                                        <p:attrNameLst>
                                          <p:attrName>ppt_h</p:attrName>
                                        </p:attrNameLst>
                                      </p:cBhvr>
                                      <p:tavLst>
                                        <p:tav tm="0">
                                          <p:val>
                                            <p:strVal val="#ppt_h"/>
                                          </p:val>
                                        </p:tav>
                                        <p:tav tm="100000">
                                          <p:val>
                                            <p:strVal val="#ppt_h"/>
                                          </p:val>
                                        </p:tav>
                                      </p:tavLst>
                                    </p:anim>
                                    <p:animEffect transition="in" filter="fade">
                                      <p:cBhvr>
                                        <p:cTn id="70" dur="1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strips(downLeft)">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1000" fill="hold"/>
                                        <p:tgtEl>
                                          <p:spTgt spid="17"/>
                                        </p:tgtEl>
                                        <p:attrNameLst>
                                          <p:attrName>ppt_w</p:attrName>
                                        </p:attrNameLst>
                                      </p:cBhvr>
                                      <p:tavLst>
                                        <p:tav tm="0">
                                          <p:val>
                                            <p:strVal val="#ppt_w*0.70"/>
                                          </p:val>
                                        </p:tav>
                                        <p:tav tm="100000">
                                          <p:val>
                                            <p:strVal val="#ppt_w"/>
                                          </p:val>
                                        </p:tav>
                                      </p:tavLst>
                                    </p:anim>
                                    <p:anim calcmode="lin" valueType="num">
                                      <p:cBhvr>
                                        <p:cTn id="81" dur="1000" fill="hold"/>
                                        <p:tgtEl>
                                          <p:spTgt spid="17"/>
                                        </p:tgtEl>
                                        <p:attrNameLst>
                                          <p:attrName>ppt_h</p:attrName>
                                        </p:attrNameLst>
                                      </p:cBhvr>
                                      <p:tavLst>
                                        <p:tav tm="0">
                                          <p:val>
                                            <p:strVal val="#ppt_h"/>
                                          </p:val>
                                        </p:tav>
                                        <p:tav tm="100000">
                                          <p:val>
                                            <p:strVal val="#ppt_h"/>
                                          </p:val>
                                        </p:tav>
                                      </p:tavLst>
                                    </p:anim>
                                    <p:animEffect transition="in" filter="fade">
                                      <p:cBhvr>
                                        <p:cTn id="82" dur="1000"/>
                                        <p:tgtEl>
                                          <p:spTgt spid="17"/>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strVal val="#ppt_w*0.70"/>
                                          </p:val>
                                        </p:tav>
                                        <p:tav tm="100000">
                                          <p:val>
                                            <p:strVal val="#ppt_w"/>
                                          </p:val>
                                        </p:tav>
                                      </p:tavLst>
                                    </p:anim>
                                    <p:anim calcmode="lin" valueType="num">
                                      <p:cBhvr>
                                        <p:cTn id="86" dur="1000" fill="hold"/>
                                        <p:tgtEl>
                                          <p:spTgt spid="11"/>
                                        </p:tgtEl>
                                        <p:attrNameLst>
                                          <p:attrName>ppt_h</p:attrName>
                                        </p:attrNameLst>
                                      </p:cBhvr>
                                      <p:tavLst>
                                        <p:tav tm="0">
                                          <p:val>
                                            <p:strVal val="#ppt_h"/>
                                          </p:val>
                                        </p:tav>
                                        <p:tav tm="100000">
                                          <p:val>
                                            <p:strVal val="#ppt_h"/>
                                          </p:val>
                                        </p:tav>
                                      </p:tavLst>
                                    </p:anim>
                                    <p:animEffect transition="in" filter="fade">
                                      <p:cBhvr>
                                        <p:cTn id="87" dur="1000"/>
                                        <p:tgtEl>
                                          <p:spTgt spid="11"/>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strVal val="#ppt_w*0.70"/>
                                          </p:val>
                                        </p:tav>
                                        <p:tav tm="100000">
                                          <p:val>
                                            <p:strVal val="#ppt_w"/>
                                          </p:val>
                                        </p:tav>
                                      </p:tavLst>
                                    </p:anim>
                                    <p:anim calcmode="lin" valueType="num">
                                      <p:cBhvr>
                                        <p:cTn id="91" dur="1000" fill="hold"/>
                                        <p:tgtEl>
                                          <p:spTgt spid="23"/>
                                        </p:tgtEl>
                                        <p:attrNameLst>
                                          <p:attrName>ppt_h</p:attrName>
                                        </p:attrNameLst>
                                      </p:cBhvr>
                                      <p:tavLst>
                                        <p:tav tm="0">
                                          <p:val>
                                            <p:strVal val="#ppt_h"/>
                                          </p:val>
                                        </p:tav>
                                        <p:tav tm="100000">
                                          <p:val>
                                            <p:strVal val="#ppt_h"/>
                                          </p:val>
                                        </p:tav>
                                      </p:tavLst>
                                    </p:anim>
                                    <p:animEffect transition="in" filter="fade">
                                      <p:cBhvr>
                                        <p:cTn id="92" dur="10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8" presetClass="emph" presetSubtype="0" fill="hold" grpId="2" nodeType="clickEffect">
                                  <p:stCondLst>
                                    <p:cond delay="0"/>
                                  </p:stCondLst>
                                  <p:childTnLst>
                                    <p:animRot by="21600000">
                                      <p:cBhvr>
                                        <p:cTn id="96"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1"/>
      <p:bldP spid="22" grpId="2"/>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2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5754415" y="886896"/>
            <a:ext cx="5565230" cy="5078313"/>
          </a:xfrm>
          <a:prstGeom prst="rect">
            <a:avLst/>
          </a:prstGeom>
        </p:spPr>
        <p:txBody>
          <a:bodyPr wrap="square">
            <a:spAutoFit/>
          </a:bodyPr>
          <a:lstStyle/>
          <a:p>
            <a:pPr algn="just"/>
            <a:r>
              <a:rPr lang="en-US" sz="3600" i="1" dirty="0" smtClean="0">
                <a:latin typeface="Times New Roman" pitchFamily="18" charset="0"/>
                <a:cs typeface="Times New Roman" pitchFamily="18" charset="0"/>
              </a:rPr>
              <a:t>“</a:t>
            </a:r>
            <a:r>
              <a:rPr lang="vi-VN" sz="3600" i="1" dirty="0" smtClean="0">
                <a:latin typeface="Times New Roman" pitchFamily="18" charset="0"/>
                <a:cs typeface="Times New Roman" pitchFamily="18" charset="0"/>
              </a:rPr>
              <a:t> </a:t>
            </a:r>
            <a:r>
              <a:rPr lang="en-US" sz="3600" i="1" dirty="0" smtClean="0">
                <a:latin typeface="Times New Roman" pitchFamily="18" charset="0"/>
                <a:cs typeface="Times New Roman" pitchFamily="18" charset="0"/>
              </a:rPr>
              <a:t>…</a:t>
            </a:r>
            <a:r>
              <a:rPr lang="vi-VN" sz="3600" i="1" dirty="0" smtClean="0">
                <a:latin typeface="Times New Roman" pitchFamily="18" charset="0"/>
                <a:cs typeface="Times New Roman" pitchFamily="18" charset="0"/>
              </a:rPr>
              <a:t>Đợi đến lúc vừa nhất, mà chỉ riêng những người chuyên môn / mới định được, người ta gặt mang về</a:t>
            </a:r>
            <a:r>
              <a:rPr lang="en-US" sz="3600" i="1" dirty="0" smtClean="0">
                <a:latin typeface="Times New Roman" pitchFamily="18" charset="0"/>
                <a:cs typeface="Times New Roman" pitchFamily="18" charset="0"/>
              </a:rPr>
              <a:t>. </a:t>
            </a:r>
            <a:r>
              <a:rPr lang="vi-VN" sz="3600" i="1" dirty="0" smtClean="0">
                <a:latin typeface="Times New Roman" pitchFamily="18" charset="0"/>
                <a:cs typeface="Times New Roman" pitchFamily="18" charset="0"/>
              </a:rPr>
              <a:t>Rồi đến một loạt cách chế biến, những cách thức làm, truyền tự đời này sang đời khác, một sự bí mật trân trọng và khe khắt giữ gìn,</a:t>
            </a:r>
            <a:r>
              <a:rPr lang="en-US" sz="3600" i="1" dirty="0" smtClean="0">
                <a:latin typeface="Times New Roman" pitchFamily="18" charset="0"/>
                <a:cs typeface="Times New Roman" pitchFamily="18" charset="0"/>
              </a:rPr>
              <a:t>…”</a:t>
            </a:r>
            <a:endParaRPr lang="vi-VN" sz="3600" i="1" dirty="0">
              <a:latin typeface="Times New Roman" pitchFamily="18" charset="0"/>
              <a:cs typeface="Times New Roman" pitchFamily="18" charset="0"/>
            </a:endParaRPr>
          </a:p>
        </p:txBody>
      </p:sp>
      <p:pic>
        <p:nvPicPr>
          <p:cNvPr id="110595" name="Picture 3"/>
          <p:cNvPicPr>
            <a:picLocks noChangeAspect="1" noChangeArrowheads="1"/>
          </p:cNvPicPr>
          <p:nvPr/>
        </p:nvPicPr>
        <p:blipFill>
          <a:blip r:embed="rId3"/>
          <a:srcRect l="42799" t="35862" r="42094" b="38759"/>
          <a:stretch>
            <a:fillRect/>
          </a:stretch>
        </p:blipFill>
        <p:spPr bwMode="auto">
          <a:xfrm>
            <a:off x="756745" y="1158990"/>
            <a:ext cx="4729654" cy="446930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amond(in)">
                                      <p:cBhvr>
                                        <p:cTn id="7" dur="2000"/>
                                        <p:tgtEl>
                                          <p:spTgt spid="11059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5675589" y="902662"/>
            <a:ext cx="5738652" cy="5078313"/>
          </a:xfrm>
          <a:prstGeom prst="rect">
            <a:avLst/>
          </a:prstGeom>
        </p:spPr>
        <p:txBody>
          <a:bodyPr wrap="square">
            <a:spAutoFit/>
          </a:bodyPr>
          <a:lstStyle/>
          <a:p>
            <a:pPr algn="just"/>
            <a:r>
              <a:rPr lang="en-US" sz="3600" i="1" dirty="0" smtClean="0">
                <a:latin typeface="+mj-lt"/>
              </a:rPr>
              <a:t>“</a:t>
            </a:r>
            <a:r>
              <a:rPr lang="en-US" sz="3600" i="1" dirty="0" smtClean="0">
                <a:latin typeface="Times New Roman" pitchFamily="18" charset="0"/>
                <a:cs typeface="Times New Roman" pitchFamily="18" charset="0"/>
              </a:rPr>
              <a:t>…C</a:t>
            </a:r>
            <a:r>
              <a:rPr lang="vi-VN" sz="3600" i="1" dirty="0" smtClean="0">
                <a:latin typeface="+mj-lt"/>
              </a:rPr>
              <a:t>ác </a:t>
            </a:r>
            <a:r>
              <a:rPr lang="vi-VN" sz="3600" b="1" i="1" dirty="0" smtClean="0">
                <a:latin typeface="+mj-lt"/>
              </a:rPr>
              <a:t>cô gái Vòng </a:t>
            </a:r>
            <a:r>
              <a:rPr lang="vi-VN" sz="3600" i="1" dirty="0" smtClean="0">
                <a:latin typeface="+mj-lt"/>
              </a:rPr>
              <a:t>làm ra thứ cốm dẻo và thơm ấy</a:t>
            </a:r>
            <a:r>
              <a:rPr lang="en-US" sz="3600" i="1" dirty="0" smtClean="0">
                <a:latin typeface="+mj-lt"/>
              </a:rPr>
              <a:t>… </a:t>
            </a:r>
            <a:r>
              <a:rPr lang="en-US" sz="3600" i="1" dirty="0" smtClean="0">
                <a:latin typeface="Times New Roman" pitchFamily="18" charset="0"/>
                <a:cs typeface="Times New Roman" pitchFamily="18" charset="0"/>
              </a:rPr>
              <a:t>C</a:t>
            </a:r>
            <a:r>
              <a:rPr lang="vi-VN" sz="3600" i="1" dirty="0" smtClean="0">
                <a:latin typeface="+mj-lt"/>
              </a:rPr>
              <a:t>ác người </a:t>
            </a:r>
            <a:r>
              <a:rPr lang="en-US" sz="3600" i="1" dirty="0" err="1" smtClean="0">
                <a:latin typeface="Times New Roman" pitchFamily="18" charset="0"/>
                <a:cs typeface="Times New Roman" pitchFamily="18" charset="0"/>
              </a:rPr>
              <a:t>của</a:t>
            </a:r>
            <a:r>
              <a:rPr lang="vi-VN" sz="3600" i="1" dirty="0" smtClean="0">
                <a:latin typeface="+mj-lt"/>
              </a:rPr>
              <a:t> Hà Nội 36 phố phường vẫn thường ngóng trông </a:t>
            </a:r>
            <a:r>
              <a:rPr lang="vi-VN" sz="3600" b="1" i="1" dirty="0" smtClean="0">
                <a:latin typeface="+mj-lt"/>
              </a:rPr>
              <a:t>cô hàng cốm xinh xinh, áo quần gọn ghẽ</a:t>
            </a:r>
            <a:r>
              <a:rPr lang="vi-VN" sz="3600" i="1" dirty="0" smtClean="0">
                <a:latin typeface="+mj-lt"/>
              </a:rPr>
              <a:t>, với cái dấu hiệu đặc biệt là cái </a:t>
            </a:r>
            <a:r>
              <a:rPr lang="vi-VN" sz="3600" b="1" i="1" dirty="0" smtClean="0">
                <a:latin typeface="+mj-lt"/>
              </a:rPr>
              <a:t>đòn gánh hai đầu cong vút</a:t>
            </a:r>
            <a:r>
              <a:rPr lang="vi-VN" sz="3600" i="1" dirty="0" smtClean="0">
                <a:latin typeface="+mj-lt"/>
              </a:rPr>
              <a:t> lên như chiếc thuyền rồng ...</a:t>
            </a:r>
            <a:r>
              <a:rPr lang="en-US" sz="3600" i="1" dirty="0" smtClean="0">
                <a:latin typeface="+mj-lt"/>
              </a:rPr>
              <a:t>”</a:t>
            </a:r>
            <a:endParaRPr lang="vi-VN" sz="3600" i="1" dirty="0">
              <a:latin typeface="+mj-lt"/>
              <a:cs typeface="Times New Roman" pitchFamily="18" charset="0"/>
            </a:endParaRPr>
          </a:p>
        </p:txBody>
      </p:sp>
      <p:pic>
        <p:nvPicPr>
          <p:cNvPr id="110594" name="Picture 2"/>
          <p:cNvPicPr>
            <a:picLocks noChangeAspect="1" noChangeArrowheads="1"/>
          </p:cNvPicPr>
          <p:nvPr/>
        </p:nvPicPr>
        <p:blipFill>
          <a:blip r:embed="rId3"/>
          <a:srcRect l="19241" t="27402" r="59138" b="36368"/>
          <a:stretch>
            <a:fillRect/>
          </a:stretch>
        </p:blipFill>
        <p:spPr bwMode="auto">
          <a:xfrm>
            <a:off x="788275" y="1261241"/>
            <a:ext cx="4532706" cy="427245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1000" fill="hold"/>
                                        <p:tgtEl>
                                          <p:spTgt spid="110594"/>
                                        </p:tgtEl>
                                        <p:attrNameLst>
                                          <p:attrName>ppt_w</p:attrName>
                                        </p:attrNameLst>
                                      </p:cBhvr>
                                      <p:tavLst>
                                        <p:tav tm="0">
                                          <p:val>
                                            <p:strVal val="#ppt_w*0.70"/>
                                          </p:val>
                                        </p:tav>
                                        <p:tav tm="100000">
                                          <p:val>
                                            <p:strVal val="#ppt_w"/>
                                          </p:val>
                                        </p:tav>
                                      </p:tavLst>
                                    </p:anim>
                                    <p:anim calcmode="lin" valueType="num">
                                      <p:cBhvr>
                                        <p:cTn id="8" dur="1000" fill="hold"/>
                                        <p:tgtEl>
                                          <p:spTgt spid="110594"/>
                                        </p:tgtEl>
                                        <p:attrNameLst>
                                          <p:attrName>ppt_h</p:attrName>
                                        </p:attrNameLst>
                                      </p:cBhvr>
                                      <p:tavLst>
                                        <p:tav tm="0">
                                          <p:val>
                                            <p:strVal val="#ppt_h"/>
                                          </p:val>
                                        </p:tav>
                                        <p:tav tm="100000">
                                          <p:val>
                                            <p:strVal val="#ppt_h"/>
                                          </p:val>
                                        </p:tav>
                                      </p:tavLst>
                                    </p:anim>
                                    <p:animEffect transition="in" filter="fade">
                                      <p:cBhvr>
                                        <p:cTn id="9" dur="1000"/>
                                        <p:tgtEl>
                                          <p:spTgt spid="1105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43090" y="2988695"/>
            <a:ext cx="1833751" cy="769441"/>
          </a:xfrm>
          <a:prstGeom prst="rect">
            <a:avLst/>
          </a:prstGeom>
          <a:noFill/>
        </p:spPr>
        <p:txBody>
          <a:bodyPr wrap="square" rtlCol="0">
            <a:spAutoFit/>
          </a:bodyPr>
          <a:lstStyle/>
          <a:p>
            <a:pPr algn="ct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Xôi</a:t>
            </a:r>
            <a:endParaRPr lang="en-US" sz="4400" b="1" i="1" dirty="0">
              <a:solidFill>
                <a:srgbClr val="0070C0"/>
              </a:solidFill>
              <a:effectLst>
                <a:glow rad="63500">
                  <a:schemeClr val="accent4">
                    <a:satMod val="175000"/>
                    <a:alpha val="40000"/>
                  </a:schemeClr>
                </a:glow>
              </a:effectLst>
              <a:latin typeface="Times New Roman" pitchFamily="18" charset="0"/>
              <a:cs typeface="Times New Roman" pitchFamily="18" charset="0"/>
            </a:endParaRPr>
          </a:p>
        </p:txBody>
      </p:sp>
      <p:sp>
        <p:nvSpPr>
          <p:cNvPr id="83970" name="AutoShape 2" descr="Káº¿t quáº£ hÃ¬nh áº£nh cho xÃ´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recipe1742-635695565410737062.jpg"/>
          <p:cNvPicPr>
            <a:picLocks noChangeAspect="1"/>
          </p:cNvPicPr>
          <p:nvPr/>
        </p:nvPicPr>
        <p:blipFill>
          <a:blip r:embed="rId2"/>
          <a:stretch>
            <a:fillRect/>
          </a:stretch>
        </p:blipFill>
        <p:spPr>
          <a:xfrm>
            <a:off x="662152" y="574784"/>
            <a:ext cx="8923282" cy="557705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5675589" y="1832840"/>
            <a:ext cx="5738652" cy="1200329"/>
          </a:xfrm>
          <a:prstGeom prst="rect">
            <a:avLst/>
          </a:prstGeom>
        </p:spPr>
        <p:txBody>
          <a:bodyPr wrap="square">
            <a:spAutoFit/>
          </a:bodyPr>
          <a:lstStyle/>
          <a:p>
            <a:pPr algn="just"/>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cốm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lịch</a:t>
            </a:r>
            <a:endParaRPr lang="vi-VN" sz="3600" dirty="0">
              <a:latin typeface="Times New Roman" pitchFamily="18" charset="0"/>
              <a:cs typeface="Times New Roman" pitchFamily="18" charset="0"/>
            </a:endParaRPr>
          </a:p>
        </p:txBody>
      </p:sp>
      <p:pic>
        <p:nvPicPr>
          <p:cNvPr id="110594" name="Picture 2"/>
          <p:cNvPicPr>
            <a:picLocks noChangeAspect="1" noChangeArrowheads="1"/>
          </p:cNvPicPr>
          <p:nvPr/>
        </p:nvPicPr>
        <p:blipFill>
          <a:blip r:embed="rId3"/>
          <a:srcRect l="19241" t="27402" r="59138" b="36368"/>
          <a:stretch>
            <a:fillRect/>
          </a:stretch>
        </p:blipFill>
        <p:spPr bwMode="auto">
          <a:xfrm>
            <a:off x="788275" y="1261241"/>
            <a:ext cx="4532706" cy="4272455"/>
          </a:xfrm>
          <a:prstGeom prst="rect">
            <a:avLst/>
          </a:prstGeom>
          <a:noFill/>
          <a:ln w="9525">
            <a:noFill/>
            <a:miter lim="800000"/>
            <a:headEnd/>
            <a:tailEnd/>
          </a:ln>
          <a:effectLst/>
        </p:spPr>
      </p:pic>
      <p:sp>
        <p:nvSpPr>
          <p:cNvPr id="5" name="Rectangle 4"/>
          <p:cNvSpPr/>
          <p:nvPr/>
        </p:nvSpPr>
        <p:spPr>
          <a:xfrm>
            <a:off x="5764925" y="3451427"/>
            <a:ext cx="5738652" cy="1200329"/>
          </a:xfrm>
          <a:prstGeom prst="rect">
            <a:avLst/>
          </a:prstGeom>
        </p:spPr>
        <p:txBody>
          <a:bodyPr wrap="square">
            <a:spAutoFit/>
          </a:bodyPr>
          <a:lstStyle/>
          <a:p>
            <a:pPr algn="just"/>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Cốm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đẹp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hóa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Nội</a:t>
            </a:r>
            <a:endParaRPr lang="vi-VN" sz="36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1000" fill="hold"/>
                                        <p:tgtEl>
                                          <p:spTgt spid="110594"/>
                                        </p:tgtEl>
                                        <p:attrNameLst>
                                          <p:attrName>ppt_w</p:attrName>
                                        </p:attrNameLst>
                                      </p:cBhvr>
                                      <p:tavLst>
                                        <p:tav tm="0">
                                          <p:val>
                                            <p:strVal val="#ppt_w*0.70"/>
                                          </p:val>
                                        </p:tav>
                                        <p:tav tm="100000">
                                          <p:val>
                                            <p:strVal val="#ppt_w"/>
                                          </p:val>
                                        </p:tav>
                                      </p:tavLst>
                                    </p:anim>
                                    <p:anim calcmode="lin" valueType="num">
                                      <p:cBhvr>
                                        <p:cTn id="8" dur="1000" fill="hold"/>
                                        <p:tgtEl>
                                          <p:spTgt spid="110594"/>
                                        </p:tgtEl>
                                        <p:attrNameLst>
                                          <p:attrName>ppt_h</p:attrName>
                                        </p:attrNameLst>
                                      </p:cBhvr>
                                      <p:tavLst>
                                        <p:tav tm="0">
                                          <p:val>
                                            <p:strVal val="#ppt_h"/>
                                          </p:val>
                                        </p:tav>
                                        <p:tav tm="100000">
                                          <p:val>
                                            <p:strVal val="#ppt_h"/>
                                          </p:val>
                                        </p:tav>
                                      </p:tavLst>
                                    </p:anim>
                                    <p:animEffect transition="in" filter="fade">
                                      <p:cBhvr>
                                        <p:cTn id="9" dur="1000"/>
                                        <p:tgtEl>
                                          <p:spTgt spid="1105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l="17483" t="15080" r="34620" b="21287"/>
          <a:stretch>
            <a:fillRect/>
          </a:stretch>
        </p:blipFill>
        <p:spPr bwMode="auto">
          <a:xfrm>
            <a:off x="425666" y="378372"/>
            <a:ext cx="11303877" cy="612642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angcom1[1]"/>
          <p:cNvPicPr>
            <a:picLocks noChangeAspect="1" noChangeArrowheads="1"/>
          </p:cNvPicPr>
          <p:nvPr/>
        </p:nvPicPr>
        <p:blipFill>
          <a:blip r:embed="rId2"/>
          <a:srcRect/>
          <a:stretch>
            <a:fillRect/>
          </a:stretch>
        </p:blipFill>
        <p:spPr bwMode="auto">
          <a:xfrm>
            <a:off x="3657600" y="-1"/>
            <a:ext cx="4130566" cy="2323443"/>
          </a:xfrm>
          <a:prstGeom prst="rect">
            <a:avLst/>
          </a:prstGeom>
          <a:noFill/>
          <a:ln w="9525">
            <a:noFill/>
            <a:miter lim="800000"/>
            <a:headEnd/>
            <a:tailEnd/>
          </a:ln>
        </p:spPr>
      </p:pic>
      <p:pic>
        <p:nvPicPr>
          <p:cNvPr id="10245" name="Picture 5" descr="comlangvong[1]"/>
          <p:cNvPicPr>
            <a:picLocks noChangeAspect="1" noChangeArrowheads="1"/>
          </p:cNvPicPr>
          <p:nvPr/>
        </p:nvPicPr>
        <p:blipFill>
          <a:blip r:embed="rId3"/>
          <a:srcRect/>
          <a:stretch>
            <a:fillRect/>
          </a:stretch>
        </p:blipFill>
        <p:spPr bwMode="auto">
          <a:xfrm>
            <a:off x="7924800" y="76200"/>
            <a:ext cx="4165600" cy="2286000"/>
          </a:xfrm>
          <a:prstGeom prst="rect">
            <a:avLst/>
          </a:prstGeom>
          <a:noFill/>
          <a:ln w="9525">
            <a:noFill/>
            <a:miter lim="800000"/>
            <a:headEnd/>
            <a:tailEnd/>
          </a:ln>
        </p:spPr>
      </p:pic>
      <p:pic>
        <p:nvPicPr>
          <p:cNvPr id="10246" name="Picture 6" descr="com_medium[1]"/>
          <p:cNvPicPr>
            <a:picLocks noChangeAspect="1" noChangeArrowheads="1"/>
          </p:cNvPicPr>
          <p:nvPr/>
        </p:nvPicPr>
        <p:blipFill>
          <a:blip r:embed="rId4"/>
          <a:srcRect/>
          <a:stretch>
            <a:fillRect/>
          </a:stretch>
        </p:blipFill>
        <p:spPr bwMode="auto">
          <a:xfrm>
            <a:off x="0" y="2388475"/>
            <a:ext cx="3641834" cy="2107061"/>
          </a:xfrm>
          <a:prstGeom prst="rect">
            <a:avLst/>
          </a:prstGeom>
          <a:noFill/>
          <a:ln w="9525">
            <a:noFill/>
            <a:miter lim="800000"/>
            <a:headEnd/>
            <a:tailEnd/>
          </a:ln>
        </p:spPr>
      </p:pic>
      <p:pic>
        <p:nvPicPr>
          <p:cNvPr id="10247" name="Picture 7" descr="2007"/>
          <p:cNvPicPr>
            <a:picLocks noChangeAspect="1" noChangeArrowheads="1"/>
          </p:cNvPicPr>
          <p:nvPr/>
        </p:nvPicPr>
        <p:blipFill>
          <a:blip r:embed="rId5"/>
          <a:srcRect/>
          <a:stretch>
            <a:fillRect/>
          </a:stretch>
        </p:blipFill>
        <p:spPr bwMode="auto">
          <a:xfrm>
            <a:off x="3759200" y="2514600"/>
            <a:ext cx="4064000" cy="2057400"/>
          </a:xfrm>
          <a:prstGeom prst="rect">
            <a:avLst/>
          </a:prstGeom>
          <a:noFill/>
          <a:ln w="9525">
            <a:noFill/>
            <a:miter lim="800000"/>
            <a:headEnd/>
            <a:tailEnd/>
          </a:ln>
        </p:spPr>
      </p:pic>
      <p:pic>
        <p:nvPicPr>
          <p:cNvPr id="10248" name="Picture 8" descr="2007091314154644620913_T[1]"/>
          <p:cNvPicPr>
            <a:picLocks noChangeAspect="1" noChangeArrowheads="1"/>
          </p:cNvPicPr>
          <p:nvPr/>
        </p:nvPicPr>
        <p:blipFill>
          <a:blip r:embed="rId6"/>
          <a:srcRect/>
          <a:stretch>
            <a:fillRect/>
          </a:stretch>
        </p:blipFill>
        <p:spPr bwMode="auto">
          <a:xfrm>
            <a:off x="7924800" y="2514600"/>
            <a:ext cx="4038600" cy="2095500"/>
          </a:xfrm>
          <a:prstGeom prst="rect">
            <a:avLst/>
          </a:prstGeom>
          <a:noFill/>
          <a:ln w="9525">
            <a:noFill/>
            <a:miter lim="800000"/>
            <a:headEnd/>
            <a:tailEnd/>
          </a:ln>
        </p:spPr>
      </p:pic>
      <p:pic>
        <p:nvPicPr>
          <p:cNvPr id="10249" name="Picture 9" descr="a2[1]"/>
          <p:cNvPicPr>
            <a:picLocks noChangeAspect="1" noChangeArrowheads="1"/>
          </p:cNvPicPr>
          <p:nvPr/>
        </p:nvPicPr>
        <p:blipFill>
          <a:blip r:embed="rId7"/>
          <a:srcRect/>
          <a:stretch>
            <a:fillRect/>
          </a:stretch>
        </p:blipFill>
        <p:spPr bwMode="auto">
          <a:xfrm>
            <a:off x="7924800" y="4800600"/>
            <a:ext cx="4267200" cy="2057400"/>
          </a:xfrm>
          <a:prstGeom prst="rect">
            <a:avLst/>
          </a:prstGeom>
          <a:noFill/>
          <a:ln w="9525">
            <a:noFill/>
            <a:miter lim="800000"/>
            <a:headEnd/>
            <a:tailEnd/>
          </a:ln>
        </p:spPr>
      </p:pic>
      <p:pic>
        <p:nvPicPr>
          <p:cNvPr id="10250" name="Picture 10" descr="langcom2[1]"/>
          <p:cNvPicPr>
            <a:picLocks noChangeAspect="1" noChangeArrowheads="1"/>
          </p:cNvPicPr>
          <p:nvPr/>
        </p:nvPicPr>
        <p:blipFill>
          <a:blip r:embed="rId8"/>
          <a:srcRect/>
          <a:stretch>
            <a:fillRect/>
          </a:stretch>
        </p:blipFill>
        <p:spPr bwMode="auto">
          <a:xfrm>
            <a:off x="-28611" y="-1"/>
            <a:ext cx="3703144" cy="2380593"/>
          </a:xfrm>
          <a:prstGeom prst="rect">
            <a:avLst/>
          </a:prstGeom>
          <a:noFill/>
          <a:ln w="9525">
            <a:noFill/>
            <a:miter lim="800000"/>
            <a:headEnd/>
            <a:tailEnd/>
          </a:ln>
        </p:spPr>
      </p:pic>
      <p:pic>
        <p:nvPicPr>
          <p:cNvPr id="10251" name="Picture 11" descr="b5[1]"/>
          <p:cNvPicPr>
            <a:picLocks noChangeAspect="1" noChangeArrowheads="1"/>
          </p:cNvPicPr>
          <p:nvPr/>
        </p:nvPicPr>
        <p:blipFill>
          <a:blip r:embed="rId9"/>
          <a:srcRect/>
          <a:stretch>
            <a:fillRect/>
          </a:stretch>
        </p:blipFill>
        <p:spPr bwMode="auto">
          <a:xfrm>
            <a:off x="0" y="4524703"/>
            <a:ext cx="3704897" cy="2333297"/>
          </a:xfrm>
          <a:prstGeom prst="rect">
            <a:avLst/>
          </a:prstGeom>
          <a:noFill/>
          <a:ln w="9525">
            <a:noFill/>
            <a:miter lim="800000"/>
            <a:headEnd/>
            <a:tailEnd/>
          </a:ln>
        </p:spPr>
      </p:pic>
      <p:pic>
        <p:nvPicPr>
          <p:cNvPr id="10252" name="Picture 12" descr="images752505_comLangVong1[1]"/>
          <p:cNvPicPr>
            <a:picLocks noChangeAspect="1" noChangeArrowheads="1"/>
          </p:cNvPicPr>
          <p:nvPr/>
        </p:nvPicPr>
        <p:blipFill>
          <a:blip r:embed="rId10"/>
          <a:srcRect/>
          <a:stretch>
            <a:fillRect/>
          </a:stretch>
        </p:blipFill>
        <p:spPr bwMode="auto">
          <a:xfrm>
            <a:off x="3759200" y="4724400"/>
            <a:ext cx="3962400" cy="2133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plus(in)">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plus(in)">
                                      <p:cBhvr>
                                        <p:cTn id="12" dur="20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plus(in)">
                                      <p:cBhvr>
                                        <p:cTn id="17" dur="20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plus(in)">
                                      <p:cBhvr>
                                        <p:cTn id="22" dur="2000"/>
                                        <p:tgtEl>
                                          <p:spTgt spid="1024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plus(in)">
                                      <p:cBhvr>
                                        <p:cTn id="27" dur="20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0249"/>
                                        </p:tgtEl>
                                        <p:attrNameLst>
                                          <p:attrName>style.visibility</p:attrName>
                                        </p:attrNameLst>
                                      </p:cBhvr>
                                      <p:to>
                                        <p:strVal val="visible"/>
                                      </p:to>
                                    </p:set>
                                    <p:animEffect transition="in" filter="plus(in)">
                                      <p:cBhvr>
                                        <p:cTn id="32" dur="2000"/>
                                        <p:tgtEl>
                                          <p:spTgt spid="10249"/>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0250"/>
                                        </p:tgtEl>
                                        <p:attrNameLst>
                                          <p:attrName>style.visibility</p:attrName>
                                        </p:attrNameLst>
                                      </p:cBhvr>
                                      <p:to>
                                        <p:strVal val="visible"/>
                                      </p:to>
                                    </p:set>
                                    <p:animEffect transition="in" filter="plus(in)">
                                      <p:cBhvr>
                                        <p:cTn id="37" dur="2000"/>
                                        <p:tgtEl>
                                          <p:spTgt spid="10250"/>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10251"/>
                                        </p:tgtEl>
                                        <p:attrNameLst>
                                          <p:attrName>style.visibility</p:attrName>
                                        </p:attrNameLst>
                                      </p:cBhvr>
                                      <p:to>
                                        <p:strVal val="visible"/>
                                      </p:to>
                                    </p:set>
                                    <p:animEffect transition="in" filter="plus(in)">
                                      <p:cBhvr>
                                        <p:cTn id="42" dur="2000"/>
                                        <p:tgtEl>
                                          <p:spTgt spid="10251"/>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252"/>
                                        </p:tgtEl>
                                        <p:attrNameLst>
                                          <p:attrName>style.visibility</p:attrName>
                                        </p:attrNameLst>
                                      </p:cBhvr>
                                      <p:to>
                                        <p:strVal val="visible"/>
                                      </p:to>
                                    </p:set>
                                    <p:animEffect transition="in" filter="plus(in)">
                                      <p:cBhvr>
                                        <p:cTn id="47" dur="20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5" name="MH_Entry_1"/>
          <p:cNvSpPr/>
          <p:nvPr>
            <p:custDataLst>
              <p:tags r:id="rId1"/>
            </p:custDataLst>
          </p:nvPr>
        </p:nvSpPr>
        <p:spPr>
          <a:xfrm>
            <a:off x="2468472" y="601529"/>
            <a:ext cx="7089569"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2.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Giá</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trị</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của</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cốm</a:t>
            </a:r>
            <a:endParaRPr lang="zh-CN" altLang="en-US" sz="4000" b="1" spc="200" dirty="0">
              <a:solidFill>
                <a:srgbClr val="FF0000"/>
              </a:solidFill>
              <a:latin typeface="Times New Roman" pitchFamily="18" charset="0"/>
              <a:ea typeface="微软雅黑" panose="020B0503020204020204" pitchFamily="34" charset="-122"/>
              <a:cs typeface="Times New Roman" pitchFamily="18" charset="0"/>
            </a:endParaRPr>
          </a:p>
        </p:txBody>
      </p:sp>
      <p:cxnSp>
        <p:nvCxnSpPr>
          <p:cNvPr id="6" name="直接连接符 4"/>
          <p:cNvCxnSpPr/>
          <p:nvPr/>
        </p:nvCxnSpPr>
        <p:spPr>
          <a:xfrm>
            <a:off x="3185160" y="1188720"/>
            <a:ext cx="5852160" cy="1682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40982" y="2226978"/>
            <a:ext cx="2159873" cy="1200329"/>
          </a:xfrm>
          <a:prstGeom prst="rect">
            <a:avLst/>
          </a:prstGeom>
        </p:spPr>
        <p:txBody>
          <a:bodyPr wrap="square">
            <a:spAutoFit/>
          </a:bodyPr>
          <a:lstStyle/>
          <a:p>
            <a:pPr algn="ctr"/>
            <a:r>
              <a:rPr lang="en-US" sz="3600" b="1" dirty="0" err="1" smtClean="0">
                <a:latin typeface="Times New Roman" pitchFamily="18" charset="0"/>
                <a:cs typeface="Times New Roman" pitchFamily="18" charset="0"/>
              </a:rPr>
              <a:t>Lời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bình</a:t>
            </a:r>
            <a:r>
              <a:rPr lang="en-US" sz="3600" b="1" dirty="0" smtClean="0">
                <a:latin typeface="Times New Roman" pitchFamily="18" charset="0"/>
                <a:cs typeface="Times New Roman" pitchFamily="18" charset="0"/>
              </a:rPr>
              <a:t> </a:t>
            </a:r>
          </a:p>
          <a:p>
            <a:pPr algn="ctr"/>
            <a:r>
              <a:rPr lang="en-US" sz="3600" b="1" dirty="0" err="1" smtClean="0">
                <a:latin typeface="Times New Roman" pitchFamily="18" charset="0"/>
                <a:cs typeface="Times New Roman" pitchFamily="18" charset="0"/>
              </a:rPr>
              <a:t>luận</a:t>
            </a:r>
            <a:r>
              <a:rPr lang="en-US" sz="3600" b="1" dirty="0" smtClean="0">
                <a:latin typeface="Times New Roman" pitchFamily="18" charset="0"/>
                <a:cs typeface="Times New Roman" pitchFamily="18" charset="0"/>
              </a:rPr>
              <a:t> 1</a:t>
            </a:r>
            <a:endParaRPr lang="vi-VN" sz="3600" b="1" dirty="0">
              <a:latin typeface="Times New Roman" pitchFamily="18" charset="0"/>
              <a:cs typeface="Times New Roman" pitchFamily="18" charset="0"/>
            </a:endParaRPr>
          </a:p>
        </p:txBody>
      </p:sp>
      <p:sp>
        <p:nvSpPr>
          <p:cNvPr id="8" name="Rectangle 7"/>
          <p:cNvSpPr/>
          <p:nvPr/>
        </p:nvSpPr>
        <p:spPr>
          <a:xfrm>
            <a:off x="3389586" y="1921581"/>
            <a:ext cx="7803933" cy="1754326"/>
          </a:xfrm>
          <a:prstGeom prst="rect">
            <a:avLst/>
          </a:prstGeom>
        </p:spPr>
        <p:txBody>
          <a:bodyPr wrap="square">
            <a:spAutoFit/>
          </a:bodyPr>
          <a:lstStyle/>
          <a:p>
            <a:pPr algn="just"/>
            <a:r>
              <a:rPr lang="en-US" sz="3600" i="1" dirty="0" smtClean="0">
                <a:latin typeface="Times New Roman" pitchFamily="18" charset="0"/>
                <a:cs typeface="Times New Roman" pitchFamily="18" charset="0"/>
              </a:rPr>
              <a:t>“</a:t>
            </a:r>
            <a:r>
              <a:rPr lang="en-US" sz="3600" i="1" dirty="0" err="1" smtClean="0">
                <a:latin typeface="Times New Roman" pitchFamily="18" charset="0"/>
                <a:cs typeface="Times New Roman" pitchFamily="18" charset="0"/>
              </a:rPr>
              <a:t>Cốm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thức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quà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riêng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biệt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của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đất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nước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giản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dị</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thanh</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khiết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của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đồng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quê</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cỏ</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nội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Việt</a:t>
            </a:r>
            <a:r>
              <a:rPr lang="en-US" sz="3600" i="1" dirty="0" smtClean="0">
                <a:latin typeface="Times New Roman" pitchFamily="18" charset="0"/>
                <a:cs typeface="Times New Roman" pitchFamily="18" charset="0"/>
              </a:rPr>
              <a:t> Nam.”</a:t>
            </a:r>
            <a:endParaRPr lang="vi-VN" sz="3600" i="1" dirty="0">
              <a:latin typeface="Times New Roman" pitchFamily="18" charset="0"/>
              <a:cs typeface="Times New Roman" pitchFamily="18" charset="0"/>
            </a:endParaRPr>
          </a:p>
        </p:txBody>
      </p:sp>
      <p:sp>
        <p:nvSpPr>
          <p:cNvPr id="9" name="Rectangle 8"/>
          <p:cNvSpPr/>
          <p:nvPr/>
        </p:nvSpPr>
        <p:spPr>
          <a:xfrm>
            <a:off x="767258" y="4539251"/>
            <a:ext cx="2159873" cy="1200329"/>
          </a:xfrm>
          <a:prstGeom prst="rect">
            <a:avLst/>
          </a:prstGeom>
        </p:spPr>
        <p:txBody>
          <a:bodyPr wrap="square">
            <a:spAutoFit/>
          </a:bodyPr>
          <a:lstStyle/>
          <a:p>
            <a:pPr algn="ctr"/>
            <a:r>
              <a:rPr lang="en-US" sz="3600" b="1" dirty="0" err="1" smtClean="0">
                <a:latin typeface="Times New Roman" pitchFamily="18" charset="0"/>
                <a:cs typeface="Times New Roman" pitchFamily="18" charset="0"/>
              </a:rPr>
              <a:t>Lời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bình</a:t>
            </a:r>
            <a:r>
              <a:rPr lang="en-US" sz="3600" b="1" dirty="0" smtClean="0">
                <a:latin typeface="Times New Roman" pitchFamily="18" charset="0"/>
                <a:cs typeface="Times New Roman" pitchFamily="18" charset="0"/>
              </a:rPr>
              <a:t> </a:t>
            </a:r>
          </a:p>
          <a:p>
            <a:pPr algn="ctr"/>
            <a:r>
              <a:rPr lang="en-US" sz="3600" b="1" dirty="0" err="1" smtClean="0">
                <a:latin typeface="Times New Roman" pitchFamily="18" charset="0"/>
                <a:cs typeface="Times New Roman" pitchFamily="18" charset="0"/>
              </a:rPr>
              <a:t>luận</a:t>
            </a:r>
            <a:r>
              <a:rPr lang="en-US" sz="3600" b="1" dirty="0" smtClean="0">
                <a:latin typeface="Times New Roman" pitchFamily="18" charset="0"/>
                <a:cs typeface="Times New Roman" pitchFamily="18" charset="0"/>
              </a:rPr>
              <a:t> 2</a:t>
            </a:r>
            <a:endParaRPr lang="vi-VN" sz="3600" b="1" dirty="0">
              <a:latin typeface="Times New Roman" pitchFamily="18" charset="0"/>
              <a:cs typeface="Times New Roman" pitchFamily="18" charset="0"/>
            </a:endParaRPr>
          </a:p>
        </p:txBody>
      </p:sp>
      <p:sp>
        <p:nvSpPr>
          <p:cNvPr id="10" name="Rectangle 9"/>
          <p:cNvSpPr/>
          <p:nvPr/>
        </p:nvSpPr>
        <p:spPr>
          <a:xfrm>
            <a:off x="3310766" y="4233854"/>
            <a:ext cx="8087710" cy="1754326"/>
          </a:xfrm>
          <a:prstGeom prst="rect">
            <a:avLst/>
          </a:prstGeom>
        </p:spPr>
        <p:txBody>
          <a:bodyPr wrap="square">
            <a:spAutoFit/>
          </a:bodyPr>
          <a:lstStyle/>
          <a:p>
            <a:pPr algn="just"/>
            <a:r>
              <a:rPr lang="en-US" sz="3600" i="1" dirty="0" smtClean="0">
                <a:latin typeface="Times New Roman" pitchFamily="18" charset="0"/>
                <a:cs typeface="Times New Roman" pitchFamily="18" charset="0"/>
              </a:rPr>
              <a:t>“Ai </a:t>
            </a:r>
            <a:r>
              <a:rPr lang="en-US" sz="3600" i="1" dirty="0" err="1" smtClean="0">
                <a:latin typeface="Times New Roman" pitchFamily="18" charset="0"/>
                <a:cs typeface="Times New Roman" pitchFamily="18" charset="0"/>
              </a:rPr>
              <a:t>đã</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nghĩ</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đầu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tiên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dùng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cốm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để</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quà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sêu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tết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Hồng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cốm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tốt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đôi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hai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vị</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nâng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đỡ</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nhau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để</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hạnh</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phúc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được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lâu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bền</a:t>
            </a:r>
            <a:r>
              <a:rPr lang="en-US" sz="3600" i="1" dirty="0" smtClean="0">
                <a:latin typeface="Times New Roman" pitchFamily="18" charset="0"/>
                <a:cs typeface="Times New Roman" pitchFamily="18" charset="0"/>
              </a:rPr>
              <a:t>.”</a:t>
            </a:r>
            <a:endParaRPr lang="vi-VN" sz="3600" i="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37"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1340065" y="839609"/>
            <a:ext cx="9680035" cy="646331"/>
          </a:xfrm>
          <a:prstGeom prst="rect">
            <a:avLst/>
          </a:prstGeom>
        </p:spPr>
        <p:txBody>
          <a:bodyPr wrap="square">
            <a:spAutoFit/>
          </a:bodyPr>
          <a:lstStyle/>
          <a:p>
            <a:pPr algn="just"/>
            <a:r>
              <a:rPr lang="en-US" sz="3600" b="1" i="1" dirty="0" err="1" smtClean="0">
                <a:latin typeface="Times New Roman" pitchFamily="18" charset="0"/>
                <a:cs typeface="Times New Roman" pitchFamily="18" charset="0"/>
              </a:rPr>
              <a:t>Sự</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hòa</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hợp</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hồng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và</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cốm</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trên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hai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phương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diện</a:t>
            </a:r>
            <a:r>
              <a:rPr lang="en-US" sz="3600" b="1" i="1" dirty="0" smtClean="0">
                <a:latin typeface="Times New Roman" pitchFamily="18" charset="0"/>
                <a:cs typeface="Times New Roman" pitchFamily="18" charset="0"/>
              </a:rPr>
              <a:t>:</a:t>
            </a:r>
            <a:endParaRPr lang="vi-VN" sz="3600" b="1" i="1" dirty="0">
              <a:latin typeface="Times New Roman" pitchFamily="18" charset="0"/>
              <a:cs typeface="Times New Roman" pitchFamily="18" charset="0"/>
            </a:endParaRPr>
          </a:p>
        </p:txBody>
      </p:sp>
      <p:sp>
        <p:nvSpPr>
          <p:cNvPr id="5" name="Rectangle 4"/>
          <p:cNvSpPr/>
          <p:nvPr/>
        </p:nvSpPr>
        <p:spPr>
          <a:xfrm>
            <a:off x="4645573" y="1922172"/>
            <a:ext cx="6595240" cy="1569660"/>
          </a:xfrm>
          <a:prstGeom prst="rect">
            <a:avLst/>
          </a:prstGeom>
        </p:spPr>
        <p:txBody>
          <a:bodyPr wrap="square">
            <a:spAutoFit/>
          </a:bodyPr>
          <a:lstStyle/>
          <a:p>
            <a:pPr algn="just"/>
            <a:r>
              <a:rPr lang="en-US" sz="3200" b="1" dirty="0" err="1" smtClean="0">
                <a:solidFill>
                  <a:srgbClr val="0070C0"/>
                </a:solidFill>
                <a:latin typeface="Times New Roman" pitchFamily="18" charset="0"/>
                <a:cs typeface="Times New Roman" pitchFamily="18" charset="0"/>
              </a:rPr>
              <a:t>Màu</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sắc</a:t>
            </a:r>
            <a:r>
              <a:rPr lang="en-US" sz="3200" b="1"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Màu</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xanh</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ngọc</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thạch</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màu</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ngọc</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lựu</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già</a:t>
            </a:r>
            <a:r>
              <a:rPr lang="en-US" sz="3200" dirty="0" smtClean="0">
                <a:solidFill>
                  <a:srgbClr val="0070C0"/>
                </a:solidFill>
                <a:latin typeface="Times New Roman" pitchFamily="18" charset="0"/>
                <a:cs typeface="Times New Roman" pitchFamily="18" charset="0"/>
              </a:rPr>
              <a:t> </a:t>
            </a:r>
            <a:r>
              <a:rPr lang="en-US" sz="3200" dirty="0" smtClean="0">
                <a:solidFill>
                  <a:srgbClr val="0070C0"/>
                </a:solidFill>
                <a:latin typeface="Times New Roman" pitchFamily="18" charset="0"/>
                <a:cs typeface="Times New Roman" pitchFamily="18" charset="0"/>
                <a:sym typeface="Wingdings" pitchFamily="2" charset="2"/>
              </a:rPr>
              <a:t></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Hình</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ảnh</a:t>
            </a:r>
            <a:r>
              <a:rPr lang="en-US" sz="3200" dirty="0" smtClean="0">
                <a:solidFill>
                  <a:srgbClr val="0070C0"/>
                </a:solidFill>
                <a:latin typeface="Times New Roman" pitchFamily="18" charset="0"/>
                <a:cs typeface="Times New Roman" pitchFamily="18" charset="0"/>
              </a:rPr>
              <a:t> so </a:t>
            </a:r>
            <a:r>
              <a:rPr lang="en-US" sz="3200" dirty="0" err="1" smtClean="0">
                <a:solidFill>
                  <a:srgbClr val="0070C0"/>
                </a:solidFill>
                <a:latin typeface="Times New Roman" pitchFamily="18" charset="0"/>
                <a:cs typeface="Times New Roman" pitchFamily="18" charset="0"/>
              </a:rPr>
              <a:t>sánh</a:t>
            </a:r>
            <a:r>
              <a:rPr lang="en-US" sz="3200" dirty="0" smtClean="0">
                <a:solidFill>
                  <a:srgbClr val="0070C0"/>
                </a:solidFill>
                <a:latin typeface="Times New Roman" pitchFamily="18" charset="0"/>
                <a:cs typeface="Times New Roman" pitchFamily="18" charset="0"/>
              </a:rPr>
              <a:t> </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Vẻ</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đẹp</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màu</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sắc</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cao</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quý</a:t>
            </a:r>
            <a:endParaRPr lang="en-US" sz="3200" dirty="0" smtClean="0">
              <a:solidFill>
                <a:srgbClr val="0070C0"/>
              </a:solidFill>
              <a:latin typeface="Times New Roman" pitchFamily="18" charset="0"/>
              <a:cs typeface="Times New Roman" pitchFamily="18" charset="0"/>
              <a:sym typeface="Wingdings" pitchFamily="2" charset="2"/>
            </a:endParaRPr>
          </a:p>
        </p:txBody>
      </p:sp>
      <p:pic>
        <p:nvPicPr>
          <p:cNvPr id="112642" name="Picture 2"/>
          <p:cNvPicPr>
            <a:picLocks noChangeAspect="1" noChangeArrowheads="1"/>
          </p:cNvPicPr>
          <p:nvPr/>
        </p:nvPicPr>
        <p:blipFill>
          <a:blip r:embed="rId3"/>
          <a:srcRect l="47793" t="27954" r="36420" b="42805"/>
          <a:stretch>
            <a:fillRect/>
          </a:stretch>
        </p:blipFill>
        <p:spPr bwMode="auto">
          <a:xfrm>
            <a:off x="394137" y="2043060"/>
            <a:ext cx="2869325" cy="2989415"/>
          </a:xfrm>
          <a:prstGeom prst="rect">
            <a:avLst/>
          </a:prstGeom>
          <a:noFill/>
          <a:ln w="9525">
            <a:noFill/>
            <a:miter lim="800000"/>
            <a:headEnd/>
            <a:tailEnd/>
          </a:ln>
          <a:effectLst/>
        </p:spPr>
      </p:pic>
      <p:cxnSp>
        <p:nvCxnSpPr>
          <p:cNvPr id="9" name="Straight Arrow Connector 8"/>
          <p:cNvCxnSpPr>
            <a:stCxn id="112642" idx="3"/>
            <a:endCxn id="5" idx="1"/>
          </p:cNvCxnSpPr>
          <p:nvPr/>
        </p:nvCxnSpPr>
        <p:spPr>
          <a:xfrm flipV="1">
            <a:off x="3263462" y="2707002"/>
            <a:ext cx="1382111" cy="8307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19146" y="3926910"/>
            <a:ext cx="6595240" cy="1077218"/>
          </a:xfrm>
          <a:prstGeom prst="rect">
            <a:avLst/>
          </a:prstGeom>
        </p:spPr>
        <p:txBody>
          <a:bodyPr wrap="square">
            <a:spAutoFit/>
          </a:bodyPr>
          <a:lstStyle/>
          <a:p>
            <a:pPr algn="just"/>
            <a:r>
              <a:rPr lang="en-US" sz="3200" b="1" dirty="0" err="1" smtClean="0">
                <a:solidFill>
                  <a:srgbClr val="0070C0"/>
                </a:solidFill>
                <a:latin typeface="Times New Roman" pitchFamily="18" charset="0"/>
                <a:cs typeface="Times New Roman" pitchFamily="18" charset="0"/>
                <a:sym typeface="Wingdings" pitchFamily="2" charset="2"/>
              </a:rPr>
              <a:t>Hương</a:t>
            </a:r>
            <a:r>
              <a:rPr lang="en-US" sz="3200" b="1" dirty="0" smtClean="0">
                <a:solidFill>
                  <a:srgbClr val="0070C0"/>
                </a:solidFill>
                <a:latin typeface="Times New Roman" pitchFamily="18" charset="0"/>
                <a:cs typeface="Times New Roman" pitchFamily="18" charset="0"/>
                <a:sym typeface="Wingdings" pitchFamily="2" charset="2"/>
              </a:rPr>
              <a:t> </a:t>
            </a:r>
            <a:r>
              <a:rPr lang="en-US" sz="3200" b="1" dirty="0" err="1" smtClean="0">
                <a:solidFill>
                  <a:srgbClr val="0070C0"/>
                </a:solidFill>
                <a:latin typeface="Times New Roman" pitchFamily="18" charset="0"/>
                <a:cs typeface="Times New Roman" pitchFamily="18" charset="0"/>
                <a:sym typeface="Wingdings" pitchFamily="2" charset="2"/>
              </a:rPr>
              <a:t>vị</a:t>
            </a:r>
            <a:r>
              <a:rPr lang="en-US" sz="3200" b="1"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Thanh</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đạm</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ngọt</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sắc</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nâng</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đỡ</a:t>
            </a:r>
            <a:r>
              <a:rPr lang="en-US" sz="3200" dirty="0" smtClean="0">
                <a:solidFill>
                  <a:srgbClr val="0070C0"/>
                </a:solidFill>
                <a:latin typeface="Times New Roman" pitchFamily="18" charset="0"/>
                <a:cs typeface="Times New Roman" pitchFamily="18" charset="0"/>
                <a:sym typeface="Wingdings" pitchFamily="2" charset="2"/>
              </a:rPr>
              <a:t> </a:t>
            </a:r>
            <a:r>
              <a:rPr lang="en-US" sz="3200" dirty="0" err="1" smtClean="0">
                <a:solidFill>
                  <a:srgbClr val="0070C0"/>
                </a:solidFill>
                <a:latin typeface="Times New Roman" pitchFamily="18" charset="0"/>
                <a:cs typeface="Times New Roman" pitchFamily="18" charset="0"/>
                <a:sym typeface="Wingdings" pitchFamily="2" charset="2"/>
              </a:rPr>
              <a:t>nhau</a:t>
            </a:r>
            <a:r>
              <a:rPr lang="en-US" sz="3200" dirty="0" smtClean="0">
                <a:solidFill>
                  <a:srgbClr val="0070C0"/>
                </a:solidFill>
                <a:latin typeface="Times New Roman" pitchFamily="18" charset="0"/>
                <a:cs typeface="Times New Roman" pitchFamily="18" charset="0"/>
                <a:sym typeface="Wingdings" pitchFamily="2" charset="2"/>
              </a:rPr>
              <a:t>.</a:t>
            </a:r>
          </a:p>
        </p:txBody>
      </p:sp>
      <p:cxnSp>
        <p:nvCxnSpPr>
          <p:cNvPr id="11" name="Straight Arrow Connector 10"/>
          <p:cNvCxnSpPr>
            <a:stCxn id="112642" idx="3"/>
            <a:endCxn id="10" idx="1"/>
          </p:cNvCxnSpPr>
          <p:nvPr/>
        </p:nvCxnSpPr>
        <p:spPr>
          <a:xfrm>
            <a:off x="3263462" y="3537768"/>
            <a:ext cx="1455684" cy="92775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19363" y="5403583"/>
            <a:ext cx="10442027" cy="615553"/>
          </a:xfrm>
          <a:prstGeom prst="rect">
            <a:avLst/>
          </a:prstGeom>
        </p:spPr>
        <p:txBody>
          <a:bodyPr wrap="square">
            <a:spAutoFit/>
          </a:bodyPr>
          <a:lstStyle/>
          <a:p>
            <a:pPr algn="just"/>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Giá</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trị</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vật</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chất</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tinh</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thần</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nét</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đẹp</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văn</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hóa</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dân</a:t>
            </a:r>
            <a:r>
              <a:rPr lang="en-US" sz="3400" b="1" i="1" dirty="0" smtClean="0">
                <a:solidFill>
                  <a:srgbClr val="FF0000"/>
                </a:solidFill>
                <a:latin typeface="Times New Roman" pitchFamily="18" charset="0"/>
                <a:cs typeface="Times New Roman" pitchFamily="18" charset="0"/>
                <a:sym typeface="Wingdings" pitchFamily="2" charset="2"/>
              </a:rPr>
              <a:t> </a:t>
            </a:r>
            <a:r>
              <a:rPr lang="en-US" sz="3400" b="1" i="1" dirty="0" err="1" smtClean="0">
                <a:solidFill>
                  <a:srgbClr val="FF0000"/>
                </a:solidFill>
                <a:latin typeface="Times New Roman" pitchFamily="18" charset="0"/>
                <a:cs typeface="Times New Roman" pitchFamily="18" charset="0"/>
                <a:sym typeface="Wingdings" pitchFamily="2" charset="2"/>
              </a:rPr>
              <a:t>tộc</a:t>
            </a:r>
            <a:r>
              <a:rPr lang="en-US" sz="3400" b="1" i="1" dirty="0" smtClean="0">
                <a:solidFill>
                  <a:srgbClr val="FF0000"/>
                </a:solidFill>
                <a:latin typeface="Times New Roman" pitchFamily="18" charset="0"/>
                <a:cs typeface="Times New Roman" pitchFamily="18" charset="0"/>
                <a:sym typeface="Wingdings" pitchFamily="2" charset="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12642"/>
                                        </p:tgtEl>
                                        <p:attrNameLst>
                                          <p:attrName>style.visibility</p:attrName>
                                        </p:attrNameLst>
                                      </p:cBhvr>
                                      <p:to>
                                        <p:strVal val="visible"/>
                                      </p:to>
                                    </p:set>
                                    <p:animEffect transition="in" filter="diamond(in)">
                                      <p:cBhvr>
                                        <p:cTn id="14" dur="2000"/>
                                        <p:tgtEl>
                                          <p:spTgt spid="11264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par>
                                <p:cTn id="20" presetID="18" presetClass="entr" presetSubtype="12" fill="hold" grpId="1"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to="" calcmode="lin" valueType="num">
                                      <p:cBhvr>
                                        <p:cTn id="35"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1"/>
      <p:bldP spid="10"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descr="Káº¿t quáº£ hÃ¬nh áº£nh cho cá»m trong lá» Än há»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5716" name="Picture 4" descr="Káº¿t quáº£ hÃ¬nh áº£nh cho cá»m trong"/>
          <p:cNvPicPr>
            <a:picLocks noChangeAspect="1" noChangeArrowheads="1"/>
          </p:cNvPicPr>
          <p:nvPr/>
        </p:nvPicPr>
        <p:blipFill>
          <a:blip r:embed="rId2"/>
          <a:srcRect l="13761" t="13489" r="13987" b="11143"/>
          <a:stretch>
            <a:fillRect/>
          </a:stretch>
        </p:blipFill>
        <p:spPr bwMode="auto">
          <a:xfrm>
            <a:off x="0" y="3342290"/>
            <a:ext cx="6269436" cy="3515710"/>
          </a:xfrm>
          <a:prstGeom prst="rect">
            <a:avLst/>
          </a:prstGeom>
          <a:noFill/>
        </p:spPr>
      </p:pic>
      <p:pic>
        <p:nvPicPr>
          <p:cNvPr id="15" name="Picture 14" descr="img9792-20087-15383888226551233553166.jpg"/>
          <p:cNvPicPr>
            <a:picLocks noChangeAspect="1"/>
          </p:cNvPicPr>
          <p:nvPr/>
        </p:nvPicPr>
        <p:blipFill>
          <a:blip r:embed="rId3"/>
          <a:stretch>
            <a:fillRect/>
          </a:stretch>
        </p:blipFill>
        <p:spPr>
          <a:xfrm>
            <a:off x="15765" y="0"/>
            <a:ext cx="6243145" cy="3326524"/>
          </a:xfrm>
          <a:prstGeom prst="rect">
            <a:avLst/>
          </a:prstGeom>
        </p:spPr>
      </p:pic>
      <p:pic>
        <p:nvPicPr>
          <p:cNvPr id="16" name="Picture 15" descr="trap-an-hoi-11-le-1.jpg"/>
          <p:cNvPicPr>
            <a:picLocks noChangeAspect="1"/>
          </p:cNvPicPr>
          <p:nvPr/>
        </p:nvPicPr>
        <p:blipFill>
          <a:blip r:embed="rId4"/>
          <a:stretch>
            <a:fillRect/>
          </a:stretch>
        </p:blipFill>
        <p:spPr>
          <a:xfrm>
            <a:off x="6253654" y="0"/>
            <a:ext cx="5938345"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5716"/>
                                        </p:tgtEl>
                                        <p:attrNameLst>
                                          <p:attrName>style.visibility</p:attrName>
                                        </p:attrNameLst>
                                      </p:cBhvr>
                                      <p:to>
                                        <p:strVal val="visible"/>
                                      </p:to>
                                    </p:set>
                                    <p:anim calcmode="lin" valueType="num">
                                      <p:cBhvr>
                                        <p:cTn id="14" dur="1000" fill="hold"/>
                                        <p:tgtEl>
                                          <p:spTgt spid="115716"/>
                                        </p:tgtEl>
                                        <p:attrNameLst>
                                          <p:attrName>ppt_w</p:attrName>
                                        </p:attrNameLst>
                                      </p:cBhvr>
                                      <p:tavLst>
                                        <p:tav tm="0">
                                          <p:val>
                                            <p:strVal val="#ppt_w*0.70"/>
                                          </p:val>
                                        </p:tav>
                                        <p:tav tm="100000">
                                          <p:val>
                                            <p:strVal val="#ppt_w"/>
                                          </p:val>
                                        </p:tav>
                                      </p:tavLst>
                                    </p:anim>
                                    <p:anim calcmode="lin" valueType="num">
                                      <p:cBhvr>
                                        <p:cTn id="15" dur="1000" fill="hold"/>
                                        <p:tgtEl>
                                          <p:spTgt spid="115716"/>
                                        </p:tgtEl>
                                        <p:attrNameLst>
                                          <p:attrName>ppt_h</p:attrName>
                                        </p:attrNameLst>
                                      </p:cBhvr>
                                      <p:tavLst>
                                        <p:tav tm="0">
                                          <p:val>
                                            <p:strVal val="#ppt_h"/>
                                          </p:val>
                                        </p:tav>
                                        <p:tav tm="100000">
                                          <p:val>
                                            <p:strVal val="#ppt_h"/>
                                          </p:val>
                                        </p:tav>
                                      </p:tavLst>
                                    </p:anim>
                                    <p:animEffect transition="in" filter="fade">
                                      <p:cBhvr>
                                        <p:cTn id="16" dur="1000"/>
                                        <p:tgtEl>
                                          <p:spTgt spid="1157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772510" y="1485983"/>
            <a:ext cx="10562903" cy="3416320"/>
          </a:xfrm>
          <a:prstGeom prst="rect">
            <a:avLst/>
          </a:prstGeom>
        </p:spPr>
        <p:txBody>
          <a:bodyPr wrap="square">
            <a:spAutoFit/>
          </a:bodyPr>
          <a:lstStyle/>
          <a:p>
            <a:pPr algn="just"/>
            <a:r>
              <a:rPr lang="en-US" sz="3600" i="1" dirty="0" smtClean="0">
                <a:latin typeface="+mj-lt"/>
              </a:rPr>
              <a:t>      “</a:t>
            </a:r>
            <a:r>
              <a:rPr lang="vi-VN" sz="3600" i="1" dirty="0" smtClean="0">
                <a:latin typeface="+mj-lt"/>
              </a:rPr>
              <a:t>Thật đáng tiếc khi chúng ta thấy những tục lệ tốt đẹp ấy mất dần, và những thức quý của đất mình thay dần bằng những thức bóng bẩy hào nháng và thô kệch bắt chước nước ngoài: những kẻ mới giàu vô học có biết đâu thưởng thức được những vẻ cao quý kín đáo và nhũn nhặn?</a:t>
            </a:r>
            <a:r>
              <a:rPr lang="en-US" sz="3600" i="1" dirty="0" smtClean="0">
                <a:latin typeface="+mj-lt"/>
              </a:rPr>
              <a:t>”</a:t>
            </a:r>
            <a:endParaRPr lang="vi-VN" sz="3600" i="1" dirty="0">
              <a:latin typeface="+mj-lt"/>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21" name="Rectangle 20"/>
          <p:cNvSpPr/>
          <p:nvPr/>
        </p:nvSpPr>
        <p:spPr>
          <a:xfrm>
            <a:off x="1116728" y="540040"/>
            <a:ext cx="9714183" cy="1323439"/>
          </a:xfrm>
          <a:prstGeom prst="rect">
            <a:avLst/>
          </a:prstGeom>
        </p:spPr>
        <p:txBody>
          <a:bodyPr wrap="square">
            <a:spAutoFit/>
          </a:bodyPr>
          <a:lstStyle/>
          <a:p>
            <a:pPr algn="ctr"/>
            <a:r>
              <a:rPr lang="en-US" sz="4000" b="1" i="1" dirty="0" err="1" smtClean="0">
                <a:solidFill>
                  <a:srgbClr val="FF0000"/>
                </a:solidFill>
                <a:latin typeface="Times New Roman" pitchFamily="18" charset="0"/>
                <a:cs typeface="Times New Roman" pitchFamily="18" charset="0"/>
              </a:rPr>
              <a:t>Lời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bình</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luận</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thứ</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nhất</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gợi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cho</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em</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cách</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hiểu</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mới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mẻ</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nào</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về</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cốm</a:t>
            </a:r>
            <a:r>
              <a:rPr lang="en-US" sz="4000" b="1" i="1" dirty="0" smtClean="0">
                <a:solidFill>
                  <a:srgbClr val="FF0000"/>
                </a:solidFill>
                <a:latin typeface="Times New Roman" pitchFamily="18" charset="0"/>
                <a:cs typeface="Times New Roman" pitchFamily="18" charset="0"/>
              </a:rPr>
              <a:t>?</a:t>
            </a:r>
          </a:p>
        </p:txBody>
      </p:sp>
      <p:sp>
        <p:nvSpPr>
          <p:cNvPr id="22" name="Rectangle 21"/>
          <p:cNvSpPr/>
          <p:nvPr/>
        </p:nvSpPr>
        <p:spPr>
          <a:xfrm>
            <a:off x="977456" y="2915400"/>
            <a:ext cx="2128351" cy="1754326"/>
          </a:xfrm>
          <a:prstGeom prst="rect">
            <a:avLst/>
          </a:prstGeom>
        </p:spPr>
        <p:txBody>
          <a:bodyPr wrap="square">
            <a:spAutoFit/>
          </a:bodyPr>
          <a:lstStyle/>
          <a:p>
            <a:pPr algn="ctr"/>
            <a:r>
              <a:rPr lang="en-US" sz="3600" i="1" dirty="0" err="1" smtClean="0">
                <a:latin typeface="Times New Roman" pitchFamily="18" charset="0"/>
                <a:cs typeface="Times New Roman" pitchFamily="18" charset="0"/>
              </a:rPr>
              <a:t>Cốm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đặc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sản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dân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tộc</a:t>
            </a:r>
            <a:endParaRPr lang="en-US" sz="3600" i="1" dirty="0" smtClean="0">
              <a:latin typeface="Times New Roman" pitchFamily="18" charset="0"/>
              <a:cs typeface="Times New Roman" pitchFamily="18" charset="0"/>
            </a:endParaRPr>
          </a:p>
        </p:txBody>
      </p:sp>
      <p:sp>
        <p:nvSpPr>
          <p:cNvPr id="7" name="Freeform 5"/>
          <p:cNvSpPr>
            <a:spLocks noEditPoints="1"/>
          </p:cNvSpPr>
          <p:nvPr/>
        </p:nvSpPr>
        <p:spPr bwMode="auto">
          <a:xfrm>
            <a:off x="1541236" y="4830390"/>
            <a:ext cx="1081088" cy="1085850"/>
          </a:xfrm>
          <a:custGeom>
            <a:avLst/>
            <a:gdLst>
              <a:gd name="T0" fmla="*/ 143 w 161"/>
              <a:gd name="T1" fmla="*/ 31 h 161"/>
              <a:gd name="T2" fmla="*/ 131 w 161"/>
              <a:gd name="T3" fmla="*/ 18 h 161"/>
              <a:gd name="T4" fmla="*/ 80 w 161"/>
              <a:gd name="T5" fmla="*/ 0 h 161"/>
              <a:gd name="T6" fmla="*/ 0 w 161"/>
              <a:gd name="T7" fmla="*/ 81 h 161"/>
              <a:gd name="T8" fmla="*/ 80 w 161"/>
              <a:gd name="T9" fmla="*/ 161 h 161"/>
              <a:gd name="T10" fmla="*/ 161 w 161"/>
              <a:gd name="T11" fmla="*/ 81 h 161"/>
              <a:gd name="T12" fmla="*/ 143 w 161"/>
              <a:gd name="T13" fmla="*/ 31 h 161"/>
              <a:gd name="T14" fmla="*/ 80 w 161"/>
              <a:gd name="T15" fmla="*/ 143 h 161"/>
              <a:gd name="T16" fmla="*/ 18 w 161"/>
              <a:gd name="T17" fmla="*/ 81 h 161"/>
              <a:gd name="T18" fmla="*/ 80 w 161"/>
              <a:gd name="T19" fmla="*/ 18 h 161"/>
              <a:gd name="T20" fmla="*/ 118 w 161"/>
              <a:gd name="T21" fmla="*/ 31 h 161"/>
              <a:gd name="T22" fmla="*/ 130 w 161"/>
              <a:gd name="T23" fmla="*/ 43 h 161"/>
              <a:gd name="T24" fmla="*/ 143 w 161"/>
              <a:gd name="T25" fmla="*/ 81 h 161"/>
              <a:gd name="T26" fmla="*/ 80 w 161"/>
              <a:gd name="T2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61">
                <a:moveTo>
                  <a:pt x="143" y="31"/>
                </a:moveTo>
                <a:cubicBezTo>
                  <a:pt x="140" y="26"/>
                  <a:pt x="135" y="22"/>
                  <a:pt x="131" y="18"/>
                </a:cubicBezTo>
                <a:cubicBezTo>
                  <a:pt x="117" y="7"/>
                  <a:pt x="99" y="0"/>
                  <a:pt x="80" y="0"/>
                </a:cubicBezTo>
                <a:cubicBezTo>
                  <a:pt x="36" y="0"/>
                  <a:pt x="0" y="36"/>
                  <a:pt x="0" y="81"/>
                </a:cubicBezTo>
                <a:cubicBezTo>
                  <a:pt x="0" y="125"/>
                  <a:pt x="36" y="161"/>
                  <a:pt x="80" y="161"/>
                </a:cubicBezTo>
                <a:cubicBezTo>
                  <a:pt x="125" y="161"/>
                  <a:pt x="161" y="125"/>
                  <a:pt x="161" y="81"/>
                </a:cubicBezTo>
                <a:cubicBezTo>
                  <a:pt x="161" y="62"/>
                  <a:pt x="154" y="44"/>
                  <a:pt x="143" y="31"/>
                </a:cubicBezTo>
                <a:close/>
                <a:moveTo>
                  <a:pt x="80" y="143"/>
                </a:moveTo>
                <a:cubicBezTo>
                  <a:pt x="46" y="143"/>
                  <a:pt x="18" y="115"/>
                  <a:pt x="18" y="81"/>
                </a:cubicBezTo>
                <a:cubicBezTo>
                  <a:pt x="18" y="46"/>
                  <a:pt x="46" y="18"/>
                  <a:pt x="80" y="18"/>
                </a:cubicBezTo>
                <a:cubicBezTo>
                  <a:pt x="94" y="18"/>
                  <a:pt x="107" y="23"/>
                  <a:pt x="118" y="31"/>
                </a:cubicBezTo>
                <a:cubicBezTo>
                  <a:pt x="123" y="34"/>
                  <a:pt x="127" y="39"/>
                  <a:pt x="130" y="43"/>
                </a:cubicBezTo>
                <a:cubicBezTo>
                  <a:pt x="138" y="54"/>
                  <a:pt x="143" y="67"/>
                  <a:pt x="143" y="81"/>
                </a:cubicBezTo>
                <a:cubicBezTo>
                  <a:pt x="143" y="115"/>
                  <a:pt x="115" y="143"/>
                  <a:pt x="80" y="14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6"/>
          <p:cNvSpPr/>
          <p:nvPr/>
        </p:nvSpPr>
        <p:spPr bwMode="auto">
          <a:xfrm>
            <a:off x="2506718" y="4477407"/>
            <a:ext cx="1639614" cy="772509"/>
          </a:xfrm>
          <a:custGeom>
            <a:avLst/>
            <a:gdLst>
              <a:gd name="T0" fmla="*/ 282 w 282"/>
              <a:gd name="T1" fmla="*/ 13 h 282"/>
              <a:gd name="T2" fmla="*/ 12 w 282"/>
              <a:gd name="T3" fmla="*/ 282 h 282"/>
              <a:gd name="T4" fmla="*/ 0 w 282"/>
              <a:gd name="T5" fmla="*/ 270 h 282"/>
              <a:gd name="T6" fmla="*/ 270 w 282"/>
              <a:gd name="T7" fmla="*/ 0 h 282"/>
              <a:gd name="T8" fmla="*/ 282 w 282"/>
              <a:gd name="T9" fmla="*/ 13 h 282"/>
            </a:gdLst>
            <a:ahLst/>
            <a:cxnLst>
              <a:cxn ang="0">
                <a:pos x="T0" y="T1"/>
              </a:cxn>
              <a:cxn ang="0">
                <a:pos x="T2" y="T3"/>
              </a:cxn>
              <a:cxn ang="0">
                <a:pos x="T4" y="T5"/>
              </a:cxn>
              <a:cxn ang="0">
                <a:pos x="T6" y="T7"/>
              </a:cxn>
              <a:cxn ang="0">
                <a:pos x="T8" y="T9"/>
              </a:cxn>
            </a:cxnLst>
            <a:rect l="0" t="0" r="r" b="b"/>
            <a:pathLst>
              <a:path w="282" h="282">
                <a:moveTo>
                  <a:pt x="282" y="13"/>
                </a:moveTo>
                <a:cubicBezTo>
                  <a:pt x="12" y="282"/>
                  <a:pt x="12" y="282"/>
                  <a:pt x="12" y="282"/>
                </a:cubicBezTo>
                <a:cubicBezTo>
                  <a:pt x="9" y="278"/>
                  <a:pt x="5" y="273"/>
                  <a:pt x="0" y="270"/>
                </a:cubicBezTo>
                <a:cubicBezTo>
                  <a:pt x="270" y="0"/>
                  <a:pt x="270" y="0"/>
                  <a:pt x="270" y="0"/>
                </a:cubicBezTo>
                <a:cubicBezTo>
                  <a:pt x="273" y="5"/>
                  <a:pt x="277" y="9"/>
                  <a:pt x="282" y="1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5060731" y="4445876"/>
            <a:ext cx="1623848" cy="1056290"/>
          </a:xfrm>
          <a:custGeom>
            <a:avLst/>
            <a:gdLst>
              <a:gd name="T0" fmla="*/ 282 w 282"/>
              <a:gd name="T1" fmla="*/ 270 h 282"/>
              <a:gd name="T2" fmla="*/ 270 w 282"/>
              <a:gd name="T3" fmla="*/ 282 h 282"/>
              <a:gd name="T4" fmla="*/ 257 w 282"/>
              <a:gd name="T5" fmla="*/ 270 h 282"/>
              <a:gd name="T6" fmla="*/ 13 w 282"/>
              <a:gd name="T7" fmla="*/ 25 h 282"/>
              <a:gd name="T8" fmla="*/ 0 w 282"/>
              <a:gd name="T9" fmla="*/ 13 h 282"/>
              <a:gd name="T10" fmla="*/ 13 w 282"/>
              <a:gd name="T11" fmla="*/ 0 h 282"/>
              <a:gd name="T12" fmla="*/ 282 w 282"/>
              <a:gd name="T13" fmla="*/ 270 h 282"/>
            </a:gdLst>
            <a:ahLst/>
            <a:cxnLst>
              <a:cxn ang="0">
                <a:pos x="T0" y="T1"/>
              </a:cxn>
              <a:cxn ang="0">
                <a:pos x="T2" y="T3"/>
              </a:cxn>
              <a:cxn ang="0">
                <a:pos x="T4" y="T5"/>
              </a:cxn>
              <a:cxn ang="0">
                <a:pos x="T6" y="T7"/>
              </a:cxn>
              <a:cxn ang="0">
                <a:pos x="T8" y="T9"/>
              </a:cxn>
              <a:cxn ang="0">
                <a:pos x="T10" y="T11"/>
              </a:cxn>
              <a:cxn ang="0">
                <a:pos x="T12" y="T13"/>
              </a:cxn>
            </a:cxnLst>
            <a:rect l="0" t="0" r="r" b="b"/>
            <a:pathLst>
              <a:path w="282" h="282">
                <a:moveTo>
                  <a:pt x="282" y="270"/>
                </a:moveTo>
                <a:cubicBezTo>
                  <a:pt x="278" y="273"/>
                  <a:pt x="273" y="278"/>
                  <a:pt x="270" y="282"/>
                </a:cubicBezTo>
                <a:cubicBezTo>
                  <a:pt x="257" y="270"/>
                  <a:pt x="257" y="270"/>
                  <a:pt x="257" y="270"/>
                </a:cubicBezTo>
                <a:cubicBezTo>
                  <a:pt x="13" y="25"/>
                  <a:pt x="13" y="25"/>
                  <a:pt x="13" y="25"/>
                </a:cubicBezTo>
                <a:cubicBezTo>
                  <a:pt x="0" y="13"/>
                  <a:pt x="0" y="13"/>
                  <a:pt x="0" y="13"/>
                </a:cubicBezTo>
                <a:cubicBezTo>
                  <a:pt x="5" y="9"/>
                  <a:pt x="9" y="5"/>
                  <a:pt x="13" y="0"/>
                </a:cubicBezTo>
                <a:lnTo>
                  <a:pt x="282" y="27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8"/>
          <p:cNvSpPr/>
          <p:nvPr/>
        </p:nvSpPr>
        <p:spPr bwMode="auto">
          <a:xfrm>
            <a:off x="7598978" y="4540469"/>
            <a:ext cx="1608083" cy="993228"/>
          </a:xfrm>
          <a:custGeom>
            <a:avLst/>
            <a:gdLst>
              <a:gd name="T0" fmla="*/ 283 w 283"/>
              <a:gd name="T1" fmla="*/ 13 h 282"/>
              <a:gd name="T2" fmla="*/ 14 w 283"/>
              <a:gd name="T3" fmla="*/ 282 h 282"/>
              <a:gd name="T4" fmla="*/ 0 w 283"/>
              <a:gd name="T5" fmla="*/ 270 h 282"/>
              <a:gd name="T6" fmla="*/ 271 w 283"/>
              <a:gd name="T7" fmla="*/ 0 h 282"/>
              <a:gd name="T8" fmla="*/ 283 w 283"/>
              <a:gd name="T9" fmla="*/ 13 h 282"/>
            </a:gdLst>
            <a:ahLst/>
            <a:cxnLst>
              <a:cxn ang="0">
                <a:pos x="T0" y="T1"/>
              </a:cxn>
              <a:cxn ang="0">
                <a:pos x="T2" y="T3"/>
              </a:cxn>
              <a:cxn ang="0">
                <a:pos x="T4" y="T5"/>
              </a:cxn>
              <a:cxn ang="0">
                <a:pos x="T6" y="T7"/>
              </a:cxn>
              <a:cxn ang="0">
                <a:pos x="T8" y="T9"/>
              </a:cxn>
            </a:cxnLst>
            <a:rect l="0" t="0" r="r" b="b"/>
            <a:pathLst>
              <a:path w="283" h="282">
                <a:moveTo>
                  <a:pt x="283" y="13"/>
                </a:moveTo>
                <a:cubicBezTo>
                  <a:pt x="14" y="282"/>
                  <a:pt x="14" y="282"/>
                  <a:pt x="14" y="282"/>
                </a:cubicBezTo>
                <a:cubicBezTo>
                  <a:pt x="10" y="278"/>
                  <a:pt x="5" y="274"/>
                  <a:pt x="0" y="270"/>
                </a:cubicBezTo>
                <a:cubicBezTo>
                  <a:pt x="271" y="0"/>
                  <a:pt x="271" y="0"/>
                  <a:pt x="271" y="0"/>
                </a:cubicBezTo>
                <a:cubicBezTo>
                  <a:pt x="274" y="5"/>
                  <a:pt x="278" y="9"/>
                  <a:pt x="283" y="1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9150465" y="4047615"/>
            <a:ext cx="1081088" cy="1085850"/>
          </a:xfrm>
          <a:custGeom>
            <a:avLst/>
            <a:gdLst>
              <a:gd name="T0" fmla="*/ 80 w 161"/>
              <a:gd name="T1" fmla="*/ 0 h 161"/>
              <a:gd name="T2" fmla="*/ 0 w 161"/>
              <a:gd name="T3" fmla="*/ 81 h 161"/>
              <a:gd name="T4" fmla="*/ 16 w 161"/>
              <a:gd name="T5" fmla="*/ 129 h 161"/>
              <a:gd name="T6" fmla="*/ 28 w 161"/>
              <a:gd name="T7" fmla="*/ 142 h 161"/>
              <a:gd name="T8" fmla="*/ 80 w 161"/>
              <a:gd name="T9" fmla="*/ 161 h 161"/>
              <a:gd name="T10" fmla="*/ 161 w 161"/>
              <a:gd name="T11" fmla="*/ 81 h 161"/>
              <a:gd name="T12" fmla="*/ 80 w 161"/>
              <a:gd name="T13" fmla="*/ 0 h 161"/>
              <a:gd name="T14" fmla="*/ 80 w 161"/>
              <a:gd name="T15" fmla="*/ 143 h 161"/>
              <a:gd name="T16" fmla="*/ 41 w 161"/>
              <a:gd name="T17" fmla="*/ 129 h 161"/>
              <a:gd name="T18" fmla="*/ 29 w 161"/>
              <a:gd name="T19" fmla="*/ 116 h 161"/>
              <a:gd name="T20" fmla="*/ 18 w 161"/>
              <a:gd name="T21" fmla="*/ 81 h 161"/>
              <a:gd name="T22" fmla="*/ 80 w 161"/>
              <a:gd name="T23" fmla="*/ 18 h 161"/>
              <a:gd name="T24" fmla="*/ 143 w 161"/>
              <a:gd name="T25" fmla="*/ 81 h 161"/>
              <a:gd name="T26" fmla="*/ 80 w 161"/>
              <a:gd name="T2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61">
                <a:moveTo>
                  <a:pt x="80" y="0"/>
                </a:moveTo>
                <a:cubicBezTo>
                  <a:pt x="36" y="0"/>
                  <a:pt x="0" y="36"/>
                  <a:pt x="0" y="81"/>
                </a:cubicBezTo>
                <a:cubicBezTo>
                  <a:pt x="0" y="99"/>
                  <a:pt x="6" y="115"/>
                  <a:pt x="16" y="129"/>
                </a:cubicBezTo>
                <a:cubicBezTo>
                  <a:pt x="20" y="134"/>
                  <a:pt x="24" y="138"/>
                  <a:pt x="28" y="142"/>
                </a:cubicBezTo>
                <a:cubicBezTo>
                  <a:pt x="42" y="154"/>
                  <a:pt x="60" y="161"/>
                  <a:pt x="80" y="161"/>
                </a:cubicBezTo>
                <a:cubicBezTo>
                  <a:pt x="125" y="161"/>
                  <a:pt x="161" y="125"/>
                  <a:pt x="161" y="81"/>
                </a:cubicBezTo>
                <a:cubicBezTo>
                  <a:pt x="161" y="36"/>
                  <a:pt x="125" y="0"/>
                  <a:pt x="80" y="0"/>
                </a:cubicBezTo>
                <a:close/>
                <a:moveTo>
                  <a:pt x="80" y="143"/>
                </a:moveTo>
                <a:cubicBezTo>
                  <a:pt x="65" y="143"/>
                  <a:pt x="52" y="138"/>
                  <a:pt x="41" y="129"/>
                </a:cubicBezTo>
                <a:cubicBezTo>
                  <a:pt x="36" y="125"/>
                  <a:pt x="32" y="121"/>
                  <a:pt x="29" y="116"/>
                </a:cubicBezTo>
                <a:cubicBezTo>
                  <a:pt x="22" y="106"/>
                  <a:pt x="18" y="94"/>
                  <a:pt x="18" y="81"/>
                </a:cubicBezTo>
                <a:cubicBezTo>
                  <a:pt x="18" y="46"/>
                  <a:pt x="46" y="18"/>
                  <a:pt x="80" y="18"/>
                </a:cubicBezTo>
                <a:cubicBezTo>
                  <a:pt x="115" y="18"/>
                  <a:pt x="143" y="46"/>
                  <a:pt x="143" y="81"/>
                </a:cubicBezTo>
                <a:cubicBezTo>
                  <a:pt x="143" y="115"/>
                  <a:pt x="115" y="143"/>
                  <a:pt x="80" y="14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10"/>
          <p:cNvSpPr>
            <a:spLocks noEditPoints="1"/>
          </p:cNvSpPr>
          <p:nvPr/>
        </p:nvSpPr>
        <p:spPr bwMode="auto">
          <a:xfrm>
            <a:off x="6611446" y="4909220"/>
            <a:ext cx="1073150" cy="1085850"/>
          </a:xfrm>
          <a:custGeom>
            <a:avLst/>
            <a:gdLst>
              <a:gd name="T0" fmla="*/ 141 w 160"/>
              <a:gd name="T1" fmla="*/ 29 h 161"/>
              <a:gd name="T2" fmla="*/ 128 w 160"/>
              <a:gd name="T3" fmla="*/ 17 h 161"/>
              <a:gd name="T4" fmla="*/ 80 w 160"/>
              <a:gd name="T5" fmla="*/ 0 h 161"/>
              <a:gd name="T6" fmla="*/ 30 w 160"/>
              <a:gd name="T7" fmla="*/ 18 h 161"/>
              <a:gd name="T8" fmla="*/ 17 w 160"/>
              <a:gd name="T9" fmla="*/ 31 h 161"/>
              <a:gd name="T10" fmla="*/ 0 w 160"/>
              <a:gd name="T11" fmla="*/ 81 h 161"/>
              <a:gd name="T12" fmla="*/ 80 w 160"/>
              <a:gd name="T13" fmla="*/ 161 h 161"/>
              <a:gd name="T14" fmla="*/ 160 w 160"/>
              <a:gd name="T15" fmla="*/ 81 h 161"/>
              <a:gd name="T16" fmla="*/ 141 w 160"/>
              <a:gd name="T17" fmla="*/ 29 h 161"/>
              <a:gd name="T18" fmla="*/ 80 w 160"/>
              <a:gd name="T19" fmla="*/ 143 h 161"/>
              <a:gd name="T20" fmla="*/ 17 w 160"/>
              <a:gd name="T21" fmla="*/ 81 h 161"/>
              <a:gd name="T22" fmla="*/ 30 w 160"/>
              <a:gd name="T23" fmla="*/ 43 h 161"/>
              <a:gd name="T24" fmla="*/ 42 w 160"/>
              <a:gd name="T25" fmla="*/ 31 h 161"/>
              <a:gd name="T26" fmla="*/ 80 w 160"/>
              <a:gd name="T27" fmla="*/ 18 h 161"/>
              <a:gd name="T28" fmla="*/ 115 w 160"/>
              <a:gd name="T29" fmla="*/ 29 h 161"/>
              <a:gd name="T30" fmla="*/ 129 w 160"/>
              <a:gd name="T31" fmla="*/ 41 h 161"/>
              <a:gd name="T32" fmla="*/ 142 w 160"/>
              <a:gd name="T33" fmla="*/ 81 h 161"/>
              <a:gd name="T34" fmla="*/ 80 w 160"/>
              <a:gd name="T35"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61">
                <a:moveTo>
                  <a:pt x="141" y="29"/>
                </a:moveTo>
                <a:cubicBezTo>
                  <a:pt x="137" y="24"/>
                  <a:pt x="133" y="20"/>
                  <a:pt x="128" y="17"/>
                </a:cubicBezTo>
                <a:cubicBezTo>
                  <a:pt x="115" y="6"/>
                  <a:pt x="98" y="0"/>
                  <a:pt x="80" y="0"/>
                </a:cubicBezTo>
                <a:cubicBezTo>
                  <a:pt x="61" y="0"/>
                  <a:pt x="44" y="7"/>
                  <a:pt x="30" y="18"/>
                </a:cubicBezTo>
                <a:cubicBezTo>
                  <a:pt x="25" y="22"/>
                  <a:pt x="21" y="26"/>
                  <a:pt x="17" y="31"/>
                </a:cubicBezTo>
                <a:cubicBezTo>
                  <a:pt x="6" y="44"/>
                  <a:pt x="0" y="62"/>
                  <a:pt x="0" y="81"/>
                </a:cubicBezTo>
                <a:cubicBezTo>
                  <a:pt x="0" y="125"/>
                  <a:pt x="36" y="161"/>
                  <a:pt x="80" y="161"/>
                </a:cubicBezTo>
                <a:cubicBezTo>
                  <a:pt x="124" y="161"/>
                  <a:pt x="160" y="125"/>
                  <a:pt x="160" y="81"/>
                </a:cubicBezTo>
                <a:cubicBezTo>
                  <a:pt x="160" y="61"/>
                  <a:pt x="153" y="43"/>
                  <a:pt x="141" y="29"/>
                </a:cubicBezTo>
                <a:close/>
                <a:moveTo>
                  <a:pt x="80" y="143"/>
                </a:moveTo>
                <a:cubicBezTo>
                  <a:pt x="45" y="143"/>
                  <a:pt x="17" y="115"/>
                  <a:pt x="17" y="81"/>
                </a:cubicBezTo>
                <a:cubicBezTo>
                  <a:pt x="17" y="67"/>
                  <a:pt x="22" y="54"/>
                  <a:pt x="30" y="43"/>
                </a:cubicBezTo>
                <a:cubicBezTo>
                  <a:pt x="33" y="39"/>
                  <a:pt x="38" y="34"/>
                  <a:pt x="42" y="31"/>
                </a:cubicBezTo>
                <a:cubicBezTo>
                  <a:pt x="53" y="23"/>
                  <a:pt x="66" y="18"/>
                  <a:pt x="80" y="18"/>
                </a:cubicBezTo>
                <a:cubicBezTo>
                  <a:pt x="93" y="18"/>
                  <a:pt x="105" y="22"/>
                  <a:pt x="115" y="29"/>
                </a:cubicBezTo>
                <a:cubicBezTo>
                  <a:pt x="120" y="33"/>
                  <a:pt x="125" y="37"/>
                  <a:pt x="129" y="41"/>
                </a:cubicBezTo>
                <a:cubicBezTo>
                  <a:pt x="137" y="52"/>
                  <a:pt x="142" y="66"/>
                  <a:pt x="142" y="81"/>
                </a:cubicBezTo>
                <a:cubicBezTo>
                  <a:pt x="142" y="115"/>
                  <a:pt x="114" y="143"/>
                  <a:pt x="80" y="14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 name="Freeform 11"/>
          <p:cNvSpPr>
            <a:spLocks noEditPoints="1"/>
          </p:cNvSpPr>
          <p:nvPr/>
        </p:nvSpPr>
        <p:spPr bwMode="auto">
          <a:xfrm>
            <a:off x="4048728" y="3953018"/>
            <a:ext cx="1081088" cy="1085850"/>
          </a:xfrm>
          <a:custGeom>
            <a:avLst/>
            <a:gdLst>
              <a:gd name="T0" fmla="*/ 81 w 161"/>
              <a:gd name="T1" fmla="*/ 0 h 161"/>
              <a:gd name="T2" fmla="*/ 0 w 161"/>
              <a:gd name="T3" fmla="*/ 81 h 161"/>
              <a:gd name="T4" fmla="*/ 18 w 161"/>
              <a:gd name="T5" fmla="*/ 131 h 161"/>
              <a:gd name="T6" fmla="*/ 31 w 161"/>
              <a:gd name="T7" fmla="*/ 143 h 161"/>
              <a:gd name="T8" fmla="*/ 81 w 161"/>
              <a:gd name="T9" fmla="*/ 161 h 161"/>
              <a:gd name="T10" fmla="*/ 131 w 161"/>
              <a:gd name="T11" fmla="*/ 143 h 161"/>
              <a:gd name="T12" fmla="*/ 143 w 161"/>
              <a:gd name="T13" fmla="*/ 131 h 161"/>
              <a:gd name="T14" fmla="*/ 161 w 161"/>
              <a:gd name="T15" fmla="*/ 81 h 161"/>
              <a:gd name="T16" fmla="*/ 81 w 161"/>
              <a:gd name="T17" fmla="*/ 0 h 161"/>
              <a:gd name="T18" fmla="*/ 118 w 161"/>
              <a:gd name="T19" fmla="*/ 131 h 161"/>
              <a:gd name="T20" fmla="*/ 81 w 161"/>
              <a:gd name="T21" fmla="*/ 143 h 161"/>
              <a:gd name="T22" fmla="*/ 43 w 161"/>
              <a:gd name="T23" fmla="*/ 131 h 161"/>
              <a:gd name="T24" fmla="*/ 31 w 161"/>
              <a:gd name="T25" fmla="*/ 118 h 161"/>
              <a:gd name="T26" fmla="*/ 18 w 161"/>
              <a:gd name="T27" fmla="*/ 81 h 161"/>
              <a:gd name="T28" fmla="*/ 81 w 161"/>
              <a:gd name="T29" fmla="*/ 18 h 161"/>
              <a:gd name="T30" fmla="*/ 143 w 161"/>
              <a:gd name="T31" fmla="*/ 81 h 161"/>
              <a:gd name="T32" fmla="*/ 131 w 161"/>
              <a:gd name="T33" fmla="*/ 118 h 161"/>
              <a:gd name="T34" fmla="*/ 118 w 161"/>
              <a:gd name="T35" fmla="*/ 1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1">
                <a:moveTo>
                  <a:pt x="81" y="0"/>
                </a:moveTo>
                <a:cubicBezTo>
                  <a:pt x="36" y="0"/>
                  <a:pt x="0" y="36"/>
                  <a:pt x="0" y="81"/>
                </a:cubicBezTo>
                <a:cubicBezTo>
                  <a:pt x="0" y="100"/>
                  <a:pt x="7" y="117"/>
                  <a:pt x="18" y="131"/>
                </a:cubicBezTo>
                <a:cubicBezTo>
                  <a:pt x="22" y="135"/>
                  <a:pt x="26" y="140"/>
                  <a:pt x="31" y="143"/>
                </a:cubicBezTo>
                <a:cubicBezTo>
                  <a:pt x="44" y="154"/>
                  <a:pt x="62" y="161"/>
                  <a:pt x="81" y="161"/>
                </a:cubicBezTo>
                <a:cubicBezTo>
                  <a:pt x="100" y="161"/>
                  <a:pt x="117" y="154"/>
                  <a:pt x="131" y="143"/>
                </a:cubicBezTo>
                <a:cubicBezTo>
                  <a:pt x="136" y="140"/>
                  <a:pt x="140" y="135"/>
                  <a:pt x="143" y="131"/>
                </a:cubicBezTo>
                <a:cubicBezTo>
                  <a:pt x="154" y="117"/>
                  <a:pt x="161" y="100"/>
                  <a:pt x="161" y="81"/>
                </a:cubicBezTo>
                <a:cubicBezTo>
                  <a:pt x="161" y="36"/>
                  <a:pt x="125" y="0"/>
                  <a:pt x="81" y="0"/>
                </a:cubicBezTo>
                <a:close/>
                <a:moveTo>
                  <a:pt x="118" y="131"/>
                </a:moveTo>
                <a:cubicBezTo>
                  <a:pt x="108" y="138"/>
                  <a:pt x="95" y="143"/>
                  <a:pt x="81" y="143"/>
                </a:cubicBezTo>
                <a:cubicBezTo>
                  <a:pt x="67" y="143"/>
                  <a:pt x="54" y="138"/>
                  <a:pt x="43" y="131"/>
                </a:cubicBezTo>
                <a:cubicBezTo>
                  <a:pt x="38" y="127"/>
                  <a:pt x="34" y="123"/>
                  <a:pt x="31" y="118"/>
                </a:cubicBezTo>
                <a:cubicBezTo>
                  <a:pt x="23" y="107"/>
                  <a:pt x="18" y="95"/>
                  <a:pt x="18" y="81"/>
                </a:cubicBezTo>
                <a:cubicBezTo>
                  <a:pt x="18" y="46"/>
                  <a:pt x="46" y="18"/>
                  <a:pt x="81" y="18"/>
                </a:cubicBezTo>
                <a:cubicBezTo>
                  <a:pt x="115" y="18"/>
                  <a:pt x="143" y="46"/>
                  <a:pt x="143" y="81"/>
                </a:cubicBezTo>
                <a:cubicBezTo>
                  <a:pt x="143" y="95"/>
                  <a:pt x="139" y="108"/>
                  <a:pt x="131" y="118"/>
                </a:cubicBezTo>
                <a:cubicBezTo>
                  <a:pt x="127" y="123"/>
                  <a:pt x="123" y="127"/>
                  <a:pt x="118" y="13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931761" y="5085978"/>
            <a:ext cx="301625" cy="554038"/>
          </a:xfrm>
          <a:custGeom>
            <a:avLst/>
            <a:gdLst>
              <a:gd name="T0" fmla="*/ 190 w 190"/>
              <a:gd name="T1" fmla="*/ 349 h 349"/>
              <a:gd name="T2" fmla="*/ 135 w 190"/>
              <a:gd name="T3" fmla="*/ 349 h 349"/>
              <a:gd name="T4" fmla="*/ 127 w 190"/>
              <a:gd name="T5" fmla="*/ 285 h 349"/>
              <a:gd name="T6" fmla="*/ 59 w 190"/>
              <a:gd name="T7" fmla="*/ 285 h 349"/>
              <a:gd name="T8" fmla="*/ 51 w 190"/>
              <a:gd name="T9" fmla="*/ 349 h 349"/>
              <a:gd name="T10" fmla="*/ 0 w 190"/>
              <a:gd name="T11" fmla="*/ 349 h 349"/>
              <a:gd name="T12" fmla="*/ 55 w 190"/>
              <a:gd name="T13" fmla="*/ 0 h 349"/>
              <a:gd name="T14" fmla="*/ 135 w 190"/>
              <a:gd name="T15" fmla="*/ 0 h 349"/>
              <a:gd name="T16" fmla="*/ 190 w 190"/>
              <a:gd name="T17" fmla="*/ 349 h 349"/>
              <a:gd name="T18" fmla="*/ 67 w 190"/>
              <a:gd name="T19" fmla="*/ 238 h 349"/>
              <a:gd name="T20" fmla="*/ 118 w 190"/>
              <a:gd name="T21" fmla="*/ 238 h 349"/>
              <a:gd name="T22" fmla="*/ 93 w 190"/>
              <a:gd name="T23" fmla="*/ 60 h 349"/>
              <a:gd name="T24" fmla="*/ 67 w 190"/>
              <a:gd name="T25" fmla="*/ 2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349">
                <a:moveTo>
                  <a:pt x="190" y="349"/>
                </a:moveTo>
                <a:lnTo>
                  <a:pt x="135" y="349"/>
                </a:lnTo>
                <a:lnTo>
                  <a:pt x="127" y="285"/>
                </a:lnTo>
                <a:lnTo>
                  <a:pt x="59" y="285"/>
                </a:lnTo>
                <a:lnTo>
                  <a:pt x="51" y="349"/>
                </a:lnTo>
                <a:lnTo>
                  <a:pt x="0" y="349"/>
                </a:lnTo>
                <a:lnTo>
                  <a:pt x="55" y="0"/>
                </a:lnTo>
                <a:lnTo>
                  <a:pt x="135" y="0"/>
                </a:lnTo>
                <a:lnTo>
                  <a:pt x="190" y="349"/>
                </a:lnTo>
                <a:close/>
                <a:moveTo>
                  <a:pt x="67" y="238"/>
                </a:moveTo>
                <a:lnTo>
                  <a:pt x="118" y="238"/>
                </a:lnTo>
                <a:lnTo>
                  <a:pt x="93" y="60"/>
                </a:lnTo>
                <a:lnTo>
                  <a:pt x="67" y="23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13"/>
          <p:cNvSpPr>
            <a:spLocks noEditPoints="1"/>
          </p:cNvSpPr>
          <p:nvPr/>
        </p:nvSpPr>
        <p:spPr bwMode="auto">
          <a:xfrm>
            <a:off x="4458303" y="4208606"/>
            <a:ext cx="276225" cy="554038"/>
          </a:xfrm>
          <a:custGeom>
            <a:avLst/>
            <a:gdLst>
              <a:gd name="T0" fmla="*/ 39 w 41"/>
              <a:gd name="T1" fmla="*/ 19 h 82"/>
              <a:gd name="T2" fmla="*/ 39 w 41"/>
              <a:gd name="T3" fmla="*/ 21 h 82"/>
              <a:gd name="T4" fmla="*/ 31 w 41"/>
              <a:gd name="T5" fmla="*/ 38 h 82"/>
              <a:gd name="T6" fmla="*/ 41 w 41"/>
              <a:gd name="T7" fmla="*/ 56 h 82"/>
              <a:gd name="T8" fmla="*/ 41 w 41"/>
              <a:gd name="T9" fmla="*/ 63 h 82"/>
              <a:gd name="T10" fmla="*/ 21 w 41"/>
              <a:gd name="T11" fmla="*/ 82 h 82"/>
              <a:gd name="T12" fmla="*/ 0 w 41"/>
              <a:gd name="T13" fmla="*/ 82 h 82"/>
              <a:gd name="T14" fmla="*/ 0 w 41"/>
              <a:gd name="T15" fmla="*/ 0 h 82"/>
              <a:gd name="T16" fmla="*/ 20 w 41"/>
              <a:gd name="T17" fmla="*/ 0 h 82"/>
              <a:gd name="T18" fmla="*/ 39 w 41"/>
              <a:gd name="T19" fmla="*/ 19 h 82"/>
              <a:gd name="T20" fmla="*/ 13 w 41"/>
              <a:gd name="T21" fmla="*/ 11 h 82"/>
              <a:gd name="T22" fmla="*/ 13 w 41"/>
              <a:gd name="T23" fmla="*/ 33 h 82"/>
              <a:gd name="T24" fmla="*/ 19 w 41"/>
              <a:gd name="T25" fmla="*/ 33 h 82"/>
              <a:gd name="T26" fmla="*/ 26 w 41"/>
              <a:gd name="T27" fmla="*/ 24 h 82"/>
              <a:gd name="T28" fmla="*/ 26 w 41"/>
              <a:gd name="T29" fmla="*/ 20 h 82"/>
              <a:gd name="T30" fmla="*/ 20 w 41"/>
              <a:gd name="T31" fmla="*/ 11 h 82"/>
              <a:gd name="T32" fmla="*/ 13 w 41"/>
              <a:gd name="T33" fmla="*/ 11 h 82"/>
              <a:gd name="T34" fmla="*/ 13 w 41"/>
              <a:gd name="T35" fmla="*/ 45 h 82"/>
              <a:gd name="T36" fmla="*/ 13 w 41"/>
              <a:gd name="T37" fmla="*/ 70 h 82"/>
              <a:gd name="T38" fmla="*/ 21 w 41"/>
              <a:gd name="T39" fmla="*/ 70 h 82"/>
              <a:gd name="T40" fmla="*/ 28 w 41"/>
              <a:gd name="T41" fmla="*/ 62 h 82"/>
              <a:gd name="T42" fmla="*/ 28 w 41"/>
              <a:gd name="T43" fmla="*/ 55 h 82"/>
              <a:gd name="T44" fmla="*/ 19 w 41"/>
              <a:gd name="T45" fmla="*/ 45 h 82"/>
              <a:gd name="T46" fmla="*/ 13 w 41"/>
              <a:gd name="T47"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82">
                <a:moveTo>
                  <a:pt x="39" y="19"/>
                </a:moveTo>
                <a:cubicBezTo>
                  <a:pt x="39" y="21"/>
                  <a:pt x="39" y="21"/>
                  <a:pt x="39" y="21"/>
                </a:cubicBezTo>
                <a:cubicBezTo>
                  <a:pt x="39" y="30"/>
                  <a:pt x="37" y="35"/>
                  <a:pt x="31" y="38"/>
                </a:cubicBezTo>
                <a:cubicBezTo>
                  <a:pt x="38" y="41"/>
                  <a:pt x="41" y="47"/>
                  <a:pt x="41" y="56"/>
                </a:cubicBezTo>
                <a:cubicBezTo>
                  <a:pt x="41" y="63"/>
                  <a:pt x="41" y="63"/>
                  <a:pt x="41" y="63"/>
                </a:cubicBezTo>
                <a:cubicBezTo>
                  <a:pt x="41" y="75"/>
                  <a:pt x="34" y="82"/>
                  <a:pt x="21" y="82"/>
                </a:cubicBezTo>
                <a:cubicBezTo>
                  <a:pt x="0" y="82"/>
                  <a:pt x="0" y="82"/>
                  <a:pt x="0" y="82"/>
                </a:cubicBezTo>
                <a:cubicBezTo>
                  <a:pt x="0" y="0"/>
                  <a:pt x="0" y="0"/>
                  <a:pt x="0" y="0"/>
                </a:cubicBezTo>
                <a:cubicBezTo>
                  <a:pt x="20" y="0"/>
                  <a:pt x="20" y="0"/>
                  <a:pt x="20" y="0"/>
                </a:cubicBezTo>
                <a:cubicBezTo>
                  <a:pt x="33" y="0"/>
                  <a:pt x="39" y="6"/>
                  <a:pt x="39" y="19"/>
                </a:cubicBezTo>
                <a:close/>
                <a:moveTo>
                  <a:pt x="13" y="11"/>
                </a:moveTo>
                <a:cubicBezTo>
                  <a:pt x="13" y="33"/>
                  <a:pt x="13" y="33"/>
                  <a:pt x="13" y="33"/>
                </a:cubicBezTo>
                <a:cubicBezTo>
                  <a:pt x="19" y="33"/>
                  <a:pt x="19" y="33"/>
                  <a:pt x="19" y="33"/>
                </a:cubicBezTo>
                <a:cubicBezTo>
                  <a:pt x="23" y="33"/>
                  <a:pt x="26" y="31"/>
                  <a:pt x="26" y="24"/>
                </a:cubicBezTo>
                <a:cubicBezTo>
                  <a:pt x="26" y="20"/>
                  <a:pt x="26" y="20"/>
                  <a:pt x="26" y="20"/>
                </a:cubicBezTo>
                <a:cubicBezTo>
                  <a:pt x="26" y="14"/>
                  <a:pt x="24" y="11"/>
                  <a:pt x="20" y="11"/>
                </a:cubicBezTo>
                <a:lnTo>
                  <a:pt x="13" y="11"/>
                </a:lnTo>
                <a:close/>
                <a:moveTo>
                  <a:pt x="13" y="45"/>
                </a:moveTo>
                <a:cubicBezTo>
                  <a:pt x="13" y="70"/>
                  <a:pt x="13" y="70"/>
                  <a:pt x="13" y="70"/>
                </a:cubicBezTo>
                <a:cubicBezTo>
                  <a:pt x="21" y="70"/>
                  <a:pt x="21" y="70"/>
                  <a:pt x="21" y="70"/>
                </a:cubicBezTo>
                <a:cubicBezTo>
                  <a:pt x="25" y="70"/>
                  <a:pt x="28" y="68"/>
                  <a:pt x="28" y="62"/>
                </a:cubicBezTo>
                <a:cubicBezTo>
                  <a:pt x="28" y="55"/>
                  <a:pt x="28" y="55"/>
                  <a:pt x="28" y="55"/>
                </a:cubicBezTo>
                <a:cubicBezTo>
                  <a:pt x="28" y="47"/>
                  <a:pt x="25" y="45"/>
                  <a:pt x="19" y="45"/>
                </a:cubicBezTo>
                <a:lnTo>
                  <a:pt x="13" y="4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Freeform 14"/>
          <p:cNvSpPr/>
          <p:nvPr/>
        </p:nvSpPr>
        <p:spPr bwMode="auto">
          <a:xfrm>
            <a:off x="7021021" y="5158458"/>
            <a:ext cx="261938" cy="566738"/>
          </a:xfrm>
          <a:custGeom>
            <a:avLst/>
            <a:gdLst>
              <a:gd name="T0" fmla="*/ 39 w 39"/>
              <a:gd name="T1" fmla="*/ 53 h 84"/>
              <a:gd name="T2" fmla="*/ 39 w 39"/>
              <a:gd name="T3" fmla="*/ 64 h 84"/>
              <a:gd name="T4" fmla="*/ 19 w 39"/>
              <a:gd name="T5" fmla="*/ 84 h 84"/>
              <a:gd name="T6" fmla="*/ 0 w 39"/>
              <a:gd name="T7" fmla="*/ 64 h 84"/>
              <a:gd name="T8" fmla="*/ 0 w 39"/>
              <a:gd name="T9" fmla="*/ 21 h 84"/>
              <a:gd name="T10" fmla="*/ 19 w 39"/>
              <a:gd name="T11" fmla="*/ 0 h 84"/>
              <a:gd name="T12" fmla="*/ 39 w 39"/>
              <a:gd name="T13" fmla="*/ 21 h 84"/>
              <a:gd name="T14" fmla="*/ 39 w 39"/>
              <a:gd name="T15" fmla="*/ 29 h 84"/>
              <a:gd name="T16" fmla="*/ 26 w 39"/>
              <a:gd name="T17" fmla="*/ 29 h 84"/>
              <a:gd name="T18" fmla="*/ 26 w 39"/>
              <a:gd name="T19" fmla="*/ 20 h 84"/>
              <a:gd name="T20" fmla="*/ 20 w 39"/>
              <a:gd name="T21" fmla="*/ 12 h 84"/>
              <a:gd name="T22" fmla="*/ 13 w 39"/>
              <a:gd name="T23" fmla="*/ 20 h 84"/>
              <a:gd name="T24" fmla="*/ 13 w 39"/>
              <a:gd name="T25" fmla="*/ 64 h 84"/>
              <a:gd name="T26" fmla="*/ 20 w 39"/>
              <a:gd name="T27" fmla="*/ 72 h 84"/>
              <a:gd name="T28" fmla="*/ 26 w 39"/>
              <a:gd name="T29" fmla="*/ 64 h 84"/>
              <a:gd name="T30" fmla="*/ 26 w 39"/>
              <a:gd name="T31" fmla="*/ 53 h 84"/>
              <a:gd name="T32" fmla="*/ 39 w 39"/>
              <a:gd name="T33"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4">
                <a:moveTo>
                  <a:pt x="39" y="53"/>
                </a:moveTo>
                <a:cubicBezTo>
                  <a:pt x="39" y="64"/>
                  <a:pt x="39" y="64"/>
                  <a:pt x="39" y="64"/>
                </a:cubicBezTo>
                <a:cubicBezTo>
                  <a:pt x="39" y="77"/>
                  <a:pt x="32" y="84"/>
                  <a:pt x="19" y="84"/>
                </a:cubicBezTo>
                <a:cubicBezTo>
                  <a:pt x="6" y="84"/>
                  <a:pt x="0" y="77"/>
                  <a:pt x="0" y="64"/>
                </a:cubicBezTo>
                <a:cubicBezTo>
                  <a:pt x="0" y="21"/>
                  <a:pt x="0" y="21"/>
                  <a:pt x="0" y="21"/>
                </a:cubicBezTo>
                <a:cubicBezTo>
                  <a:pt x="0" y="7"/>
                  <a:pt x="6" y="0"/>
                  <a:pt x="19" y="0"/>
                </a:cubicBezTo>
                <a:cubicBezTo>
                  <a:pt x="32" y="0"/>
                  <a:pt x="39" y="7"/>
                  <a:pt x="39" y="21"/>
                </a:cubicBezTo>
                <a:cubicBezTo>
                  <a:pt x="39" y="29"/>
                  <a:pt x="39" y="29"/>
                  <a:pt x="39" y="29"/>
                </a:cubicBezTo>
                <a:cubicBezTo>
                  <a:pt x="26" y="29"/>
                  <a:pt x="26" y="29"/>
                  <a:pt x="26" y="29"/>
                </a:cubicBezTo>
                <a:cubicBezTo>
                  <a:pt x="26" y="20"/>
                  <a:pt x="26" y="20"/>
                  <a:pt x="26" y="20"/>
                </a:cubicBezTo>
                <a:cubicBezTo>
                  <a:pt x="26" y="14"/>
                  <a:pt x="24" y="12"/>
                  <a:pt x="20" y="12"/>
                </a:cubicBezTo>
                <a:cubicBezTo>
                  <a:pt x="15" y="12"/>
                  <a:pt x="13" y="14"/>
                  <a:pt x="13" y="20"/>
                </a:cubicBezTo>
                <a:cubicBezTo>
                  <a:pt x="13" y="64"/>
                  <a:pt x="13" y="64"/>
                  <a:pt x="13" y="64"/>
                </a:cubicBezTo>
                <a:cubicBezTo>
                  <a:pt x="13" y="70"/>
                  <a:pt x="15" y="72"/>
                  <a:pt x="20" y="72"/>
                </a:cubicBezTo>
                <a:cubicBezTo>
                  <a:pt x="24" y="72"/>
                  <a:pt x="26" y="70"/>
                  <a:pt x="26" y="64"/>
                </a:cubicBezTo>
                <a:cubicBezTo>
                  <a:pt x="26" y="53"/>
                  <a:pt x="26" y="53"/>
                  <a:pt x="26" y="53"/>
                </a:cubicBezTo>
                <a:lnTo>
                  <a:pt x="39" y="53"/>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5"/>
          <p:cNvSpPr>
            <a:spLocks noEditPoints="1"/>
          </p:cNvSpPr>
          <p:nvPr/>
        </p:nvSpPr>
        <p:spPr bwMode="auto">
          <a:xfrm>
            <a:off x="9560040" y="4303203"/>
            <a:ext cx="268288" cy="554038"/>
          </a:xfrm>
          <a:custGeom>
            <a:avLst/>
            <a:gdLst>
              <a:gd name="T0" fmla="*/ 0 w 40"/>
              <a:gd name="T1" fmla="*/ 0 h 82"/>
              <a:gd name="T2" fmla="*/ 20 w 40"/>
              <a:gd name="T3" fmla="*/ 0 h 82"/>
              <a:gd name="T4" fmla="*/ 40 w 40"/>
              <a:gd name="T5" fmla="*/ 20 h 82"/>
              <a:gd name="T6" fmla="*/ 40 w 40"/>
              <a:gd name="T7" fmla="*/ 62 h 82"/>
              <a:gd name="T8" fmla="*/ 20 w 40"/>
              <a:gd name="T9" fmla="*/ 82 h 82"/>
              <a:gd name="T10" fmla="*/ 0 w 40"/>
              <a:gd name="T11" fmla="*/ 82 h 82"/>
              <a:gd name="T12" fmla="*/ 0 w 40"/>
              <a:gd name="T13" fmla="*/ 0 h 82"/>
              <a:gd name="T14" fmla="*/ 13 w 40"/>
              <a:gd name="T15" fmla="*/ 11 h 82"/>
              <a:gd name="T16" fmla="*/ 13 w 40"/>
              <a:gd name="T17" fmla="*/ 70 h 82"/>
              <a:gd name="T18" fmla="*/ 20 w 40"/>
              <a:gd name="T19" fmla="*/ 70 h 82"/>
              <a:gd name="T20" fmla="*/ 27 w 40"/>
              <a:gd name="T21" fmla="*/ 62 h 82"/>
              <a:gd name="T22" fmla="*/ 27 w 40"/>
              <a:gd name="T23" fmla="*/ 19 h 82"/>
              <a:gd name="T24" fmla="*/ 20 w 40"/>
              <a:gd name="T25" fmla="*/ 11 h 82"/>
              <a:gd name="T26" fmla="*/ 13 w 40"/>
              <a:gd name="T27"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82">
                <a:moveTo>
                  <a:pt x="0" y="0"/>
                </a:moveTo>
                <a:cubicBezTo>
                  <a:pt x="20" y="0"/>
                  <a:pt x="20" y="0"/>
                  <a:pt x="20" y="0"/>
                </a:cubicBezTo>
                <a:cubicBezTo>
                  <a:pt x="33" y="0"/>
                  <a:pt x="40" y="7"/>
                  <a:pt x="40" y="20"/>
                </a:cubicBezTo>
                <a:cubicBezTo>
                  <a:pt x="40" y="62"/>
                  <a:pt x="40" y="62"/>
                  <a:pt x="40" y="62"/>
                </a:cubicBezTo>
                <a:cubicBezTo>
                  <a:pt x="40" y="75"/>
                  <a:pt x="33" y="82"/>
                  <a:pt x="20" y="82"/>
                </a:cubicBezTo>
                <a:cubicBezTo>
                  <a:pt x="0" y="82"/>
                  <a:pt x="0" y="82"/>
                  <a:pt x="0" y="82"/>
                </a:cubicBezTo>
                <a:lnTo>
                  <a:pt x="0" y="0"/>
                </a:lnTo>
                <a:close/>
                <a:moveTo>
                  <a:pt x="13" y="11"/>
                </a:moveTo>
                <a:cubicBezTo>
                  <a:pt x="13" y="70"/>
                  <a:pt x="13" y="70"/>
                  <a:pt x="13" y="70"/>
                </a:cubicBezTo>
                <a:cubicBezTo>
                  <a:pt x="20" y="70"/>
                  <a:pt x="20" y="70"/>
                  <a:pt x="20" y="70"/>
                </a:cubicBezTo>
                <a:cubicBezTo>
                  <a:pt x="24" y="70"/>
                  <a:pt x="27" y="68"/>
                  <a:pt x="27" y="62"/>
                </a:cubicBezTo>
                <a:cubicBezTo>
                  <a:pt x="27" y="19"/>
                  <a:pt x="27" y="19"/>
                  <a:pt x="27" y="19"/>
                </a:cubicBezTo>
                <a:cubicBezTo>
                  <a:pt x="27" y="13"/>
                  <a:pt x="24" y="11"/>
                  <a:pt x="20" y="11"/>
                </a:cubicBezTo>
                <a:lnTo>
                  <a:pt x="13" y="11"/>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8" name="Rectangle 17"/>
          <p:cNvSpPr/>
          <p:nvPr/>
        </p:nvSpPr>
        <p:spPr>
          <a:xfrm>
            <a:off x="3242441" y="2121868"/>
            <a:ext cx="2622332" cy="1754326"/>
          </a:xfrm>
          <a:prstGeom prst="rect">
            <a:avLst/>
          </a:prstGeom>
        </p:spPr>
        <p:txBody>
          <a:bodyPr wrap="square">
            <a:spAutoFit/>
          </a:bodyPr>
          <a:lstStyle/>
          <a:p>
            <a:pPr algn="ctr"/>
            <a:r>
              <a:rPr lang="en-US" sz="3600" i="1" dirty="0" err="1" smtClean="0">
                <a:latin typeface="Times New Roman" pitchFamily="18" charset="0"/>
                <a:cs typeface="Times New Roman" pitchFamily="18" charset="0"/>
              </a:rPr>
              <a:t>Cốm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quà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tặng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của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đồng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quê</a:t>
            </a:r>
            <a:endParaRPr lang="vi-VN" sz="3600" dirty="0">
              <a:latin typeface="Times New Roman" pitchFamily="18" charset="0"/>
              <a:cs typeface="Times New Roman" pitchFamily="18" charset="0"/>
            </a:endParaRPr>
          </a:p>
        </p:txBody>
      </p:sp>
      <p:sp>
        <p:nvSpPr>
          <p:cNvPr id="20" name="Rectangle 19"/>
          <p:cNvSpPr/>
          <p:nvPr/>
        </p:nvSpPr>
        <p:spPr>
          <a:xfrm>
            <a:off x="6153802" y="3062544"/>
            <a:ext cx="2065287"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B </a:t>
            </a:r>
            <a:r>
              <a:rPr lang="en-US" sz="3600" dirty="0" err="1" smtClean="0">
                <a:latin typeface="Times New Roman" pitchFamily="18" charset="0"/>
                <a:cs typeface="Times New Roman" pitchFamily="18" charset="0"/>
              </a:rPr>
              <a:t>đúng</a:t>
            </a:r>
            <a:endParaRPr lang="vi-VN" sz="3600" dirty="0">
              <a:latin typeface="Times New Roman" pitchFamily="18" charset="0"/>
              <a:cs typeface="Times New Roman" pitchFamily="18" charset="0"/>
            </a:endParaRPr>
          </a:p>
        </p:txBody>
      </p:sp>
      <p:sp>
        <p:nvSpPr>
          <p:cNvPr id="23" name="Rectangle 22"/>
          <p:cNvSpPr/>
          <p:nvPr/>
        </p:nvSpPr>
        <p:spPr>
          <a:xfrm>
            <a:off x="8628992" y="2305800"/>
            <a:ext cx="2065287"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B </a:t>
            </a:r>
            <a:r>
              <a:rPr lang="en-US" sz="3600" dirty="0" err="1" smtClean="0">
                <a:latin typeface="Times New Roman" pitchFamily="18" charset="0"/>
                <a:cs typeface="Times New Roman" pitchFamily="18" charset="0"/>
              </a:rPr>
              <a:t>sai</a:t>
            </a:r>
            <a:endParaRPr lang="vi-VN" sz="36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strVal val="#ppt_w*0.70"/>
                                          </p:val>
                                        </p:tav>
                                        <p:tav tm="100000">
                                          <p:val>
                                            <p:strVal val="#ppt_w"/>
                                          </p:val>
                                        </p:tav>
                                      </p:tavLst>
                                    </p:anim>
                                    <p:anim calcmode="lin" valueType="num">
                                      <p:cBhvr>
                                        <p:cTn id="25" dur="1000" fill="hold"/>
                                        <p:tgtEl>
                                          <p:spTgt spid="22"/>
                                        </p:tgtEl>
                                        <p:attrNameLst>
                                          <p:attrName>ppt_h</p:attrName>
                                        </p:attrNameLst>
                                      </p:cBhvr>
                                      <p:tavLst>
                                        <p:tav tm="0">
                                          <p:val>
                                            <p:strVal val="#ppt_h"/>
                                          </p:val>
                                        </p:tav>
                                        <p:tav tm="100000">
                                          <p:val>
                                            <p:strVal val="#ppt_h"/>
                                          </p:val>
                                        </p:tav>
                                      </p:tavLst>
                                    </p:anim>
                                    <p:animEffect transition="in" filter="fade">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strVal val="#ppt_w*0.7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animEffect transition="in" filter="fade">
                                      <p:cBhvr>
                                        <p:cTn id="38" dur="1000"/>
                                        <p:tgtEl>
                                          <p:spTgt spid="18"/>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0.70"/>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strVal val="#ppt_w*0.70"/>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trips(down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0.70"/>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strVal val="#ppt_w*0.70"/>
                                          </p:val>
                                        </p:tav>
                                        <p:tav tm="100000">
                                          <p:val>
                                            <p:strVal val="#ppt_w"/>
                                          </p:val>
                                        </p:tav>
                                      </p:tavLst>
                                    </p:anim>
                                    <p:anim calcmode="lin" valueType="num">
                                      <p:cBhvr>
                                        <p:cTn id="69" dur="1000" fill="hold"/>
                                        <p:tgtEl>
                                          <p:spTgt spid="20"/>
                                        </p:tgtEl>
                                        <p:attrNameLst>
                                          <p:attrName>ppt_h</p:attrName>
                                        </p:attrNameLst>
                                      </p:cBhvr>
                                      <p:tavLst>
                                        <p:tav tm="0">
                                          <p:val>
                                            <p:strVal val="#ppt_h"/>
                                          </p:val>
                                        </p:tav>
                                        <p:tav tm="100000">
                                          <p:val>
                                            <p:strVal val="#ppt_h"/>
                                          </p:val>
                                        </p:tav>
                                      </p:tavLst>
                                    </p:anim>
                                    <p:animEffect transition="in" filter="fade">
                                      <p:cBhvr>
                                        <p:cTn id="70" dur="1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strips(downLeft)">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1000" fill="hold"/>
                                        <p:tgtEl>
                                          <p:spTgt spid="17"/>
                                        </p:tgtEl>
                                        <p:attrNameLst>
                                          <p:attrName>ppt_w</p:attrName>
                                        </p:attrNameLst>
                                      </p:cBhvr>
                                      <p:tavLst>
                                        <p:tav tm="0">
                                          <p:val>
                                            <p:strVal val="#ppt_w*0.70"/>
                                          </p:val>
                                        </p:tav>
                                        <p:tav tm="100000">
                                          <p:val>
                                            <p:strVal val="#ppt_w"/>
                                          </p:val>
                                        </p:tav>
                                      </p:tavLst>
                                    </p:anim>
                                    <p:anim calcmode="lin" valueType="num">
                                      <p:cBhvr>
                                        <p:cTn id="81" dur="1000" fill="hold"/>
                                        <p:tgtEl>
                                          <p:spTgt spid="17"/>
                                        </p:tgtEl>
                                        <p:attrNameLst>
                                          <p:attrName>ppt_h</p:attrName>
                                        </p:attrNameLst>
                                      </p:cBhvr>
                                      <p:tavLst>
                                        <p:tav tm="0">
                                          <p:val>
                                            <p:strVal val="#ppt_h"/>
                                          </p:val>
                                        </p:tav>
                                        <p:tav tm="100000">
                                          <p:val>
                                            <p:strVal val="#ppt_h"/>
                                          </p:val>
                                        </p:tav>
                                      </p:tavLst>
                                    </p:anim>
                                    <p:animEffect transition="in" filter="fade">
                                      <p:cBhvr>
                                        <p:cTn id="82" dur="1000"/>
                                        <p:tgtEl>
                                          <p:spTgt spid="17"/>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strVal val="#ppt_w*0.70"/>
                                          </p:val>
                                        </p:tav>
                                        <p:tav tm="100000">
                                          <p:val>
                                            <p:strVal val="#ppt_w"/>
                                          </p:val>
                                        </p:tav>
                                      </p:tavLst>
                                    </p:anim>
                                    <p:anim calcmode="lin" valueType="num">
                                      <p:cBhvr>
                                        <p:cTn id="86" dur="1000" fill="hold"/>
                                        <p:tgtEl>
                                          <p:spTgt spid="11"/>
                                        </p:tgtEl>
                                        <p:attrNameLst>
                                          <p:attrName>ppt_h</p:attrName>
                                        </p:attrNameLst>
                                      </p:cBhvr>
                                      <p:tavLst>
                                        <p:tav tm="0">
                                          <p:val>
                                            <p:strVal val="#ppt_h"/>
                                          </p:val>
                                        </p:tav>
                                        <p:tav tm="100000">
                                          <p:val>
                                            <p:strVal val="#ppt_h"/>
                                          </p:val>
                                        </p:tav>
                                      </p:tavLst>
                                    </p:anim>
                                    <p:animEffect transition="in" filter="fade">
                                      <p:cBhvr>
                                        <p:cTn id="87" dur="1000"/>
                                        <p:tgtEl>
                                          <p:spTgt spid="11"/>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strVal val="#ppt_w*0.70"/>
                                          </p:val>
                                        </p:tav>
                                        <p:tav tm="100000">
                                          <p:val>
                                            <p:strVal val="#ppt_w"/>
                                          </p:val>
                                        </p:tav>
                                      </p:tavLst>
                                    </p:anim>
                                    <p:anim calcmode="lin" valueType="num">
                                      <p:cBhvr>
                                        <p:cTn id="91" dur="1000" fill="hold"/>
                                        <p:tgtEl>
                                          <p:spTgt spid="23"/>
                                        </p:tgtEl>
                                        <p:attrNameLst>
                                          <p:attrName>ppt_h</p:attrName>
                                        </p:attrNameLst>
                                      </p:cBhvr>
                                      <p:tavLst>
                                        <p:tav tm="0">
                                          <p:val>
                                            <p:strVal val="#ppt_h"/>
                                          </p:val>
                                        </p:tav>
                                        <p:tav tm="100000">
                                          <p:val>
                                            <p:strVal val="#ppt_h"/>
                                          </p:val>
                                        </p:tav>
                                      </p:tavLst>
                                    </p:anim>
                                    <p:animEffect transition="in" filter="fade">
                                      <p:cBhvr>
                                        <p:cTn id="92" dur="10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8" presetClass="emph" presetSubtype="0" fill="hold" grpId="1" nodeType="clickEffect">
                                  <p:stCondLst>
                                    <p:cond delay="0"/>
                                  </p:stCondLst>
                                  <p:childTnLst>
                                    <p:animRot by="21600000">
                                      <p:cBhvr>
                                        <p:cTn id="96"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20" grpId="0"/>
      <p:bldP spid="20" grpId="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5" name="MH_Entry_1"/>
          <p:cNvSpPr/>
          <p:nvPr>
            <p:custDataLst>
              <p:tags r:id="rId1"/>
            </p:custDataLst>
          </p:nvPr>
        </p:nvSpPr>
        <p:spPr>
          <a:xfrm>
            <a:off x="2468472" y="601529"/>
            <a:ext cx="7089569"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3.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Cách</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thưởng</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thức</a:t>
            </a:r>
            <a:r>
              <a:rPr lang="en-US" altLang="zh-CN" sz="4000" b="1" spc="2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4000" b="1" spc="200" dirty="0" err="1" smtClean="0">
                <a:solidFill>
                  <a:srgbClr val="FF0000"/>
                </a:solidFill>
                <a:latin typeface="Times New Roman" pitchFamily="18" charset="0"/>
                <a:ea typeface="微软雅黑" panose="020B0503020204020204" pitchFamily="34" charset="-122"/>
                <a:cs typeface="Times New Roman" pitchFamily="18" charset="0"/>
              </a:rPr>
              <a:t>cốm</a:t>
            </a:r>
            <a:endParaRPr lang="zh-CN" altLang="en-US" sz="4000" b="1" spc="200" dirty="0">
              <a:solidFill>
                <a:srgbClr val="FF0000"/>
              </a:solidFill>
              <a:latin typeface="Times New Roman" pitchFamily="18" charset="0"/>
              <a:ea typeface="微软雅黑" panose="020B0503020204020204" pitchFamily="34" charset="-122"/>
              <a:cs typeface="Times New Roman" pitchFamily="18" charset="0"/>
            </a:endParaRPr>
          </a:p>
        </p:txBody>
      </p:sp>
      <p:cxnSp>
        <p:nvCxnSpPr>
          <p:cNvPr id="6" name="直接连接符 4"/>
          <p:cNvCxnSpPr/>
          <p:nvPr/>
        </p:nvCxnSpPr>
        <p:spPr>
          <a:xfrm>
            <a:off x="3185160" y="1188720"/>
            <a:ext cx="5852160" cy="1682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5578" y="1700857"/>
            <a:ext cx="10531366" cy="4524315"/>
          </a:xfrm>
          <a:prstGeom prst="rect">
            <a:avLst/>
          </a:prstGeom>
        </p:spPr>
        <p:txBody>
          <a:bodyPr wrap="square">
            <a:spAutoFit/>
          </a:bodyPr>
          <a:lstStyle/>
          <a:p>
            <a:pPr algn="just" fontAlgn="base"/>
            <a:r>
              <a:rPr lang="en-US" sz="3200" i="1"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Cốm không phải là thức quà của người vội; ăn cốm phải ăn từng chút ít, thong thả và ngẫm nghĩ. Lúc bấy giờ ta mới thấy thu lại cả trong hương vị ấy, cái mùi thơm phức của lúa mới, của hoa cỏ dại ven bờ</a:t>
            </a:r>
            <a:r>
              <a:rPr lang="en-US" sz="3200" i="1" dirty="0" smtClean="0">
                <a:latin typeface="Times New Roman" pitchFamily="18" charset="0"/>
                <a:cs typeface="Times New Roman" pitchFamily="18" charset="0"/>
              </a:rPr>
              <a:t> … </a:t>
            </a:r>
            <a:r>
              <a:rPr lang="vi-VN" sz="3200" i="1" dirty="0" smtClean="0">
                <a:latin typeface="Times New Roman" pitchFamily="18" charset="0"/>
                <a:cs typeface="Times New Roman" pitchFamily="18" charset="0"/>
              </a:rPr>
              <a:t>Hỡi các bà mua hàng! Chớ có thọc tay mân mê thức quà thần tiên ấy, hãy nhẹ nhàng mà nâng đỡ, chút chiu mà vuốt ve</a:t>
            </a:r>
            <a:r>
              <a:rPr lang="en-US" sz="3200" i="1"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Phải nên kính trọng cái lộc của Trời, cái khéo léo của người, và sự cố tiềm tàng và nhẫn nại của thần lúa. Sự thưởng thức của các bà sẽ được trang nhã và đẹp đẽ hơn và cái vui cũng sẽ tươi sáng hơn nhiều lắm…</a:t>
            </a:r>
            <a:endParaRPr lang="vi-VN" sz="3200" i="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37"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1844567" y="1060318"/>
            <a:ext cx="9475080" cy="1200329"/>
          </a:xfrm>
          <a:prstGeom prst="rect">
            <a:avLst/>
          </a:prstGeom>
        </p:spPr>
        <p:txBody>
          <a:bodyPr wrap="square">
            <a:spAutoFit/>
          </a:bodyPr>
          <a:lstStyle/>
          <a:p>
            <a:pPr algn="just"/>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cốm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ít</a:t>
            </a:r>
            <a:r>
              <a:rPr lang="en-US" sz="3600" dirty="0" smtClean="0">
                <a:latin typeface="Times New Roman" pitchFamily="18" charset="0"/>
                <a:cs typeface="Times New Roman" pitchFamily="18" charset="0"/>
              </a:rPr>
              <a:t>, thong </a:t>
            </a:r>
            <a:r>
              <a:rPr lang="en-US" sz="3600" dirty="0" err="1" smtClean="0">
                <a:latin typeface="Times New Roman" pitchFamily="18" charset="0"/>
                <a:cs typeface="Times New Roman" pitchFamily="18" charset="0"/>
              </a:rPr>
              <a:t>thả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ngẫm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a:t>
            </a:r>
            <a:endParaRPr lang="vi-VN" sz="3600" i="1" dirty="0">
              <a:latin typeface="Times New Roman" pitchFamily="18" charset="0"/>
              <a:cs typeface="Times New Roman" pitchFamily="18" charset="0"/>
            </a:endParaRPr>
          </a:p>
        </p:txBody>
      </p:sp>
      <p:sp>
        <p:nvSpPr>
          <p:cNvPr id="4" name="Rectangle 3"/>
          <p:cNvSpPr/>
          <p:nvPr/>
        </p:nvSpPr>
        <p:spPr>
          <a:xfrm>
            <a:off x="1907628" y="2712062"/>
            <a:ext cx="9438296" cy="1200329"/>
          </a:xfrm>
          <a:prstGeom prst="rect">
            <a:avLst/>
          </a:prstGeom>
        </p:spPr>
        <p:txBody>
          <a:bodyPr wrap="square">
            <a:spAutoFit/>
          </a:bodyPr>
          <a:lstStyle/>
          <a:p>
            <a:pPr algn="just"/>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cốm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nâng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vuốt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sự</a:t>
            </a:r>
            <a:r>
              <a:rPr lang="en-US" sz="3600" dirty="0" smtClean="0">
                <a:latin typeface="Times New Roman" pitchFamily="18" charset="0"/>
                <a:cs typeface="Times New Roman" pitchFamily="18" charset="0"/>
              </a:rPr>
              <a:t>. </a:t>
            </a:r>
            <a:endParaRPr lang="vi-VN" sz="3600" i="1" dirty="0">
              <a:latin typeface="Times New Roman" pitchFamily="18" charset="0"/>
              <a:cs typeface="Times New Roman" pitchFamily="18" charset="0"/>
            </a:endParaRPr>
          </a:p>
        </p:txBody>
      </p:sp>
      <p:sp>
        <p:nvSpPr>
          <p:cNvPr id="5" name="Rectangle 4"/>
          <p:cNvSpPr/>
          <p:nvPr/>
        </p:nvSpPr>
        <p:spPr>
          <a:xfrm>
            <a:off x="1329563" y="4441013"/>
            <a:ext cx="9659007" cy="1200329"/>
          </a:xfrm>
          <a:prstGeom prst="rect">
            <a:avLst/>
          </a:prstGeom>
        </p:spPr>
        <p:txBody>
          <a:bodyPr wrap="square">
            <a:spAutoFit/>
          </a:bodyPr>
          <a:lstStyle/>
          <a:p>
            <a:pPr algn="just"/>
            <a:r>
              <a:rPr lang="en-US" sz="3600" i="1" dirty="0" smtClean="0">
                <a:solidFill>
                  <a:srgbClr val="FF0000"/>
                </a:solidFill>
                <a:latin typeface="Times New Roman" pitchFamily="18" charset="0"/>
                <a:cs typeface="Times New Roman" pitchFamily="18" charset="0"/>
                <a:sym typeface="Wingdings" pitchFamily="2" charset="2"/>
              </a:rPr>
              <a:t> </a:t>
            </a:r>
            <a:r>
              <a:rPr lang="en-US" sz="3600" i="1" dirty="0" err="1" smtClean="0">
                <a:solidFill>
                  <a:srgbClr val="FF0000"/>
                </a:solidFill>
                <a:latin typeface="Times New Roman" pitchFamily="18" charset="0"/>
                <a:cs typeface="Times New Roman" pitchFamily="18" charset="0"/>
              </a:rPr>
              <a:t>Ngôn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ngữ</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trang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trọng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giàu</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chất</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thơ</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thể</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hiện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thái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độ</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trân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trọng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của</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tác</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giả</a:t>
            </a:r>
            <a:endParaRPr lang="vi-VN" sz="3600" i="1" dirty="0">
              <a:solidFill>
                <a:srgbClr val="FF0000"/>
              </a:solidFill>
              <a:latin typeface="Times New Roman" pitchFamily="18" charset="0"/>
              <a:cs typeface="Times New Roman" pitchFamily="18" charset="0"/>
            </a:endParaRPr>
          </a:p>
        </p:txBody>
      </p:sp>
      <p:grpSp>
        <p:nvGrpSpPr>
          <p:cNvPr id="6" name="组合 45"/>
          <p:cNvGrpSpPr/>
          <p:nvPr/>
        </p:nvGrpSpPr>
        <p:grpSpPr>
          <a:xfrm>
            <a:off x="754669" y="1207874"/>
            <a:ext cx="815975" cy="815975"/>
            <a:chOff x="8842376" y="3022601"/>
            <a:chExt cx="815975" cy="815975"/>
          </a:xfrm>
          <a:solidFill>
            <a:schemeClr val="accent2"/>
          </a:solidFill>
        </p:grpSpPr>
        <p:sp>
          <p:nvSpPr>
            <p:cNvPr id="8" name="Freeform 38"/>
            <p:cNvSpPr/>
            <p:nvPr/>
          </p:nvSpPr>
          <p:spPr bwMode="auto">
            <a:xfrm>
              <a:off x="9172576" y="3352801"/>
              <a:ext cx="155575" cy="160338"/>
            </a:xfrm>
            <a:custGeom>
              <a:avLst/>
              <a:gdLst>
                <a:gd name="T0" fmla="*/ 18 w 42"/>
                <a:gd name="T1" fmla="*/ 25 h 43"/>
                <a:gd name="T2" fmla="*/ 23 w 42"/>
                <a:gd name="T3" fmla="*/ 5 h 43"/>
                <a:gd name="T4" fmla="*/ 25 w 42"/>
                <a:gd name="T5" fmla="*/ 1 h 43"/>
                <a:gd name="T6" fmla="*/ 7 w 42"/>
                <a:gd name="T7" fmla="*/ 6 h 43"/>
                <a:gd name="T8" fmla="*/ 7 w 42"/>
                <a:gd name="T9" fmla="*/ 35 h 43"/>
                <a:gd name="T10" fmla="*/ 36 w 42"/>
                <a:gd name="T11" fmla="*/ 35 h 43"/>
                <a:gd name="T12" fmla="*/ 41 w 42"/>
                <a:gd name="T13" fmla="*/ 18 h 43"/>
                <a:gd name="T14" fmla="*/ 38 w 42"/>
                <a:gd name="T15" fmla="*/ 19 h 43"/>
                <a:gd name="T16" fmla="*/ 18 w 42"/>
                <a:gd name="T17"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18" y="25"/>
                  </a:moveTo>
                  <a:cubicBezTo>
                    <a:pt x="23" y="5"/>
                    <a:pt x="23" y="5"/>
                    <a:pt x="23" y="5"/>
                  </a:cubicBezTo>
                  <a:cubicBezTo>
                    <a:pt x="25" y="1"/>
                    <a:pt x="25" y="1"/>
                    <a:pt x="25" y="1"/>
                  </a:cubicBezTo>
                  <a:cubicBezTo>
                    <a:pt x="18" y="0"/>
                    <a:pt x="12" y="2"/>
                    <a:pt x="7" y="6"/>
                  </a:cubicBezTo>
                  <a:cubicBezTo>
                    <a:pt x="0" y="14"/>
                    <a:pt x="0" y="27"/>
                    <a:pt x="7" y="35"/>
                  </a:cubicBezTo>
                  <a:cubicBezTo>
                    <a:pt x="15" y="43"/>
                    <a:pt x="28" y="43"/>
                    <a:pt x="36" y="35"/>
                  </a:cubicBezTo>
                  <a:cubicBezTo>
                    <a:pt x="40" y="30"/>
                    <a:pt x="42" y="24"/>
                    <a:pt x="41" y="18"/>
                  </a:cubicBezTo>
                  <a:cubicBezTo>
                    <a:pt x="38" y="19"/>
                    <a:pt x="38" y="19"/>
                    <a:pt x="38" y="19"/>
                  </a:cubicBezTo>
                  <a:lnTo>
                    <a:pt x="18"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9"/>
            <p:cNvSpPr/>
            <p:nvPr/>
          </p:nvSpPr>
          <p:spPr bwMode="auto">
            <a:xfrm>
              <a:off x="9005888" y="3181351"/>
              <a:ext cx="493713" cy="493713"/>
            </a:xfrm>
            <a:custGeom>
              <a:avLst/>
              <a:gdLst>
                <a:gd name="T0" fmla="*/ 99 w 133"/>
                <a:gd name="T1" fmla="*/ 42 h 133"/>
                <a:gd name="T2" fmla="*/ 95 w 133"/>
                <a:gd name="T3" fmla="*/ 95 h 133"/>
                <a:gd name="T4" fmla="*/ 38 w 133"/>
                <a:gd name="T5" fmla="*/ 95 h 133"/>
                <a:gd name="T6" fmla="*/ 38 w 133"/>
                <a:gd name="T7" fmla="*/ 38 h 133"/>
                <a:gd name="T8" fmla="*/ 91 w 133"/>
                <a:gd name="T9" fmla="*/ 35 h 133"/>
                <a:gd name="T10" fmla="*/ 100 w 133"/>
                <a:gd name="T11" fmla="*/ 26 h 133"/>
                <a:gd name="T12" fmla="*/ 105 w 133"/>
                <a:gd name="T13" fmla="*/ 20 h 133"/>
                <a:gd name="T14" fmla="*/ 24 w 133"/>
                <a:gd name="T15" fmla="*/ 24 h 133"/>
                <a:gd name="T16" fmla="*/ 24 w 133"/>
                <a:gd name="T17" fmla="*/ 109 h 133"/>
                <a:gd name="T18" fmla="*/ 109 w 133"/>
                <a:gd name="T19" fmla="*/ 109 h 133"/>
                <a:gd name="T20" fmla="*/ 113 w 133"/>
                <a:gd name="T21" fmla="*/ 28 h 133"/>
                <a:gd name="T22" fmla="*/ 107 w 133"/>
                <a:gd name="T23" fmla="*/ 33 h 133"/>
                <a:gd name="T24" fmla="*/ 99 w 133"/>
                <a:gd name="T25" fmla="*/ 4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99" y="42"/>
                  </a:moveTo>
                  <a:cubicBezTo>
                    <a:pt x="111" y="58"/>
                    <a:pt x="109" y="81"/>
                    <a:pt x="95" y="95"/>
                  </a:cubicBezTo>
                  <a:cubicBezTo>
                    <a:pt x="79" y="111"/>
                    <a:pt x="54" y="111"/>
                    <a:pt x="38" y="95"/>
                  </a:cubicBezTo>
                  <a:cubicBezTo>
                    <a:pt x="22" y="79"/>
                    <a:pt x="22" y="54"/>
                    <a:pt x="38" y="38"/>
                  </a:cubicBezTo>
                  <a:cubicBezTo>
                    <a:pt x="53" y="24"/>
                    <a:pt x="75" y="23"/>
                    <a:pt x="91" y="35"/>
                  </a:cubicBezTo>
                  <a:cubicBezTo>
                    <a:pt x="100" y="26"/>
                    <a:pt x="100" y="26"/>
                    <a:pt x="100" y="26"/>
                  </a:cubicBezTo>
                  <a:cubicBezTo>
                    <a:pt x="105" y="20"/>
                    <a:pt x="105" y="20"/>
                    <a:pt x="105" y="20"/>
                  </a:cubicBezTo>
                  <a:cubicBezTo>
                    <a:pt x="82" y="0"/>
                    <a:pt x="46" y="2"/>
                    <a:pt x="24" y="24"/>
                  </a:cubicBezTo>
                  <a:cubicBezTo>
                    <a:pt x="0" y="48"/>
                    <a:pt x="0" y="86"/>
                    <a:pt x="24" y="109"/>
                  </a:cubicBezTo>
                  <a:cubicBezTo>
                    <a:pt x="47" y="133"/>
                    <a:pt x="86" y="133"/>
                    <a:pt x="109" y="109"/>
                  </a:cubicBezTo>
                  <a:cubicBezTo>
                    <a:pt x="132" y="87"/>
                    <a:pt x="133" y="52"/>
                    <a:pt x="113" y="28"/>
                  </a:cubicBezTo>
                  <a:cubicBezTo>
                    <a:pt x="107" y="33"/>
                    <a:pt x="107" y="33"/>
                    <a:pt x="107" y="33"/>
                  </a:cubicBezTo>
                  <a:lnTo>
                    <a:pt x="9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
            <p:cNvSpPr/>
            <p:nvPr/>
          </p:nvSpPr>
          <p:spPr bwMode="auto">
            <a:xfrm>
              <a:off x="8842376" y="3022601"/>
              <a:ext cx="815975" cy="815975"/>
            </a:xfrm>
            <a:custGeom>
              <a:avLst/>
              <a:gdLst>
                <a:gd name="T0" fmla="*/ 194 w 220"/>
                <a:gd name="T1" fmla="*/ 55 h 220"/>
                <a:gd name="T2" fmla="*/ 183 w 220"/>
                <a:gd name="T3" fmla="*/ 56 h 220"/>
                <a:gd name="T4" fmla="*/ 171 w 220"/>
                <a:gd name="T5" fmla="*/ 57 h 220"/>
                <a:gd name="T6" fmla="*/ 171 w 220"/>
                <a:gd name="T7" fmla="*/ 57 h 220"/>
                <a:gd name="T8" fmla="*/ 167 w 220"/>
                <a:gd name="T9" fmla="*/ 167 h 220"/>
                <a:gd name="T10" fmla="*/ 54 w 220"/>
                <a:gd name="T11" fmla="*/ 167 h 220"/>
                <a:gd name="T12" fmla="*/ 54 w 220"/>
                <a:gd name="T13" fmla="*/ 53 h 220"/>
                <a:gd name="T14" fmla="*/ 164 w 220"/>
                <a:gd name="T15" fmla="*/ 49 h 220"/>
                <a:gd name="T16" fmla="*/ 164 w 220"/>
                <a:gd name="T17" fmla="*/ 49 h 220"/>
                <a:gd name="T18" fmla="*/ 165 w 220"/>
                <a:gd name="T19" fmla="*/ 38 h 220"/>
                <a:gd name="T20" fmla="*/ 166 w 220"/>
                <a:gd name="T21" fmla="*/ 26 h 220"/>
                <a:gd name="T22" fmla="*/ 166 w 220"/>
                <a:gd name="T23" fmla="*/ 26 h 220"/>
                <a:gd name="T24" fmla="*/ 39 w 220"/>
                <a:gd name="T25" fmla="*/ 39 h 220"/>
                <a:gd name="T26" fmla="*/ 39 w 220"/>
                <a:gd name="T27" fmla="*/ 181 h 220"/>
                <a:gd name="T28" fmla="*/ 182 w 220"/>
                <a:gd name="T29" fmla="*/ 181 h 220"/>
                <a:gd name="T30" fmla="*/ 195 w 220"/>
                <a:gd name="T31" fmla="*/ 54 h 220"/>
                <a:gd name="T32" fmla="*/ 194 w 220"/>
                <a:gd name="T33" fmla="*/ 5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20">
                  <a:moveTo>
                    <a:pt x="194" y="55"/>
                  </a:moveTo>
                  <a:cubicBezTo>
                    <a:pt x="183" y="56"/>
                    <a:pt x="183" y="56"/>
                    <a:pt x="183" y="56"/>
                  </a:cubicBezTo>
                  <a:cubicBezTo>
                    <a:pt x="171" y="57"/>
                    <a:pt x="171" y="57"/>
                    <a:pt x="171" y="57"/>
                  </a:cubicBezTo>
                  <a:cubicBezTo>
                    <a:pt x="171" y="57"/>
                    <a:pt x="171" y="57"/>
                    <a:pt x="171" y="57"/>
                  </a:cubicBezTo>
                  <a:cubicBezTo>
                    <a:pt x="199" y="88"/>
                    <a:pt x="198" y="136"/>
                    <a:pt x="167" y="167"/>
                  </a:cubicBezTo>
                  <a:cubicBezTo>
                    <a:pt x="136" y="198"/>
                    <a:pt x="85" y="198"/>
                    <a:pt x="54" y="167"/>
                  </a:cubicBezTo>
                  <a:cubicBezTo>
                    <a:pt x="22" y="135"/>
                    <a:pt x="22" y="84"/>
                    <a:pt x="54" y="53"/>
                  </a:cubicBezTo>
                  <a:cubicBezTo>
                    <a:pt x="84" y="23"/>
                    <a:pt x="132" y="21"/>
                    <a:pt x="164" y="49"/>
                  </a:cubicBezTo>
                  <a:cubicBezTo>
                    <a:pt x="164" y="49"/>
                    <a:pt x="164" y="49"/>
                    <a:pt x="164" y="49"/>
                  </a:cubicBezTo>
                  <a:cubicBezTo>
                    <a:pt x="165" y="38"/>
                    <a:pt x="165" y="38"/>
                    <a:pt x="165" y="38"/>
                  </a:cubicBezTo>
                  <a:cubicBezTo>
                    <a:pt x="166" y="26"/>
                    <a:pt x="166" y="26"/>
                    <a:pt x="166" y="26"/>
                  </a:cubicBezTo>
                  <a:cubicBezTo>
                    <a:pt x="166" y="26"/>
                    <a:pt x="166" y="26"/>
                    <a:pt x="166" y="26"/>
                  </a:cubicBezTo>
                  <a:cubicBezTo>
                    <a:pt x="127" y="0"/>
                    <a:pt x="74" y="4"/>
                    <a:pt x="39" y="39"/>
                  </a:cubicBezTo>
                  <a:cubicBezTo>
                    <a:pt x="0" y="78"/>
                    <a:pt x="0" y="141"/>
                    <a:pt x="39" y="181"/>
                  </a:cubicBezTo>
                  <a:cubicBezTo>
                    <a:pt x="79" y="220"/>
                    <a:pt x="142" y="220"/>
                    <a:pt x="182" y="181"/>
                  </a:cubicBezTo>
                  <a:cubicBezTo>
                    <a:pt x="216" y="146"/>
                    <a:pt x="220" y="93"/>
                    <a:pt x="195" y="54"/>
                  </a:cubicBezTo>
                  <a:lnTo>
                    <a:pt x="19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
            <p:cNvSpPr/>
            <p:nvPr/>
          </p:nvSpPr>
          <p:spPr bwMode="auto">
            <a:xfrm>
              <a:off x="9253538" y="3059113"/>
              <a:ext cx="371475" cy="371475"/>
            </a:xfrm>
            <a:custGeom>
              <a:avLst/>
              <a:gdLst>
                <a:gd name="T0" fmla="*/ 180 w 234"/>
                <a:gd name="T1" fmla="*/ 61 h 234"/>
                <a:gd name="T2" fmla="*/ 171 w 234"/>
                <a:gd name="T3" fmla="*/ 61 h 234"/>
                <a:gd name="T4" fmla="*/ 171 w 234"/>
                <a:gd name="T5" fmla="*/ 54 h 234"/>
                <a:gd name="T6" fmla="*/ 176 w 234"/>
                <a:gd name="T7" fmla="*/ 0 h 234"/>
                <a:gd name="T8" fmla="*/ 134 w 234"/>
                <a:gd name="T9" fmla="*/ 40 h 234"/>
                <a:gd name="T10" fmla="*/ 129 w 234"/>
                <a:gd name="T11" fmla="*/ 94 h 234"/>
                <a:gd name="T12" fmla="*/ 24 w 234"/>
                <a:gd name="T13" fmla="*/ 201 h 234"/>
                <a:gd name="T14" fmla="*/ 24 w 234"/>
                <a:gd name="T15" fmla="*/ 152 h 234"/>
                <a:gd name="T16" fmla="*/ 3 w 234"/>
                <a:gd name="T17" fmla="*/ 222 h 234"/>
                <a:gd name="T18" fmla="*/ 3 w 234"/>
                <a:gd name="T19" fmla="*/ 222 h 234"/>
                <a:gd name="T20" fmla="*/ 0 w 234"/>
                <a:gd name="T21" fmla="*/ 234 h 234"/>
                <a:gd name="T22" fmla="*/ 0 w 234"/>
                <a:gd name="T23" fmla="*/ 234 h 234"/>
                <a:gd name="T24" fmla="*/ 0 w 234"/>
                <a:gd name="T25" fmla="*/ 234 h 234"/>
                <a:gd name="T26" fmla="*/ 7 w 234"/>
                <a:gd name="T27" fmla="*/ 232 h 234"/>
                <a:gd name="T28" fmla="*/ 12 w 234"/>
                <a:gd name="T29" fmla="*/ 229 h 234"/>
                <a:gd name="T30" fmla="*/ 12 w 234"/>
                <a:gd name="T31" fmla="*/ 229 h 234"/>
                <a:gd name="T32" fmla="*/ 82 w 234"/>
                <a:gd name="T33" fmla="*/ 208 h 234"/>
                <a:gd name="T34" fmla="*/ 31 w 234"/>
                <a:gd name="T35" fmla="*/ 208 h 234"/>
                <a:gd name="T36" fmla="*/ 138 w 234"/>
                <a:gd name="T37" fmla="*/ 103 h 234"/>
                <a:gd name="T38" fmla="*/ 192 w 234"/>
                <a:gd name="T39" fmla="*/ 98 h 234"/>
                <a:gd name="T40" fmla="*/ 234 w 234"/>
                <a:gd name="T41" fmla="*/ 56 h 234"/>
                <a:gd name="T42" fmla="*/ 180 w 234"/>
                <a:gd name="T43" fmla="*/ 6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234">
                  <a:moveTo>
                    <a:pt x="180" y="61"/>
                  </a:moveTo>
                  <a:lnTo>
                    <a:pt x="171" y="61"/>
                  </a:lnTo>
                  <a:lnTo>
                    <a:pt x="171" y="54"/>
                  </a:lnTo>
                  <a:lnTo>
                    <a:pt x="176" y="0"/>
                  </a:lnTo>
                  <a:lnTo>
                    <a:pt x="134" y="40"/>
                  </a:lnTo>
                  <a:lnTo>
                    <a:pt x="129" y="94"/>
                  </a:lnTo>
                  <a:lnTo>
                    <a:pt x="24" y="201"/>
                  </a:lnTo>
                  <a:lnTo>
                    <a:pt x="24" y="152"/>
                  </a:lnTo>
                  <a:lnTo>
                    <a:pt x="3" y="222"/>
                  </a:lnTo>
                  <a:lnTo>
                    <a:pt x="3" y="222"/>
                  </a:lnTo>
                  <a:lnTo>
                    <a:pt x="0" y="234"/>
                  </a:lnTo>
                  <a:lnTo>
                    <a:pt x="0" y="234"/>
                  </a:lnTo>
                  <a:lnTo>
                    <a:pt x="0" y="234"/>
                  </a:lnTo>
                  <a:lnTo>
                    <a:pt x="7" y="232"/>
                  </a:lnTo>
                  <a:lnTo>
                    <a:pt x="12" y="229"/>
                  </a:lnTo>
                  <a:lnTo>
                    <a:pt x="12" y="229"/>
                  </a:lnTo>
                  <a:lnTo>
                    <a:pt x="82" y="208"/>
                  </a:lnTo>
                  <a:lnTo>
                    <a:pt x="31" y="208"/>
                  </a:lnTo>
                  <a:lnTo>
                    <a:pt x="138" y="103"/>
                  </a:lnTo>
                  <a:lnTo>
                    <a:pt x="192" y="98"/>
                  </a:lnTo>
                  <a:lnTo>
                    <a:pt x="234" y="56"/>
                  </a:lnTo>
                  <a:lnTo>
                    <a:pt x="18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45"/>
          <p:cNvGrpSpPr/>
          <p:nvPr/>
        </p:nvGrpSpPr>
        <p:grpSpPr>
          <a:xfrm>
            <a:off x="780943" y="2889540"/>
            <a:ext cx="815975" cy="815975"/>
            <a:chOff x="8842376" y="3022601"/>
            <a:chExt cx="815975" cy="815975"/>
          </a:xfrm>
          <a:solidFill>
            <a:schemeClr val="accent2"/>
          </a:solidFill>
        </p:grpSpPr>
        <p:sp>
          <p:nvSpPr>
            <p:cNvPr id="13" name="Freeform 38"/>
            <p:cNvSpPr/>
            <p:nvPr/>
          </p:nvSpPr>
          <p:spPr bwMode="auto">
            <a:xfrm>
              <a:off x="9172576" y="3352801"/>
              <a:ext cx="155575" cy="160338"/>
            </a:xfrm>
            <a:custGeom>
              <a:avLst/>
              <a:gdLst>
                <a:gd name="T0" fmla="*/ 18 w 42"/>
                <a:gd name="T1" fmla="*/ 25 h 43"/>
                <a:gd name="T2" fmla="*/ 23 w 42"/>
                <a:gd name="T3" fmla="*/ 5 h 43"/>
                <a:gd name="T4" fmla="*/ 25 w 42"/>
                <a:gd name="T5" fmla="*/ 1 h 43"/>
                <a:gd name="T6" fmla="*/ 7 w 42"/>
                <a:gd name="T7" fmla="*/ 6 h 43"/>
                <a:gd name="T8" fmla="*/ 7 w 42"/>
                <a:gd name="T9" fmla="*/ 35 h 43"/>
                <a:gd name="T10" fmla="*/ 36 w 42"/>
                <a:gd name="T11" fmla="*/ 35 h 43"/>
                <a:gd name="T12" fmla="*/ 41 w 42"/>
                <a:gd name="T13" fmla="*/ 18 h 43"/>
                <a:gd name="T14" fmla="*/ 38 w 42"/>
                <a:gd name="T15" fmla="*/ 19 h 43"/>
                <a:gd name="T16" fmla="*/ 18 w 42"/>
                <a:gd name="T17"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18" y="25"/>
                  </a:moveTo>
                  <a:cubicBezTo>
                    <a:pt x="23" y="5"/>
                    <a:pt x="23" y="5"/>
                    <a:pt x="23" y="5"/>
                  </a:cubicBezTo>
                  <a:cubicBezTo>
                    <a:pt x="25" y="1"/>
                    <a:pt x="25" y="1"/>
                    <a:pt x="25" y="1"/>
                  </a:cubicBezTo>
                  <a:cubicBezTo>
                    <a:pt x="18" y="0"/>
                    <a:pt x="12" y="2"/>
                    <a:pt x="7" y="6"/>
                  </a:cubicBezTo>
                  <a:cubicBezTo>
                    <a:pt x="0" y="14"/>
                    <a:pt x="0" y="27"/>
                    <a:pt x="7" y="35"/>
                  </a:cubicBezTo>
                  <a:cubicBezTo>
                    <a:pt x="15" y="43"/>
                    <a:pt x="28" y="43"/>
                    <a:pt x="36" y="35"/>
                  </a:cubicBezTo>
                  <a:cubicBezTo>
                    <a:pt x="40" y="30"/>
                    <a:pt x="42" y="24"/>
                    <a:pt x="41" y="18"/>
                  </a:cubicBezTo>
                  <a:cubicBezTo>
                    <a:pt x="38" y="19"/>
                    <a:pt x="38" y="19"/>
                    <a:pt x="38" y="19"/>
                  </a:cubicBezTo>
                  <a:lnTo>
                    <a:pt x="18"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
            <p:cNvSpPr/>
            <p:nvPr/>
          </p:nvSpPr>
          <p:spPr bwMode="auto">
            <a:xfrm>
              <a:off x="9005888" y="3181351"/>
              <a:ext cx="493713" cy="493713"/>
            </a:xfrm>
            <a:custGeom>
              <a:avLst/>
              <a:gdLst>
                <a:gd name="T0" fmla="*/ 99 w 133"/>
                <a:gd name="T1" fmla="*/ 42 h 133"/>
                <a:gd name="T2" fmla="*/ 95 w 133"/>
                <a:gd name="T3" fmla="*/ 95 h 133"/>
                <a:gd name="T4" fmla="*/ 38 w 133"/>
                <a:gd name="T5" fmla="*/ 95 h 133"/>
                <a:gd name="T6" fmla="*/ 38 w 133"/>
                <a:gd name="T7" fmla="*/ 38 h 133"/>
                <a:gd name="T8" fmla="*/ 91 w 133"/>
                <a:gd name="T9" fmla="*/ 35 h 133"/>
                <a:gd name="T10" fmla="*/ 100 w 133"/>
                <a:gd name="T11" fmla="*/ 26 h 133"/>
                <a:gd name="T12" fmla="*/ 105 w 133"/>
                <a:gd name="T13" fmla="*/ 20 h 133"/>
                <a:gd name="T14" fmla="*/ 24 w 133"/>
                <a:gd name="T15" fmla="*/ 24 h 133"/>
                <a:gd name="T16" fmla="*/ 24 w 133"/>
                <a:gd name="T17" fmla="*/ 109 h 133"/>
                <a:gd name="T18" fmla="*/ 109 w 133"/>
                <a:gd name="T19" fmla="*/ 109 h 133"/>
                <a:gd name="T20" fmla="*/ 113 w 133"/>
                <a:gd name="T21" fmla="*/ 28 h 133"/>
                <a:gd name="T22" fmla="*/ 107 w 133"/>
                <a:gd name="T23" fmla="*/ 33 h 133"/>
                <a:gd name="T24" fmla="*/ 99 w 133"/>
                <a:gd name="T25" fmla="*/ 4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99" y="42"/>
                  </a:moveTo>
                  <a:cubicBezTo>
                    <a:pt x="111" y="58"/>
                    <a:pt x="109" y="81"/>
                    <a:pt x="95" y="95"/>
                  </a:cubicBezTo>
                  <a:cubicBezTo>
                    <a:pt x="79" y="111"/>
                    <a:pt x="54" y="111"/>
                    <a:pt x="38" y="95"/>
                  </a:cubicBezTo>
                  <a:cubicBezTo>
                    <a:pt x="22" y="79"/>
                    <a:pt x="22" y="54"/>
                    <a:pt x="38" y="38"/>
                  </a:cubicBezTo>
                  <a:cubicBezTo>
                    <a:pt x="53" y="24"/>
                    <a:pt x="75" y="23"/>
                    <a:pt x="91" y="35"/>
                  </a:cubicBezTo>
                  <a:cubicBezTo>
                    <a:pt x="100" y="26"/>
                    <a:pt x="100" y="26"/>
                    <a:pt x="100" y="26"/>
                  </a:cubicBezTo>
                  <a:cubicBezTo>
                    <a:pt x="105" y="20"/>
                    <a:pt x="105" y="20"/>
                    <a:pt x="105" y="20"/>
                  </a:cubicBezTo>
                  <a:cubicBezTo>
                    <a:pt x="82" y="0"/>
                    <a:pt x="46" y="2"/>
                    <a:pt x="24" y="24"/>
                  </a:cubicBezTo>
                  <a:cubicBezTo>
                    <a:pt x="0" y="48"/>
                    <a:pt x="0" y="86"/>
                    <a:pt x="24" y="109"/>
                  </a:cubicBezTo>
                  <a:cubicBezTo>
                    <a:pt x="47" y="133"/>
                    <a:pt x="86" y="133"/>
                    <a:pt x="109" y="109"/>
                  </a:cubicBezTo>
                  <a:cubicBezTo>
                    <a:pt x="132" y="87"/>
                    <a:pt x="133" y="52"/>
                    <a:pt x="113" y="28"/>
                  </a:cubicBezTo>
                  <a:cubicBezTo>
                    <a:pt x="107" y="33"/>
                    <a:pt x="107" y="33"/>
                    <a:pt x="107" y="33"/>
                  </a:cubicBezTo>
                  <a:lnTo>
                    <a:pt x="9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0"/>
            <p:cNvSpPr/>
            <p:nvPr/>
          </p:nvSpPr>
          <p:spPr bwMode="auto">
            <a:xfrm>
              <a:off x="8842376" y="3022601"/>
              <a:ext cx="815975" cy="815975"/>
            </a:xfrm>
            <a:custGeom>
              <a:avLst/>
              <a:gdLst>
                <a:gd name="T0" fmla="*/ 194 w 220"/>
                <a:gd name="T1" fmla="*/ 55 h 220"/>
                <a:gd name="T2" fmla="*/ 183 w 220"/>
                <a:gd name="T3" fmla="*/ 56 h 220"/>
                <a:gd name="T4" fmla="*/ 171 w 220"/>
                <a:gd name="T5" fmla="*/ 57 h 220"/>
                <a:gd name="T6" fmla="*/ 171 w 220"/>
                <a:gd name="T7" fmla="*/ 57 h 220"/>
                <a:gd name="T8" fmla="*/ 167 w 220"/>
                <a:gd name="T9" fmla="*/ 167 h 220"/>
                <a:gd name="T10" fmla="*/ 54 w 220"/>
                <a:gd name="T11" fmla="*/ 167 h 220"/>
                <a:gd name="T12" fmla="*/ 54 w 220"/>
                <a:gd name="T13" fmla="*/ 53 h 220"/>
                <a:gd name="T14" fmla="*/ 164 w 220"/>
                <a:gd name="T15" fmla="*/ 49 h 220"/>
                <a:gd name="T16" fmla="*/ 164 w 220"/>
                <a:gd name="T17" fmla="*/ 49 h 220"/>
                <a:gd name="T18" fmla="*/ 165 w 220"/>
                <a:gd name="T19" fmla="*/ 38 h 220"/>
                <a:gd name="T20" fmla="*/ 166 w 220"/>
                <a:gd name="T21" fmla="*/ 26 h 220"/>
                <a:gd name="T22" fmla="*/ 166 w 220"/>
                <a:gd name="T23" fmla="*/ 26 h 220"/>
                <a:gd name="T24" fmla="*/ 39 w 220"/>
                <a:gd name="T25" fmla="*/ 39 h 220"/>
                <a:gd name="T26" fmla="*/ 39 w 220"/>
                <a:gd name="T27" fmla="*/ 181 h 220"/>
                <a:gd name="T28" fmla="*/ 182 w 220"/>
                <a:gd name="T29" fmla="*/ 181 h 220"/>
                <a:gd name="T30" fmla="*/ 195 w 220"/>
                <a:gd name="T31" fmla="*/ 54 h 220"/>
                <a:gd name="T32" fmla="*/ 194 w 220"/>
                <a:gd name="T33" fmla="*/ 5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20">
                  <a:moveTo>
                    <a:pt x="194" y="55"/>
                  </a:moveTo>
                  <a:cubicBezTo>
                    <a:pt x="183" y="56"/>
                    <a:pt x="183" y="56"/>
                    <a:pt x="183" y="56"/>
                  </a:cubicBezTo>
                  <a:cubicBezTo>
                    <a:pt x="171" y="57"/>
                    <a:pt x="171" y="57"/>
                    <a:pt x="171" y="57"/>
                  </a:cubicBezTo>
                  <a:cubicBezTo>
                    <a:pt x="171" y="57"/>
                    <a:pt x="171" y="57"/>
                    <a:pt x="171" y="57"/>
                  </a:cubicBezTo>
                  <a:cubicBezTo>
                    <a:pt x="199" y="88"/>
                    <a:pt x="198" y="136"/>
                    <a:pt x="167" y="167"/>
                  </a:cubicBezTo>
                  <a:cubicBezTo>
                    <a:pt x="136" y="198"/>
                    <a:pt x="85" y="198"/>
                    <a:pt x="54" y="167"/>
                  </a:cubicBezTo>
                  <a:cubicBezTo>
                    <a:pt x="22" y="135"/>
                    <a:pt x="22" y="84"/>
                    <a:pt x="54" y="53"/>
                  </a:cubicBezTo>
                  <a:cubicBezTo>
                    <a:pt x="84" y="23"/>
                    <a:pt x="132" y="21"/>
                    <a:pt x="164" y="49"/>
                  </a:cubicBezTo>
                  <a:cubicBezTo>
                    <a:pt x="164" y="49"/>
                    <a:pt x="164" y="49"/>
                    <a:pt x="164" y="49"/>
                  </a:cubicBezTo>
                  <a:cubicBezTo>
                    <a:pt x="165" y="38"/>
                    <a:pt x="165" y="38"/>
                    <a:pt x="165" y="38"/>
                  </a:cubicBezTo>
                  <a:cubicBezTo>
                    <a:pt x="166" y="26"/>
                    <a:pt x="166" y="26"/>
                    <a:pt x="166" y="26"/>
                  </a:cubicBezTo>
                  <a:cubicBezTo>
                    <a:pt x="166" y="26"/>
                    <a:pt x="166" y="26"/>
                    <a:pt x="166" y="26"/>
                  </a:cubicBezTo>
                  <a:cubicBezTo>
                    <a:pt x="127" y="0"/>
                    <a:pt x="74" y="4"/>
                    <a:pt x="39" y="39"/>
                  </a:cubicBezTo>
                  <a:cubicBezTo>
                    <a:pt x="0" y="78"/>
                    <a:pt x="0" y="141"/>
                    <a:pt x="39" y="181"/>
                  </a:cubicBezTo>
                  <a:cubicBezTo>
                    <a:pt x="79" y="220"/>
                    <a:pt x="142" y="220"/>
                    <a:pt x="182" y="181"/>
                  </a:cubicBezTo>
                  <a:cubicBezTo>
                    <a:pt x="216" y="146"/>
                    <a:pt x="220" y="93"/>
                    <a:pt x="195" y="54"/>
                  </a:cubicBezTo>
                  <a:lnTo>
                    <a:pt x="19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
            <p:cNvSpPr/>
            <p:nvPr/>
          </p:nvSpPr>
          <p:spPr bwMode="auto">
            <a:xfrm>
              <a:off x="9253538" y="3059113"/>
              <a:ext cx="371475" cy="371475"/>
            </a:xfrm>
            <a:custGeom>
              <a:avLst/>
              <a:gdLst>
                <a:gd name="T0" fmla="*/ 180 w 234"/>
                <a:gd name="T1" fmla="*/ 61 h 234"/>
                <a:gd name="T2" fmla="*/ 171 w 234"/>
                <a:gd name="T3" fmla="*/ 61 h 234"/>
                <a:gd name="T4" fmla="*/ 171 w 234"/>
                <a:gd name="T5" fmla="*/ 54 h 234"/>
                <a:gd name="T6" fmla="*/ 176 w 234"/>
                <a:gd name="T7" fmla="*/ 0 h 234"/>
                <a:gd name="T8" fmla="*/ 134 w 234"/>
                <a:gd name="T9" fmla="*/ 40 h 234"/>
                <a:gd name="T10" fmla="*/ 129 w 234"/>
                <a:gd name="T11" fmla="*/ 94 h 234"/>
                <a:gd name="T12" fmla="*/ 24 w 234"/>
                <a:gd name="T13" fmla="*/ 201 h 234"/>
                <a:gd name="T14" fmla="*/ 24 w 234"/>
                <a:gd name="T15" fmla="*/ 152 h 234"/>
                <a:gd name="T16" fmla="*/ 3 w 234"/>
                <a:gd name="T17" fmla="*/ 222 h 234"/>
                <a:gd name="T18" fmla="*/ 3 w 234"/>
                <a:gd name="T19" fmla="*/ 222 h 234"/>
                <a:gd name="T20" fmla="*/ 0 w 234"/>
                <a:gd name="T21" fmla="*/ 234 h 234"/>
                <a:gd name="T22" fmla="*/ 0 w 234"/>
                <a:gd name="T23" fmla="*/ 234 h 234"/>
                <a:gd name="T24" fmla="*/ 0 w 234"/>
                <a:gd name="T25" fmla="*/ 234 h 234"/>
                <a:gd name="T26" fmla="*/ 7 w 234"/>
                <a:gd name="T27" fmla="*/ 232 h 234"/>
                <a:gd name="T28" fmla="*/ 12 w 234"/>
                <a:gd name="T29" fmla="*/ 229 h 234"/>
                <a:gd name="T30" fmla="*/ 12 w 234"/>
                <a:gd name="T31" fmla="*/ 229 h 234"/>
                <a:gd name="T32" fmla="*/ 82 w 234"/>
                <a:gd name="T33" fmla="*/ 208 h 234"/>
                <a:gd name="T34" fmla="*/ 31 w 234"/>
                <a:gd name="T35" fmla="*/ 208 h 234"/>
                <a:gd name="T36" fmla="*/ 138 w 234"/>
                <a:gd name="T37" fmla="*/ 103 h 234"/>
                <a:gd name="T38" fmla="*/ 192 w 234"/>
                <a:gd name="T39" fmla="*/ 98 h 234"/>
                <a:gd name="T40" fmla="*/ 234 w 234"/>
                <a:gd name="T41" fmla="*/ 56 h 234"/>
                <a:gd name="T42" fmla="*/ 180 w 234"/>
                <a:gd name="T43" fmla="*/ 6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234">
                  <a:moveTo>
                    <a:pt x="180" y="61"/>
                  </a:moveTo>
                  <a:lnTo>
                    <a:pt x="171" y="61"/>
                  </a:lnTo>
                  <a:lnTo>
                    <a:pt x="171" y="54"/>
                  </a:lnTo>
                  <a:lnTo>
                    <a:pt x="176" y="0"/>
                  </a:lnTo>
                  <a:lnTo>
                    <a:pt x="134" y="40"/>
                  </a:lnTo>
                  <a:lnTo>
                    <a:pt x="129" y="94"/>
                  </a:lnTo>
                  <a:lnTo>
                    <a:pt x="24" y="201"/>
                  </a:lnTo>
                  <a:lnTo>
                    <a:pt x="24" y="152"/>
                  </a:lnTo>
                  <a:lnTo>
                    <a:pt x="3" y="222"/>
                  </a:lnTo>
                  <a:lnTo>
                    <a:pt x="3" y="222"/>
                  </a:lnTo>
                  <a:lnTo>
                    <a:pt x="0" y="234"/>
                  </a:lnTo>
                  <a:lnTo>
                    <a:pt x="0" y="234"/>
                  </a:lnTo>
                  <a:lnTo>
                    <a:pt x="0" y="234"/>
                  </a:lnTo>
                  <a:lnTo>
                    <a:pt x="7" y="232"/>
                  </a:lnTo>
                  <a:lnTo>
                    <a:pt x="12" y="229"/>
                  </a:lnTo>
                  <a:lnTo>
                    <a:pt x="12" y="229"/>
                  </a:lnTo>
                  <a:lnTo>
                    <a:pt x="82" y="208"/>
                  </a:lnTo>
                  <a:lnTo>
                    <a:pt x="31" y="208"/>
                  </a:lnTo>
                  <a:lnTo>
                    <a:pt x="138" y="103"/>
                  </a:lnTo>
                  <a:lnTo>
                    <a:pt x="192" y="98"/>
                  </a:lnTo>
                  <a:lnTo>
                    <a:pt x="234" y="56"/>
                  </a:lnTo>
                  <a:lnTo>
                    <a:pt x="18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91297" y="2925633"/>
            <a:ext cx="1833751" cy="769441"/>
          </a:xfrm>
          <a:prstGeom prst="rect">
            <a:avLst/>
          </a:prstGeom>
          <a:noFill/>
        </p:spPr>
        <p:txBody>
          <a:bodyPr wrap="square" rtlCol="0">
            <a:spAutoFit/>
          </a:bodyPr>
          <a:lstStyle/>
          <a:p>
            <a:pPr algn="ct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Phở</a:t>
            </a:r>
            <a:endParaRPr lang="en-US" sz="4400" b="1" i="1" dirty="0">
              <a:solidFill>
                <a:srgbClr val="0070C0"/>
              </a:solidFill>
              <a:effectLst>
                <a:glow rad="63500">
                  <a:schemeClr val="accent4">
                    <a:satMod val="175000"/>
                    <a:alpha val="40000"/>
                  </a:schemeClr>
                </a:glow>
              </a:effectLst>
              <a:latin typeface="Times New Roman" pitchFamily="18" charset="0"/>
              <a:cs typeface="Times New Roman" pitchFamily="18" charset="0"/>
            </a:endParaRPr>
          </a:p>
        </p:txBody>
      </p:sp>
      <p:sp>
        <p:nvSpPr>
          <p:cNvPr id="83970" name="AutoShape 2" descr="Káº¿t quáº£ hÃ¬nh áº£nh cho xÃ´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4" name="Picture 2" descr="Káº¿t quáº£ hÃ¬nh áº£nh cho phá»"/>
          <p:cNvPicPr>
            <a:picLocks noChangeAspect="1" noChangeArrowheads="1"/>
          </p:cNvPicPr>
          <p:nvPr/>
        </p:nvPicPr>
        <p:blipFill>
          <a:blip r:embed="rId2"/>
          <a:srcRect/>
          <a:stretch>
            <a:fillRect/>
          </a:stretch>
        </p:blipFill>
        <p:spPr bwMode="auto">
          <a:xfrm>
            <a:off x="628540" y="494040"/>
            <a:ext cx="8137088" cy="582183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5"/>
          <p:cNvSpPr/>
          <p:nvPr/>
        </p:nvSpPr>
        <p:spPr bwMode="auto">
          <a:xfrm>
            <a:off x="1415143" y="506095"/>
            <a:ext cx="9307286" cy="5447666"/>
          </a:xfrm>
          <a:custGeom>
            <a:avLst/>
            <a:gdLst>
              <a:gd name="T0" fmla="*/ 13 w 889"/>
              <a:gd name="T1" fmla="*/ 379 h 624"/>
              <a:gd name="T2" fmla="*/ 7 w 889"/>
              <a:gd name="T3" fmla="*/ 366 h 624"/>
              <a:gd name="T4" fmla="*/ 43 w 889"/>
              <a:gd name="T5" fmla="*/ 303 h 624"/>
              <a:gd name="T6" fmla="*/ 5 w 889"/>
              <a:gd name="T7" fmla="*/ 201 h 624"/>
              <a:gd name="T8" fmla="*/ 69 w 889"/>
              <a:gd name="T9" fmla="*/ 112 h 624"/>
              <a:gd name="T10" fmla="*/ 153 w 889"/>
              <a:gd name="T11" fmla="*/ 126 h 624"/>
              <a:gd name="T12" fmla="*/ 276 w 889"/>
              <a:gd name="T13" fmla="*/ 6 h 624"/>
              <a:gd name="T14" fmla="*/ 418 w 889"/>
              <a:gd name="T15" fmla="*/ 103 h 624"/>
              <a:gd name="T16" fmla="*/ 477 w 889"/>
              <a:gd name="T17" fmla="*/ 54 h 624"/>
              <a:gd name="T18" fmla="*/ 537 w 889"/>
              <a:gd name="T19" fmla="*/ 102 h 624"/>
              <a:gd name="T20" fmla="*/ 738 w 889"/>
              <a:gd name="T21" fmla="*/ 37 h 624"/>
              <a:gd name="T22" fmla="*/ 803 w 889"/>
              <a:gd name="T23" fmla="*/ 103 h 624"/>
              <a:gd name="T24" fmla="*/ 782 w 889"/>
              <a:gd name="T25" fmla="*/ 189 h 624"/>
              <a:gd name="T26" fmla="*/ 875 w 889"/>
              <a:gd name="T27" fmla="*/ 270 h 624"/>
              <a:gd name="T28" fmla="*/ 825 w 889"/>
              <a:gd name="T29" fmla="*/ 372 h 624"/>
              <a:gd name="T30" fmla="*/ 857 w 889"/>
              <a:gd name="T31" fmla="*/ 493 h 624"/>
              <a:gd name="T32" fmla="*/ 786 w 889"/>
              <a:gd name="T33" fmla="*/ 549 h 624"/>
              <a:gd name="T34" fmla="*/ 579 w 889"/>
              <a:gd name="T35" fmla="*/ 518 h 624"/>
              <a:gd name="T36" fmla="*/ 517 w 889"/>
              <a:gd name="T37" fmla="*/ 580 h 624"/>
              <a:gd name="T38" fmla="*/ 433 w 889"/>
              <a:gd name="T39" fmla="*/ 551 h 624"/>
              <a:gd name="T40" fmla="*/ 272 w 889"/>
              <a:gd name="T41" fmla="*/ 608 h 624"/>
              <a:gd name="T42" fmla="*/ 163 w 889"/>
              <a:gd name="T43" fmla="*/ 477 h 624"/>
              <a:gd name="T44" fmla="*/ 89 w 889"/>
              <a:gd name="T45" fmla="*/ 398 h 624"/>
              <a:gd name="T46" fmla="*/ 13 w 889"/>
              <a:gd name="T47" fmla="*/ 3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624">
                <a:moveTo>
                  <a:pt x="13" y="379"/>
                </a:moveTo>
                <a:cubicBezTo>
                  <a:pt x="11" y="375"/>
                  <a:pt x="9" y="371"/>
                  <a:pt x="7" y="366"/>
                </a:cubicBezTo>
                <a:cubicBezTo>
                  <a:pt x="3" y="354"/>
                  <a:pt x="21" y="284"/>
                  <a:pt x="43" y="303"/>
                </a:cubicBezTo>
                <a:cubicBezTo>
                  <a:pt x="15" y="278"/>
                  <a:pt x="0" y="239"/>
                  <a:pt x="5" y="201"/>
                </a:cubicBezTo>
                <a:cubicBezTo>
                  <a:pt x="10" y="163"/>
                  <a:pt x="35" y="129"/>
                  <a:pt x="69" y="112"/>
                </a:cubicBezTo>
                <a:cubicBezTo>
                  <a:pt x="97" y="99"/>
                  <a:pt x="136" y="100"/>
                  <a:pt x="153" y="126"/>
                </a:cubicBezTo>
                <a:cubicBezTo>
                  <a:pt x="159" y="65"/>
                  <a:pt x="214" y="11"/>
                  <a:pt x="276" y="6"/>
                </a:cubicBezTo>
                <a:cubicBezTo>
                  <a:pt x="338" y="0"/>
                  <a:pt x="400" y="43"/>
                  <a:pt x="418" y="103"/>
                </a:cubicBezTo>
                <a:cubicBezTo>
                  <a:pt x="423" y="76"/>
                  <a:pt x="450" y="54"/>
                  <a:pt x="477" y="54"/>
                </a:cubicBezTo>
                <a:cubicBezTo>
                  <a:pt x="505" y="54"/>
                  <a:pt x="531" y="75"/>
                  <a:pt x="537" y="102"/>
                </a:cubicBezTo>
                <a:cubicBezTo>
                  <a:pt x="576" y="35"/>
                  <a:pt x="668" y="5"/>
                  <a:pt x="738" y="37"/>
                </a:cubicBezTo>
                <a:cubicBezTo>
                  <a:pt x="767" y="50"/>
                  <a:pt x="792" y="73"/>
                  <a:pt x="803" y="103"/>
                </a:cubicBezTo>
                <a:cubicBezTo>
                  <a:pt x="813" y="132"/>
                  <a:pt x="806" y="169"/>
                  <a:pt x="782" y="189"/>
                </a:cubicBezTo>
                <a:cubicBezTo>
                  <a:pt x="823" y="201"/>
                  <a:pt x="862" y="229"/>
                  <a:pt x="875" y="270"/>
                </a:cubicBezTo>
                <a:cubicBezTo>
                  <a:pt x="889" y="310"/>
                  <a:pt x="867" y="363"/>
                  <a:pt x="825" y="372"/>
                </a:cubicBezTo>
                <a:cubicBezTo>
                  <a:pt x="864" y="396"/>
                  <a:pt x="879" y="452"/>
                  <a:pt x="857" y="493"/>
                </a:cubicBezTo>
                <a:cubicBezTo>
                  <a:pt x="842" y="520"/>
                  <a:pt x="815" y="537"/>
                  <a:pt x="786" y="549"/>
                </a:cubicBezTo>
                <a:cubicBezTo>
                  <a:pt x="718" y="578"/>
                  <a:pt x="628" y="574"/>
                  <a:pt x="579" y="518"/>
                </a:cubicBezTo>
                <a:cubicBezTo>
                  <a:pt x="572" y="548"/>
                  <a:pt x="547" y="574"/>
                  <a:pt x="517" y="580"/>
                </a:cubicBezTo>
                <a:cubicBezTo>
                  <a:pt x="486" y="587"/>
                  <a:pt x="453" y="575"/>
                  <a:pt x="433" y="551"/>
                </a:cubicBezTo>
                <a:cubicBezTo>
                  <a:pt x="398" y="600"/>
                  <a:pt x="331" y="624"/>
                  <a:pt x="272" y="608"/>
                </a:cubicBezTo>
                <a:cubicBezTo>
                  <a:pt x="214" y="593"/>
                  <a:pt x="168" y="537"/>
                  <a:pt x="163" y="477"/>
                </a:cubicBezTo>
                <a:cubicBezTo>
                  <a:pt x="167" y="529"/>
                  <a:pt x="5" y="461"/>
                  <a:pt x="89" y="398"/>
                </a:cubicBezTo>
                <a:cubicBezTo>
                  <a:pt x="65" y="414"/>
                  <a:pt x="29" y="402"/>
                  <a:pt x="13" y="379"/>
                </a:cubicBezTo>
                <a:close/>
              </a:path>
            </a:pathLst>
          </a:custGeom>
          <a:solidFill>
            <a:srgbClr val="4DD167"/>
          </a:solidFill>
          <a:ln>
            <a:noFill/>
          </a:ln>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 name="Freeform 31"/>
          <p:cNvSpPr/>
          <p:nvPr/>
        </p:nvSpPr>
        <p:spPr bwMode="auto">
          <a:xfrm>
            <a:off x="5065008" y="1520399"/>
            <a:ext cx="2071799" cy="2064240"/>
          </a:xfrm>
          <a:prstGeom prst="ellipse">
            <a:avLst/>
          </a:prstGeom>
          <a:solidFill>
            <a:srgbClr val="E3D64A"/>
          </a:solidFill>
          <a:ln>
            <a:noFill/>
          </a:ln>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 name="MH_Entry_1"/>
          <p:cNvSpPr/>
          <p:nvPr>
            <p:custDataLst>
              <p:tags r:id="rId1"/>
            </p:custDataLst>
          </p:nvPr>
        </p:nvSpPr>
        <p:spPr>
          <a:xfrm>
            <a:off x="1807034" y="3992155"/>
            <a:ext cx="8926286"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8000" b="1" spc="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TỔNG KẾT</a:t>
            </a:r>
          </a:p>
          <a:p>
            <a:pPr algn="ctr"/>
            <a:r>
              <a:rPr lang="en-US" altLang="zh-CN" sz="4000" spc="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Ghi nhớ (SGK/163)</a:t>
            </a:r>
            <a:endParaRPr lang="zh-CN" altLang="en-US" sz="4000" spc="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6" name="MH_Number_1"/>
          <p:cNvSpPr/>
          <p:nvPr>
            <p:custDataLst>
              <p:tags r:id="rId2"/>
            </p:custDataLst>
          </p:nvPr>
        </p:nvSpPr>
        <p:spPr>
          <a:xfrm>
            <a:off x="5166599" y="1634847"/>
            <a:ext cx="1836584" cy="18353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dirty="0" smtClean="0">
                <a:solidFill>
                  <a:srgbClr val="333333"/>
                </a:solidFill>
                <a:latin typeface="Times New Roman" pitchFamily="18" charset="0"/>
                <a:ea typeface="微软雅黑" panose="020B0503020204020204" pitchFamily="34" charset="-122"/>
                <a:cs typeface="Times New Roman" pitchFamily="18" charset="0"/>
              </a:rPr>
              <a:t>III.</a:t>
            </a:r>
            <a:endParaRPr lang="zh-CN" altLang="en-US" sz="9600" dirty="0">
              <a:solidFill>
                <a:srgbClr val="333333"/>
              </a:solidFill>
              <a:latin typeface="Times New Roman" pitchFamily="18" charset="0"/>
              <a:ea typeface="微软雅黑" panose="020B0503020204020204" pitchFamily="34" charset="-122"/>
              <a:cs typeface="Times New Roman" pitchFamily="18" charset="0"/>
            </a:endParaRPr>
          </a:p>
        </p:txBody>
      </p:sp>
      <p:grpSp>
        <p:nvGrpSpPr>
          <p:cNvPr id="2" name="组合 23"/>
          <p:cNvGrpSpPr/>
          <p:nvPr/>
        </p:nvGrpSpPr>
        <p:grpSpPr>
          <a:xfrm>
            <a:off x="8165197" y="5352768"/>
            <a:ext cx="1438275" cy="1470025"/>
            <a:chOff x="9093200" y="2751138"/>
            <a:chExt cx="1438275" cy="1470025"/>
          </a:xfrm>
        </p:grpSpPr>
        <p:sp>
          <p:nvSpPr>
            <p:cNvPr id="25" name="Freeform 6"/>
            <p:cNvSpPr/>
            <p:nvPr/>
          </p:nvSpPr>
          <p:spPr bwMode="auto">
            <a:xfrm>
              <a:off x="9093200" y="2751138"/>
              <a:ext cx="1438275" cy="1470025"/>
            </a:xfrm>
            <a:custGeom>
              <a:avLst/>
              <a:gdLst>
                <a:gd name="T0" fmla="*/ 182 w 197"/>
                <a:gd name="T1" fmla="*/ 92 h 201"/>
                <a:gd name="T2" fmla="*/ 165 w 197"/>
                <a:gd name="T3" fmla="*/ 4 h 201"/>
                <a:gd name="T4" fmla="*/ 158 w 197"/>
                <a:gd name="T5" fmla="*/ 5 h 201"/>
                <a:gd name="T6" fmla="*/ 172 w 197"/>
                <a:gd name="T7" fmla="*/ 91 h 201"/>
                <a:gd name="T8" fmla="*/ 189 w 197"/>
                <a:gd name="T9" fmla="*/ 179 h 201"/>
                <a:gd name="T10" fmla="*/ 86 w 197"/>
                <a:gd name="T11" fmla="*/ 185 h 201"/>
                <a:gd name="T12" fmla="*/ 2 w 197"/>
                <a:gd name="T13" fmla="*/ 197 h 201"/>
                <a:gd name="T14" fmla="*/ 3 w 197"/>
                <a:gd name="T15" fmla="*/ 200 h 201"/>
                <a:gd name="T16" fmla="*/ 98 w 197"/>
                <a:gd name="T17" fmla="*/ 191 h 201"/>
                <a:gd name="T18" fmla="*/ 193 w 197"/>
                <a:gd name="T19" fmla="*/ 186 h 201"/>
                <a:gd name="T20" fmla="*/ 197 w 197"/>
                <a:gd name="T21" fmla="*/ 182 h 201"/>
                <a:gd name="T22" fmla="*/ 182 w 197"/>
                <a:gd name="T23" fmla="*/ 9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01">
                  <a:moveTo>
                    <a:pt x="182" y="92"/>
                  </a:moveTo>
                  <a:cubicBezTo>
                    <a:pt x="177" y="64"/>
                    <a:pt x="175" y="31"/>
                    <a:pt x="165" y="4"/>
                  </a:cubicBezTo>
                  <a:cubicBezTo>
                    <a:pt x="164" y="0"/>
                    <a:pt x="158" y="0"/>
                    <a:pt x="158" y="5"/>
                  </a:cubicBezTo>
                  <a:cubicBezTo>
                    <a:pt x="158" y="33"/>
                    <a:pt x="167" y="63"/>
                    <a:pt x="172" y="91"/>
                  </a:cubicBezTo>
                  <a:cubicBezTo>
                    <a:pt x="178" y="120"/>
                    <a:pt x="184" y="150"/>
                    <a:pt x="189" y="179"/>
                  </a:cubicBezTo>
                  <a:cubicBezTo>
                    <a:pt x="155" y="181"/>
                    <a:pt x="120" y="183"/>
                    <a:pt x="86" y="185"/>
                  </a:cubicBezTo>
                  <a:cubicBezTo>
                    <a:pt x="59" y="186"/>
                    <a:pt x="26" y="184"/>
                    <a:pt x="2" y="197"/>
                  </a:cubicBezTo>
                  <a:cubicBezTo>
                    <a:pt x="0" y="198"/>
                    <a:pt x="1" y="201"/>
                    <a:pt x="3" y="200"/>
                  </a:cubicBezTo>
                  <a:cubicBezTo>
                    <a:pt x="33" y="191"/>
                    <a:pt x="67" y="193"/>
                    <a:pt x="98" y="191"/>
                  </a:cubicBezTo>
                  <a:cubicBezTo>
                    <a:pt x="130" y="190"/>
                    <a:pt x="162" y="188"/>
                    <a:pt x="193" y="186"/>
                  </a:cubicBezTo>
                  <a:cubicBezTo>
                    <a:pt x="196" y="186"/>
                    <a:pt x="197" y="184"/>
                    <a:pt x="197" y="182"/>
                  </a:cubicBezTo>
                  <a:cubicBezTo>
                    <a:pt x="192" y="152"/>
                    <a:pt x="186" y="122"/>
                    <a:pt x="18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6" name="Freeform 7"/>
            <p:cNvSpPr/>
            <p:nvPr/>
          </p:nvSpPr>
          <p:spPr bwMode="auto">
            <a:xfrm>
              <a:off x="9291638" y="2927350"/>
              <a:ext cx="831850" cy="1096963"/>
            </a:xfrm>
            <a:custGeom>
              <a:avLst/>
              <a:gdLst>
                <a:gd name="T0" fmla="*/ 113 w 114"/>
                <a:gd name="T1" fmla="*/ 5 h 150"/>
                <a:gd name="T2" fmla="*/ 105 w 114"/>
                <a:gd name="T3" fmla="*/ 3 h 150"/>
                <a:gd name="T4" fmla="*/ 90 w 114"/>
                <a:gd name="T5" fmla="*/ 59 h 150"/>
                <a:gd name="T6" fmla="*/ 57 w 114"/>
                <a:gd name="T7" fmla="*/ 39 h 150"/>
                <a:gd name="T8" fmla="*/ 48 w 114"/>
                <a:gd name="T9" fmla="*/ 43 h 150"/>
                <a:gd name="T10" fmla="*/ 45 w 114"/>
                <a:gd name="T11" fmla="*/ 105 h 150"/>
                <a:gd name="T12" fmla="*/ 14 w 114"/>
                <a:gd name="T13" fmla="*/ 93 h 150"/>
                <a:gd name="T14" fmla="*/ 9 w 114"/>
                <a:gd name="T15" fmla="*/ 96 h 150"/>
                <a:gd name="T16" fmla="*/ 0 w 114"/>
                <a:gd name="T17" fmla="*/ 147 h 150"/>
                <a:gd name="T18" fmla="*/ 4 w 114"/>
                <a:gd name="T19" fmla="*/ 148 h 150"/>
                <a:gd name="T20" fmla="*/ 15 w 114"/>
                <a:gd name="T21" fmla="*/ 103 h 150"/>
                <a:gd name="T22" fmla="*/ 47 w 114"/>
                <a:gd name="T23" fmla="*/ 117 h 150"/>
                <a:gd name="T24" fmla="*/ 55 w 114"/>
                <a:gd name="T25" fmla="*/ 113 h 150"/>
                <a:gd name="T26" fmla="*/ 58 w 114"/>
                <a:gd name="T27" fmla="*/ 55 h 150"/>
                <a:gd name="T28" fmla="*/ 93 w 114"/>
                <a:gd name="T29" fmla="*/ 72 h 150"/>
                <a:gd name="T30" fmla="*/ 100 w 114"/>
                <a:gd name="T31" fmla="*/ 68 h 150"/>
                <a:gd name="T32" fmla="*/ 113 w 114"/>
                <a:gd name="T33"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50">
                  <a:moveTo>
                    <a:pt x="113" y="5"/>
                  </a:moveTo>
                  <a:cubicBezTo>
                    <a:pt x="112" y="2"/>
                    <a:pt x="107" y="0"/>
                    <a:pt x="105" y="3"/>
                  </a:cubicBezTo>
                  <a:cubicBezTo>
                    <a:pt x="96" y="19"/>
                    <a:pt x="94" y="40"/>
                    <a:pt x="90" y="59"/>
                  </a:cubicBezTo>
                  <a:cubicBezTo>
                    <a:pt x="77" y="56"/>
                    <a:pt x="67" y="50"/>
                    <a:pt x="57" y="39"/>
                  </a:cubicBezTo>
                  <a:cubicBezTo>
                    <a:pt x="54" y="35"/>
                    <a:pt x="48" y="39"/>
                    <a:pt x="48" y="43"/>
                  </a:cubicBezTo>
                  <a:cubicBezTo>
                    <a:pt x="45" y="64"/>
                    <a:pt x="45" y="85"/>
                    <a:pt x="45" y="105"/>
                  </a:cubicBezTo>
                  <a:cubicBezTo>
                    <a:pt x="34" y="101"/>
                    <a:pt x="24" y="98"/>
                    <a:pt x="14" y="93"/>
                  </a:cubicBezTo>
                  <a:cubicBezTo>
                    <a:pt x="12" y="93"/>
                    <a:pt x="9" y="94"/>
                    <a:pt x="9" y="96"/>
                  </a:cubicBezTo>
                  <a:cubicBezTo>
                    <a:pt x="5" y="113"/>
                    <a:pt x="1" y="130"/>
                    <a:pt x="0" y="147"/>
                  </a:cubicBezTo>
                  <a:cubicBezTo>
                    <a:pt x="0" y="149"/>
                    <a:pt x="3" y="150"/>
                    <a:pt x="4" y="148"/>
                  </a:cubicBezTo>
                  <a:cubicBezTo>
                    <a:pt x="7" y="132"/>
                    <a:pt x="11" y="118"/>
                    <a:pt x="15" y="103"/>
                  </a:cubicBezTo>
                  <a:cubicBezTo>
                    <a:pt x="26" y="107"/>
                    <a:pt x="37" y="112"/>
                    <a:pt x="47" y="117"/>
                  </a:cubicBezTo>
                  <a:cubicBezTo>
                    <a:pt x="51" y="119"/>
                    <a:pt x="55" y="117"/>
                    <a:pt x="55" y="113"/>
                  </a:cubicBezTo>
                  <a:cubicBezTo>
                    <a:pt x="55" y="94"/>
                    <a:pt x="55" y="74"/>
                    <a:pt x="58" y="55"/>
                  </a:cubicBezTo>
                  <a:cubicBezTo>
                    <a:pt x="68" y="64"/>
                    <a:pt x="79" y="69"/>
                    <a:pt x="93" y="72"/>
                  </a:cubicBezTo>
                  <a:cubicBezTo>
                    <a:pt x="96" y="72"/>
                    <a:pt x="99" y="71"/>
                    <a:pt x="100" y="68"/>
                  </a:cubicBezTo>
                  <a:cubicBezTo>
                    <a:pt x="105" y="48"/>
                    <a:pt x="114" y="26"/>
                    <a:pt x="1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grpSp>
        <p:nvGrpSpPr>
          <p:cNvPr id="8" name="组合 51"/>
          <p:cNvGrpSpPr/>
          <p:nvPr/>
        </p:nvGrpSpPr>
        <p:grpSpPr>
          <a:xfrm>
            <a:off x="606109" y="365253"/>
            <a:ext cx="1249363" cy="1279525"/>
            <a:chOff x="10831513" y="3351213"/>
            <a:chExt cx="1249363" cy="1279525"/>
          </a:xfrm>
        </p:grpSpPr>
        <p:sp>
          <p:nvSpPr>
            <p:cNvPr id="53" name="Freeform 94"/>
            <p:cNvSpPr>
              <a:spLocks noEditPoints="1"/>
            </p:cNvSpPr>
            <p:nvPr/>
          </p:nvSpPr>
          <p:spPr bwMode="auto">
            <a:xfrm>
              <a:off x="11050588" y="3636963"/>
              <a:ext cx="584200" cy="730250"/>
            </a:xfrm>
            <a:custGeom>
              <a:avLst/>
              <a:gdLst>
                <a:gd name="T0" fmla="*/ 73 w 80"/>
                <a:gd name="T1" fmla="*/ 63 h 100"/>
                <a:gd name="T2" fmla="*/ 80 w 80"/>
                <a:gd name="T3" fmla="*/ 4 h 100"/>
                <a:gd name="T4" fmla="*/ 73 w 80"/>
                <a:gd name="T5" fmla="*/ 1 h 100"/>
                <a:gd name="T6" fmla="*/ 26 w 80"/>
                <a:gd name="T7" fmla="*/ 35 h 100"/>
                <a:gd name="T8" fmla="*/ 23 w 80"/>
                <a:gd name="T9" fmla="*/ 37 h 100"/>
                <a:gd name="T10" fmla="*/ 2 w 80"/>
                <a:gd name="T11" fmla="*/ 57 h 100"/>
                <a:gd name="T12" fmla="*/ 4 w 80"/>
                <a:gd name="T13" fmla="*/ 60 h 100"/>
                <a:gd name="T14" fmla="*/ 26 w 80"/>
                <a:gd name="T15" fmla="*/ 41 h 100"/>
                <a:gd name="T16" fmla="*/ 60 w 80"/>
                <a:gd name="T17" fmla="*/ 62 h 100"/>
                <a:gd name="T18" fmla="*/ 64 w 80"/>
                <a:gd name="T19" fmla="*/ 63 h 100"/>
                <a:gd name="T20" fmla="*/ 61 w 80"/>
                <a:gd name="T21" fmla="*/ 77 h 100"/>
                <a:gd name="T22" fmla="*/ 59 w 80"/>
                <a:gd name="T23" fmla="*/ 86 h 100"/>
                <a:gd name="T24" fmla="*/ 58 w 80"/>
                <a:gd name="T25" fmla="*/ 91 h 100"/>
                <a:gd name="T26" fmla="*/ 58 w 80"/>
                <a:gd name="T27" fmla="*/ 91 h 100"/>
                <a:gd name="T28" fmla="*/ 56 w 80"/>
                <a:gd name="T29" fmla="*/ 94 h 100"/>
                <a:gd name="T30" fmla="*/ 58 w 80"/>
                <a:gd name="T31" fmla="*/ 98 h 100"/>
                <a:gd name="T32" fmla="*/ 62 w 80"/>
                <a:gd name="T33" fmla="*/ 99 h 100"/>
                <a:gd name="T34" fmla="*/ 73 w 80"/>
                <a:gd name="T35" fmla="*/ 63 h 100"/>
                <a:gd name="T36" fmla="*/ 32 w 80"/>
                <a:gd name="T37" fmla="*/ 36 h 100"/>
                <a:gd name="T38" fmla="*/ 72 w 80"/>
                <a:gd name="T39" fmla="*/ 10 h 100"/>
                <a:gd name="T40" fmla="*/ 66 w 80"/>
                <a:gd name="T41" fmla="*/ 53 h 100"/>
                <a:gd name="T42" fmla="*/ 66 w 80"/>
                <a:gd name="T43" fmla="*/ 53 h 100"/>
                <a:gd name="T44" fmla="*/ 32 w 80"/>
                <a:gd name="T45" fmla="*/ 3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00">
                  <a:moveTo>
                    <a:pt x="73" y="63"/>
                  </a:moveTo>
                  <a:cubicBezTo>
                    <a:pt x="76" y="43"/>
                    <a:pt x="79" y="24"/>
                    <a:pt x="80" y="4"/>
                  </a:cubicBezTo>
                  <a:cubicBezTo>
                    <a:pt x="80" y="1"/>
                    <a:pt x="76" y="0"/>
                    <a:pt x="73" y="1"/>
                  </a:cubicBezTo>
                  <a:cubicBezTo>
                    <a:pt x="57" y="13"/>
                    <a:pt x="41" y="23"/>
                    <a:pt x="26" y="35"/>
                  </a:cubicBezTo>
                  <a:cubicBezTo>
                    <a:pt x="24" y="35"/>
                    <a:pt x="23" y="36"/>
                    <a:pt x="23" y="37"/>
                  </a:cubicBezTo>
                  <a:cubicBezTo>
                    <a:pt x="16" y="43"/>
                    <a:pt x="8" y="50"/>
                    <a:pt x="2" y="57"/>
                  </a:cubicBezTo>
                  <a:cubicBezTo>
                    <a:pt x="0" y="59"/>
                    <a:pt x="3" y="61"/>
                    <a:pt x="4" y="60"/>
                  </a:cubicBezTo>
                  <a:cubicBezTo>
                    <a:pt x="11" y="54"/>
                    <a:pt x="19" y="47"/>
                    <a:pt x="26" y="41"/>
                  </a:cubicBezTo>
                  <a:cubicBezTo>
                    <a:pt x="37" y="49"/>
                    <a:pt x="49" y="55"/>
                    <a:pt x="60" y="62"/>
                  </a:cubicBezTo>
                  <a:cubicBezTo>
                    <a:pt x="62" y="63"/>
                    <a:pt x="63" y="63"/>
                    <a:pt x="64" y="63"/>
                  </a:cubicBezTo>
                  <a:cubicBezTo>
                    <a:pt x="63" y="67"/>
                    <a:pt x="62" y="72"/>
                    <a:pt x="61" y="77"/>
                  </a:cubicBezTo>
                  <a:cubicBezTo>
                    <a:pt x="61" y="80"/>
                    <a:pt x="60" y="83"/>
                    <a:pt x="59" y="86"/>
                  </a:cubicBezTo>
                  <a:cubicBezTo>
                    <a:pt x="59" y="88"/>
                    <a:pt x="58" y="89"/>
                    <a:pt x="58" y="91"/>
                  </a:cubicBezTo>
                  <a:cubicBezTo>
                    <a:pt x="58" y="91"/>
                    <a:pt x="58" y="91"/>
                    <a:pt x="58" y="91"/>
                  </a:cubicBezTo>
                  <a:cubicBezTo>
                    <a:pt x="57" y="91"/>
                    <a:pt x="56" y="93"/>
                    <a:pt x="56" y="94"/>
                  </a:cubicBezTo>
                  <a:cubicBezTo>
                    <a:pt x="56" y="96"/>
                    <a:pt x="56" y="97"/>
                    <a:pt x="58" y="98"/>
                  </a:cubicBezTo>
                  <a:cubicBezTo>
                    <a:pt x="59" y="99"/>
                    <a:pt x="60" y="100"/>
                    <a:pt x="62" y="99"/>
                  </a:cubicBezTo>
                  <a:cubicBezTo>
                    <a:pt x="71" y="94"/>
                    <a:pt x="71" y="72"/>
                    <a:pt x="73" y="63"/>
                  </a:cubicBezTo>
                  <a:close/>
                  <a:moveTo>
                    <a:pt x="32" y="36"/>
                  </a:moveTo>
                  <a:cubicBezTo>
                    <a:pt x="45" y="26"/>
                    <a:pt x="57" y="17"/>
                    <a:pt x="72" y="10"/>
                  </a:cubicBezTo>
                  <a:cubicBezTo>
                    <a:pt x="71" y="25"/>
                    <a:pt x="69" y="39"/>
                    <a:pt x="66" y="53"/>
                  </a:cubicBezTo>
                  <a:cubicBezTo>
                    <a:pt x="66" y="53"/>
                    <a:pt x="66" y="53"/>
                    <a:pt x="66" y="53"/>
                  </a:cubicBezTo>
                  <a:cubicBezTo>
                    <a:pt x="56" y="46"/>
                    <a:pt x="44" y="40"/>
                    <a:pt x="3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4" name="Freeform 95"/>
            <p:cNvSpPr/>
            <p:nvPr/>
          </p:nvSpPr>
          <p:spPr bwMode="auto">
            <a:xfrm>
              <a:off x="10831513" y="3351213"/>
              <a:ext cx="1249363" cy="1279525"/>
            </a:xfrm>
            <a:custGeom>
              <a:avLst/>
              <a:gdLst>
                <a:gd name="T0" fmla="*/ 158 w 171"/>
                <a:gd name="T1" fmla="*/ 51 h 175"/>
                <a:gd name="T2" fmla="*/ 79 w 171"/>
                <a:gd name="T3" fmla="*/ 3 h 175"/>
                <a:gd name="T4" fmla="*/ 5 w 171"/>
                <a:gd name="T5" fmla="*/ 79 h 175"/>
                <a:gd name="T6" fmla="*/ 19 w 171"/>
                <a:gd name="T7" fmla="*/ 134 h 175"/>
                <a:gd name="T8" fmla="*/ 64 w 171"/>
                <a:gd name="T9" fmla="*/ 164 h 175"/>
                <a:gd name="T10" fmla="*/ 63 w 171"/>
                <a:gd name="T11" fmla="*/ 161 h 175"/>
                <a:gd name="T12" fmla="*/ 19 w 171"/>
                <a:gd name="T13" fmla="*/ 119 h 175"/>
                <a:gd name="T14" fmla="*/ 22 w 171"/>
                <a:gd name="T15" fmla="*/ 55 h 175"/>
                <a:gd name="T16" fmla="*/ 113 w 171"/>
                <a:gd name="T17" fmla="*/ 16 h 175"/>
                <a:gd name="T18" fmla="*/ 153 w 171"/>
                <a:gd name="T19" fmla="*/ 101 h 175"/>
                <a:gd name="T20" fmla="*/ 126 w 171"/>
                <a:gd name="T21" fmla="*/ 144 h 175"/>
                <a:gd name="T22" fmla="*/ 94 w 171"/>
                <a:gd name="T23" fmla="*/ 151 h 175"/>
                <a:gd name="T24" fmla="*/ 59 w 171"/>
                <a:gd name="T25" fmla="*/ 137 h 175"/>
                <a:gd name="T26" fmla="*/ 53 w 171"/>
                <a:gd name="T27" fmla="*/ 139 h 175"/>
                <a:gd name="T28" fmla="*/ 136 w 171"/>
                <a:gd name="T29" fmla="*/ 147 h 175"/>
                <a:gd name="T30" fmla="*/ 158 w 171"/>
                <a:gd name="T31" fmla="*/ 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75">
                  <a:moveTo>
                    <a:pt x="158" y="51"/>
                  </a:moveTo>
                  <a:cubicBezTo>
                    <a:pt x="146" y="19"/>
                    <a:pt x="112" y="0"/>
                    <a:pt x="79" y="3"/>
                  </a:cubicBezTo>
                  <a:cubicBezTo>
                    <a:pt x="40" y="6"/>
                    <a:pt x="12" y="42"/>
                    <a:pt x="5" y="79"/>
                  </a:cubicBezTo>
                  <a:cubicBezTo>
                    <a:pt x="0" y="99"/>
                    <a:pt x="8" y="117"/>
                    <a:pt x="19" y="134"/>
                  </a:cubicBezTo>
                  <a:cubicBezTo>
                    <a:pt x="30" y="149"/>
                    <a:pt x="43" y="169"/>
                    <a:pt x="64" y="164"/>
                  </a:cubicBezTo>
                  <a:cubicBezTo>
                    <a:pt x="65" y="164"/>
                    <a:pt x="65" y="161"/>
                    <a:pt x="63" y="161"/>
                  </a:cubicBezTo>
                  <a:cubicBezTo>
                    <a:pt x="45" y="163"/>
                    <a:pt x="27" y="133"/>
                    <a:pt x="19" y="119"/>
                  </a:cubicBezTo>
                  <a:cubicBezTo>
                    <a:pt x="7" y="98"/>
                    <a:pt x="11" y="77"/>
                    <a:pt x="22" y="55"/>
                  </a:cubicBezTo>
                  <a:cubicBezTo>
                    <a:pt x="39" y="20"/>
                    <a:pt x="74" y="0"/>
                    <a:pt x="113" y="16"/>
                  </a:cubicBezTo>
                  <a:cubicBezTo>
                    <a:pt x="147" y="30"/>
                    <a:pt x="161" y="66"/>
                    <a:pt x="153" y="101"/>
                  </a:cubicBezTo>
                  <a:cubicBezTo>
                    <a:pt x="150" y="117"/>
                    <a:pt x="140" y="135"/>
                    <a:pt x="126" y="144"/>
                  </a:cubicBezTo>
                  <a:cubicBezTo>
                    <a:pt x="117" y="150"/>
                    <a:pt x="105" y="151"/>
                    <a:pt x="94" y="151"/>
                  </a:cubicBezTo>
                  <a:cubicBezTo>
                    <a:pt x="80" y="151"/>
                    <a:pt x="68" y="150"/>
                    <a:pt x="59" y="137"/>
                  </a:cubicBezTo>
                  <a:cubicBezTo>
                    <a:pt x="58" y="135"/>
                    <a:pt x="53" y="135"/>
                    <a:pt x="53" y="139"/>
                  </a:cubicBezTo>
                  <a:cubicBezTo>
                    <a:pt x="51" y="175"/>
                    <a:pt x="120" y="162"/>
                    <a:pt x="136" y="147"/>
                  </a:cubicBezTo>
                  <a:cubicBezTo>
                    <a:pt x="162" y="124"/>
                    <a:pt x="171" y="83"/>
                    <a:pt x="158"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sp>
        <p:nvSpPr>
          <p:cNvPr id="55" name="Freeform 96"/>
          <p:cNvSpPr/>
          <p:nvPr/>
        </p:nvSpPr>
        <p:spPr bwMode="auto">
          <a:xfrm>
            <a:off x="817881" y="3786625"/>
            <a:ext cx="685800" cy="612775"/>
          </a:xfrm>
          <a:custGeom>
            <a:avLst/>
            <a:gdLst>
              <a:gd name="T0" fmla="*/ 92 w 94"/>
              <a:gd name="T1" fmla="*/ 43 h 84"/>
              <a:gd name="T2" fmla="*/ 48 w 94"/>
              <a:gd name="T3" fmla="*/ 7 h 84"/>
              <a:gd name="T4" fmla="*/ 59 w 94"/>
              <a:gd name="T5" fmla="*/ 1 h 84"/>
              <a:gd name="T6" fmla="*/ 83 w 94"/>
              <a:gd name="T7" fmla="*/ 14 h 84"/>
              <a:gd name="T8" fmla="*/ 92 w 94"/>
              <a:gd name="T9" fmla="*/ 43 h 84"/>
            </a:gdLst>
            <a:ahLst/>
            <a:cxnLst>
              <a:cxn ang="0">
                <a:pos x="T0" y="T1"/>
              </a:cxn>
              <a:cxn ang="0">
                <a:pos x="T2" y="T3"/>
              </a:cxn>
              <a:cxn ang="0">
                <a:pos x="T4" y="T5"/>
              </a:cxn>
              <a:cxn ang="0">
                <a:pos x="T6" y="T7"/>
              </a:cxn>
              <a:cxn ang="0">
                <a:pos x="T8" y="T9"/>
              </a:cxn>
            </a:cxnLst>
            <a:rect l="0" t="0" r="r" b="b"/>
            <a:pathLst>
              <a:path w="94" h="84">
                <a:moveTo>
                  <a:pt x="92" y="43"/>
                </a:moveTo>
                <a:cubicBezTo>
                  <a:pt x="84" y="84"/>
                  <a:pt x="0" y="46"/>
                  <a:pt x="48" y="7"/>
                </a:cubicBezTo>
                <a:cubicBezTo>
                  <a:pt x="51" y="4"/>
                  <a:pt x="55" y="2"/>
                  <a:pt x="59" y="1"/>
                </a:cubicBezTo>
                <a:cubicBezTo>
                  <a:pt x="68" y="0"/>
                  <a:pt x="77" y="6"/>
                  <a:pt x="83" y="14"/>
                </a:cubicBezTo>
                <a:cubicBezTo>
                  <a:pt x="90" y="22"/>
                  <a:pt x="94" y="33"/>
                  <a:pt x="92" y="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6" name="Freeform 97"/>
          <p:cNvSpPr/>
          <p:nvPr/>
        </p:nvSpPr>
        <p:spPr bwMode="auto">
          <a:xfrm>
            <a:off x="6478586" y="365253"/>
            <a:ext cx="488950" cy="541338"/>
          </a:xfrm>
          <a:custGeom>
            <a:avLst/>
            <a:gdLst>
              <a:gd name="T0" fmla="*/ 35 w 67"/>
              <a:gd name="T1" fmla="*/ 8 h 74"/>
              <a:gd name="T2" fmla="*/ 13 w 67"/>
              <a:gd name="T3" fmla="*/ 45 h 74"/>
              <a:gd name="T4" fmla="*/ 35 w 67"/>
              <a:gd name="T5" fmla="*/ 8 h 74"/>
            </a:gdLst>
            <a:ahLst/>
            <a:cxnLst>
              <a:cxn ang="0">
                <a:pos x="T0" y="T1"/>
              </a:cxn>
              <a:cxn ang="0">
                <a:pos x="T2" y="T3"/>
              </a:cxn>
              <a:cxn ang="0">
                <a:pos x="T4" y="T5"/>
              </a:cxn>
            </a:cxnLst>
            <a:rect l="0" t="0" r="r" b="b"/>
            <a:pathLst>
              <a:path w="67" h="74">
                <a:moveTo>
                  <a:pt x="35" y="8"/>
                </a:moveTo>
                <a:cubicBezTo>
                  <a:pt x="67" y="19"/>
                  <a:pt x="37" y="74"/>
                  <a:pt x="13" y="45"/>
                </a:cubicBezTo>
                <a:cubicBezTo>
                  <a:pt x="0" y="29"/>
                  <a:pt x="13" y="0"/>
                  <a:pt x="35" y="8"/>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7" name="Freeform 98"/>
          <p:cNvSpPr/>
          <p:nvPr/>
        </p:nvSpPr>
        <p:spPr bwMode="auto">
          <a:xfrm>
            <a:off x="6913879" y="5878703"/>
            <a:ext cx="307975" cy="271463"/>
          </a:xfrm>
          <a:custGeom>
            <a:avLst/>
            <a:gdLst>
              <a:gd name="T0" fmla="*/ 41 w 42"/>
              <a:gd name="T1" fmla="*/ 17 h 37"/>
              <a:gd name="T2" fmla="*/ 16 w 42"/>
              <a:gd name="T3" fmla="*/ 32 h 37"/>
              <a:gd name="T4" fmla="*/ 26 w 42"/>
              <a:gd name="T5" fmla="*/ 2 h 37"/>
              <a:gd name="T6" fmla="*/ 41 w 42"/>
              <a:gd name="T7" fmla="*/ 17 h 37"/>
            </a:gdLst>
            <a:ahLst/>
            <a:cxnLst>
              <a:cxn ang="0">
                <a:pos x="T0" y="T1"/>
              </a:cxn>
              <a:cxn ang="0">
                <a:pos x="T2" y="T3"/>
              </a:cxn>
              <a:cxn ang="0">
                <a:pos x="T4" y="T5"/>
              </a:cxn>
              <a:cxn ang="0">
                <a:pos x="T6" y="T7"/>
              </a:cxn>
            </a:cxnLst>
            <a:rect l="0" t="0" r="r" b="b"/>
            <a:pathLst>
              <a:path w="42" h="37">
                <a:moveTo>
                  <a:pt x="41" y="17"/>
                </a:moveTo>
                <a:cubicBezTo>
                  <a:pt x="42" y="29"/>
                  <a:pt x="25" y="37"/>
                  <a:pt x="16" y="32"/>
                </a:cubicBezTo>
                <a:cubicBezTo>
                  <a:pt x="0" y="24"/>
                  <a:pt x="10" y="0"/>
                  <a:pt x="26" y="2"/>
                </a:cubicBezTo>
                <a:cubicBezTo>
                  <a:pt x="33" y="2"/>
                  <a:pt x="40" y="9"/>
                  <a:pt x="41" y="17"/>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8" name="Freeform 7"/>
          <p:cNvSpPr/>
          <p:nvPr/>
        </p:nvSpPr>
        <p:spPr bwMode="auto">
          <a:xfrm>
            <a:off x="8793014" y="1746208"/>
            <a:ext cx="1653043" cy="611664"/>
          </a:xfrm>
          <a:custGeom>
            <a:avLst/>
            <a:gdLst>
              <a:gd name="T0" fmla="*/ 158 w 160"/>
              <a:gd name="T1" fmla="*/ 35 h 59"/>
              <a:gd name="T2" fmla="*/ 134 w 160"/>
              <a:gd name="T3" fmla="*/ 8 h 59"/>
              <a:gd name="T4" fmla="*/ 112 w 160"/>
              <a:gd name="T5" fmla="*/ 34 h 59"/>
              <a:gd name="T6" fmla="*/ 90 w 160"/>
              <a:gd name="T7" fmla="*/ 3 h 59"/>
              <a:gd name="T8" fmla="*/ 81 w 160"/>
              <a:gd name="T9" fmla="*/ 4 h 59"/>
              <a:gd name="T10" fmla="*/ 57 w 160"/>
              <a:gd name="T11" fmla="*/ 38 h 59"/>
              <a:gd name="T12" fmla="*/ 38 w 160"/>
              <a:gd name="T13" fmla="*/ 17 h 59"/>
              <a:gd name="T14" fmla="*/ 25 w 160"/>
              <a:gd name="T15" fmla="*/ 13 h 59"/>
              <a:gd name="T16" fmla="*/ 1 w 160"/>
              <a:gd name="T17" fmla="*/ 52 h 59"/>
              <a:gd name="T18" fmla="*/ 6 w 160"/>
              <a:gd name="T19" fmla="*/ 56 h 59"/>
              <a:gd name="T20" fmla="*/ 15 w 160"/>
              <a:gd name="T21" fmla="*/ 44 h 59"/>
              <a:gd name="T22" fmla="*/ 32 w 160"/>
              <a:gd name="T23" fmla="*/ 31 h 59"/>
              <a:gd name="T24" fmla="*/ 41 w 160"/>
              <a:gd name="T25" fmla="*/ 42 h 59"/>
              <a:gd name="T26" fmla="*/ 56 w 160"/>
              <a:gd name="T27" fmla="*/ 52 h 59"/>
              <a:gd name="T28" fmla="*/ 64 w 160"/>
              <a:gd name="T29" fmla="*/ 50 h 59"/>
              <a:gd name="T30" fmla="*/ 86 w 160"/>
              <a:gd name="T31" fmla="*/ 15 h 59"/>
              <a:gd name="T32" fmla="*/ 108 w 160"/>
              <a:gd name="T33" fmla="*/ 48 h 59"/>
              <a:gd name="T34" fmla="*/ 117 w 160"/>
              <a:gd name="T35" fmla="*/ 48 h 59"/>
              <a:gd name="T36" fmla="*/ 135 w 160"/>
              <a:gd name="T37" fmla="*/ 24 h 59"/>
              <a:gd name="T38" fmla="*/ 149 w 160"/>
              <a:gd name="T39" fmla="*/ 41 h 59"/>
              <a:gd name="T40" fmla="*/ 158 w 160"/>
              <a:gd name="T4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9">
                <a:moveTo>
                  <a:pt x="158" y="35"/>
                </a:moveTo>
                <a:cubicBezTo>
                  <a:pt x="154" y="27"/>
                  <a:pt x="145" y="7"/>
                  <a:pt x="134" y="8"/>
                </a:cubicBezTo>
                <a:cubicBezTo>
                  <a:pt x="126" y="8"/>
                  <a:pt x="118" y="24"/>
                  <a:pt x="112" y="34"/>
                </a:cubicBezTo>
                <a:cubicBezTo>
                  <a:pt x="105" y="24"/>
                  <a:pt x="98" y="13"/>
                  <a:pt x="90" y="3"/>
                </a:cubicBezTo>
                <a:cubicBezTo>
                  <a:pt x="87" y="0"/>
                  <a:pt x="83" y="1"/>
                  <a:pt x="81" y="4"/>
                </a:cubicBezTo>
                <a:cubicBezTo>
                  <a:pt x="73" y="15"/>
                  <a:pt x="66" y="27"/>
                  <a:pt x="57" y="38"/>
                </a:cubicBezTo>
                <a:cubicBezTo>
                  <a:pt x="50" y="32"/>
                  <a:pt x="45" y="23"/>
                  <a:pt x="38" y="17"/>
                </a:cubicBezTo>
                <a:cubicBezTo>
                  <a:pt x="34" y="14"/>
                  <a:pt x="30" y="12"/>
                  <a:pt x="25" y="13"/>
                </a:cubicBezTo>
                <a:cubicBezTo>
                  <a:pt x="14" y="16"/>
                  <a:pt x="5" y="43"/>
                  <a:pt x="1" y="52"/>
                </a:cubicBezTo>
                <a:cubicBezTo>
                  <a:pt x="0" y="55"/>
                  <a:pt x="4" y="59"/>
                  <a:pt x="6" y="56"/>
                </a:cubicBezTo>
                <a:cubicBezTo>
                  <a:pt x="9" y="52"/>
                  <a:pt x="13" y="48"/>
                  <a:pt x="15" y="44"/>
                </a:cubicBezTo>
                <a:cubicBezTo>
                  <a:pt x="20" y="37"/>
                  <a:pt x="23" y="27"/>
                  <a:pt x="32" y="31"/>
                </a:cubicBezTo>
                <a:cubicBezTo>
                  <a:pt x="35" y="32"/>
                  <a:pt x="39" y="39"/>
                  <a:pt x="41" y="42"/>
                </a:cubicBezTo>
                <a:cubicBezTo>
                  <a:pt x="46" y="46"/>
                  <a:pt x="50" y="49"/>
                  <a:pt x="56" y="52"/>
                </a:cubicBezTo>
                <a:cubicBezTo>
                  <a:pt x="58" y="54"/>
                  <a:pt x="62" y="52"/>
                  <a:pt x="64" y="50"/>
                </a:cubicBezTo>
                <a:cubicBezTo>
                  <a:pt x="71" y="38"/>
                  <a:pt x="78" y="27"/>
                  <a:pt x="86" y="15"/>
                </a:cubicBezTo>
                <a:cubicBezTo>
                  <a:pt x="94" y="26"/>
                  <a:pt x="101" y="37"/>
                  <a:pt x="108" y="48"/>
                </a:cubicBezTo>
                <a:cubicBezTo>
                  <a:pt x="110" y="52"/>
                  <a:pt x="115" y="51"/>
                  <a:pt x="117" y="48"/>
                </a:cubicBezTo>
                <a:cubicBezTo>
                  <a:pt x="120" y="43"/>
                  <a:pt x="130" y="25"/>
                  <a:pt x="135" y="24"/>
                </a:cubicBezTo>
                <a:cubicBezTo>
                  <a:pt x="136" y="24"/>
                  <a:pt x="146" y="39"/>
                  <a:pt x="149" y="41"/>
                </a:cubicBezTo>
                <a:cubicBezTo>
                  <a:pt x="154" y="46"/>
                  <a:pt x="160" y="40"/>
                  <a:pt x="158" y="35"/>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9" name="Freeform 11"/>
          <p:cNvSpPr>
            <a:spLocks noEditPoints="1"/>
          </p:cNvSpPr>
          <p:nvPr/>
        </p:nvSpPr>
        <p:spPr bwMode="auto">
          <a:xfrm>
            <a:off x="3953026" y="636331"/>
            <a:ext cx="743288" cy="797486"/>
          </a:xfrm>
          <a:custGeom>
            <a:avLst/>
            <a:gdLst>
              <a:gd name="T0" fmla="*/ 37 w 72"/>
              <a:gd name="T1" fmla="*/ 2 h 77"/>
              <a:gd name="T2" fmla="*/ 1 w 72"/>
              <a:gd name="T3" fmla="*/ 35 h 77"/>
              <a:gd name="T4" fmla="*/ 34 w 72"/>
              <a:gd name="T5" fmla="*/ 67 h 77"/>
              <a:gd name="T6" fmla="*/ 68 w 72"/>
              <a:gd name="T7" fmla="*/ 43 h 77"/>
              <a:gd name="T8" fmla="*/ 37 w 72"/>
              <a:gd name="T9" fmla="*/ 2 h 77"/>
              <a:gd name="T10" fmla="*/ 55 w 72"/>
              <a:gd name="T11" fmla="*/ 41 h 77"/>
              <a:gd name="T12" fmla="*/ 31 w 72"/>
              <a:gd name="T13" fmla="*/ 57 h 77"/>
              <a:gd name="T14" fmla="*/ 29 w 72"/>
              <a:gd name="T15" fmla="*/ 60 h 77"/>
              <a:gd name="T16" fmla="*/ 9 w 72"/>
              <a:gd name="T17" fmla="*/ 37 h 77"/>
              <a:gd name="T18" fmla="*/ 38 w 72"/>
              <a:gd name="T19" fmla="*/ 13 h 77"/>
              <a:gd name="T20" fmla="*/ 55 w 72"/>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37" y="2"/>
                </a:moveTo>
                <a:cubicBezTo>
                  <a:pt x="19" y="0"/>
                  <a:pt x="1" y="17"/>
                  <a:pt x="1" y="35"/>
                </a:cubicBezTo>
                <a:cubicBezTo>
                  <a:pt x="0" y="52"/>
                  <a:pt x="16" y="70"/>
                  <a:pt x="34" y="67"/>
                </a:cubicBezTo>
                <a:cubicBezTo>
                  <a:pt x="46" y="77"/>
                  <a:pt x="66" y="55"/>
                  <a:pt x="68" y="43"/>
                </a:cubicBezTo>
                <a:cubicBezTo>
                  <a:pt x="72" y="24"/>
                  <a:pt x="56" y="5"/>
                  <a:pt x="37" y="2"/>
                </a:cubicBezTo>
                <a:close/>
                <a:moveTo>
                  <a:pt x="55" y="41"/>
                </a:moveTo>
                <a:cubicBezTo>
                  <a:pt x="50" y="54"/>
                  <a:pt x="39" y="51"/>
                  <a:pt x="31" y="57"/>
                </a:cubicBezTo>
                <a:cubicBezTo>
                  <a:pt x="30" y="58"/>
                  <a:pt x="30" y="59"/>
                  <a:pt x="29" y="60"/>
                </a:cubicBezTo>
                <a:cubicBezTo>
                  <a:pt x="19" y="56"/>
                  <a:pt x="10" y="49"/>
                  <a:pt x="9" y="37"/>
                </a:cubicBezTo>
                <a:cubicBezTo>
                  <a:pt x="9" y="23"/>
                  <a:pt x="23" y="9"/>
                  <a:pt x="38" y="13"/>
                </a:cubicBezTo>
                <a:cubicBezTo>
                  <a:pt x="50" y="15"/>
                  <a:pt x="60" y="29"/>
                  <a:pt x="55" y="4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0" name="Freeform 13"/>
          <p:cNvSpPr/>
          <p:nvPr/>
        </p:nvSpPr>
        <p:spPr bwMode="auto">
          <a:xfrm>
            <a:off x="4302007" y="5099054"/>
            <a:ext cx="267120" cy="270990"/>
          </a:xfrm>
          <a:custGeom>
            <a:avLst/>
            <a:gdLst>
              <a:gd name="T0" fmla="*/ 18 w 26"/>
              <a:gd name="T1" fmla="*/ 3 h 26"/>
              <a:gd name="T2" fmla="*/ 2 w 26"/>
              <a:gd name="T3" fmla="*/ 7 h 26"/>
              <a:gd name="T4" fmla="*/ 3 w 26"/>
              <a:gd name="T5" fmla="*/ 21 h 26"/>
              <a:gd name="T6" fmla="*/ 4 w 26"/>
              <a:gd name="T7" fmla="*/ 24 h 26"/>
              <a:gd name="T8" fmla="*/ 10 w 26"/>
              <a:gd name="T9" fmla="*/ 26 h 26"/>
              <a:gd name="T10" fmla="*/ 12 w 26"/>
              <a:gd name="T11" fmla="*/ 25 h 26"/>
              <a:gd name="T12" fmla="*/ 23 w 26"/>
              <a:gd name="T13" fmla="*/ 19 h 26"/>
              <a:gd name="T14" fmla="*/ 18 w 26"/>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18" y="3"/>
                </a:moveTo>
                <a:cubicBezTo>
                  <a:pt x="13" y="0"/>
                  <a:pt x="5" y="2"/>
                  <a:pt x="2" y="7"/>
                </a:cubicBezTo>
                <a:cubicBezTo>
                  <a:pt x="0" y="11"/>
                  <a:pt x="0" y="17"/>
                  <a:pt x="3" y="21"/>
                </a:cubicBezTo>
                <a:cubicBezTo>
                  <a:pt x="3" y="22"/>
                  <a:pt x="4" y="23"/>
                  <a:pt x="4" y="24"/>
                </a:cubicBezTo>
                <a:cubicBezTo>
                  <a:pt x="5" y="26"/>
                  <a:pt x="8" y="26"/>
                  <a:pt x="10" y="26"/>
                </a:cubicBezTo>
                <a:cubicBezTo>
                  <a:pt x="11" y="26"/>
                  <a:pt x="11" y="25"/>
                  <a:pt x="12" y="25"/>
                </a:cubicBezTo>
                <a:cubicBezTo>
                  <a:pt x="16" y="25"/>
                  <a:pt x="20" y="23"/>
                  <a:pt x="23" y="19"/>
                </a:cubicBezTo>
                <a:cubicBezTo>
                  <a:pt x="26" y="14"/>
                  <a:pt x="24" y="6"/>
                  <a:pt x="18" y="3"/>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2" name="Freeform 16"/>
          <p:cNvSpPr/>
          <p:nvPr/>
        </p:nvSpPr>
        <p:spPr bwMode="auto">
          <a:xfrm>
            <a:off x="7994827" y="5124214"/>
            <a:ext cx="247763" cy="247763"/>
          </a:xfrm>
          <a:custGeom>
            <a:avLst/>
            <a:gdLst>
              <a:gd name="T0" fmla="*/ 16 w 24"/>
              <a:gd name="T1" fmla="*/ 2 h 24"/>
              <a:gd name="T2" fmla="*/ 2 w 24"/>
              <a:gd name="T3" fmla="*/ 7 h 24"/>
              <a:gd name="T4" fmla="*/ 6 w 24"/>
              <a:gd name="T5" fmla="*/ 21 h 24"/>
              <a:gd name="T6" fmla="*/ 11 w 24"/>
              <a:gd name="T7" fmla="*/ 24 h 24"/>
              <a:gd name="T8" fmla="*/ 14 w 24"/>
              <a:gd name="T9" fmla="*/ 23 h 24"/>
              <a:gd name="T10" fmla="*/ 23 w 24"/>
              <a:gd name="T11" fmla="*/ 15 h 24"/>
              <a:gd name="T12" fmla="*/ 16 w 24"/>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6" y="2"/>
                </a:moveTo>
                <a:cubicBezTo>
                  <a:pt x="11" y="0"/>
                  <a:pt x="5" y="2"/>
                  <a:pt x="2" y="7"/>
                </a:cubicBezTo>
                <a:cubicBezTo>
                  <a:pt x="0" y="12"/>
                  <a:pt x="1" y="18"/>
                  <a:pt x="6" y="21"/>
                </a:cubicBezTo>
                <a:cubicBezTo>
                  <a:pt x="7" y="23"/>
                  <a:pt x="9" y="24"/>
                  <a:pt x="11" y="24"/>
                </a:cubicBezTo>
                <a:cubicBezTo>
                  <a:pt x="12" y="24"/>
                  <a:pt x="13" y="23"/>
                  <a:pt x="14" y="23"/>
                </a:cubicBezTo>
                <a:cubicBezTo>
                  <a:pt x="18" y="22"/>
                  <a:pt x="22" y="19"/>
                  <a:pt x="23" y="15"/>
                </a:cubicBezTo>
                <a:cubicBezTo>
                  <a:pt x="24" y="10"/>
                  <a:pt x="21" y="4"/>
                  <a:pt x="16" y="2"/>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3" name="Freeform 17"/>
          <p:cNvSpPr/>
          <p:nvPr/>
        </p:nvSpPr>
        <p:spPr bwMode="auto">
          <a:xfrm>
            <a:off x="1647730" y="2944311"/>
            <a:ext cx="185822" cy="228407"/>
          </a:xfrm>
          <a:custGeom>
            <a:avLst/>
            <a:gdLst>
              <a:gd name="T0" fmla="*/ 17 w 18"/>
              <a:gd name="T1" fmla="*/ 11 h 22"/>
              <a:gd name="T2" fmla="*/ 16 w 18"/>
              <a:gd name="T3" fmla="*/ 6 h 22"/>
              <a:gd name="T4" fmla="*/ 13 w 18"/>
              <a:gd name="T5" fmla="*/ 3 h 22"/>
              <a:gd name="T6" fmla="*/ 12 w 18"/>
              <a:gd name="T7" fmla="*/ 2 h 22"/>
              <a:gd name="T8" fmla="*/ 6 w 18"/>
              <a:gd name="T9" fmla="*/ 2 h 22"/>
              <a:gd name="T10" fmla="*/ 5 w 18"/>
              <a:gd name="T11" fmla="*/ 3 h 22"/>
              <a:gd name="T12" fmla="*/ 2 w 18"/>
              <a:gd name="T13" fmla="*/ 6 h 22"/>
              <a:gd name="T14" fmla="*/ 1 w 18"/>
              <a:gd name="T15" fmla="*/ 11 h 22"/>
              <a:gd name="T16" fmla="*/ 3 w 18"/>
              <a:gd name="T17" fmla="*/ 19 h 22"/>
              <a:gd name="T18" fmla="*/ 9 w 18"/>
              <a:gd name="T19" fmla="*/ 22 h 22"/>
              <a:gd name="T20" fmla="*/ 15 w 18"/>
              <a:gd name="T21" fmla="*/ 19 h 22"/>
              <a:gd name="T22" fmla="*/ 17 w 18"/>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2">
                <a:moveTo>
                  <a:pt x="17" y="11"/>
                </a:moveTo>
                <a:cubicBezTo>
                  <a:pt x="17" y="9"/>
                  <a:pt x="17" y="8"/>
                  <a:pt x="16" y="6"/>
                </a:cubicBezTo>
                <a:cubicBezTo>
                  <a:pt x="15" y="5"/>
                  <a:pt x="14" y="4"/>
                  <a:pt x="13" y="3"/>
                </a:cubicBezTo>
                <a:cubicBezTo>
                  <a:pt x="13" y="3"/>
                  <a:pt x="13" y="3"/>
                  <a:pt x="12" y="2"/>
                </a:cubicBezTo>
                <a:cubicBezTo>
                  <a:pt x="11" y="0"/>
                  <a:pt x="7" y="0"/>
                  <a:pt x="6" y="2"/>
                </a:cubicBezTo>
                <a:cubicBezTo>
                  <a:pt x="5" y="3"/>
                  <a:pt x="5" y="3"/>
                  <a:pt x="5" y="3"/>
                </a:cubicBezTo>
                <a:cubicBezTo>
                  <a:pt x="4" y="4"/>
                  <a:pt x="3" y="5"/>
                  <a:pt x="2" y="6"/>
                </a:cubicBezTo>
                <a:cubicBezTo>
                  <a:pt x="1" y="8"/>
                  <a:pt x="1" y="9"/>
                  <a:pt x="1" y="11"/>
                </a:cubicBezTo>
                <a:cubicBezTo>
                  <a:pt x="0" y="14"/>
                  <a:pt x="0" y="17"/>
                  <a:pt x="3" y="19"/>
                </a:cubicBezTo>
                <a:cubicBezTo>
                  <a:pt x="5" y="21"/>
                  <a:pt x="7" y="22"/>
                  <a:pt x="9" y="22"/>
                </a:cubicBezTo>
                <a:cubicBezTo>
                  <a:pt x="11" y="22"/>
                  <a:pt x="14" y="21"/>
                  <a:pt x="15" y="19"/>
                </a:cubicBezTo>
                <a:cubicBezTo>
                  <a:pt x="18" y="17"/>
                  <a:pt x="18" y="14"/>
                  <a:pt x="17" y="1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4" name="Freeform 18"/>
          <p:cNvSpPr/>
          <p:nvPr/>
        </p:nvSpPr>
        <p:spPr bwMode="auto">
          <a:xfrm>
            <a:off x="2613605" y="4926873"/>
            <a:ext cx="270991" cy="205180"/>
          </a:xfrm>
          <a:custGeom>
            <a:avLst/>
            <a:gdLst>
              <a:gd name="T0" fmla="*/ 13 w 26"/>
              <a:gd name="T1" fmla="*/ 0 h 20"/>
              <a:gd name="T2" fmla="*/ 13 w 26"/>
              <a:gd name="T3" fmla="*/ 20 h 20"/>
              <a:gd name="T4" fmla="*/ 13 w 26"/>
              <a:gd name="T5" fmla="*/ 0 h 20"/>
            </a:gdLst>
            <a:ahLst/>
            <a:cxnLst>
              <a:cxn ang="0">
                <a:pos x="T0" y="T1"/>
              </a:cxn>
              <a:cxn ang="0">
                <a:pos x="T2" y="T3"/>
              </a:cxn>
              <a:cxn ang="0">
                <a:pos x="T4" y="T5"/>
              </a:cxn>
            </a:cxnLst>
            <a:rect l="0" t="0" r="r" b="b"/>
            <a:pathLst>
              <a:path w="26" h="20">
                <a:moveTo>
                  <a:pt x="13" y="0"/>
                </a:moveTo>
                <a:cubicBezTo>
                  <a:pt x="0" y="0"/>
                  <a:pt x="0" y="20"/>
                  <a:pt x="13" y="20"/>
                </a:cubicBezTo>
                <a:cubicBezTo>
                  <a:pt x="26" y="20"/>
                  <a:pt x="26" y="0"/>
                  <a:pt x="13" y="0"/>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5" name="Freeform 20"/>
          <p:cNvSpPr/>
          <p:nvPr/>
        </p:nvSpPr>
        <p:spPr bwMode="auto">
          <a:xfrm>
            <a:off x="7582493" y="2078665"/>
            <a:ext cx="209050" cy="209050"/>
          </a:xfrm>
          <a:custGeom>
            <a:avLst/>
            <a:gdLst>
              <a:gd name="T0" fmla="*/ 18 w 20"/>
              <a:gd name="T1" fmla="*/ 9 h 20"/>
              <a:gd name="T2" fmla="*/ 14 w 20"/>
              <a:gd name="T3" fmla="*/ 2 h 20"/>
              <a:gd name="T4" fmla="*/ 6 w 20"/>
              <a:gd name="T5" fmla="*/ 2 h 20"/>
              <a:gd name="T6" fmla="*/ 2 w 20"/>
              <a:gd name="T7" fmla="*/ 9 h 20"/>
              <a:gd name="T8" fmla="*/ 10 w 20"/>
              <a:gd name="T9" fmla="*/ 20 h 20"/>
              <a:gd name="T10" fmla="*/ 18 w 20"/>
              <a:gd name="T11" fmla="*/ 9 h 20"/>
            </a:gdLst>
            <a:ahLst/>
            <a:cxnLst>
              <a:cxn ang="0">
                <a:pos x="T0" y="T1"/>
              </a:cxn>
              <a:cxn ang="0">
                <a:pos x="T2" y="T3"/>
              </a:cxn>
              <a:cxn ang="0">
                <a:pos x="T4" y="T5"/>
              </a:cxn>
              <a:cxn ang="0">
                <a:pos x="T6" y="T7"/>
              </a:cxn>
              <a:cxn ang="0">
                <a:pos x="T8" y="T9"/>
              </a:cxn>
              <a:cxn ang="0">
                <a:pos x="T10" y="T11"/>
              </a:cxn>
            </a:cxnLst>
            <a:rect l="0" t="0" r="r" b="b"/>
            <a:pathLst>
              <a:path w="20" h="20">
                <a:moveTo>
                  <a:pt x="18" y="9"/>
                </a:moveTo>
                <a:cubicBezTo>
                  <a:pt x="17" y="6"/>
                  <a:pt x="16" y="4"/>
                  <a:pt x="14" y="2"/>
                </a:cubicBezTo>
                <a:cubicBezTo>
                  <a:pt x="12" y="0"/>
                  <a:pt x="8" y="0"/>
                  <a:pt x="6" y="2"/>
                </a:cubicBezTo>
                <a:cubicBezTo>
                  <a:pt x="4" y="4"/>
                  <a:pt x="3" y="6"/>
                  <a:pt x="2" y="9"/>
                </a:cubicBezTo>
                <a:cubicBezTo>
                  <a:pt x="0" y="14"/>
                  <a:pt x="5" y="20"/>
                  <a:pt x="10" y="20"/>
                </a:cubicBezTo>
                <a:cubicBezTo>
                  <a:pt x="15" y="20"/>
                  <a:pt x="20" y="14"/>
                  <a:pt x="18" y="9"/>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6" name="Freeform 23"/>
          <p:cNvSpPr/>
          <p:nvPr/>
        </p:nvSpPr>
        <p:spPr bwMode="auto">
          <a:xfrm>
            <a:off x="2663049" y="1766331"/>
            <a:ext cx="197437" cy="166467"/>
          </a:xfrm>
          <a:custGeom>
            <a:avLst/>
            <a:gdLst>
              <a:gd name="T0" fmla="*/ 14 w 19"/>
              <a:gd name="T1" fmla="*/ 1 h 16"/>
              <a:gd name="T2" fmla="*/ 13 w 19"/>
              <a:gd name="T3" fmla="*/ 1 h 16"/>
              <a:gd name="T4" fmla="*/ 11 w 19"/>
              <a:gd name="T5" fmla="*/ 2 h 16"/>
              <a:gd name="T6" fmla="*/ 10 w 19"/>
              <a:gd name="T7" fmla="*/ 1 h 16"/>
              <a:gd name="T8" fmla="*/ 8 w 19"/>
              <a:gd name="T9" fmla="*/ 2 h 16"/>
              <a:gd name="T10" fmla="*/ 2 w 19"/>
              <a:gd name="T11" fmla="*/ 3 h 16"/>
              <a:gd name="T12" fmla="*/ 1 w 19"/>
              <a:gd name="T13" fmla="*/ 10 h 16"/>
              <a:gd name="T14" fmla="*/ 13 w 19"/>
              <a:gd name="T15" fmla="*/ 11 h 16"/>
              <a:gd name="T16" fmla="*/ 14 w 19"/>
              <a:gd name="T17" fmla="*/ 9 h 16"/>
              <a:gd name="T18" fmla="*/ 17 w 19"/>
              <a:gd name="T19" fmla="*/ 7 h 16"/>
              <a:gd name="T20" fmla="*/ 14 w 19"/>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4" y="1"/>
                </a:moveTo>
                <a:cubicBezTo>
                  <a:pt x="14" y="1"/>
                  <a:pt x="13" y="1"/>
                  <a:pt x="13" y="1"/>
                </a:cubicBezTo>
                <a:cubicBezTo>
                  <a:pt x="12" y="1"/>
                  <a:pt x="12" y="2"/>
                  <a:pt x="11" y="2"/>
                </a:cubicBezTo>
                <a:cubicBezTo>
                  <a:pt x="11" y="2"/>
                  <a:pt x="10" y="1"/>
                  <a:pt x="10" y="1"/>
                </a:cubicBezTo>
                <a:cubicBezTo>
                  <a:pt x="9" y="1"/>
                  <a:pt x="8" y="2"/>
                  <a:pt x="8" y="2"/>
                </a:cubicBezTo>
                <a:cubicBezTo>
                  <a:pt x="6" y="2"/>
                  <a:pt x="4" y="2"/>
                  <a:pt x="2" y="3"/>
                </a:cubicBezTo>
                <a:cubicBezTo>
                  <a:pt x="1" y="5"/>
                  <a:pt x="0" y="8"/>
                  <a:pt x="1" y="10"/>
                </a:cubicBezTo>
                <a:cubicBezTo>
                  <a:pt x="3" y="15"/>
                  <a:pt x="10" y="16"/>
                  <a:pt x="13" y="11"/>
                </a:cubicBezTo>
                <a:cubicBezTo>
                  <a:pt x="13" y="10"/>
                  <a:pt x="14" y="10"/>
                  <a:pt x="14" y="9"/>
                </a:cubicBezTo>
                <a:cubicBezTo>
                  <a:pt x="15" y="8"/>
                  <a:pt x="16" y="7"/>
                  <a:pt x="17" y="7"/>
                </a:cubicBezTo>
                <a:cubicBezTo>
                  <a:pt x="19" y="5"/>
                  <a:pt x="18" y="0"/>
                  <a:pt x="14" y="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1103587" y="839609"/>
            <a:ext cx="9916514" cy="646331"/>
          </a:xfrm>
          <a:prstGeom prst="rect">
            <a:avLst/>
          </a:prstGeom>
        </p:spPr>
        <p:txBody>
          <a:bodyPr wrap="square">
            <a:spAutoFit/>
          </a:bodyPr>
          <a:lstStyle/>
          <a:p>
            <a:pPr algn="just"/>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Nội</a:t>
            </a:r>
            <a:r>
              <a:rPr lang="en-US" sz="3600" b="1" i="1" dirty="0" smtClean="0">
                <a:solidFill>
                  <a:srgbClr val="FF0000"/>
                </a:solidFill>
                <a:latin typeface="Times New Roman" pitchFamily="18" charset="0"/>
                <a:cs typeface="Times New Roman" pitchFamily="18" charset="0"/>
              </a:rPr>
              <a:t> dung</a:t>
            </a:r>
            <a:endParaRPr lang="vi-VN" sz="3600" b="1" i="1" dirty="0">
              <a:solidFill>
                <a:srgbClr val="FF0000"/>
              </a:solidFill>
              <a:latin typeface="Times New Roman" pitchFamily="18" charset="0"/>
              <a:cs typeface="Times New Roman" pitchFamily="18" charset="0"/>
            </a:endParaRPr>
          </a:p>
        </p:txBody>
      </p:sp>
      <p:grpSp>
        <p:nvGrpSpPr>
          <p:cNvPr id="5" name="组合 7"/>
          <p:cNvGrpSpPr/>
          <p:nvPr/>
        </p:nvGrpSpPr>
        <p:grpSpPr>
          <a:xfrm>
            <a:off x="4884026" y="2159876"/>
            <a:ext cx="2541533" cy="3018550"/>
            <a:chOff x="4552950" y="1484313"/>
            <a:chExt cx="3108325" cy="3694113"/>
          </a:xfrm>
        </p:grpSpPr>
        <p:sp>
          <p:nvSpPr>
            <p:cNvPr id="6" name="Freeform 502"/>
            <p:cNvSpPr/>
            <p:nvPr/>
          </p:nvSpPr>
          <p:spPr bwMode="auto">
            <a:xfrm>
              <a:off x="6875463" y="3460750"/>
              <a:ext cx="742950" cy="720725"/>
            </a:xfrm>
            <a:custGeom>
              <a:avLst/>
              <a:gdLst>
                <a:gd name="T0" fmla="*/ 175 w 175"/>
                <a:gd name="T1" fmla="*/ 102 h 170"/>
                <a:gd name="T2" fmla="*/ 175 w 175"/>
                <a:gd name="T3" fmla="*/ 102 h 170"/>
                <a:gd name="T4" fmla="*/ 153 w 175"/>
                <a:gd name="T5" fmla="*/ 42 h 170"/>
                <a:gd name="T6" fmla="*/ 131 w 175"/>
                <a:gd name="T7" fmla="*/ 30 h 170"/>
                <a:gd name="T8" fmla="*/ 131 w 175"/>
                <a:gd name="T9" fmla="*/ 30 h 170"/>
                <a:gd name="T10" fmla="*/ 130 w 175"/>
                <a:gd name="T11" fmla="*/ 30 h 170"/>
                <a:gd name="T12" fmla="*/ 0 w 175"/>
                <a:gd name="T13" fmla="*/ 0 h 170"/>
                <a:gd name="T14" fmla="*/ 15 w 175"/>
                <a:gd name="T15" fmla="*/ 170 h 170"/>
                <a:gd name="T16" fmla="*/ 175 w 175"/>
                <a:gd name="T17" fmla="*/ 170 h 170"/>
                <a:gd name="T18" fmla="*/ 175 w 175"/>
                <a:gd name="T19"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0">
                  <a:moveTo>
                    <a:pt x="175" y="102"/>
                  </a:moveTo>
                  <a:cubicBezTo>
                    <a:pt x="175" y="102"/>
                    <a:pt x="175" y="102"/>
                    <a:pt x="175" y="102"/>
                  </a:cubicBezTo>
                  <a:cubicBezTo>
                    <a:pt x="175" y="69"/>
                    <a:pt x="164" y="52"/>
                    <a:pt x="153" y="42"/>
                  </a:cubicBezTo>
                  <a:cubicBezTo>
                    <a:pt x="142" y="32"/>
                    <a:pt x="131" y="30"/>
                    <a:pt x="131" y="30"/>
                  </a:cubicBezTo>
                  <a:cubicBezTo>
                    <a:pt x="131" y="30"/>
                    <a:pt x="131" y="30"/>
                    <a:pt x="131" y="30"/>
                  </a:cubicBezTo>
                  <a:cubicBezTo>
                    <a:pt x="130" y="30"/>
                    <a:pt x="130" y="30"/>
                    <a:pt x="130" y="30"/>
                  </a:cubicBezTo>
                  <a:cubicBezTo>
                    <a:pt x="0" y="0"/>
                    <a:pt x="0" y="0"/>
                    <a:pt x="0" y="0"/>
                  </a:cubicBezTo>
                  <a:cubicBezTo>
                    <a:pt x="7" y="52"/>
                    <a:pt x="12" y="108"/>
                    <a:pt x="15" y="170"/>
                  </a:cubicBezTo>
                  <a:cubicBezTo>
                    <a:pt x="175" y="170"/>
                    <a:pt x="175" y="170"/>
                    <a:pt x="175" y="170"/>
                  </a:cubicBezTo>
                  <a:cubicBezTo>
                    <a:pt x="175" y="163"/>
                    <a:pt x="175" y="145"/>
                    <a:pt x="175" y="10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03"/>
            <p:cNvSpPr>
              <a:spLocks noEditPoints="1"/>
            </p:cNvSpPr>
            <p:nvPr/>
          </p:nvSpPr>
          <p:spPr bwMode="auto">
            <a:xfrm>
              <a:off x="4552950" y="1484313"/>
              <a:ext cx="3108325" cy="3694113"/>
            </a:xfrm>
            <a:custGeom>
              <a:avLst/>
              <a:gdLst>
                <a:gd name="T0" fmla="*/ 681 w 733"/>
                <a:gd name="T1" fmla="*/ 486 h 871"/>
                <a:gd name="T2" fmla="*/ 480 w 733"/>
                <a:gd name="T3" fmla="*/ 202 h 871"/>
                <a:gd name="T4" fmla="*/ 353 w 733"/>
                <a:gd name="T5" fmla="*/ 2 h 871"/>
                <a:gd name="T6" fmla="*/ 164 w 733"/>
                <a:gd name="T7" fmla="*/ 460 h 871"/>
                <a:gd name="T8" fmla="*/ 26 w 733"/>
                <a:gd name="T9" fmla="*/ 499 h 871"/>
                <a:gd name="T10" fmla="*/ 0 w 733"/>
                <a:gd name="T11" fmla="*/ 641 h 871"/>
                <a:gd name="T12" fmla="*/ 148 w 733"/>
                <a:gd name="T13" fmla="*/ 646 h 871"/>
                <a:gd name="T14" fmla="*/ 147 w 733"/>
                <a:gd name="T15" fmla="*/ 714 h 871"/>
                <a:gd name="T16" fmla="*/ 187 w 733"/>
                <a:gd name="T17" fmla="*/ 866 h 871"/>
                <a:gd name="T18" fmla="*/ 192 w 733"/>
                <a:gd name="T19" fmla="*/ 871 h 871"/>
                <a:gd name="T20" fmla="*/ 523 w 733"/>
                <a:gd name="T21" fmla="*/ 870 h 871"/>
                <a:gd name="T22" fmla="*/ 524 w 733"/>
                <a:gd name="T23" fmla="*/ 823 h 871"/>
                <a:gd name="T24" fmla="*/ 565 w 733"/>
                <a:gd name="T25" fmla="*/ 713 h 871"/>
                <a:gd name="T26" fmla="*/ 563 w 733"/>
                <a:gd name="T27" fmla="*/ 646 h 871"/>
                <a:gd name="T28" fmla="*/ 731 w 733"/>
                <a:gd name="T29" fmla="*/ 645 h 871"/>
                <a:gd name="T30" fmla="*/ 733 w 733"/>
                <a:gd name="T31" fmla="*/ 640 h 871"/>
                <a:gd name="T32" fmla="*/ 733 w 733"/>
                <a:gd name="T33" fmla="*/ 568 h 871"/>
                <a:gd name="T34" fmla="*/ 514 w 733"/>
                <a:gd name="T35" fmla="*/ 826 h 871"/>
                <a:gd name="T36" fmla="*/ 197 w 733"/>
                <a:gd name="T37" fmla="*/ 861 h 871"/>
                <a:gd name="T38" fmla="*/ 356 w 733"/>
                <a:gd name="T39" fmla="*/ 826 h 871"/>
                <a:gd name="T40" fmla="*/ 10 w 733"/>
                <a:gd name="T41" fmla="*/ 567 h 871"/>
                <a:gd name="T42" fmla="*/ 48 w 733"/>
                <a:gd name="T43" fmla="*/ 497 h 871"/>
                <a:gd name="T44" fmla="*/ 54 w 733"/>
                <a:gd name="T45" fmla="*/ 495 h 871"/>
                <a:gd name="T46" fmla="*/ 54 w 733"/>
                <a:gd name="T47" fmla="*/ 495 h 871"/>
                <a:gd name="T48" fmla="*/ 54 w 733"/>
                <a:gd name="T49" fmla="*/ 495 h 871"/>
                <a:gd name="T50" fmla="*/ 148 w 733"/>
                <a:gd name="T51" fmla="*/ 636 h 871"/>
                <a:gd name="T52" fmla="*/ 10 w 733"/>
                <a:gd name="T53" fmla="*/ 630 h 871"/>
                <a:gd name="T54" fmla="*/ 516 w 733"/>
                <a:gd name="T55" fmla="*/ 816 h 871"/>
                <a:gd name="T56" fmla="*/ 196 w 733"/>
                <a:gd name="T57" fmla="*/ 816 h 871"/>
                <a:gd name="T58" fmla="*/ 192 w 733"/>
                <a:gd name="T59" fmla="*/ 717 h 871"/>
                <a:gd name="T60" fmla="*/ 552 w 733"/>
                <a:gd name="T61" fmla="*/ 717 h 871"/>
                <a:gd name="T62" fmla="*/ 355 w 733"/>
                <a:gd name="T63" fmla="*/ 706 h 871"/>
                <a:gd name="T64" fmla="*/ 158 w 733"/>
                <a:gd name="T65" fmla="*/ 641 h 871"/>
                <a:gd name="T66" fmla="*/ 241 w 733"/>
                <a:gd name="T67" fmla="*/ 205 h 871"/>
                <a:gd name="T68" fmla="*/ 362 w 733"/>
                <a:gd name="T69" fmla="*/ 237 h 871"/>
                <a:gd name="T70" fmla="*/ 473 w 733"/>
                <a:gd name="T71" fmla="*/ 211 h 871"/>
                <a:gd name="T72" fmla="*/ 553 w 733"/>
                <a:gd name="T73" fmla="*/ 641 h 871"/>
                <a:gd name="T74" fmla="*/ 355 w 733"/>
                <a:gd name="T75" fmla="*/ 706 h 871"/>
                <a:gd name="T76" fmla="*/ 446 w 733"/>
                <a:gd name="T77" fmla="*/ 212 h 871"/>
                <a:gd name="T78" fmla="*/ 299 w 733"/>
                <a:gd name="T79" fmla="*/ 218 h 871"/>
                <a:gd name="T80" fmla="*/ 322 w 733"/>
                <a:gd name="T81" fmla="*/ 53 h 871"/>
                <a:gd name="T82" fmla="*/ 356 w 733"/>
                <a:gd name="T83" fmla="*/ 13 h 871"/>
                <a:gd name="T84" fmla="*/ 563 w 733"/>
                <a:gd name="T85" fmla="*/ 636 h 871"/>
                <a:gd name="T86" fmla="*/ 678 w 733"/>
                <a:gd name="T87" fmla="*/ 496 h 871"/>
                <a:gd name="T88" fmla="*/ 679 w 733"/>
                <a:gd name="T89" fmla="*/ 496 h 871"/>
                <a:gd name="T90" fmla="*/ 723 w 733"/>
                <a:gd name="T91" fmla="*/ 568 h 871"/>
                <a:gd name="T92" fmla="*/ 723 w 733"/>
                <a:gd name="T93" fmla="*/ 63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3" h="871">
                  <a:moveTo>
                    <a:pt x="707" y="500"/>
                  </a:moveTo>
                  <a:cubicBezTo>
                    <a:pt x="695" y="489"/>
                    <a:pt x="682" y="486"/>
                    <a:pt x="681" y="486"/>
                  </a:cubicBezTo>
                  <a:cubicBezTo>
                    <a:pt x="546" y="456"/>
                    <a:pt x="546" y="456"/>
                    <a:pt x="546" y="456"/>
                  </a:cubicBezTo>
                  <a:cubicBezTo>
                    <a:pt x="530" y="351"/>
                    <a:pt x="506" y="268"/>
                    <a:pt x="480" y="202"/>
                  </a:cubicBezTo>
                  <a:cubicBezTo>
                    <a:pt x="424" y="60"/>
                    <a:pt x="360" y="2"/>
                    <a:pt x="359" y="2"/>
                  </a:cubicBezTo>
                  <a:cubicBezTo>
                    <a:pt x="357" y="0"/>
                    <a:pt x="354" y="0"/>
                    <a:pt x="353" y="2"/>
                  </a:cubicBezTo>
                  <a:cubicBezTo>
                    <a:pt x="352" y="2"/>
                    <a:pt x="290" y="58"/>
                    <a:pt x="234" y="196"/>
                  </a:cubicBezTo>
                  <a:cubicBezTo>
                    <a:pt x="206" y="263"/>
                    <a:pt x="181" y="351"/>
                    <a:pt x="164" y="460"/>
                  </a:cubicBezTo>
                  <a:cubicBezTo>
                    <a:pt x="52" y="485"/>
                    <a:pt x="52" y="485"/>
                    <a:pt x="52" y="485"/>
                  </a:cubicBezTo>
                  <a:cubicBezTo>
                    <a:pt x="50" y="486"/>
                    <a:pt x="38" y="488"/>
                    <a:pt x="26" y="499"/>
                  </a:cubicBezTo>
                  <a:cubicBezTo>
                    <a:pt x="13" y="511"/>
                    <a:pt x="0" y="532"/>
                    <a:pt x="0" y="567"/>
                  </a:cubicBezTo>
                  <a:cubicBezTo>
                    <a:pt x="0" y="637"/>
                    <a:pt x="0" y="641"/>
                    <a:pt x="0" y="641"/>
                  </a:cubicBezTo>
                  <a:cubicBezTo>
                    <a:pt x="0" y="643"/>
                    <a:pt x="2" y="646"/>
                    <a:pt x="5" y="646"/>
                  </a:cubicBezTo>
                  <a:cubicBezTo>
                    <a:pt x="148" y="646"/>
                    <a:pt x="148" y="646"/>
                    <a:pt x="148" y="646"/>
                  </a:cubicBezTo>
                  <a:cubicBezTo>
                    <a:pt x="147" y="667"/>
                    <a:pt x="147" y="689"/>
                    <a:pt x="147" y="711"/>
                  </a:cubicBezTo>
                  <a:cubicBezTo>
                    <a:pt x="147" y="712"/>
                    <a:pt x="147" y="713"/>
                    <a:pt x="147" y="714"/>
                  </a:cubicBezTo>
                  <a:cubicBezTo>
                    <a:pt x="187" y="821"/>
                    <a:pt x="187" y="821"/>
                    <a:pt x="187" y="821"/>
                  </a:cubicBezTo>
                  <a:cubicBezTo>
                    <a:pt x="187" y="866"/>
                    <a:pt x="187" y="866"/>
                    <a:pt x="187" y="866"/>
                  </a:cubicBezTo>
                  <a:cubicBezTo>
                    <a:pt x="187" y="868"/>
                    <a:pt x="187" y="869"/>
                    <a:pt x="188" y="870"/>
                  </a:cubicBezTo>
                  <a:cubicBezTo>
                    <a:pt x="189" y="871"/>
                    <a:pt x="191" y="871"/>
                    <a:pt x="192" y="871"/>
                  </a:cubicBezTo>
                  <a:cubicBezTo>
                    <a:pt x="519" y="871"/>
                    <a:pt x="519" y="871"/>
                    <a:pt x="519" y="871"/>
                  </a:cubicBezTo>
                  <a:cubicBezTo>
                    <a:pt x="521" y="871"/>
                    <a:pt x="522" y="871"/>
                    <a:pt x="523" y="870"/>
                  </a:cubicBezTo>
                  <a:cubicBezTo>
                    <a:pt x="524" y="869"/>
                    <a:pt x="524" y="868"/>
                    <a:pt x="524" y="866"/>
                  </a:cubicBezTo>
                  <a:cubicBezTo>
                    <a:pt x="524" y="823"/>
                    <a:pt x="524" y="823"/>
                    <a:pt x="524" y="823"/>
                  </a:cubicBezTo>
                  <a:cubicBezTo>
                    <a:pt x="525" y="823"/>
                    <a:pt x="525" y="822"/>
                    <a:pt x="525" y="821"/>
                  </a:cubicBezTo>
                  <a:cubicBezTo>
                    <a:pt x="565" y="713"/>
                    <a:pt x="565" y="713"/>
                    <a:pt x="565" y="713"/>
                  </a:cubicBezTo>
                  <a:cubicBezTo>
                    <a:pt x="565" y="712"/>
                    <a:pt x="565" y="710"/>
                    <a:pt x="564" y="709"/>
                  </a:cubicBezTo>
                  <a:cubicBezTo>
                    <a:pt x="564" y="687"/>
                    <a:pt x="564" y="667"/>
                    <a:pt x="563" y="646"/>
                  </a:cubicBezTo>
                  <a:cubicBezTo>
                    <a:pt x="728" y="646"/>
                    <a:pt x="728" y="646"/>
                    <a:pt x="728" y="646"/>
                  </a:cubicBezTo>
                  <a:cubicBezTo>
                    <a:pt x="729" y="646"/>
                    <a:pt x="730" y="646"/>
                    <a:pt x="731" y="645"/>
                  </a:cubicBezTo>
                  <a:cubicBezTo>
                    <a:pt x="732" y="644"/>
                    <a:pt x="733" y="643"/>
                    <a:pt x="733" y="641"/>
                  </a:cubicBezTo>
                  <a:cubicBezTo>
                    <a:pt x="733" y="641"/>
                    <a:pt x="733" y="641"/>
                    <a:pt x="733" y="640"/>
                  </a:cubicBezTo>
                  <a:cubicBezTo>
                    <a:pt x="733" y="636"/>
                    <a:pt x="733" y="622"/>
                    <a:pt x="733" y="568"/>
                  </a:cubicBezTo>
                  <a:cubicBezTo>
                    <a:pt x="733" y="568"/>
                    <a:pt x="733" y="568"/>
                    <a:pt x="733" y="568"/>
                  </a:cubicBezTo>
                  <a:cubicBezTo>
                    <a:pt x="733" y="532"/>
                    <a:pt x="720" y="511"/>
                    <a:pt x="707" y="500"/>
                  </a:cubicBezTo>
                  <a:close/>
                  <a:moveTo>
                    <a:pt x="514" y="826"/>
                  </a:moveTo>
                  <a:cubicBezTo>
                    <a:pt x="514" y="861"/>
                    <a:pt x="514" y="861"/>
                    <a:pt x="514" y="861"/>
                  </a:cubicBezTo>
                  <a:cubicBezTo>
                    <a:pt x="197" y="861"/>
                    <a:pt x="197" y="861"/>
                    <a:pt x="197" y="861"/>
                  </a:cubicBezTo>
                  <a:cubicBezTo>
                    <a:pt x="197" y="826"/>
                    <a:pt x="197" y="826"/>
                    <a:pt x="197" y="826"/>
                  </a:cubicBezTo>
                  <a:cubicBezTo>
                    <a:pt x="356" y="826"/>
                    <a:pt x="356" y="826"/>
                    <a:pt x="356" y="826"/>
                  </a:cubicBezTo>
                  <a:lnTo>
                    <a:pt x="514" y="826"/>
                  </a:lnTo>
                  <a:close/>
                  <a:moveTo>
                    <a:pt x="10" y="567"/>
                  </a:moveTo>
                  <a:cubicBezTo>
                    <a:pt x="10" y="534"/>
                    <a:pt x="21" y="517"/>
                    <a:pt x="33" y="507"/>
                  </a:cubicBezTo>
                  <a:cubicBezTo>
                    <a:pt x="38" y="502"/>
                    <a:pt x="44" y="499"/>
                    <a:pt x="48" y="497"/>
                  </a:cubicBezTo>
                  <a:cubicBezTo>
                    <a:pt x="50" y="496"/>
                    <a:pt x="51" y="496"/>
                    <a:pt x="53" y="496"/>
                  </a:cubicBezTo>
                  <a:cubicBezTo>
                    <a:pt x="53" y="495"/>
                    <a:pt x="54" y="495"/>
                    <a:pt x="54" y="495"/>
                  </a:cubicBezTo>
                  <a:cubicBezTo>
                    <a:pt x="54" y="495"/>
                    <a:pt x="54" y="495"/>
                    <a:pt x="54" y="495"/>
                  </a:cubicBezTo>
                  <a:cubicBezTo>
                    <a:pt x="54" y="495"/>
                    <a:pt x="54" y="495"/>
                    <a:pt x="54" y="495"/>
                  </a:cubicBezTo>
                  <a:cubicBezTo>
                    <a:pt x="54" y="495"/>
                    <a:pt x="54" y="495"/>
                    <a:pt x="54" y="495"/>
                  </a:cubicBezTo>
                  <a:cubicBezTo>
                    <a:pt x="54" y="495"/>
                    <a:pt x="54" y="495"/>
                    <a:pt x="54" y="495"/>
                  </a:cubicBezTo>
                  <a:cubicBezTo>
                    <a:pt x="163" y="471"/>
                    <a:pt x="163" y="471"/>
                    <a:pt x="163" y="471"/>
                  </a:cubicBezTo>
                  <a:cubicBezTo>
                    <a:pt x="156" y="521"/>
                    <a:pt x="151" y="576"/>
                    <a:pt x="148" y="636"/>
                  </a:cubicBezTo>
                  <a:cubicBezTo>
                    <a:pt x="10" y="636"/>
                    <a:pt x="10" y="636"/>
                    <a:pt x="10" y="636"/>
                  </a:cubicBezTo>
                  <a:cubicBezTo>
                    <a:pt x="10" y="634"/>
                    <a:pt x="10" y="632"/>
                    <a:pt x="10" y="630"/>
                  </a:cubicBezTo>
                  <a:cubicBezTo>
                    <a:pt x="10" y="620"/>
                    <a:pt x="10" y="602"/>
                    <a:pt x="10" y="567"/>
                  </a:cubicBezTo>
                  <a:close/>
                  <a:moveTo>
                    <a:pt x="516" y="816"/>
                  </a:moveTo>
                  <a:cubicBezTo>
                    <a:pt x="356" y="816"/>
                    <a:pt x="356" y="816"/>
                    <a:pt x="356" y="816"/>
                  </a:cubicBezTo>
                  <a:cubicBezTo>
                    <a:pt x="196" y="816"/>
                    <a:pt x="196" y="816"/>
                    <a:pt x="196" y="816"/>
                  </a:cubicBezTo>
                  <a:cubicBezTo>
                    <a:pt x="159" y="717"/>
                    <a:pt x="159" y="717"/>
                    <a:pt x="159" y="717"/>
                  </a:cubicBezTo>
                  <a:cubicBezTo>
                    <a:pt x="192" y="717"/>
                    <a:pt x="192" y="717"/>
                    <a:pt x="192" y="717"/>
                  </a:cubicBezTo>
                  <a:cubicBezTo>
                    <a:pt x="355" y="717"/>
                    <a:pt x="355" y="717"/>
                    <a:pt x="355" y="717"/>
                  </a:cubicBezTo>
                  <a:cubicBezTo>
                    <a:pt x="552" y="717"/>
                    <a:pt x="552" y="717"/>
                    <a:pt x="552" y="717"/>
                  </a:cubicBezTo>
                  <a:lnTo>
                    <a:pt x="516" y="816"/>
                  </a:lnTo>
                  <a:close/>
                  <a:moveTo>
                    <a:pt x="355" y="706"/>
                  </a:moveTo>
                  <a:cubicBezTo>
                    <a:pt x="157" y="706"/>
                    <a:pt x="157" y="706"/>
                    <a:pt x="157" y="706"/>
                  </a:cubicBezTo>
                  <a:cubicBezTo>
                    <a:pt x="157" y="684"/>
                    <a:pt x="157" y="662"/>
                    <a:pt x="158" y="641"/>
                  </a:cubicBezTo>
                  <a:cubicBezTo>
                    <a:pt x="161" y="577"/>
                    <a:pt x="166" y="518"/>
                    <a:pt x="174" y="465"/>
                  </a:cubicBezTo>
                  <a:cubicBezTo>
                    <a:pt x="190" y="357"/>
                    <a:pt x="215" y="272"/>
                    <a:pt x="241" y="205"/>
                  </a:cubicBezTo>
                  <a:cubicBezTo>
                    <a:pt x="249" y="210"/>
                    <a:pt x="258" y="214"/>
                    <a:pt x="266" y="218"/>
                  </a:cubicBezTo>
                  <a:cubicBezTo>
                    <a:pt x="297" y="231"/>
                    <a:pt x="330" y="237"/>
                    <a:pt x="362" y="237"/>
                  </a:cubicBezTo>
                  <a:cubicBezTo>
                    <a:pt x="387" y="237"/>
                    <a:pt x="412" y="234"/>
                    <a:pt x="435" y="226"/>
                  </a:cubicBezTo>
                  <a:cubicBezTo>
                    <a:pt x="448" y="222"/>
                    <a:pt x="460" y="217"/>
                    <a:pt x="473" y="211"/>
                  </a:cubicBezTo>
                  <a:cubicBezTo>
                    <a:pt x="498" y="276"/>
                    <a:pt x="521" y="358"/>
                    <a:pt x="537" y="461"/>
                  </a:cubicBezTo>
                  <a:cubicBezTo>
                    <a:pt x="545" y="515"/>
                    <a:pt x="550" y="575"/>
                    <a:pt x="553" y="641"/>
                  </a:cubicBezTo>
                  <a:cubicBezTo>
                    <a:pt x="553" y="663"/>
                    <a:pt x="554" y="684"/>
                    <a:pt x="554" y="707"/>
                  </a:cubicBezTo>
                  <a:lnTo>
                    <a:pt x="355" y="706"/>
                  </a:lnTo>
                  <a:close/>
                  <a:moveTo>
                    <a:pt x="469" y="201"/>
                  </a:moveTo>
                  <a:cubicBezTo>
                    <a:pt x="461" y="205"/>
                    <a:pt x="454" y="209"/>
                    <a:pt x="446" y="212"/>
                  </a:cubicBezTo>
                  <a:cubicBezTo>
                    <a:pt x="419" y="222"/>
                    <a:pt x="391" y="227"/>
                    <a:pt x="362" y="227"/>
                  </a:cubicBezTo>
                  <a:cubicBezTo>
                    <a:pt x="341" y="227"/>
                    <a:pt x="320" y="224"/>
                    <a:pt x="299" y="218"/>
                  </a:cubicBezTo>
                  <a:cubicBezTo>
                    <a:pt x="280" y="213"/>
                    <a:pt x="262" y="206"/>
                    <a:pt x="245" y="196"/>
                  </a:cubicBezTo>
                  <a:cubicBezTo>
                    <a:pt x="272" y="130"/>
                    <a:pt x="300" y="83"/>
                    <a:pt x="322" y="53"/>
                  </a:cubicBezTo>
                  <a:cubicBezTo>
                    <a:pt x="333" y="38"/>
                    <a:pt x="343" y="27"/>
                    <a:pt x="349" y="20"/>
                  </a:cubicBezTo>
                  <a:cubicBezTo>
                    <a:pt x="352" y="17"/>
                    <a:pt x="354" y="14"/>
                    <a:pt x="356" y="13"/>
                  </a:cubicBezTo>
                  <a:cubicBezTo>
                    <a:pt x="369" y="26"/>
                    <a:pt x="422" y="83"/>
                    <a:pt x="469" y="201"/>
                  </a:cubicBezTo>
                  <a:close/>
                  <a:moveTo>
                    <a:pt x="563" y="636"/>
                  </a:moveTo>
                  <a:cubicBezTo>
                    <a:pt x="560" y="574"/>
                    <a:pt x="555" y="518"/>
                    <a:pt x="548" y="466"/>
                  </a:cubicBezTo>
                  <a:cubicBezTo>
                    <a:pt x="678" y="496"/>
                    <a:pt x="678" y="496"/>
                    <a:pt x="678" y="496"/>
                  </a:cubicBezTo>
                  <a:cubicBezTo>
                    <a:pt x="679" y="496"/>
                    <a:pt x="679" y="496"/>
                    <a:pt x="679" y="496"/>
                  </a:cubicBezTo>
                  <a:cubicBezTo>
                    <a:pt x="679" y="496"/>
                    <a:pt x="679" y="496"/>
                    <a:pt x="679" y="496"/>
                  </a:cubicBezTo>
                  <a:cubicBezTo>
                    <a:pt x="679" y="496"/>
                    <a:pt x="690" y="498"/>
                    <a:pt x="701" y="508"/>
                  </a:cubicBezTo>
                  <a:cubicBezTo>
                    <a:pt x="712" y="518"/>
                    <a:pt x="723" y="535"/>
                    <a:pt x="723" y="568"/>
                  </a:cubicBezTo>
                  <a:cubicBezTo>
                    <a:pt x="723" y="568"/>
                    <a:pt x="723" y="568"/>
                    <a:pt x="723" y="568"/>
                  </a:cubicBezTo>
                  <a:cubicBezTo>
                    <a:pt x="723" y="611"/>
                    <a:pt x="723" y="629"/>
                    <a:pt x="723" y="636"/>
                  </a:cubicBezTo>
                  <a:lnTo>
                    <a:pt x="563" y="636"/>
                  </a:ln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04"/>
            <p:cNvSpPr/>
            <p:nvPr/>
          </p:nvSpPr>
          <p:spPr bwMode="auto">
            <a:xfrm>
              <a:off x="4595813" y="3481388"/>
              <a:ext cx="647700" cy="700088"/>
            </a:xfrm>
            <a:custGeom>
              <a:avLst/>
              <a:gdLst>
                <a:gd name="T0" fmla="*/ 138 w 153"/>
                <a:gd name="T1" fmla="*/ 165 h 165"/>
                <a:gd name="T2" fmla="*/ 153 w 153"/>
                <a:gd name="T3" fmla="*/ 0 h 165"/>
                <a:gd name="T4" fmla="*/ 44 w 153"/>
                <a:gd name="T5" fmla="*/ 24 h 165"/>
                <a:gd name="T6" fmla="*/ 44 w 153"/>
                <a:gd name="T7" fmla="*/ 24 h 165"/>
                <a:gd name="T8" fmla="*/ 44 w 153"/>
                <a:gd name="T9" fmla="*/ 24 h 165"/>
                <a:gd name="T10" fmla="*/ 44 w 153"/>
                <a:gd name="T11" fmla="*/ 24 h 165"/>
                <a:gd name="T12" fmla="*/ 44 w 153"/>
                <a:gd name="T13" fmla="*/ 24 h 165"/>
                <a:gd name="T14" fmla="*/ 43 w 153"/>
                <a:gd name="T15" fmla="*/ 25 h 165"/>
                <a:gd name="T16" fmla="*/ 38 w 153"/>
                <a:gd name="T17" fmla="*/ 26 h 165"/>
                <a:gd name="T18" fmla="*/ 23 w 153"/>
                <a:gd name="T19" fmla="*/ 36 h 165"/>
                <a:gd name="T20" fmla="*/ 0 w 153"/>
                <a:gd name="T21" fmla="*/ 96 h 165"/>
                <a:gd name="T22" fmla="*/ 0 w 153"/>
                <a:gd name="T23" fmla="*/ 159 h 165"/>
                <a:gd name="T24" fmla="*/ 0 w 153"/>
                <a:gd name="T25" fmla="*/ 165 h 165"/>
                <a:gd name="T26" fmla="*/ 138 w 153"/>
                <a:gd name="T2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65">
                  <a:moveTo>
                    <a:pt x="138" y="165"/>
                  </a:moveTo>
                  <a:cubicBezTo>
                    <a:pt x="141" y="105"/>
                    <a:pt x="146" y="50"/>
                    <a:pt x="153" y="0"/>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3" y="24"/>
                    <a:pt x="43" y="25"/>
                  </a:cubicBezTo>
                  <a:cubicBezTo>
                    <a:pt x="41" y="25"/>
                    <a:pt x="40" y="25"/>
                    <a:pt x="38" y="26"/>
                  </a:cubicBezTo>
                  <a:cubicBezTo>
                    <a:pt x="34" y="28"/>
                    <a:pt x="28" y="31"/>
                    <a:pt x="23" y="36"/>
                  </a:cubicBezTo>
                  <a:cubicBezTo>
                    <a:pt x="11" y="46"/>
                    <a:pt x="0" y="63"/>
                    <a:pt x="0" y="96"/>
                  </a:cubicBezTo>
                  <a:cubicBezTo>
                    <a:pt x="0" y="131"/>
                    <a:pt x="0" y="149"/>
                    <a:pt x="0" y="159"/>
                  </a:cubicBezTo>
                  <a:cubicBezTo>
                    <a:pt x="0" y="161"/>
                    <a:pt x="0" y="163"/>
                    <a:pt x="0" y="165"/>
                  </a:cubicBezTo>
                  <a:lnTo>
                    <a:pt x="138" y="16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505"/>
            <p:cNvSpPr/>
            <p:nvPr/>
          </p:nvSpPr>
          <p:spPr bwMode="auto">
            <a:xfrm>
              <a:off x="5226050" y="4525963"/>
              <a:ext cx="1666875" cy="419100"/>
            </a:xfrm>
            <a:custGeom>
              <a:avLst/>
              <a:gdLst>
                <a:gd name="T0" fmla="*/ 524 w 1050"/>
                <a:gd name="T1" fmla="*/ 0 h 264"/>
                <a:gd name="T2" fmla="*/ 89 w 1050"/>
                <a:gd name="T3" fmla="*/ 0 h 264"/>
                <a:gd name="T4" fmla="*/ 0 w 1050"/>
                <a:gd name="T5" fmla="*/ 0 h 264"/>
                <a:gd name="T6" fmla="*/ 99 w 1050"/>
                <a:gd name="T7" fmla="*/ 264 h 264"/>
                <a:gd name="T8" fmla="*/ 527 w 1050"/>
                <a:gd name="T9" fmla="*/ 264 h 264"/>
                <a:gd name="T10" fmla="*/ 954 w 1050"/>
                <a:gd name="T11" fmla="*/ 264 h 264"/>
                <a:gd name="T12" fmla="*/ 1050 w 1050"/>
                <a:gd name="T13" fmla="*/ 0 h 264"/>
                <a:gd name="T14" fmla="*/ 524 w 1050"/>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0" h="264">
                  <a:moveTo>
                    <a:pt x="524" y="0"/>
                  </a:moveTo>
                  <a:lnTo>
                    <a:pt x="89" y="0"/>
                  </a:lnTo>
                  <a:lnTo>
                    <a:pt x="0" y="0"/>
                  </a:lnTo>
                  <a:lnTo>
                    <a:pt x="99" y="264"/>
                  </a:lnTo>
                  <a:lnTo>
                    <a:pt x="527" y="264"/>
                  </a:lnTo>
                  <a:lnTo>
                    <a:pt x="954" y="264"/>
                  </a:lnTo>
                  <a:lnTo>
                    <a:pt x="1050" y="0"/>
                  </a:lnTo>
                  <a:lnTo>
                    <a:pt x="524"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506"/>
            <p:cNvSpPr/>
            <p:nvPr/>
          </p:nvSpPr>
          <p:spPr bwMode="auto">
            <a:xfrm>
              <a:off x="5387975" y="4987925"/>
              <a:ext cx="1344613" cy="149225"/>
            </a:xfrm>
            <a:custGeom>
              <a:avLst/>
              <a:gdLst>
                <a:gd name="T0" fmla="*/ 0 w 847"/>
                <a:gd name="T1" fmla="*/ 94 h 94"/>
                <a:gd name="T2" fmla="*/ 847 w 847"/>
                <a:gd name="T3" fmla="*/ 94 h 94"/>
                <a:gd name="T4" fmla="*/ 847 w 847"/>
                <a:gd name="T5" fmla="*/ 0 h 94"/>
                <a:gd name="T6" fmla="*/ 425 w 847"/>
                <a:gd name="T7" fmla="*/ 0 h 94"/>
                <a:gd name="T8" fmla="*/ 0 w 847"/>
                <a:gd name="T9" fmla="*/ 0 h 94"/>
                <a:gd name="T10" fmla="*/ 0 w 847"/>
                <a:gd name="T11" fmla="*/ 94 h 94"/>
              </a:gdLst>
              <a:ahLst/>
              <a:cxnLst>
                <a:cxn ang="0">
                  <a:pos x="T0" y="T1"/>
                </a:cxn>
                <a:cxn ang="0">
                  <a:pos x="T2" y="T3"/>
                </a:cxn>
                <a:cxn ang="0">
                  <a:pos x="T4" y="T5"/>
                </a:cxn>
                <a:cxn ang="0">
                  <a:pos x="T6" y="T7"/>
                </a:cxn>
                <a:cxn ang="0">
                  <a:pos x="T8" y="T9"/>
                </a:cxn>
                <a:cxn ang="0">
                  <a:pos x="T10" y="T11"/>
                </a:cxn>
              </a:cxnLst>
              <a:rect l="0" t="0" r="r" b="b"/>
              <a:pathLst>
                <a:path w="847" h="94">
                  <a:moveTo>
                    <a:pt x="0" y="94"/>
                  </a:moveTo>
                  <a:lnTo>
                    <a:pt x="847" y="94"/>
                  </a:lnTo>
                  <a:lnTo>
                    <a:pt x="847" y="0"/>
                  </a:lnTo>
                  <a:lnTo>
                    <a:pt x="425" y="0"/>
                  </a:lnTo>
                  <a:lnTo>
                    <a:pt x="0" y="0"/>
                  </a:lnTo>
                  <a:lnTo>
                    <a:pt x="0" y="9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 name="Freeform 507"/>
            <p:cNvSpPr/>
            <p:nvPr/>
          </p:nvSpPr>
          <p:spPr bwMode="auto">
            <a:xfrm>
              <a:off x="5591175" y="1538288"/>
              <a:ext cx="949325" cy="908050"/>
            </a:xfrm>
            <a:custGeom>
              <a:avLst/>
              <a:gdLst>
                <a:gd name="T0" fmla="*/ 104 w 224"/>
                <a:gd name="T1" fmla="*/ 7 h 214"/>
                <a:gd name="T2" fmla="*/ 77 w 224"/>
                <a:gd name="T3" fmla="*/ 40 h 214"/>
                <a:gd name="T4" fmla="*/ 0 w 224"/>
                <a:gd name="T5" fmla="*/ 183 h 214"/>
                <a:gd name="T6" fmla="*/ 54 w 224"/>
                <a:gd name="T7" fmla="*/ 205 h 214"/>
                <a:gd name="T8" fmla="*/ 117 w 224"/>
                <a:gd name="T9" fmla="*/ 214 h 214"/>
                <a:gd name="T10" fmla="*/ 201 w 224"/>
                <a:gd name="T11" fmla="*/ 199 h 214"/>
                <a:gd name="T12" fmla="*/ 224 w 224"/>
                <a:gd name="T13" fmla="*/ 188 h 214"/>
                <a:gd name="T14" fmla="*/ 111 w 224"/>
                <a:gd name="T15" fmla="*/ 0 h 214"/>
                <a:gd name="T16" fmla="*/ 104 w 224"/>
                <a:gd name="T17" fmla="*/ 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14">
                  <a:moveTo>
                    <a:pt x="104" y="7"/>
                  </a:moveTo>
                  <a:cubicBezTo>
                    <a:pt x="98" y="14"/>
                    <a:pt x="88" y="25"/>
                    <a:pt x="77" y="40"/>
                  </a:cubicBezTo>
                  <a:cubicBezTo>
                    <a:pt x="55" y="70"/>
                    <a:pt x="27" y="117"/>
                    <a:pt x="0" y="183"/>
                  </a:cubicBezTo>
                  <a:cubicBezTo>
                    <a:pt x="17" y="193"/>
                    <a:pt x="35" y="200"/>
                    <a:pt x="54" y="205"/>
                  </a:cubicBezTo>
                  <a:cubicBezTo>
                    <a:pt x="75" y="211"/>
                    <a:pt x="96" y="214"/>
                    <a:pt x="117" y="214"/>
                  </a:cubicBezTo>
                  <a:cubicBezTo>
                    <a:pt x="146" y="214"/>
                    <a:pt x="174" y="209"/>
                    <a:pt x="201" y="199"/>
                  </a:cubicBezTo>
                  <a:cubicBezTo>
                    <a:pt x="209" y="196"/>
                    <a:pt x="216" y="192"/>
                    <a:pt x="224" y="188"/>
                  </a:cubicBezTo>
                  <a:cubicBezTo>
                    <a:pt x="177" y="70"/>
                    <a:pt x="124" y="13"/>
                    <a:pt x="111" y="0"/>
                  </a:cubicBezTo>
                  <a:cubicBezTo>
                    <a:pt x="109" y="1"/>
                    <a:pt x="107" y="4"/>
                    <a:pt x="104" y="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4" name="Freeform 508"/>
            <p:cNvSpPr>
              <a:spLocks noEditPoints="1"/>
            </p:cNvSpPr>
            <p:nvPr/>
          </p:nvSpPr>
          <p:spPr bwMode="auto">
            <a:xfrm>
              <a:off x="5629275" y="2755900"/>
              <a:ext cx="847725" cy="831850"/>
            </a:xfrm>
            <a:custGeom>
              <a:avLst/>
              <a:gdLst>
                <a:gd name="T0" fmla="*/ 100 w 200"/>
                <a:gd name="T1" fmla="*/ 0 h 196"/>
                <a:gd name="T2" fmla="*/ 100 w 200"/>
                <a:gd name="T3" fmla="*/ 0 h 196"/>
                <a:gd name="T4" fmla="*/ 100 w 200"/>
                <a:gd name="T5" fmla="*/ 0 h 196"/>
                <a:gd name="T6" fmla="*/ 0 w 200"/>
                <a:gd name="T7" fmla="*/ 98 h 196"/>
                <a:gd name="T8" fmla="*/ 0 w 200"/>
                <a:gd name="T9" fmla="*/ 98 h 196"/>
                <a:gd name="T10" fmla="*/ 100 w 200"/>
                <a:gd name="T11" fmla="*/ 196 h 196"/>
                <a:gd name="T12" fmla="*/ 100 w 200"/>
                <a:gd name="T13" fmla="*/ 196 h 196"/>
                <a:gd name="T14" fmla="*/ 200 w 200"/>
                <a:gd name="T15" fmla="*/ 98 h 196"/>
                <a:gd name="T16" fmla="*/ 200 w 200"/>
                <a:gd name="T17" fmla="*/ 98 h 196"/>
                <a:gd name="T18" fmla="*/ 100 w 200"/>
                <a:gd name="T19" fmla="*/ 0 h 196"/>
                <a:gd name="T20" fmla="*/ 184 w 200"/>
                <a:gd name="T21" fmla="*/ 124 h 196"/>
                <a:gd name="T22" fmla="*/ 100 w 200"/>
                <a:gd name="T23" fmla="*/ 184 h 196"/>
                <a:gd name="T24" fmla="*/ 100 w 200"/>
                <a:gd name="T25" fmla="*/ 184 h 196"/>
                <a:gd name="T26" fmla="*/ 100 w 200"/>
                <a:gd name="T27" fmla="*/ 184 h 196"/>
                <a:gd name="T28" fmla="*/ 12 w 200"/>
                <a:gd name="T29" fmla="*/ 98 h 196"/>
                <a:gd name="T30" fmla="*/ 12 w 200"/>
                <a:gd name="T31" fmla="*/ 98 h 196"/>
                <a:gd name="T32" fmla="*/ 12 w 200"/>
                <a:gd name="T33" fmla="*/ 98 h 196"/>
                <a:gd name="T34" fmla="*/ 12 w 200"/>
                <a:gd name="T35" fmla="*/ 98 h 196"/>
                <a:gd name="T36" fmla="*/ 12 w 200"/>
                <a:gd name="T37" fmla="*/ 98 h 196"/>
                <a:gd name="T38" fmla="*/ 100 w 200"/>
                <a:gd name="T39" fmla="*/ 12 h 196"/>
                <a:gd name="T40" fmla="*/ 100 w 200"/>
                <a:gd name="T41" fmla="*/ 12 h 196"/>
                <a:gd name="T42" fmla="*/ 100 w 200"/>
                <a:gd name="T43" fmla="*/ 12 h 196"/>
                <a:gd name="T44" fmla="*/ 100 w 200"/>
                <a:gd name="T45" fmla="*/ 12 h 196"/>
                <a:gd name="T46" fmla="*/ 100 w 200"/>
                <a:gd name="T47" fmla="*/ 12 h 196"/>
                <a:gd name="T48" fmla="*/ 162 w 200"/>
                <a:gd name="T49" fmla="*/ 38 h 196"/>
                <a:gd name="T50" fmla="*/ 188 w 200"/>
                <a:gd name="T51" fmla="*/ 98 h 196"/>
                <a:gd name="T52" fmla="*/ 184 w 200"/>
                <a:gd name="T53" fmla="*/ 1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6">
                  <a:moveTo>
                    <a:pt x="100" y="0"/>
                  </a:moveTo>
                  <a:cubicBezTo>
                    <a:pt x="100" y="0"/>
                    <a:pt x="100" y="0"/>
                    <a:pt x="100" y="0"/>
                  </a:cubicBezTo>
                  <a:cubicBezTo>
                    <a:pt x="100" y="0"/>
                    <a:pt x="100" y="0"/>
                    <a:pt x="100" y="0"/>
                  </a:cubicBezTo>
                  <a:cubicBezTo>
                    <a:pt x="45" y="0"/>
                    <a:pt x="0" y="44"/>
                    <a:pt x="0" y="98"/>
                  </a:cubicBezTo>
                  <a:cubicBezTo>
                    <a:pt x="0" y="98"/>
                    <a:pt x="0" y="98"/>
                    <a:pt x="0" y="98"/>
                  </a:cubicBezTo>
                  <a:cubicBezTo>
                    <a:pt x="0" y="152"/>
                    <a:pt x="45" y="196"/>
                    <a:pt x="100" y="196"/>
                  </a:cubicBezTo>
                  <a:cubicBezTo>
                    <a:pt x="100" y="196"/>
                    <a:pt x="100" y="196"/>
                    <a:pt x="100" y="196"/>
                  </a:cubicBezTo>
                  <a:cubicBezTo>
                    <a:pt x="156" y="196"/>
                    <a:pt x="200" y="153"/>
                    <a:pt x="200" y="98"/>
                  </a:cubicBezTo>
                  <a:cubicBezTo>
                    <a:pt x="200" y="98"/>
                    <a:pt x="200" y="98"/>
                    <a:pt x="200" y="98"/>
                  </a:cubicBezTo>
                  <a:cubicBezTo>
                    <a:pt x="200" y="44"/>
                    <a:pt x="156" y="0"/>
                    <a:pt x="100" y="0"/>
                  </a:cubicBezTo>
                  <a:close/>
                  <a:moveTo>
                    <a:pt x="184" y="124"/>
                  </a:moveTo>
                  <a:cubicBezTo>
                    <a:pt x="173" y="159"/>
                    <a:pt x="139" y="184"/>
                    <a:pt x="100" y="184"/>
                  </a:cubicBezTo>
                  <a:cubicBezTo>
                    <a:pt x="100" y="184"/>
                    <a:pt x="100" y="184"/>
                    <a:pt x="100" y="184"/>
                  </a:cubicBezTo>
                  <a:cubicBezTo>
                    <a:pt x="100" y="184"/>
                    <a:pt x="100" y="184"/>
                    <a:pt x="100" y="184"/>
                  </a:cubicBezTo>
                  <a:cubicBezTo>
                    <a:pt x="52" y="184"/>
                    <a:pt x="12" y="146"/>
                    <a:pt x="12" y="98"/>
                  </a:cubicBezTo>
                  <a:cubicBezTo>
                    <a:pt x="12" y="98"/>
                    <a:pt x="12" y="98"/>
                    <a:pt x="12" y="98"/>
                  </a:cubicBezTo>
                  <a:cubicBezTo>
                    <a:pt x="12" y="98"/>
                    <a:pt x="12" y="98"/>
                    <a:pt x="12" y="98"/>
                  </a:cubicBezTo>
                  <a:cubicBezTo>
                    <a:pt x="12" y="98"/>
                    <a:pt x="12" y="98"/>
                    <a:pt x="12" y="98"/>
                  </a:cubicBezTo>
                  <a:cubicBezTo>
                    <a:pt x="12" y="98"/>
                    <a:pt x="12" y="98"/>
                    <a:pt x="12" y="98"/>
                  </a:cubicBezTo>
                  <a:cubicBezTo>
                    <a:pt x="12" y="51"/>
                    <a:pt x="52" y="12"/>
                    <a:pt x="100" y="12"/>
                  </a:cubicBezTo>
                  <a:cubicBezTo>
                    <a:pt x="100" y="12"/>
                    <a:pt x="100" y="12"/>
                    <a:pt x="100" y="12"/>
                  </a:cubicBezTo>
                  <a:cubicBezTo>
                    <a:pt x="100" y="12"/>
                    <a:pt x="100" y="12"/>
                    <a:pt x="100" y="12"/>
                  </a:cubicBezTo>
                  <a:cubicBezTo>
                    <a:pt x="100" y="12"/>
                    <a:pt x="100" y="12"/>
                    <a:pt x="100" y="12"/>
                  </a:cubicBezTo>
                  <a:cubicBezTo>
                    <a:pt x="100" y="12"/>
                    <a:pt x="100" y="12"/>
                    <a:pt x="100" y="12"/>
                  </a:cubicBezTo>
                  <a:cubicBezTo>
                    <a:pt x="124" y="12"/>
                    <a:pt x="146" y="22"/>
                    <a:pt x="162" y="38"/>
                  </a:cubicBezTo>
                  <a:cubicBezTo>
                    <a:pt x="178" y="53"/>
                    <a:pt x="188" y="75"/>
                    <a:pt x="188" y="98"/>
                  </a:cubicBezTo>
                  <a:cubicBezTo>
                    <a:pt x="188" y="107"/>
                    <a:pt x="187" y="116"/>
                    <a:pt x="184" y="124"/>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09"/>
            <p:cNvSpPr/>
            <p:nvPr/>
          </p:nvSpPr>
          <p:spPr bwMode="auto">
            <a:xfrm>
              <a:off x="6053138" y="27305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86878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510"/>
            <p:cNvSpPr>
              <a:spLocks noEditPoints="1"/>
            </p:cNvSpPr>
            <p:nvPr/>
          </p:nvSpPr>
          <p:spPr bwMode="auto">
            <a:xfrm>
              <a:off x="5603875" y="2730500"/>
              <a:ext cx="898525" cy="882650"/>
            </a:xfrm>
            <a:custGeom>
              <a:avLst/>
              <a:gdLst>
                <a:gd name="T0" fmla="*/ 106 w 212"/>
                <a:gd name="T1" fmla="*/ 0 h 208"/>
                <a:gd name="T2" fmla="*/ 106 w 212"/>
                <a:gd name="T3" fmla="*/ 0 h 208"/>
                <a:gd name="T4" fmla="*/ 106 w 212"/>
                <a:gd name="T5" fmla="*/ 0 h 208"/>
                <a:gd name="T6" fmla="*/ 0 w 212"/>
                <a:gd name="T7" fmla="*/ 104 h 208"/>
                <a:gd name="T8" fmla="*/ 0 w 212"/>
                <a:gd name="T9" fmla="*/ 104 h 208"/>
                <a:gd name="T10" fmla="*/ 0 w 212"/>
                <a:gd name="T11" fmla="*/ 104 h 208"/>
                <a:gd name="T12" fmla="*/ 106 w 212"/>
                <a:gd name="T13" fmla="*/ 208 h 208"/>
                <a:gd name="T14" fmla="*/ 106 w 212"/>
                <a:gd name="T15" fmla="*/ 208 h 208"/>
                <a:gd name="T16" fmla="*/ 212 w 212"/>
                <a:gd name="T17" fmla="*/ 104 h 208"/>
                <a:gd name="T18" fmla="*/ 212 w 212"/>
                <a:gd name="T19" fmla="*/ 104 h 208"/>
                <a:gd name="T20" fmla="*/ 106 w 212"/>
                <a:gd name="T21" fmla="*/ 0 h 208"/>
                <a:gd name="T22" fmla="*/ 206 w 212"/>
                <a:gd name="T23" fmla="*/ 104 h 208"/>
                <a:gd name="T24" fmla="*/ 106 w 212"/>
                <a:gd name="T25" fmla="*/ 202 h 208"/>
                <a:gd name="T26" fmla="*/ 106 w 212"/>
                <a:gd name="T27" fmla="*/ 202 h 208"/>
                <a:gd name="T28" fmla="*/ 6 w 212"/>
                <a:gd name="T29" fmla="*/ 104 h 208"/>
                <a:gd name="T30" fmla="*/ 6 w 212"/>
                <a:gd name="T31" fmla="*/ 104 h 208"/>
                <a:gd name="T32" fmla="*/ 106 w 212"/>
                <a:gd name="T33" fmla="*/ 6 h 208"/>
                <a:gd name="T34" fmla="*/ 106 w 212"/>
                <a:gd name="T35" fmla="*/ 6 h 208"/>
                <a:gd name="T36" fmla="*/ 106 w 212"/>
                <a:gd name="T37" fmla="*/ 6 h 208"/>
                <a:gd name="T38" fmla="*/ 206 w 212"/>
                <a:gd name="T39"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08">
                  <a:moveTo>
                    <a:pt x="106" y="0"/>
                  </a:moveTo>
                  <a:cubicBezTo>
                    <a:pt x="106" y="0"/>
                    <a:pt x="106" y="0"/>
                    <a:pt x="106" y="0"/>
                  </a:cubicBezTo>
                  <a:cubicBezTo>
                    <a:pt x="106" y="0"/>
                    <a:pt x="106" y="0"/>
                    <a:pt x="106" y="0"/>
                  </a:cubicBezTo>
                  <a:cubicBezTo>
                    <a:pt x="48" y="0"/>
                    <a:pt x="0" y="47"/>
                    <a:pt x="0" y="104"/>
                  </a:cubicBezTo>
                  <a:cubicBezTo>
                    <a:pt x="0" y="104"/>
                    <a:pt x="0" y="104"/>
                    <a:pt x="0" y="104"/>
                  </a:cubicBezTo>
                  <a:cubicBezTo>
                    <a:pt x="0" y="104"/>
                    <a:pt x="0" y="104"/>
                    <a:pt x="0" y="104"/>
                  </a:cubicBezTo>
                  <a:cubicBezTo>
                    <a:pt x="0" y="162"/>
                    <a:pt x="47" y="208"/>
                    <a:pt x="106" y="208"/>
                  </a:cubicBezTo>
                  <a:cubicBezTo>
                    <a:pt x="106" y="208"/>
                    <a:pt x="106" y="208"/>
                    <a:pt x="106" y="208"/>
                  </a:cubicBezTo>
                  <a:cubicBezTo>
                    <a:pt x="165" y="208"/>
                    <a:pt x="212" y="162"/>
                    <a:pt x="212" y="104"/>
                  </a:cubicBezTo>
                  <a:cubicBezTo>
                    <a:pt x="212" y="104"/>
                    <a:pt x="212" y="104"/>
                    <a:pt x="212" y="104"/>
                  </a:cubicBezTo>
                  <a:cubicBezTo>
                    <a:pt x="212" y="47"/>
                    <a:pt x="165" y="0"/>
                    <a:pt x="106" y="0"/>
                  </a:cubicBezTo>
                  <a:close/>
                  <a:moveTo>
                    <a:pt x="206" y="104"/>
                  </a:moveTo>
                  <a:cubicBezTo>
                    <a:pt x="206" y="159"/>
                    <a:pt x="162" y="202"/>
                    <a:pt x="106" y="202"/>
                  </a:cubicBezTo>
                  <a:cubicBezTo>
                    <a:pt x="106" y="202"/>
                    <a:pt x="106" y="202"/>
                    <a:pt x="106" y="202"/>
                  </a:cubicBezTo>
                  <a:cubicBezTo>
                    <a:pt x="51" y="202"/>
                    <a:pt x="6" y="158"/>
                    <a:pt x="6" y="104"/>
                  </a:cubicBezTo>
                  <a:cubicBezTo>
                    <a:pt x="6" y="104"/>
                    <a:pt x="6" y="104"/>
                    <a:pt x="6" y="104"/>
                  </a:cubicBezTo>
                  <a:cubicBezTo>
                    <a:pt x="6" y="50"/>
                    <a:pt x="51" y="6"/>
                    <a:pt x="106" y="6"/>
                  </a:cubicBezTo>
                  <a:cubicBezTo>
                    <a:pt x="106" y="6"/>
                    <a:pt x="106" y="6"/>
                    <a:pt x="106" y="6"/>
                  </a:cubicBezTo>
                  <a:cubicBezTo>
                    <a:pt x="106" y="6"/>
                    <a:pt x="106" y="6"/>
                    <a:pt x="106" y="6"/>
                  </a:cubicBezTo>
                  <a:cubicBezTo>
                    <a:pt x="162" y="6"/>
                    <a:pt x="206" y="50"/>
                    <a:pt x="206" y="104"/>
                  </a:cubicBez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11"/>
            <p:cNvSpPr>
              <a:spLocks noEditPoints="1"/>
            </p:cNvSpPr>
            <p:nvPr/>
          </p:nvSpPr>
          <p:spPr bwMode="auto">
            <a:xfrm>
              <a:off x="5705475" y="2833688"/>
              <a:ext cx="695325" cy="677863"/>
            </a:xfrm>
            <a:custGeom>
              <a:avLst/>
              <a:gdLst>
                <a:gd name="T0" fmla="*/ 82 w 164"/>
                <a:gd name="T1" fmla="*/ 0 h 160"/>
                <a:gd name="T2" fmla="*/ 82 w 164"/>
                <a:gd name="T3" fmla="*/ 0 h 160"/>
                <a:gd name="T4" fmla="*/ 82 w 164"/>
                <a:gd name="T5" fmla="*/ 0 h 160"/>
                <a:gd name="T6" fmla="*/ 82 w 164"/>
                <a:gd name="T7" fmla="*/ 0 h 160"/>
                <a:gd name="T8" fmla="*/ 0 w 164"/>
                <a:gd name="T9" fmla="*/ 80 h 160"/>
                <a:gd name="T10" fmla="*/ 0 w 164"/>
                <a:gd name="T11" fmla="*/ 80 h 160"/>
                <a:gd name="T12" fmla="*/ 0 w 164"/>
                <a:gd name="T13" fmla="*/ 80 h 160"/>
                <a:gd name="T14" fmla="*/ 0 w 164"/>
                <a:gd name="T15" fmla="*/ 80 h 160"/>
                <a:gd name="T16" fmla="*/ 0 w 164"/>
                <a:gd name="T17" fmla="*/ 80 h 160"/>
                <a:gd name="T18" fmla="*/ 0 w 164"/>
                <a:gd name="T19" fmla="*/ 84 h 160"/>
                <a:gd name="T20" fmla="*/ 1 w 164"/>
                <a:gd name="T21" fmla="*/ 93 h 160"/>
                <a:gd name="T22" fmla="*/ 2 w 164"/>
                <a:gd name="T23" fmla="*/ 96 h 160"/>
                <a:gd name="T24" fmla="*/ 82 w 164"/>
                <a:gd name="T25" fmla="*/ 160 h 160"/>
                <a:gd name="T26" fmla="*/ 164 w 164"/>
                <a:gd name="T27" fmla="*/ 80 h 160"/>
                <a:gd name="T28" fmla="*/ 140 w 164"/>
                <a:gd name="T29" fmla="*/ 24 h 160"/>
                <a:gd name="T30" fmla="*/ 82 w 164"/>
                <a:gd name="T31" fmla="*/ 0 h 160"/>
                <a:gd name="T32" fmla="*/ 160 w 164"/>
                <a:gd name="T33" fmla="*/ 80 h 160"/>
                <a:gd name="T34" fmla="*/ 82 w 164"/>
                <a:gd name="T35" fmla="*/ 157 h 160"/>
                <a:gd name="T36" fmla="*/ 82 w 164"/>
                <a:gd name="T37" fmla="*/ 157 h 160"/>
                <a:gd name="T38" fmla="*/ 4 w 164"/>
                <a:gd name="T39" fmla="*/ 81 h 160"/>
                <a:gd name="T40" fmla="*/ 4 w 164"/>
                <a:gd name="T41" fmla="*/ 81 h 160"/>
                <a:gd name="T42" fmla="*/ 4 w 164"/>
                <a:gd name="T43" fmla="*/ 80 h 160"/>
                <a:gd name="T44" fmla="*/ 82 w 164"/>
                <a:gd name="T45" fmla="*/ 4 h 160"/>
                <a:gd name="T46" fmla="*/ 82 w 164"/>
                <a:gd name="T47" fmla="*/ 4 h 160"/>
                <a:gd name="T48" fmla="*/ 160 w 164"/>
                <a:gd name="T49"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0">
                  <a:moveTo>
                    <a:pt x="82" y="0"/>
                  </a:moveTo>
                  <a:cubicBezTo>
                    <a:pt x="82" y="0"/>
                    <a:pt x="82" y="0"/>
                    <a:pt x="82" y="0"/>
                  </a:cubicBezTo>
                  <a:cubicBezTo>
                    <a:pt x="82" y="0"/>
                    <a:pt x="82" y="0"/>
                    <a:pt x="82" y="0"/>
                  </a:cubicBezTo>
                  <a:cubicBezTo>
                    <a:pt x="82" y="0"/>
                    <a:pt x="82" y="0"/>
                    <a:pt x="82" y="0"/>
                  </a:cubicBezTo>
                  <a:cubicBezTo>
                    <a:pt x="37" y="0"/>
                    <a:pt x="0" y="36"/>
                    <a:pt x="0" y="80"/>
                  </a:cubicBezTo>
                  <a:cubicBezTo>
                    <a:pt x="0" y="80"/>
                    <a:pt x="0" y="80"/>
                    <a:pt x="0" y="80"/>
                  </a:cubicBezTo>
                  <a:cubicBezTo>
                    <a:pt x="0" y="80"/>
                    <a:pt x="0" y="80"/>
                    <a:pt x="0" y="80"/>
                  </a:cubicBezTo>
                  <a:cubicBezTo>
                    <a:pt x="0" y="80"/>
                    <a:pt x="0" y="80"/>
                    <a:pt x="0" y="80"/>
                  </a:cubicBezTo>
                  <a:cubicBezTo>
                    <a:pt x="0" y="80"/>
                    <a:pt x="0" y="80"/>
                    <a:pt x="0" y="80"/>
                  </a:cubicBezTo>
                  <a:cubicBezTo>
                    <a:pt x="0" y="82"/>
                    <a:pt x="0" y="83"/>
                    <a:pt x="0" y="84"/>
                  </a:cubicBezTo>
                  <a:cubicBezTo>
                    <a:pt x="0" y="87"/>
                    <a:pt x="1" y="90"/>
                    <a:pt x="1" y="93"/>
                  </a:cubicBezTo>
                  <a:cubicBezTo>
                    <a:pt x="1" y="94"/>
                    <a:pt x="2" y="95"/>
                    <a:pt x="2" y="96"/>
                  </a:cubicBezTo>
                  <a:cubicBezTo>
                    <a:pt x="9" y="133"/>
                    <a:pt x="42" y="160"/>
                    <a:pt x="82" y="160"/>
                  </a:cubicBezTo>
                  <a:cubicBezTo>
                    <a:pt x="127" y="160"/>
                    <a:pt x="164" y="125"/>
                    <a:pt x="164" y="80"/>
                  </a:cubicBezTo>
                  <a:cubicBezTo>
                    <a:pt x="164" y="58"/>
                    <a:pt x="155" y="38"/>
                    <a:pt x="140" y="24"/>
                  </a:cubicBezTo>
                  <a:cubicBezTo>
                    <a:pt x="125" y="9"/>
                    <a:pt x="105" y="0"/>
                    <a:pt x="82" y="0"/>
                  </a:cubicBezTo>
                  <a:close/>
                  <a:moveTo>
                    <a:pt x="160" y="80"/>
                  </a:moveTo>
                  <a:cubicBezTo>
                    <a:pt x="160" y="123"/>
                    <a:pt x="125" y="157"/>
                    <a:pt x="82" y="157"/>
                  </a:cubicBezTo>
                  <a:cubicBezTo>
                    <a:pt x="82" y="157"/>
                    <a:pt x="82" y="157"/>
                    <a:pt x="82" y="157"/>
                  </a:cubicBezTo>
                  <a:cubicBezTo>
                    <a:pt x="39" y="157"/>
                    <a:pt x="4" y="123"/>
                    <a:pt x="4" y="81"/>
                  </a:cubicBezTo>
                  <a:cubicBezTo>
                    <a:pt x="4" y="81"/>
                    <a:pt x="4" y="81"/>
                    <a:pt x="4" y="81"/>
                  </a:cubicBezTo>
                  <a:cubicBezTo>
                    <a:pt x="4" y="80"/>
                    <a:pt x="4" y="80"/>
                    <a:pt x="4" y="80"/>
                  </a:cubicBezTo>
                  <a:cubicBezTo>
                    <a:pt x="4" y="38"/>
                    <a:pt x="39" y="4"/>
                    <a:pt x="82" y="4"/>
                  </a:cubicBezTo>
                  <a:cubicBezTo>
                    <a:pt x="82" y="4"/>
                    <a:pt x="82" y="4"/>
                    <a:pt x="82" y="4"/>
                  </a:cubicBezTo>
                  <a:cubicBezTo>
                    <a:pt x="125" y="4"/>
                    <a:pt x="160" y="38"/>
                    <a:pt x="160" y="80"/>
                  </a:cubicBezTo>
                  <a:close/>
                </a:path>
              </a:pathLst>
            </a:custGeom>
            <a:solidFill>
              <a:srgbClr val="EE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Line 512"/>
            <p:cNvSpPr>
              <a:spLocks noChangeShapeType="1"/>
            </p:cNvSpPr>
            <p:nvPr/>
          </p:nvSpPr>
          <p:spPr bwMode="auto">
            <a:xfrm>
              <a:off x="6053138" y="2806700"/>
              <a:ext cx="0" cy="0"/>
            </a:xfrm>
            <a:prstGeom prst="line">
              <a:avLst/>
            </a:prstGeom>
            <a:noFill/>
            <a:ln w="0" cap="rnd">
              <a:solidFill>
                <a:srgbClr val="86878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513"/>
            <p:cNvSpPr>
              <a:spLocks noChangeShapeType="1"/>
            </p:cNvSpPr>
            <p:nvPr/>
          </p:nvSpPr>
          <p:spPr bwMode="auto">
            <a:xfrm>
              <a:off x="5680075" y="3171825"/>
              <a:ext cx="0" cy="0"/>
            </a:xfrm>
            <a:prstGeom prst="line">
              <a:avLst/>
            </a:prstGeom>
            <a:noFill/>
            <a:ln w="0" cap="rnd">
              <a:solidFill>
                <a:srgbClr val="86878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514"/>
            <p:cNvSpPr>
              <a:spLocks noEditPoints="1"/>
            </p:cNvSpPr>
            <p:nvPr/>
          </p:nvSpPr>
          <p:spPr bwMode="auto">
            <a:xfrm>
              <a:off x="5680075" y="2806700"/>
              <a:ext cx="746125" cy="730250"/>
            </a:xfrm>
            <a:custGeom>
              <a:avLst/>
              <a:gdLst>
                <a:gd name="T0" fmla="*/ 88 w 176"/>
                <a:gd name="T1" fmla="*/ 0 h 172"/>
                <a:gd name="T2" fmla="*/ 88 w 176"/>
                <a:gd name="T3" fmla="*/ 0 h 172"/>
                <a:gd name="T4" fmla="*/ 88 w 176"/>
                <a:gd name="T5" fmla="*/ 0 h 172"/>
                <a:gd name="T6" fmla="*/ 88 w 176"/>
                <a:gd name="T7" fmla="*/ 0 h 172"/>
                <a:gd name="T8" fmla="*/ 88 w 176"/>
                <a:gd name="T9" fmla="*/ 0 h 172"/>
                <a:gd name="T10" fmla="*/ 88 w 176"/>
                <a:gd name="T11" fmla="*/ 0 h 172"/>
                <a:gd name="T12" fmla="*/ 88 w 176"/>
                <a:gd name="T13" fmla="*/ 0 h 172"/>
                <a:gd name="T14" fmla="*/ 0 w 176"/>
                <a:gd name="T15" fmla="*/ 86 h 172"/>
                <a:gd name="T16" fmla="*/ 0 w 176"/>
                <a:gd name="T17" fmla="*/ 86 h 172"/>
                <a:gd name="T18" fmla="*/ 0 w 176"/>
                <a:gd name="T19" fmla="*/ 86 h 172"/>
                <a:gd name="T20" fmla="*/ 0 w 176"/>
                <a:gd name="T21" fmla="*/ 86 h 172"/>
                <a:gd name="T22" fmla="*/ 0 w 176"/>
                <a:gd name="T23" fmla="*/ 86 h 172"/>
                <a:gd name="T24" fmla="*/ 88 w 176"/>
                <a:gd name="T25" fmla="*/ 172 h 172"/>
                <a:gd name="T26" fmla="*/ 88 w 176"/>
                <a:gd name="T27" fmla="*/ 172 h 172"/>
                <a:gd name="T28" fmla="*/ 88 w 176"/>
                <a:gd name="T29" fmla="*/ 172 h 172"/>
                <a:gd name="T30" fmla="*/ 172 w 176"/>
                <a:gd name="T31" fmla="*/ 112 h 172"/>
                <a:gd name="T32" fmla="*/ 176 w 176"/>
                <a:gd name="T33" fmla="*/ 86 h 172"/>
                <a:gd name="T34" fmla="*/ 150 w 176"/>
                <a:gd name="T35" fmla="*/ 26 h 172"/>
                <a:gd name="T36" fmla="*/ 88 w 176"/>
                <a:gd name="T37" fmla="*/ 0 h 172"/>
                <a:gd name="T38" fmla="*/ 88 w 176"/>
                <a:gd name="T39" fmla="*/ 166 h 172"/>
                <a:gd name="T40" fmla="*/ 8 w 176"/>
                <a:gd name="T41" fmla="*/ 102 h 172"/>
                <a:gd name="T42" fmla="*/ 7 w 176"/>
                <a:gd name="T43" fmla="*/ 99 h 172"/>
                <a:gd name="T44" fmla="*/ 6 w 176"/>
                <a:gd name="T45" fmla="*/ 90 h 172"/>
                <a:gd name="T46" fmla="*/ 6 w 176"/>
                <a:gd name="T47" fmla="*/ 86 h 172"/>
                <a:gd name="T48" fmla="*/ 6 w 176"/>
                <a:gd name="T49" fmla="*/ 86 h 172"/>
                <a:gd name="T50" fmla="*/ 6 w 176"/>
                <a:gd name="T51" fmla="*/ 86 h 172"/>
                <a:gd name="T52" fmla="*/ 6 w 176"/>
                <a:gd name="T53" fmla="*/ 86 h 172"/>
                <a:gd name="T54" fmla="*/ 6 w 176"/>
                <a:gd name="T55" fmla="*/ 86 h 172"/>
                <a:gd name="T56" fmla="*/ 88 w 176"/>
                <a:gd name="T57" fmla="*/ 6 h 172"/>
                <a:gd name="T58" fmla="*/ 88 w 176"/>
                <a:gd name="T59" fmla="*/ 6 h 172"/>
                <a:gd name="T60" fmla="*/ 88 w 176"/>
                <a:gd name="T61" fmla="*/ 6 h 172"/>
                <a:gd name="T62" fmla="*/ 88 w 176"/>
                <a:gd name="T63" fmla="*/ 6 h 172"/>
                <a:gd name="T64" fmla="*/ 146 w 176"/>
                <a:gd name="T65" fmla="*/ 30 h 172"/>
                <a:gd name="T66" fmla="*/ 170 w 176"/>
                <a:gd name="T67" fmla="*/ 86 h 172"/>
                <a:gd name="T68" fmla="*/ 88 w 176"/>
                <a:gd name="T69"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2">
                  <a:moveTo>
                    <a:pt x="88" y="0"/>
                  </a:move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40" y="0"/>
                    <a:pt x="0" y="39"/>
                    <a:pt x="0" y="86"/>
                  </a:cubicBezTo>
                  <a:cubicBezTo>
                    <a:pt x="0" y="86"/>
                    <a:pt x="0" y="86"/>
                    <a:pt x="0" y="86"/>
                  </a:cubicBezTo>
                  <a:cubicBezTo>
                    <a:pt x="0" y="86"/>
                    <a:pt x="0" y="86"/>
                    <a:pt x="0" y="86"/>
                  </a:cubicBezTo>
                  <a:cubicBezTo>
                    <a:pt x="0" y="86"/>
                    <a:pt x="0" y="86"/>
                    <a:pt x="0" y="86"/>
                  </a:cubicBezTo>
                  <a:cubicBezTo>
                    <a:pt x="0" y="86"/>
                    <a:pt x="0" y="86"/>
                    <a:pt x="0" y="86"/>
                  </a:cubicBezTo>
                  <a:cubicBezTo>
                    <a:pt x="0" y="134"/>
                    <a:pt x="40" y="172"/>
                    <a:pt x="88" y="172"/>
                  </a:cubicBezTo>
                  <a:cubicBezTo>
                    <a:pt x="88" y="172"/>
                    <a:pt x="88" y="172"/>
                    <a:pt x="88" y="172"/>
                  </a:cubicBezTo>
                  <a:cubicBezTo>
                    <a:pt x="88" y="172"/>
                    <a:pt x="88" y="172"/>
                    <a:pt x="88" y="172"/>
                  </a:cubicBezTo>
                  <a:cubicBezTo>
                    <a:pt x="127" y="172"/>
                    <a:pt x="161" y="147"/>
                    <a:pt x="172" y="112"/>
                  </a:cubicBezTo>
                  <a:cubicBezTo>
                    <a:pt x="175" y="104"/>
                    <a:pt x="176" y="95"/>
                    <a:pt x="176" y="86"/>
                  </a:cubicBezTo>
                  <a:cubicBezTo>
                    <a:pt x="176" y="63"/>
                    <a:pt x="166" y="41"/>
                    <a:pt x="150" y="26"/>
                  </a:cubicBezTo>
                  <a:cubicBezTo>
                    <a:pt x="134" y="10"/>
                    <a:pt x="112" y="0"/>
                    <a:pt x="88" y="0"/>
                  </a:cubicBezTo>
                  <a:close/>
                  <a:moveTo>
                    <a:pt x="88" y="166"/>
                  </a:moveTo>
                  <a:cubicBezTo>
                    <a:pt x="48" y="166"/>
                    <a:pt x="15" y="139"/>
                    <a:pt x="8" y="102"/>
                  </a:cubicBezTo>
                  <a:cubicBezTo>
                    <a:pt x="8" y="101"/>
                    <a:pt x="7" y="100"/>
                    <a:pt x="7" y="99"/>
                  </a:cubicBezTo>
                  <a:cubicBezTo>
                    <a:pt x="7" y="96"/>
                    <a:pt x="6" y="93"/>
                    <a:pt x="6" y="90"/>
                  </a:cubicBezTo>
                  <a:cubicBezTo>
                    <a:pt x="6" y="89"/>
                    <a:pt x="6" y="88"/>
                    <a:pt x="6" y="86"/>
                  </a:cubicBezTo>
                  <a:cubicBezTo>
                    <a:pt x="6" y="86"/>
                    <a:pt x="6" y="86"/>
                    <a:pt x="6" y="86"/>
                  </a:cubicBezTo>
                  <a:cubicBezTo>
                    <a:pt x="6" y="86"/>
                    <a:pt x="6" y="86"/>
                    <a:pt x="6" y="86"/>
                  </a:cubicBezTo>
                  <a:cubicBezTo>
                    <a:pt x="6" y="86"/>
                    <a:pt x="6" y="86"/>
                    <a:pt x="6" y="86"/>
                  </a:cubicBezTo>
                  <a:cubicBezTo>
                    <a:pt x="6" y="86"/>
                    <a:pt x="6" y="86"/>
                    <a:pt x="6" y="86"/>
                  </a:cubicBezTo>
                  <a:cubicBezTo>
                    <a:pt x="6" y="42"/>
                    <a:pt x="43" y="6"/>
                    <a:pt x="88" y="6"/>
                  </a:cubicBezTo>
                  <a:cubicBezTo>
                    <a:pt x="88" y="6"/>
                    <a:pt x="88" y="6"/>
                    <a:pt x="88" y="6"/>
                  </a:cubicBezTo>
                  <a:cubicBezTo>
                    <a:pt x="88" y="6"/>
                    <a:pt x="88" y="6"/>
                    <a:pt x="88" y="6"/>
                  </a:cubicBezTo>
                  <a:cubicBezTo>
                    <a:pt x="88" y="6"/>
                    <a:pt x="88" y="6"/>
                    <a:pt x="88" y="6"/>
                  </a:cubicBezTo>
                  <a:cubicBezTo>
                    <a:pt x="111" y="6"/>
                    <a:pt x="131" y="15"/>
                    <a:pt x="146" y="30"/>
                  </a:cubicBezTo>
                  <a:cubicBezTo>
                    <a:pt x="161" y="44"/>
                    <a:pt x="170" y="64"/>
                    <a:pt x="170" y="86"/>
                  </a:cubicBezTo>
                  <a:cubicBezTo>
                    <a:pt x="170" y="131"/>
                    <a:pt x="133" y="166"/>
                    <a:pt x="88" y="166"/>
                  </a:cubicBez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15"/>
            <p:cNvSpPr>
              <a:spLocks noEditPoints="1"/>
            </p:cNvSpPr>
            <p:nvPr/>
          </p:nvSpPr>
          <p:spPr bwMode="auto">
            <a:xfrm>
              <a:off x="5722938" y="2849563"/>
              <a:ext cx="661988" cy="649288"/>
            </a:xfrm>
            <a:custGeom>
              <a:avLst/>
              <a:gdLst>
                <a:gd name="T0" fmla="*/ 78 w 156"/>
                <a:gd name="T1" fmla="*/ 0 h 153"/>
                <a:gd name="T2" fmla="*/ 78 w 156"/>
                <a:gd name="T3" fmla="*/ 0 h 153"/>
                <a:gd name="T4" fmla="*/ 0 w 156"/>
                <a:gd name="T5" fmla="*/ 76 h 153"/>
                <a:gd name="T6" fmla="*/ 0 w 156"/>
                <a:gd name="T7" fmla="*/ 77 h 153"/>
                <a:gd name="T8" fmla="*/ 0 w 156"/>
                <a:gd name="T9" fmla="*/ 77 h 153"/>
                <a:gd name="T10" fmla="*/ 78 w 156"/>
                <a:gd name="T11" fmla="*/ 153 h 153"/>
                <a:gd name="T12" fmla="*/ 78 w 156"/>
                <a:gd name="T13" fmla="*/ 153 h 153"/>
                <a:gd name="T14" fmla="*/ 156 w 156"/>
                <a:gd name="T15" fmla="*/ 76 h 153"/>
                <a:gd name="T16" fmla="*/ 156 w 156"/>
                <a:gd name="T17" fmla="*/ 76 h 153"/>
                <a:gd name="T18" fmla="*/ 78 w 156"/>
                <a:gd name="T19" fmla="*/ 0 h 153"/>
                <a:gd name="T20" fmla="*/ 150 w 156"/>
                <a:gd name="T21" fmla="*/ 76 h 153"/>
                <a:gd name="T22" fmla="*/ 78 w 156"/>
                <a:gd name="T23" fmla="*/ 147 h 153"/>
                <a:gd name="T24" fmla="*/ 78 w 156"/>
                <a:gd name="T25" fmla="*/ 147 h 153"/>
                <a:gd name="T26" fmla="*/ 6 w 156"/>
                <a:gd name="T27" fmla="*/ 77 h 153"/>
                <a:gd name="T28" fmla="*/ 6 w 156"/>
                <a:gd name="T29" fmla="*/ 77 h 153"/>
                <a:gd name="T30" fmla="*/ 6 w 156"/>
                <a:gd name="T31" fmla="*/ 76 h 153"/>
                <a:gd name="T32" fmla="*/ 78 w 156"/>
                <a:gd name="T33" fmla="*/ 6 h 153"/>
                <a:gd name="T34" fmla="*/ 78 w 156"/>
                <a:gd name="T35" fmla="*/ 6 h 153"/>
                <a:gd name="T36" fmla="*/ 150 w 156"/>
                <a:gd name="T3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53">
                  <a:moveTo>
                    <a:pt x="78" y="0"/>
                  </a:moveTo>
                  <a:cubicBezTo>
                    <a:pt x="78" y="0"/>
                    <a:pt x="78" y="0"/>
                    <a:pt x="78" y="0"/>
                  </a:cubicBezTo>
                  <a:cubicBezTo>
                    <a:pt x="35" y="0"/>
                    <a:pt x="0" y="34"/>
                    <a:pt x="0" y="76"/>
                  </a:cubicBezTo>
                  <a:cubicBezTo>
                    <a:pt x="0" y="77"/>
                    <a:pt x="0" y="77"/>
                    <a:pt x="0" y="77"/>
                  </a:cubicBezTo>
                  <a:cubicBezTo>
                    <a:pt x="0" y="77"/>
                    <a:pt x="0" y="77"/>
                    <a:pt x="0" y="77"/>
                  </a:cubicBezTo>
                  <a:cubicBezTo>
                    <a:pt x="0" y="119"/>
                    <a:pt x="35" y="153"/>
                    <a:pt x="78" y="153"/>
                  </a:cubicBezTo>
                  <a:cubicBezTo>
                    <a:pt x="78" y="153"/>
                    <a:pt x="78" y="153"/>
                    <a:pt x="78" y="153"/>
                  </a:cubicBezTo>
                  <a:cubicBezTo>
                    <a:pt x="121" y="153"/>
                    <a:pt x="156" y="119"/>
                    <a:pt x="156" y="76"/>
                  </a:cubicBezTo>
                  <a:cubicBezTo>
                    <a:pt x="156" y="76"/>
                    <a:pt x="156" y="76"/>
                    <a:pt x="156" y="76"/>
                  </a:cubicBezTo>
                  <a:cubicBezTo>
                    <a:pt x="156" y="34"/>
                    <a:pt x="121" y="0"/>
                    <a:pt x="78" y="0"/>
                  </a:cubicBezTo>
                  <a:close/>
                  <a:moveTo>
                    <a:pt x="150" y="76"/>
                  </a:moveTo>
                  <a:cubicBezTo>
                    <a:pt x="150" y="115"/>
                    <a:pt x="118" y="147"/>
                    <a:pt x="78" y="147"/>
                  </a:cubicBezTo>
                  <a:cubicBezTo>
                    <a:pt x="78" y="147"/>
                    <a:pt x="78" y="147"/>
                    <a:pt x="78" y="147"/>
                  </a:cubicBezTo>
                  <a:cubicBezTo>
                    <a:pt x="38" y="147"/>
                    <a:pt x="6" y="115"/>
                    <a:pt x="6" y="77"/>
                  </a:cubicBezTo>
                  <a:cubicBezTo>
                    <a:pt x="6" y="77"/>
                    <a:pt x="6" y="77"/>
                    <a:pt x="6" y="77"/>
                  </a:cubicBezTo>
                  <a:cubicBezTo>
                    <a:pt x="6" y="76"/>
                    <a:pt x="6" y="76"/>
                    <a:pt x="6" y="76"/>
                  </a:cubicBezTo>
                  <a:cubicBezTo>
                    <a:pt x="6" y="37"/>
                    <a:pt x="38" y="6"/>
                    <a:pt x="78" y="6"/>
                  </a:cubicBezTo>
                  <a:cubicBezTo>
                    <a:pt x="78" y="6"/>
                    <a:pt x="78" y="6"/>
                    <a:pt x="78" y="6"/>
                  </a:cubicBezTo>
                  <a:cubicBezTo>
                    <a:pt x="118" y="6"/>
                    <a:pt x="150" y="37"/>
                    <a:pt x="150" y="76"/>
                  </a:cubicBez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16"/>
            <p:cNvSpPr/>
            <p:nvPr/>
          </p:nvSpPr>
          <p:spPr bwMode="auto">
            <a:xfrm>
              <a:off x="5973763" y="3057525"/>
              <a:ext cx="130175" cy="111125"/>
            </a:xfrm>
            <a:custGeom>
              <a:avLst/>
              <a:gdLst>
                <a:gd name="T0" fmla="*/ 30 w 31"/>
                <a:gd name="T1" fmla="*/ 1 h 26"/>
                <a:gd name="T2" fmla="*/ 28 w 31"/>
                <a:gd name="T3" fmla="*/ 1 h 26"/>
                <a:gd name="T4" fmla="*/ 1 w 31"/>
                <a:gd name="T5" fmla="*/ 23 h 26"/>
                <a:gd name="T6" fmla="*/ 1 w 31"/>
                <a:gd name="T7" fmla="*/ 26 h 26"/>
                <a:gd name="T8" fmla="*/ 2 w 31"/>
                <a:gd name="T9" fmla="*/ 26 h 26"/>
                <a:gd name="T10" fmla="*/ 3 w 31"/>
                <a:gd name="T11" fmla="*/ 26 h 26"/>
                <a:gd name="T12" fmla="*/ 30 w 31"/>
                <a:gd name="T13" fmla="*/ 3 h 26"/>
                <a:gd name="T14" fmla="*/ 30 w 31"/>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30" y="1"/>
                  </a:moveTo>
                  <a:cubicBezTo>
                    <a:pt x="30" y="0"/>
                    <a:pt x="29" y="0"/>
                    <a:pt x="28" y="1"/>
                  </a:cubicBezTo>
                  <a:cubicBezTo>
                    <a:pt x="1" y="23"/>
                    <a:pt x="1" y="23"/>
                    <a:pt x="1" y="23"/>
                  </a:cubicBezTo>
                  <a:cubicBezTo>
                    <a:pt x="0" y="24"/>
                    <a:pt x="0" y="25"/>
                    <a:pt x="1" y="26"/>
                  </a:cubicBezTo>
                  <a:cubicBezTo>
                    <a:pt x="1" y="26"/>
                    <a:pt x="1" y="26"/>
                    <a:pt x="2" y="26"/>
                  </a:cubicBezTo>
                  <a:cubicBezTo>
                    <a:pt x="2" y="26"/>
                    <a:pt x="3" y="26"/>
                    <a:pt x="3" y="26"/>
                  </a:cubicBezTo>
                  <a:cubicBezTo>
                    <a:pt x="30" y="3"/>
                    <a:pt x="30" y="3"/>
                    <a:pt x="30" y="3"/>
                  </a:cubicBezTo>
                  <a:cubicBezTo>
                    <a:pt x="31" y="2"/>
                    <a:pt x="31" y="1"/>
                    <a:pt x="30" y="1"/>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17"/>
            <p:cNvSpPr/>
            <p:nvPr/>
          </p:nvSpPr>
          <p:spPr bwMode="auto">
            <a:xfrm>
              <a:off x="6062663" y="3062288"/>
              <a:ext cx="130175" cy="114300"/>
            </a:xfrm>
            <a:custGeom>
              <a:avLst/>
              <a:gdLst>
                <a:gd name="T0" fmla="*/ 29 w 31"/>
                <a:gd name="T1" fmla="*/ 0 h 27"/>
                <a:gd name="T2" fmla="*/ 1 w 31"/>
                <a:gd name="T3" fmla="*/ 24 h 27"/>
                <a:gd name="T4" fmla="*/ 1 w 31"/>
                <a:gd name="T5" fmla="*/ 26 h 27"/>
                <a:gd name="T6" fmla="*/ 2 w 31"/>
                <a:gd name="T7" fmla="*/ 27 h 27"/>
                <a:gd name="T8" fmla="*/ 3 w 31"/>
                <a:gd name="T9" fmla="*/ 26 h 27"/>
                <a:gd name="T10" fmla="*/ 31 w 31"/>
                <a:gd name="T11" fmla="*/ 3 h 27"/>
                <a:gd name="T12" fmla="*/ 31 w 31"/>
                <a:gd name="T13" fmla="*/ 1 h 27"/>
                <a:gd name="T14" fmla="*/ 29 w 3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7">
                  <a:moveTo>
                    <a:pt x="29" y="0"/>
                  </a:moveTo>
                  <a:cubicBezTo>
                    <a:pt x="1" y="24"/>
                    <a:pt x="1" y="24"/>
                    <a:pt x="1" y="24"/>
                  </a:cubicBezTo>
                  <a:cubicBezTo>
                    <a:pt x="0" y="25"/>
                    <a:pt x="0" y="25"/>
                    <a:pt x="1" y="26"/>
                  </a:cubicBezTo>
                  <a:cubicBezTo>
                    <a:pt x="1" y="26"/>
                    <a:pt x="1" y="27"/>
                    <a:pt x="2" y="27"/>
                  </a:cubicBezTo>
                  <a:cubicBezTo>
                    <a:pt x="2" y="27"/>
                    <a:pt x="2" y="26"/>
                    <a:pt x="3" y="26"/>
                  </a:cubicBezTo>
                  <a:cubicBezTo>
                    <a:pt x="31" y="3"/>
                    <a:pt x="31" y="3"/>
                    <a:pt x="31" y="3"/>
                  </a:cubicBezTo>
                  <a:cubicBezTo>
                    <a:pt x="31" y="2"/>
                    <a:pt x="31" y="1"/>
                    <a:pt x="31" y="1"/>
                  </a:cubicBezTo>
                  <a:cubicBezTo>
                    <a:pt x="30" y="0"/>
                    <a:pt x="29" y="0"/>
                    <a:pt x="29" y="0"/>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18"/>
            <p:cNvSpPr/>
            <p:nvPr/>
          </p:nvSpPr>
          <p:spPr bwMode="auto">
            <a:xfrm>
              <a:off x="6075363" y="3181350"/>
              <a:ext cx="79375" cy="71438"/>
            </a:xfrm>
            <a:custGeom>
              <a:avLst/>
              <a:gdLst>
                <a:gd name="T0" fmla="*/ 17 w 19"/>
                <a:gd name="T1" fmla="*/ 1 h 17"/>
                <a:gd name="T2" fmla="*/ 1 w 19"/>
                <a:gd name="T3" fmla="*/ 14 h 17"/>
                <a:gd name="T4" fmla="*/ 1 w 19"/>
                <a:gd name="T5" fmla="*/ 16 h 17"/>
                <a:gd name="T6" fmla="*/ 2 w 19"/>
                <a:gd name="T7" fmla="*/ 17 h 17"/>
                <a:gd name="T8" fmla="*/ 3 w 19"/>
                <a:gd name="T9" fmla="*/ 16 h 17"/>
                <a:gd name="T10" fmla="*/ 19 w 19"/>
                <a:gd name="T11" fmla="*/ 3 h 17"/>
                <a:gd name="T12" fmla="*/ 19 w 19"/>
                <a:gd name="T13" fmla="*/ 1 h 17"/>
                <a:gd name="T14" fmla="*/ 17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7" y="1"/>
                  </a:moveTo>
                  <a:cubicBezTo>
                    <a:pt x="1" y="14"/>
                    <a:pt x="1" y="14"/>
                    <a:pt x="1" y="14"/>
                  </a:cubicBezTo>
                  <a:cubicBezTo>
                    <a:pt x="0" y="15"/>
                    <a:pt x="0" y="15"/>
                    <a:pt x="1" y="16"/>
                  </a:cubicBezTo>
                  <a:cubicBezTo>
                    <a:pt x="1" y="16"/>
                    <a:pt x="1" y="17"/>
                    <a:pt x="2" y="17"/>
                  </a:cubicBezTo>
                  <a:cubicBezTo>
                    <a:pt x="2" y="17"/>
                    <a:pt x="2" y="17"/>
                    <a:pt x="3" y="16"/>
                  </a:cubicBezTo>
                  <a:cubicBezTo>
                    <a:pt x="19" y="3"/>
                    <a:pt x="19" y="3"/>
                    <a:pt x="19" y="3"/>
                  </a:cubicBezTo>
                  <a:cubicBezTo>
                    <a:pt x="19" y="2"/>
                    <a:pt x="19" y="2"/>
                    <a:pt x="19" y="1"/>
                  </a:cubicBezTo>
                  <a:cubicBezTo>
                    <a:pt x="18" y="0"/>
                    <a:pt x="17" y="0"/>
                    <a:pt x="17" y="1"/>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19"/>
            <p:cNvSpPr/>
            <p:nvPr/>
          </p:nvSpPr>
          <p:spPr bwMode="auto">
            <a:xfrm>
              <a:off x="5976938" y="3184525"/>
              <a:ext cx="73025" cy="63500"/>
            </a:xfrm>
            <a:custGeom>
              <a:avLst/>
              <a:gdLst>
                <a:gd name="T0" fmla="*/ 15 w 17"/>
                <a:gd name="T1" fmla="*/ 0 h 15"/>
                <a:gd name="T2" fmla="*/ 1 w 17"/>
                <a:gd name="T3" fmla="*/ 12 h 15"/>
                <a:gd name="T4" fmla="*/ 1 w 17"/>
                <a:gd name="T5" fmla="*/ 14 h 15"/>
                <a:gd name="T6" fmla="*/ 2 w 17"/>
                <a:gd name="T7" fmla="*/ 14 h 15"/>
                <a:gd name="T8" fmla="*/ 3 w 17"/>
                <a:gd name="T9" fmla="*/ 14 h 15"/>
                <a:gd name="T10" fmla="*/ 17 w 17"/>
                <a:gd name="T11" fmla="*/ 3 h 15"/>
                <a:gd name="T12" fmla="*/ 17 w 17"/>
                <a:gd name="T13" fmla="*/ 0 h 15"/>
                <a:gd name="T14" fmla="*/ 15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0"/>
                  </a:moveTo>
                  <a:cubicBezTo>
                    <a:pt x="1" y="12"/>
                    <a:pt x="1" y="12"/>
                    <a:pt x="1" y="12"/>
                  </a:cubicBezTo>
                  <a:cubicBezTo>
                    <a:pt x="0" y="12"/>
                    <a:pt x="0" y="13"/>
                    <a:pt x="1" y="14"/>
                  </a:cubicBezTo>
                  <a:cubicBezTo>
                    <a:pt x="1" y="14"/>
                    <a:pt x="1" y="14"/>
                    <a:pt x="2" y="14"/>
                  </a:cubicBezTo>
                  <a:cubicBezTo>
                    <a:pt x="2" y="15"/>
                    <a:pt x="3" y="14"/>
                    <a:pt x="3" y="14"/>
                  </a:cubicBezTo>
                  <a:cubicBezTo>
                    <a:pt x="17" y="3"/>
                    <a:pt x="17" y="3"/>
                    <a:pt x="17" y="3"/>
                  </a:cubicBezTo>
                  <a:cubicBezTo>
                    <a:pt x="17" y="2"/>
                    <a:pt x="17" y="1"/>
                    <a:pt x="17" y="0"/>
                  </a:cubicBezTo>
                  <a:cubicBezTo>
                    <a:pt x="16" y="0"/>
                    <a:pt x="15" y="0"/>
                    <a:pt x="15" y="0"/>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Rectangle 25"/>
          <p:cNvSpPr/>
          <p:nvPr/>
        </p:nvSpPr>
        <p:spPr>
          <a:xfrm>
            <a:off x="1513490" y="2967946"/>
            <a:ext cx="2443655" cy="1200329"/>
          </a:xfrm>
          <a:prstGeom prst="rect">
            <a:avLst/>
          </a:prstGeom>
        </p:spPr>
        <p:txBody>
          <a:bodyPr wrap="square">
            <a:spAutoFit/>
          </a:bodyPr>
          <a:lstStyle/>
          <a:p>
            <a:pPr algn="ctr"/>
            <a:r>
              <a:rPr lang="en-US" sz="3600" dirty="0" err="1" smtClean="0">
                <a:latin typeface="Times New Roman" pitchFamily="18" charset="0"/>
                <a:cs typeface="Times New Roman" pitchFamily="18" charset="0"/>
              </a:rPr>
              <a:t>Cốm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sắc</a:t>
            </a:r>
            <a:endParaRPr lang="vi-VN" sz="3600" i="1" dirty="0">
              <a:latin typeface="Times New Roman" pitchFamily="18" charset="0"/>
              <a:cs typeface="Times New Roman" pitchFamily="18" charset="0"/>
            </a:endParaRPr>
          </a:p>
        </p:txBody>
      </p:sp>
      <p:sp>
        <p:nvSpPr>
          <p:cNvPr id="27" name="Rectangle 26"/>
          <p:cNvSpPr/>
          <p:nvPr/>
        </p:nvSpPr>
        <p:spPr>
          <a:xfrm>
            <a:off x="8397766" y="2363601"/>
            <a:ext cx="2443655" cy="2862322"/>
          </a:xfrm>
          <a:prstGeom prst="rect">
            <a:avLst/>
          </a:prstGeom>
        </p:spPr>
        <p:txBody>
          <a:bodyPr wrap="square">
            <a:spAutoFit/>
          </a:bodyPr>
          <a:lstStyle/>
          <a:p>
            <a:pPr algn="ctr"/>
            <a:r>
              <a:rPr lang="en-US" sz="3600" dirty="0" err="1" smtClean="0">
                <a:latin typeface="Times New Roman" pitchFamily="18" charset="0"/>
                <a:cs typeface="Times New Roman" pitchFamily="18" charset="0"/>
              </a:rPr>
              <a:t>Cốm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nâng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niu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t>
            </a:r>
            <a:endParaRPr lang="vi-VN" sz="3600" i="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55"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strVal val="#ppt_w*0.70"/>
                                          </p:val>
                                        </p:tav>
                                        <p:tav tm="100000">
                                          <p:val>
                                            <p:strVal val="#ppt_w"/>
                                          </p:val>
                                        </p:tav>
                                      </p:tavLst>
                                    </p:anim>
                                    <p:anim calcmode="lin" valueType="num">
                                      <p:cBhvr>
                                        <p:cTn id="19" dur="1000" fill="hold"/>
                                        <p:tgtEl>
                                          <p:spTgt spid="26"/>
                                        </p:tgtEl>
                                        <p:attrNameLst>
                                          <p:attrName>ppt_h</p:attrName>
                                        </p:attrNameLst>
                                      </p:cBhvr>
                                      <p:tavLst>
                                        <p:tav tm="0">
                                          <p:val>
                                            <p:strVal val="#ppt_h"/>
                                          </p:val>
                                        </p:tav>
                                        <p:tav tm="100000">
                                          <p:val>
                                            <p:strVal val="#ppt_h"/>
                                          </p:val>
                                        </p:tav>
                                      </p:tavLst>
                                    </p:anim>
                                    <p:animEffect transition="in" filter="fade">
                                      <p:cBhvr>
                                        <p:cTn id="20" dur="1000"/>
                                        <p:tgtEl>
                                          <p:spTgt spid="26"/>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1000" fill="hold"/>
                                        <p:tgtEl>
                                          <p:spTgt spid="27"/>
                                        </p:tgtEl>
                                        <p:attrNameLst>
                                          <p:attrName>ppt_w</p:attrName>
                                        </p:attrNameLst>
                                      </p:cBhvr>
                                      <p:tavLst>
                                        <p:tav tm="0">
                                          <p:val>
                                            <p:strVal val="#ppt_w*0.70"/>
                                          </p:val>
                                        </p:tav>
                                        <p:tav tm="100000">
                                          <p:val>
                                            <p:strVal val="#ppt_w"/>
                                          </p:val>
                                        </p:tav>
                                      </p:tavLst>
                                    </p:anim>
                                    <p:anim calcmode="lin" valueType="num">
                                      <p:cBhvr>
                                        <p:cTn id="24" dur="1000" fill="hold"/>
                                        <p:tgtEl>
                                          <p:spTgt spid="27"/>
                                        </p:tgtEl>
                                        <p:attrNameLst>
                                          <p:attrName>ppt_h</p:attrName>
                                        </p:attrNameLst>
                                      </p:cBhvr>
                                      <p:tavLst>
                                        <p:tav tm="0">
                                          <p:val>
                                            <p:strVal val="#ppt_h"/>
                                          </p:val>
                                        </p:tav>
                                        <p:tav tm="100000">
                                          <p:val>
                                            <p:strVal val="#ppt_h"/>
                                          </p:val>
                                        </p:tav>
                                      </p:tavLst>
                                    </p:anim>
                                    <p:animEffect transition="in" filter="fade">
                                      <p:cBhvr>
                                        <p:cTn id="2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2"/>
          <a:srcRect r="26888" b="30500"/>
          <a:stretch>
            <a:fillRect/>
          </a:stretch>
        </p:blipFill>
        <p:spPr bwMode="auto">
          <a:xfrm>
            <a:off x="396240" y="396240"/>
            <a:ext cx="11384280" cy="6021198"/>
          </a:xfrm>
          <a:prstGeom prst="rect">
            <a:avLst/>
          </a:prstGeom>
          <a:noFill/>
        </p:spPr>
      </p:pic>
      <p:sp>
        <p:nvSpPr>
          <p:cNvPr id="7" name="Rectangle 6"/>
          <p:cNvSpPr/>
          <p:nvPr/>
        </p:nvSpPr>
        <p:spPr>
          <a:xfrm>
            <a:off x="1103587" y="839609"/>
            <a:ext cx="9916514" cy="646331"/>
          </a:xfrm>
          <a:prstGeom prst="rect">
            <a:avLst/>
          </a:prstGeom>
        </p:spPr>
        <p:txBody>
          <a:bodyPr wrap="square">
            <a:spAutoFit/>
          </a:bodyPr>
          <a:lstStyle/>
          <a:p>
            <a:pPr algn="just"/>
            <a:r>
              <a:rPr lang="en-US" sz="3600" b="1" i="1" dirty="0" smtClean="0">
                <a:solidFill>
                  <a:srgbClr val="FF0000"/>
                </a:solidFill>
                <a:latin typeface="Times New Roman" pitchFamily="18" charset="0"/>
                <a:cs typeface="Times New Roman" pitchFamily="18" charset="0"/>
              </a:rPr>
              <a:t>2. </a:t>
            </a:r>
            <a:r>
              <a:rPr lang="en-US" sz="3600" b="1" i="1" dirty="0" err="1" smtClean="0">
                <a:solidFill>
                  <a:srgbClr val="FF0000"/>
                </a:solidFill>
                <a:latin typeface="Times New Roman" pitchFamily="18" charset="0"/>
                <a:cs typeface="Times New Roman" pitchFamily="18" charset="0"/>
              </a:rPr>
              <a:t>Nghệ</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thuật</a:t>
            </a:r>
            <a:endParaRPr lang="vi-VN" sz="3600" b="1" i="1" dirty="0">
              <a:solidFill>
                <a:srgbClr val="FF0000"/>
              </a:solidFill>
              <a:latin typeface="Times New Roman" pitchFamily="18" charset="0"/>
              <a:cs typeface="Times New Roman" pitchFamily="18" charset="0"/>
            </a:endParaRPr>
          </a:p>
        </p:txBody>
      </p:sp>
      <p:grpSp>
        <p:nvGrpSpPr>
          <p:cNvPr id="2" name="组合 7"/>
          <p:cNvGrpSpPr/>
          <p:nvPr/>
        </p:nvGrpSpPr>
        <p:grpSpPr>
          <a:xfrm>
            <a:off x="4568716" y="2333297"/>
            <a:ext cx="2541533" cy="3018550"/>
            <a:chOff x="4552950" y="1484313"/>
            <a:chExt cx="3108325" cy="3694113"/>
          </a:xfrm>
        </p:grpSpPr>
        <p:sp>
          <p:nvSpPr>
            <p:cNvPr id="6" name="Freeform 502"/>
            <p:cNvSpPr/>
            <p:nvPr/>
          </p:nvSpPr>
          <p:spPr bwMode="auto">
            <a:xfrm>
              <a:off x="6875463" y="3460750"/>
              <a:ext cx="742950" cy="720725"/>
            </a:xfrm>
            <a:custGeom>
              <a:avLst/>
              <a:gdLst>
                <a:gd name="T0" fmla="*/ 175 w 175"/>
                <a:gd name="T1" fmla="*/ 102 h 170"/>
                <a:gd name="T2" fmla="*/ 175 w 175"/>
                <a:gd name="T3" fmla="*/ 102 h 170"/>
                <a:gd name="T4" fmla="*/ 153 w 175"/>
                <a:gd name="T5" fmla="*/ 42 h 170"/>
                <a:gd name="T6" fmla="*/ 131 w 175"/>
                <a:gd name="T7" fmla="*/ 30 h 170"/>
                <a:gd name="T8" fmla="*/ 131 w 175"/>
                <a:gd name="T9" fmla="*/ 30 h 170"/>
                <a:gd name="T10" fmla="*/ 130 w 175"/>
                <a:gd name="T11" fmla="*/ 30 h 170"/>
                <a:gd name="T12" fmla="*/ 0 w 175"/>
                <a:gd name="T13" fmla="*/ 0 h 170"/>
                <a:gd name="T14" fmla="*/ 15 w 175"/>
                <a:gd name="T15" fmla="*/ 170 h 170"/>
                <a:gd name="T16" fmla="*/ 175 w 175"/>
                <a:gd name="T17" fmla="*/ 170 h 170"/>
                <a:gd name="T18" fmla="*/ 175 w 175"/>
                <a:gd name="T19"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0">
                  <a:moveTo>
                    <a:pt x="175" y="102"/>
                  </a:moveTo>
                  <a:cubicBezTo>
                    <a:pt x="175" y="102"/>
                    <a:pt x="175" y="102"/>
                    <a:pt x="175" y="102"/>
                  </a:cubicBezTo>
                  <a:cubicBezTo>
                    <a:pt x="175" y="69"/>
                    <a:pt x="164" y="52"/>
                    <a:pt x="153" y="42"/>
                  </a:cubicBezTo>
                  <a:cubicBezTo>
                    <a:pt x="142" y="32"/>
                    <a:pt x="131" y="30"/>
                    <a:pt x="131" y="30"/>
                  </a:cubicBezTo>
                  <a:cubicBezTo>
                    <a:pt x="131" y="30"/>
                    <a:pt x="131" y="30"/>
                    <a:pt x="131" y="30"/>
                  </a:cubicBezTo>
                  <a:cubicBezTo>
                    <a:pt x="130" y="30"/>
                    <a:pt x="130" y="30"/>
                    <a:pt x="130" y="30"/>
                  </a:cubicBezTo>
                  <a:cubicBezTo>
                    <a:pt x="0" y="0"/>
                    <a:pt x="0" y="0"/>
                    <a:pt x="0" y="0"/>
                  </a:cubicBezTo>
                  <a:cubicBezTo>
                    <a:pt x="7" y="52"/>
                    <a:pt x="12" y="108"/>
                    <a:pt x="15" y="170"/>
                  </a:cubicBezTo>
                  <a:cubicBezTo>
                    <a:pt x="175" y="170"/>
                    <a:pt x="175" y="170"/>
                    <a:pt x="175" y="170"/>
                  </a:cubicBezTo>
                  <a:cubicBezTo>
                    <a:pt x="175" y="163"/>
                    <a:pt x="175" y="145"/>
                    <a:pt x="175" y="10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03"/>
            <p:cNvSpPr>
              <a:spLocks noEditPoints="1"/>
            </p:cNvSpPr>
            <p:nvPr/>
          </p:nvSpPr>
          <p:spPr bwMode="auto">
            <a:xfrm>
              <a:off x="4552950" y="1484313"/>
              <a:ext cx="3108325" cy="3694113"/>
            </a:xfrm>
            <a:custGeom>
              <a:avLst/>
              <a:gdLst>
                <a:gd name="T0" fmla="*/ 681 w 733"/>
                <a:gd name="T1" fmla="*/ 486 h 871"/>
                <a:gd name="T2" fmla="*/ 480 w 733"/>
                <a:gd name="T3" fmla="*/ 202 h 871"/>
                <a:gd name="T4" fmla="*/ 353 w 733"/>
                <a:gd name="T5" fmla="*/ 2 h 871"/>
                <a:gd name="T6" fmla="*/ 164 w 733"/>
                <a:gd name="T7" fmla="*/ 460 h 871"/>
                <a:gd name="T8" fmla="*/ 26 w 733"/>
                <a:gd name="T9" fmla="*/ 499 h 871"/>
                <a:gd name="T10" fmla="*/ 0 w 733"/>
                <a:gd name="T11" fmla="*/ 641 h 871"/>
                <a:gd name="T12" fmla="*/ 148 w 733"/>
                <a:gd name="T13" fmla="*/ 646 h 871"/>
                <a:gd name="T14" fmla="*/ 147 w 733"/>
                <a:gd name="T15" fmla="*/ 714 h 871"/>
                <a:gd name="T16" fmla="*/ 187 w 733"/>
                <a:gd name="T17" fmla="*/ 866 h 871"/>
                <a:gd name="T18" fmla="*/ 192 w 733"/>
                <a:gd name="T19" fmla="*/ 871 h 871"/>
                <a:gd name="T20" fmla="*/ 523 w 733"/>
                <a:gd name="T21" fmla="*/ 870 h 871"/>
                <a:gd name="T22" fmla="*/ 524 w 733"/>
                <a:gd name="T23" fmla="*/ 823 h 871"/>
                <a:gd name="T24" fmla="*/ 565 w 733"/>
                <a:gd name="T25" fmla="*/ 713 h 871"/>
                <a:gd name="T26" fmla="*/ 563 w 733"/>
                <a:gd name="T27" fmla="*/ 646 h 871"/>
                <a:gd name="T28" fmla="*/ 731 w 733"/>
                <a:gd name="T29" fmla="*/ 645 h 871"/>
                <a:gd name="T30" fmla="*/ 733 w 733"/>
                <a:gd name="T31" fmla="*/ 640 h 871"/>
                <a:gd name="T32" fmla="*/ 733 w 733"/>
                <a:gd name="T33" fmla="*/ 568 h 871"/>
                <a:gd name="T34" fmla="*/ 514 w 733"/>
                <a:gd name="T35" fmla="*/ 826 h 871"/>
                <a:gd name="T36" fmla="*/ 197 w 733"/>
                <a:gd name="T37" fmla="*/ 861 h 871"/>
                <a:gd name="T38" fmla="*/ 356 w 733"/>
                <a:gd name="T39" fmla="*/ 826 h 871"/>
                <a:gd name="T40" fmla="*/ 10 w 733"/>
                <a:gd name="T41" fmla="*/ 567 h 871"/>
                <a:gd name="T42" fmla="*/ 48 w 733"/>
                <a:gd name="T43" fmla="*/ 497 h 871"/>
                <a:gd name="T44" fmla="*/ 54 w 733"/>
                <a:gd name="T45" fmla="*/ 495 h 871"/>
                <a:gd name="T46" fmla="*/ 54 w 733"/>
                <a:gd name="T47" fmla="*/ 495 h 871"/>
                <a:gd name="T48" fmla="*/ 54 w 733"/>
                <a:gd name="T49" fmla="*/ 495 h 871"/>
                <a:gd name="T50" fmla="*/ 148 w 733"/>
                <a:gd name="T51" fmla="*/ 636 h 871"/>
                <a:gd name="T52" fmla="*/ 10 w 733"/>
                <a:gd name="T53" fmla="*/ 630 h 871"/>
                <a:gd name="T54" fmla="*/ 516 w 733"/>
                <a:gd name="T55" fmla="*/ 816 h 871"/>
                <a:gd name="T56" fmla="*/ 196 w 733"/>
                <a:gd name="T57" fmla="*/ 816 h 871"/>
                <a:gd name="T58" fmla="*/ 192 w 733"/>
                <a:gd name="T59" fmla="*/ 717 h 871"/>
                <a:gd name="T60" fmla="*/ 552 w 733"/>
                <a:gd name="T61" fmla="*/ 717 h 871"/>
                <a:gd name="T62" fmla="*/ 355 w 733"/>
                <a:gd name="T63" fmla="*/ 706 h 871"/>
                <a:gd name="T64" fmla="*/ 158 w 733"/>
                <a:gd name="T65" fmla="*/ 641 h 871"/>
                <a:gd name="T66" fmla="*/ 241 w 733"/>
                <a:gd name="T67" fmla="*/ 205 h 871"/>
                <a:gd name="T68" fmla="*/ 362 w 733"/>
                <a:gd name="T69" fmla="*/ 237 h 871"/>
                <a:gd name="T70" fmla="*/ 473 w 733"/>
                <a:gd name="T71" fmla="*/ 211 h 871"/>
                <a:gd name="T72" fmla="*/ 553 w 733"/>
                <a:gd name="T73" fmla="*/ 641 h 871"/>
                <a:gd name="T74" fmla="*/ 355 w 733"/>
                <a:gd name="T75" fmla="*/ 706 h 871"/>
                <a:gd name="T76" fmla="*/ 446 w 733"/>
                <a:gd name="T77" fmla="*/ 212 h 871"/>
                <a:gd name="T78" fmla="*/ 299 w 733"/>
                <a:gd name="T79" fmla="*/ 218 h 871"/>
                <a:gd name="T80" fmla="*/ 322 w 733"/>
                <a:gd name="T81" fmla="*/ 53 h 871"/>
                <a:gd name="T82" fmla="*/ 356 w 733"/>
                <a:gd name="T83" fmla="*/ 13 h 871"/>
                <a:gd name="T84" fmla="*/ 563 w 733"/>
                <a:gd name="T85" fmla="*/ 636 h 871"/>
                <a:gd name="T86" fmla="*/ 678 w 733"/>
                <a:gd name="T87" fmla="*/ 496 h 871"/>
                <a:gd name="T88" fmla="*/ 679 w 733"/>
                <a:gd name="T89" fmla="*/ 496 h 871"/>
                <a:gd name="T90" fmla="*/ 723 w 733"/>
                <a:gd name="T91" fmla="*/ 568 h 871"/>
                <a:gd name="T92" fmla="*/ 723 w 733"/>
                <a:gd name="T93" fmla="*/ 63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3" h="871">
                  <a:moveTo>
                    <a:pt x="707" y="500"/>
                  </a:moveTo>
                  <a:cubicBezTo>
                    <a:pt x="695" y="489"/>
                    <a:pt x="682" y="486"/>
                    <a:pt x="681" y="486"/>
                  </a:cubicBezTo>
                  <a:cubicBezTo>
                    <a:pt x="546" y="456"/>
                    <a:pt x="546" y="456"/>
                    <a:pt x="546" y="456"/>
                  </a:cubicBezTo>
                  <a:cubicBezTo>
                    <a:pt x="530" y="351"/>
                    <a:pt x="506" y="268"/>
                    <a:pt x="480" y="202"/>
                  </a:cubicBezTo>
                  <a:cubicBezTo>
                    <a:pt x="424" y="60"/>
                    <a:pt x="360" y="2"/>
                    <a:pt x="359" y="2"/>
                  </a:cubicBezTo>
                  <a:cubicBezTo>
                    <a:pt x="357" y="0"/>
                    <a:pt x="354" y="0"/>
                    <a:pt x="353" y="2"/>
                  </a:cubicBezTo>
                  <a:cubicBezTo>
                    <a:pt x="352" y="2"/>
                    <a:pt x="290" y="58"/>
                    <a:pt x="234" y="196"/>
                  </a:cubicBezTo>
                  <a:cubicBezTo>
                    <a:pt x="206" y="263"/>
                    <a:pt x="181" y="351"/>
                    <a:pt x="164" y="460"/>
                  </a:cubicBezTo>
                  <a:cubicBezTo>
                    <a:pt x="52" y="485"/>
                    <a:pt x="52" y="485"/>
                    <a:pt x="52" y="485"/>
                  </a:cubicBezTo>
                  <a:cubicBezTo>
                    <a:pt x="50" y="486"/>
                    <a:pt x="38" y="488"/>
                    <a:pt x="26" y="499"/>
                  </a:cubicBezTo>
                  <a:cubicBezTo>
                    <a:pt x="13" y="511"/>
                    <a:pt x="0" y="532"/>
                    <a:pt x="0" y="567"/>
                  </a:cubicBezTo>
                  <a:cubicBezTo>
                    <a:pt x="0" y="637"/>
                    <a:pt x="0" y="641"/>
                    <a:pt x="0" y="641"/>
                  </a:cubicBezTo>
                  <a:cubicBezTo>
                    <a:pt x="0" y="643"/>
                    <a:pt x="2" y="646"/>
                    <a:pt x="5" y="646"/>
                  </a:cubicBezTo>
                  <a:cubicBezTo>
                    <a:pt x="148" y="646"/>
                    <a:pt x="148" y="646"/>
                    <a:pt x="148" y="646"/>
                  </a:cubicBezTo>
                  <a:cubicBezTo>
                    <a:pt x="147" y="667"/>
                    <a:pt x="147" y="689"/>
                    <a:pt x="147" y="711"/>
                  </a:cubicBezTo>
                  <a:cubicBezTo>
                    <a:pt x="147" y="712"/>
                    <a:pt x="147" y="713"/>
                    <a:pt x="147" y="714"/>
                  </a:cubicBezTo>
                  <a:cubicBezTo>
                    <a:pt x="187" y="821"/>
                    <a:pt x="187" y="821"/>
                    <a:pt x="187" y="821"/>
                  </a:cubicBezTo>
                  <a:cubicBezTo>
                    <a:pt x="187" y="866"/>
                    <a:pt x="187" y="866"/>
                    <a:pt x="187" y="866"/>
                  </a:cubicBezTo>
                  <a:cubicBezTo>
                    <a:pt x="187" y="868"/>
                    <a:pt x="187" y="869"/>
                    <a:pt x="188" y="870"/>
                  </a:cubicBezTo>
                  <a:cubicBezTo>
                    <a:pt x="189" y="871"/>
                    <a:pt x="191" y="871"/>
                    <a:pt x="192" y="871"/>
                  </a:cubicBezTo>
                  <a:cubicBezTo>
                    <a:pt x="519" y="871"/>
                    <a:pt x="519" y="871"/>
                    <a:pt x="519" y="871"/>
                  </a:cubicBezTo>
                  <a:cubicBezTo>
                    <a:pt x="521" y="871"/>
                    <a:pt x="522" y="871"/>
                    <a:pt x="523" y="870"/>
                  </a:cubicBezTo>
                  <a:cubicBezTo>
                    <a:pt x="524" y="869"/>
                    <a:pt x="524" y="868"/>
                    <a:pt x="524" y="866"/>
                  </a:cubicBezTo>
                  <a:cubicBezTo>
                    <a:pt x="524" y="823"/>
                    <a:pt x="524" y="823"/>
                    <a:pt x="524" y="823"/>
                  </a:cubicBezTo>
                  <a:cubicBezTo>
                    <a:pt x="525" y="823"/>
                    <a:pt x="525" y="822"/>
                    <a:pt x="525" y="821"/>
                  </a:cubicBezTo>
                  <a:cubicBezTo>
                    <a:pt x="565" y="713"/>
                    <a:pt x="565" y="713"/>
                    <a:pt x="565" y="713"/>
                  </a:cubicBezTo>
                  <a:cubicBezTo>
                    <a:pt x="565" y="712"/>
                    <a:pt x="565" y="710"/>
                    <a:pt x="564" y="709"/>
                  </a:cubicBezTo>
                  <a:cubicBezTo>
                    <a:pt x="564" y="687"/>
                    <a:pt x="564" y="667"/>
                    <a:pt x="563" y="646"/>
                  </a:cubicBezTo>
                  <a:cubicBezTo>
                    <a:pt x="728" y="646"/>
                    <a:pt x="728" y="646"/>
                    <a:pt x="728" y="646"/>
                  </a:cubicBezTo>
                  <a:cubicBezTo>
                    <a:pt x="729" y="646"/>
                    <a:pt x="730" y="646"/>
                    <a:pt x="731" y="645"/>
                  </a:cubicBezTo>
                  <a:cubicBezTo>
                    <a:pt x="732" y="644"/>
                    <a:pt x="733" y="643"/>
                    <a:pt x="733" y="641"/>
                  </a:cubicBezTo>
                  <a:cubicBezTo>
                    <a:pt x="733" y="641"/>
                    <a:pt x="733" y="641"/>
                    <a:pt x="733" y="640"/>
                  </a:cubicBezTo>
                  <a:cubicBezTo>
                    <a:pt x="733" y="636"/>
                    <a:pt x="733" y="622"/>
                    <a:pt x="733" y="568"/>
                  </a:cubicBezTo>
                  <a:cubicBezTo>
                    <a:pt x="733" y="568"/>
                    <a:pt x="733" y="568"/>
                    <a:pt x="733" y="568"/>
                  </a:cubicBezTo>
                  <a:cubicBezTo>
                    <a:pt x="733" y="532"/>
                    <a:pt x="720" y="511"/>
                    <a:pt x="707" y="500"/>
                  </a:cubicBezTo>
                  <a:close/>
                  <a:moveTo>
                    <a:pt x="514" y="826"/>
                  </a:moveTo>
                  <a:cubicBezTo>
                    <a:pt x="514" y="861"/>
                    <a:pt x="514" y="861"/>
                    <a:pt x="514" y="861"/>
                  </a:cubicBezTo>
                  <a:cubicBezTo>
                    <a:pt x="197" y="861"/>
                    <a:pt x="197" y="861"/>
                    <a:pt x="197" y="861"/>
                  </a:cubicBezTo>
                  <a:cubicBezTo>
                    <a:pt x="197" y="826"/>
                    <a:pt x="197" y="826"/>
                    <a:pt x="197" y="826"/>
                  </a:cubicBezTo>
                  <a:cubicBezTo>
                    <a:pt x="356" y="826"/>
                    <a:pt x="356" y="826"/>
                    <a:pt x="356" y="826"/>
                  </a:cubicBezTo>
                  <a:lnTo>
                    <a:pt x="514" y="826"/>
                  </a:lnTo>
                  <a:close/>
                  <a:moveTo>
                    <a:pt x="10" y="567"/>
                  </a:moveTo>
                  <a:cubicBezTo>
                    <a:pt x="10" y="534"/>
                    <a:pt x="21" y="517"/>
                    <a:pt x="33" y="507"/>
                  </a:cubicBezTo>
                  <a:cubicBezTo>
                    <a:pt x="38" y="502"/>
                    <a:pt x="44" y="499"/>
                    <a:pt x="48" y="497"/>
                  </a:cubicBezTo>
                  <a:cubicBezTo>
                    <a:pt x="50" y="496"/>
                    <a:pt x="51" y="496"/>
                    <a:pt x="53" y="496"/>
                  </a:cubicBezTo>
                  <a:cubicBezTo>
                    <a:pt x="53" y="495"/>
                    <a:pt x="54" y="495"/>
                    <a:pt x="54" y="495"/>
                  </a:cubicBezTo>
                  <a:cubicBezTo>
                    <a:pt x="54" y="495"/>
                    <a:pt x="54" y="495"/>
                    <a:pt x="54" y="495"/>
                  </a:cubicBezTo>
                  <a:cubicBezTo>
                    <a:pt x="54" y="495"/>
                    <a:pt x="54" y="495"/>
                    <a:pt x="54" y="495"/>
                  </a:cubicBezTo>
                  <a:cubicBezTo>
                    <a:pt x="54" y="495"/>
                    <a:pt x="54" y="495"/>
                    <a:pt x="54" y="495"/>
                  </a:cubicBezTo>
                  <a:cubicBezTo>
                    <a:pt x="54" y="495"/>
                    <a:pt x="54" y="495"/>
                    <a:pt x="54" y="495"/>
                  </a:cubicBezTo>
                  <a:cubicBezTo>
                    <a:pt x="163" y="471"/>
                    <a:pt x="163" y="471"/>
                    <a:pt x="163" y="471"/>
                  </a:cubicBezTo>
                  <a:cubicBezTo>
                    <a:pt x="156" y="521"/>
                    <a:pt x="151" y="576"/>
                    <a:pt x="148" y="636"/>
                  </a:cubicBezTo>
                  <a:cubicBezTo>
                    <a:pt x="10" y="636"/>
                    <a:pt x="10" y="636"/>
                    <a:pt x="10" y="636"/>
                  </a:cubicBezTo>
                  <a:cubicBezTo>
                    <a:pt x="10" y="634"/>
                    <a:pt x="10" y="632"/>
                    <a:pt x="10" y="630"/>
                  </a:cubicBezTo>
                  <a:cubicBezTo>
                    <a:pt x="10" y="620"/>
                    <a:pt x="10" y="602"/>
                    <a:pt x="10" y="567"/>
                  </a:cubicBezTo>
                  <a:close/>
                  <a:moveTo>
                    <a:pt x="516" y="816"/>
                  </a:moveTo>
                  <a:cubicBezTo>
                    <a:pt x="356" y="816"/>
                    <a:pt x="356" y="816"/>
                    <a:pt x="356" y="816"/>
                  </a:cubicBezTo>
                  <a:cubicBezTo>
                    <a:pt x="196" y="816"/>
                    <a:pt x="196" y="816"/>
                    <a:pt x="196" y="816"/>
                  </a:cubicBezTo>
                  <a:cubicBezTo>
                    <a:pt x="159" y="717"/>
                    <a:pt x="159" y="717"/>
                    <a:pt x="159" y="717"/>
                  </a:cubicBezTo>
                  <a:cubicBezTo>
                    <a:pt x="192" y="717"/>
                    <a:pt x="192" y="717"/>
                    <a:pt x="192" y="717"/>
                  </a:cubicBezTo>
                  <a:cubicBezTo>
                    <a:pt x="355" y="717"/>
                    <a:pt x="355" y="717"/>
                    <a:pt x="355" y="717"/>
                  </a:cubicBezTo>
                  <a:cubicBezTo>
                    <a:pt x="552" y="717"/>
                    <a:pt x="552" y="717"/>
                    <a:pt x="552" y="717"/>
                  </a:cubicBezTo>
                  <a:lnTo>
                    <a:pt x="516" y="816"/>
                  </a:lnTo>
                  <a:close/>
                  <a:moveTo>
                    <a:pt x="355" y="706"/>
                  </a:moveTo>
                  <a:cubicBezTo>
                    <a:pt x="157" y="706"/>
                    <a:pt x="157" y="706"/>
                    <a:pt x="157" y="706"/>
                  </a:cubicBezTo>
                  <a:cubicBezTo>
                    <a:pt x="157" y="684"/>
                    <a:pt x="157" y="662"/>
                    <a:pt x="158" y="641"/>
                  </a:cubicBezTo>
                  <a:cubicBezTo>
                    <a:pt x="161" y="577"/>
                    <a:pt x="166" y="518"/>
                    <a:pt x="174" y="465"/>
                  </a:cubicBezTo>
                  <a:cubicBezTo>
                    <a:pt x="190" y="357"/>
                    <a:pt x="215" y="272"/>
                    <a:pt x="241" y="205"/>
                  </a:cubicBezTo>
                  <a:cubicBezTo>
                    <a:pt x="249" y="210"/>
                    <a:pt x="258" y="214"/>
                    <a:pt x="266" y="218"/>
                  </a:cubicBezTo>
                  <a:cubicBezTo>
                    <a:pt x="297" y="231"/>
                    <a:pt x="330" y="237"/>
                    <a:pt x="362" y="237"/>
                  </a:cubicBezTo>
                  <a:cubicBezTo>
                    <a:pt x="387" y="237"/>
                    <a:pt x="412" y="234"/>
                    <a:pt x="435" y="226"/>
                  </a:cubicBezTo>
                  <a:cubicBezTo>
                    <a:pt x="448" y="222"/>
                    <a:pt x="460" y="217"/>
                    <a:pt x="473" y="211"/>
                  </a:cubicBezTo>
                  <a:cubicBezTo>
                    <a:pt x="498" y="276"/>
                    <a:pt x="521" y="358"/>
                    <a:pt x="537" y="461"/>
                  </a:cubicBezTo>
                  <a:cubicBezTo>
                    <a:pt x="545" y="515"/>
                    <a:pt x="550" y="575"/>
                    <a:pt x="553" y="641"/>
                  </a:cubicBezTo>
                  <a:cubicBezTo>
                    <a:pt x="553" y="663"/>
                    <a:pt x="554" y="684"/>
                    <a:pt x="554" y="707"/>
                  </a:cubicBezTo>
                  <a:lnTo>
                    <a:pt x="355" y="706"/>
                  </a:lnTo>
                  <a:close/>
                  <a:moveTo>
                    <a:pt x="469" y="201"/>
                  </a:moveTo>
                  <a:cubicBezTo>
                    <a:pt x="461" y="205"/>
                    <a:pt x="454" y="209"/>
                    <a:pt x="446" y="212"/>
                  </a:cubicBezTo>
                  <a:cubicBezTo>
                    <a:pt x="419" y="222"/>
                    <a:pt x="391" y="227"/>
                    <a:pt x="362" y="227"/>
                  </a:cubicBezTo>
                  <a:cubicBezTo>
                    <a:pt x="341" y="227"/>
                    <a:pt x="320" y="224"/>
                    <a:pt x="299" y="218"/>
                  </a:cubicBezTo>
                  <a:cubicBezTo>
                    <a:pt x="280" y="213"/>
                    <a:pt x="262" y="206"/>
                    <a:pt x="245" y="196"/>
                  </a:cubicBezTo>
                  <a:cubicBezTo>
                    <a:pt x="272" y="130"/>
                    <a:pt x="300" y="83"/>
                    <a:pt x="322" y="53"/>
                  </a:cubicBezTo>
                  <a:cubicBezTo>
                    <a:pt x="333" y="38"/>
                    <a:pt x="343" y="27"/>
                    <a:pt x="349" y="20"/>
                  </a:cubicBezTo>
                  <a:cubicBezTo>
                    <a:pt x="352" y="17"/>
                    <a:pt x="354" y="14"/>
                    <a:pt x="356" y="13"/>
                  </a:cubicBezTo>
                  <a:cubicBezTo>
                    <a:pt x="369" y="26"/>
                    <a:pt x="422" y="83"/>
                    <a:pt x="469" y="201"/>
                  </a:cubicBezTo>
                  <a:close/>
                  <a:moveTo>
                    <a:pt x="563" y="636"/>
                  </a:moveTo>
                  <a:cubicBezTo>
                    <a:pt x="560" y="574"/>
                    <a:pt x="555" y="518"/>
                    <a:pt x="548" y="466"/>
                  </a:cubicBezTo>
                  <a:cubicBezTo>
                    <a:pt x="678" y="496"/>
                    <a:pt x="678" y="496"/>
                    <a:pt x="678" y="496"/>
                  </a:cubicBezTo>
                  <a:cubicBezTo>
                    <a:pt x="679" y="496"/>
                    <a:pt x="679" y="496"/>
                    <a:pt x="679" y="496"/>
                  </a:cubicBezTo>
                  <a:cubicBezTo>
                    <a:pt x="679" y="496"/>
                    <a:pt x="679" y="496"/>
                    <a:pt x="679" y="496"/>
                  </a:cubicBezTo>
                  <a:cubicBezTo>
                    <a:pt x="679" y="496"/>
                    <a:pt x="690" y="498"/>
                    <a:pt x="701" y="508"/>
                  </a:cubicBezTo>
                  <a:cubicBezTo>
                    <a:pt x="712" y="518"/>
                    <a:pt x="723" y="535"/>
                    <a:pt x="723" y="568"/>
                  </a:cubicBezTo>
                  <a:cubicBezTo>
                    <a:pt x="723" y="568"/>
                    <a:pt x="723" y="568"/>
                    <a:pt x="723" y="568"/>
                  </a:cubicBezTo>
                  <a:cubicBezTo>
                    <a:pt x="723" y="611"/>
                    <a:pt x="723" y="629"/>
                    <a:pt x="723" y="636"/>
                  </a:cubicBezTo>
                  <a:lnTo>
                    <a:pt x="563" y="636"/>
                  </a:ln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04"/>
            <p:cNvSpPr/>
            <p:nvPr/>
          </p:nvSpPr>
          <p:spPr bwMode="auto">
            <a:xfrm>
              <a:off x="4595813" y="3481388"/>
              <a:ext cx="647700" cy="700088"/>
            </a:xfrm>
            <a:custGeom>
              <a:avLst/>
              <a:gdLst>
                <a:gd name="T0" fmla="*/ 138 w 153"/>
                <a:gd name="T1" fmla="*/ 165 h 165"/>
                <a:gd name="T2" fmla="*/ 153 w 153"/>
                <a:gd name="T3" fmla="*/ 0 h 165"/>
                <a:gd name="T4" fmla="*/ 44 w 153"/>
                <a:gd name="T5" fmla="*/ 24 h 165"/>
                <a:gd name="T6" fmla="*/ 44 w 153"/>
                <a:gd name="T7" fmla="*/ 24 h 165"/>
                <a:gd name="T8" fmla="*/ 44 w 153"/>
                <a:gd name="T9" fmla="*/ 24 h 165"/>
                <a:gd name="T10" fmla="*/ 44 w 153"/>
                <a:gd name="T11" fmla="*/ 24 h 165"/>
                <a:gd name="T12" fmla="*/ 44 w 153"/>
                <a:gd name="T13" fmla="*/ 24 h 165"/>
                <a:gd name="T14" fmla="*/ 43 w 153"/>
                <a:gd name="T15" fmla="*/ 25 h 165"/>
                <a:gd name="T16" fmla="*/ 38 w 153"/>
                <a:gd name="T17" fmla="*/ 26 h 165"/>
                <a:gd name="T18" fmla="*/ 23 w 153"/>
                <a:gd name="T19" fmla="*/ 36 h 165"/>
                <a:gd name="T20" fmla="*/ 0 w 153"/>
                <a:gd name="T21" fmla="*/ 96 h 165"/>
                <a:gd name="T22" fmla="*/ 0 w 153"/>
                <a:gd name="T23" fmla="*/ 159 h 165"/>
                <a:gd name="T24" fmla="*/ 0 w 153"/>
                <a:gd name="T25" fmla="*/ 165 h 165"/>
                <a:gd name="T26" fmla="*/ 138 w 153"/>
                <a:gd name="T2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65">
                  <a:moveTo>
                    <a:pt x="138" y="165"/>
                  </a:moveTo>
                  <a:cubicBezTo>
                    <a:pt x="141" y="105"/>
                    <a:pt x="146" y="50"/>
                    <a:pt x="153" y="0"/>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3" y="24"/>
                    <a:pt x="43" y="25"/>
                  </a:cubicBezTo>
                  <a:cubicBezTo>
                    <a:pt x="41" y="25"/>
                    <a:pt x="40" y="25"/>
                    <a:pt x="38" y="26"/>
                  </a:cubicBezTo>
                  <a:cubicBezTo>
                    <a:pt x="34" y="28"/>
                    <a:pt x="28" y="31"/>
                    <a:pt x="23" y="36"/>
                  </a:cubicBezTo>
                  <a:cubicBezTo>
                    <a:pt x="11" y="46"/>
                    <a:pt x="0" y="63"/>
                    <a:pt x="0" y="96"/>
                  </a:cubicBezTo>
                  <a:cubicBezTo>
                    <a:pt x="0" y="131"/>
                    <a:pt x="0" y="149"/>
                    <a:pt x="0" y="159"/>
                  </a:cubicBezTo>
                  <a:cubicBezTo>
                    <a:pt x="0" y="161"/>
                    <a:pt x="0" y="163"/>
                    <a:pt x="0" y="165"/>
                  </a:cubicBezTo>
                  <a:lnTo>
                    <a:pt x="138" y="16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505"/>
            <p:cNvSpPr/>
            <p:nvPr/>
          </p:nvSpPr>
          <p:spPr bwMode="auto">
            <a:xfrm>
              <a:off x="5226050" y="4525963"/>
              <a:ext cx="1666875" cy="419100"/>
            </a:xfrm>
            <a:custGeom>
              <a:avLst/>
              <a:gdLst>
                <a:gd name="T0" fmla="*/ 524 w 1050"/>
                <a:gd name="T1" fmla="*/ 0 h 264"/>
                <a:gd name="T2" fmla="*/ 89 w 1050"/>
                <a:gd name="T3" fmla="*/ 0 h 264"/>
                <a:gd name="T4" fmla="*/ 0 w 1050"/>
                <a:gd name="T5" fmla="*/ 0 h 264"/>
                <a:gd name="T6" fmla="*/ 99 w 1050"/>
                <a:gd name="T7" fmla="*/ 264 h 264"/>
                <a:gd name="T8" fmla="*/ 527 w 1050"/>
                <a:gd name="T9" fmla="*/ 264 h 264"/>
                <a:gd name="T10" fmla="*/ 954 w 1050"/>
                <a:gd name="T11" fmla="*/ 264 h 264"/>
                <a:gd name="T12" fmla="*/ 1050 w 1050"/>
                <a:gd name="T13" fmla="*/ 0 h 264"/>
                <a:gd name="T14" fmla="*/ 524 w 1050"/>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0" h="264">
                  <a:moveTo>
                    <a:pt x="524" y="0"/>
                  </a:moveTo>
                  <a:lnTo>
                    <a:pt x="89" y="0"/>
                  </a:lnTo>
                  <a:lnTo>
                    <a:pt x="0" y="0"/>
                  </a:lnTo>
                  <a:lnTo>
                    <a:pt x="99" y="264"/>
                  </a:lnTo>
                  <a:lnTo>
                    <a:pt x="527" y="264"/>
                  </a:lnTo>
                  <a:lnTo>
                    <a:pt x="954" y="264"/>
                  </a:lnTo>
                  <a:lnTo>
                    <a:pt x="1050" y="0"/>
                  </a:lnTo>
                  <a:lnTo>
                    <a:pt x="524"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506"/>
            <p:cNvSpPr/>
            <p:nvPr/>
          </p:nvSpPr>
          <p:spPr bwMode="auto">
            <a:xfrm>
              <a:off x="5387975" y="4987925"/>
              <a:ext cx="1344613" cy="149225"/>
            </a:xfrm>
            <a:custGeom>
              <a:avLst/>
              <a:gdLst>
                <a:gd name="T0" fmla="*/ 0 w 847"/>
                <a:gd name="T1" fmla="*/ 94 h 94"/>
                <a:gd name="T2" fmla="*/ 847 w 847"/>
                <a:gd name="T3" fmla="*/ 94 h 94"/>
                <a:gd name="T4" fmla="*/ 847 w 847"/>
                <a:gd name="T5" fmla="*/ 0 h 94"/>
                <a:gd name="T6" fmla="*/ 425 w 847"/>
                <a:gd name="T7" fmla="*/ 0 h 94"/>
                <a:gd name="T8" fmla="*/ 0 w 847"/>
                <a:gd name="T9" fmla="*/ 0 h 94"/>
                <a:gd name="T10" fmla="*/ 0 w 847"/>
                <a:gd name="T11" fmla="*/ 94 h 94"/>
              </a:gdLst>
              <a:ahLst/>
              <a:cxnLst>
                <a:cxn ang="0">
                  <a:pos x="T0" y="T1"/>
                </a:cxn>
                <a:cxn ang="0">
                  <a:pos x="T2" y="T3"/>
                </a:cxn>
                <a:cxn ang="0">
                  <a:pos x="T4" y="T5"/>
                </a:cxn>
                <a:cxn ang="0">
                  <a:pos x="T6" y="T7"/>
                </a:cxn>
                <a:cxn ang="0">
                  <a:pos x="T8" y="T9"/>
                </a:cxn>
                <a:cxn ang="0">
                  <a:pos x="T10" y="T11"/>
                </a:cxn>
              </a:cxnLst>
              <a:rect l="0" t="0" r="r" b="b"/>
              <a:pathLst>
                <a:path w="847" h="94">
                  <a:moveTo>
                    <a:pt x="0" y="94"/>
                  </a:moveTo>
                  <a:lnTo>
                    <a:pt x="847" y="94"/>
                  </a:lnTo>
                  <a:lnTo>
                    <a:pt x="847" y="0"/>
                  </a:lnTo>
                  <a:lnTo>
                    <a:pt x="425" y="0"/>
                  </a:lnTo>
                  <a:lnTo>
                    <a:pt x="0" y="0"/>
                  </a:lnTo>
                  <a:lnTo>
                    <a:pt x="0" y="9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 name="Freeform 507"/>
            <p:cNvSpPr/>
            <p:nvPr/>
          </p:nvSpPr>
          <p:spPr bwMode="auto">
            <a:xfrm>
              <a:off x="5591175" y="1538288"/>
              <a:ext cx="949325" cy="908050"/>
            </a:xfrm>
            <a:custGeom>
              <a:avLst/>
              <a:gdLst>
                <a:gd name="T0" fmla="*/ 104 w 224"/>
                <a:gd name="T1" fmla="*/ 7 h 214"/>
                <a:gd name="T2" fmla="*/ 77 w 224"/>
                <a:gd name="T3" fmla="*/ 40 h 214"/>
                <a:gd name="T4" fmla="*/ 0 w 224"/>
                <a:gd name="T5" fmla="*/ 183 h 214"/>
                <a:gd name="T6" fmla="*/ 54 w 224"/>
                <a:gd name="T7" fmla="*/ 205 h 214"/>
                <a:gd name="T8" fmla="*/ 117 w 224"/>
                <a:gd name="T9" fmla="*/ 214 h 214"/>
                <a:gd name="T10" fmla="*/ 201 w 224"/>
                <a:gd name="T11" fmla="*/ 199 h 214"/>
                <a:gd name="T12" fmla="*/ 224 w 224"/>
                <a:gd name="T13" fmla="*/ 188 h 214"/>
                <a:gd name="T14" fmla="*/ 111 w 224"/>
                <a:gd name="T15" fmla="*/ 0 h 214"/>
                <a:gd name="T16" fmla="*/ 104 w 224"/>
                <a:gd name="T17" fmla="*/ 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14">
                  <a:moveTo>
                    <a:pt x="104" y="7"/>
                  </a:moveTo>
                  <a:cubicBezTo>
                    <a:pt x="98" y="14"/>
                    <a:pt x="88" y="25"/>
                    <a:pt x="77" y="40"/>
                  </a:cubicBezTo>
                  <a:cubicBezTo>
                    <a:pt x="55" y="70"/>
                    <a:pt x="27" y="117"/>
                    <a:pt x="0" y="183"/>
                  </a:cubicBezTo>
                  <a:cubicBezTo>
                    <a:pt x="17" y="193"/>
                    <a:pt x="35" y="200"/>
                    <a:pt x="54" y="205"/>
                  </a:cubicBezTo>
                  <a:cubicBezTo>
                    <a:pt x="75" y="211"/>
                    <a:pt x="96" y="214"/>
                    <a:pt x="117" y="214"/>
                  </a:cubicBezTo>
                  <a:cubicBezTo>
                    <a:pt x="146" y="214"/>
                    <a:pt x="174" y="209"/>
                    <a:pt x="201" y="199"/>
                  </a:cubicBezTo>
                  <a:cubicBezTo>
                    <a:pt x="209" y="196"/>
                    <a:pt x="216" y="192"/>
                    <a:pt x="224" y="188"/>
                  </a:cubicBezTo>
                  <a:cubicBezTo>
                    <a:pt x="177" y="70"/>
                    <a:pt x="124" y="13"/>
                    <a:pt x="111" y="0"/>
                  </a:cubicBezTo>
                  <a:cubicBezTo>
                    <a:pt x="109" y="1"/>
                    <a:pt x="107" y="4"/>
                    <a:pt x="104" y="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4" name="Freeform 508"/>
            <p:cNvSpPr>
              <a:spLocks noEditPoints="1"/>
            </p:cNvSpPr>
            <p:nvPr/>
          </p:nvSpPr>
          <p:spPr bwMode="auto">
            <a:xfrm>
              <a:off x="5629275" y="2755900"/>
              <a:ext cx="847725" cy="831850"/>
            </a:xfrm>
            <a:custGeom>
              <a:avLst/>
              <a:gdLst>
                <a:gd name="T0" fmla="*/ 100 w 200"/>
                <a:gd name="T1" fmla="*/ 0 h 196"/>
                <a:gd name="T2" fmla="*/ 100 w 200"/>
                <a:gd name="T3" fmla="*/ 0 h 196"/>
                <a:gd name="T4" fmla="*/ 100 w 200"/>
                <a:gd name="T5" fmla="*/ 0 h 196"/>
                <a:gd name="T6" fmla="*/ 0 w 200"/>
                <a:gd name="T7" fmla="*/ 98 h 196"/>
                <a:gd name="T8" fmla="*/ 0 w 200"/>
                <a:gd name="T9" fmla="*/ 98 h 196"/>
                <a:gd name="T10" fmla="*/ 100 w 200"/>
                <a:gd name="T11" fmla="*/ 196 h 196"/>
                <a:gd name="T12" fmla="*/ 100 w 200"/>
                <a:gd name="T13" fmla="*/ 196 h 196"/>
                <a:gd name="T14" fmla="*/ 200 w 200"/>
                <a:gd name="T15" fmla="*/ 98 h 196"/>
                <a:gd name="T16" fmla="*/ 200 w 200"/>
                <a:gd name="T17" fmla="*/ 98 h 196"/>
                <a:gd name="T18" fmla="*/ 100 w 200"/>
                <a:gd name="T19" fmla="*/ 0 h 196"/>
                <a:gd name="T20" fmla="*/ 184 w 200"/>
                <a:gd name="T21" fmla="*/ 124 h 196"/>
                <a:gd name="T22" fmla="*/ 100 w 200"/>
                <a:gd name="T23" fmla="*/ 184 h 196"/>
                <a:gd name="T24" fmla="*/ 100 w 200"/>
                <a:gd name="T25" fmla="*/ 184 h 196"/>
                <a:gd name="T26" fmla="*/ 100 w 200"/>
                <a:gd name="T27" fmla="*/ 184 h 196"/>
                <a:gd name="T28" fmla="*/ 12 w 200"/>
                <a:gd name="T29" fmla="*/ 98 h 196"/>
                <a:gd name="T30" fmla="*/ 12 w 200"/>
                <a:gd name="T31" fmla="*/ 98 h 196"/>
                <a:gd name="T32" fmla="*/ 12 w 200"/>
                <a:gd name="T33" fmla="*/ 98 h 196"/>
                <a:gd name="T34" fmla="*/ 12 w 200"/>
                <a:gd name="T35" fmla="*/ 98 h 196"/>
                <a:gd name="T36" fmla="*/ 12 w 200"/>
                <a:gd name="T37" fmla="*/ 98 h 196"/>
                <a:gd name="T38" fmla="*/ 100 w 200"/>
                <a:gd name="T39" fmla="*/ 12 h 196"/>
                <a:gd name="T40" fmla="*/ 100 w 200"/>
                <a:gd name="T41" fmla="*/ 12 h 196"/>
                <a:gd name="T42" fmla="*/ 100 w 200"/>
                <a:gd name="T43" fmla="*/ 12 h 196"/>
                <a:gd name="T44" fmla="*/ 100 w 200"/>
                <a:gd name="T45" fmla="*/ 12 h 196"/>
                <a:gd name="T46" fmla="*/ 100 w 200"/>
                <a:gd name="T47" fmla="*/ 12 h 196"/>
                <a:gd name="T48" fmla="*/ 162 w 200"/>
                <a:gd name="T49" fmla="*/ 38 h 196"/>
                <a:gd name="T50" fmla="*/ 188 w 200"/>
                <a:gd name="T51" fmla="*/ 98 h 196"/>
                <a:gd name="T52" fmla="*/ 184 w 200"/>
                <a:gd name="T53" fmla="*/ 1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6">
                  <a:moveTo>
                    <a:pt x="100" y="0"/>
                  </a:moveTo>
                  <a:cubicBezTo>
                    <a:pt x="100" y="0"/>
                    <a:pt x="100" y="0"/>
                    <a:pt x="100" y="0"/>
                  </a:cubicBezTo>
                  <a:cubicBezTo>
                    <a:pt x="100" y="0"/>
                    <a:pt x="100" y="0"/>
                    <a:pt x="100" y="0"/>
                  </a:cubicBezTo>
                  <a:cubicBezTo>
                    <a:pt x="45" y="0"/>
                    <a:pt x="0" y="44"/>
                    <a:pt x="0" y="98"/>
                  </a:cubicBezTo>
                  <a:cubicBezTo>
                    <a:pt x="0" y="98"/>
                    <a:pt x="0" y="98"/>
                    <a:pt x="0" y="98"/>
                  </a:cubicBezTo>
                  <a:cubicBezTo>
                    <a:pt x="0" y="152"/>
                    <a:pt x="45" y="196"/>
                    <a:pt x="100" y="196"/>
                  </a:cubicBezTo>
                  <a:cubicBezTo>
                    <a:pt x="100" y="196"/>
                    <a:pt x="100" y="196"/>
                    <a:pt x="100" y="196"/>
                  </a:cubicBezTo>
                  <a:cubicBezTo>
                    <a:pt x="156" y="196"/>
                    <a:pt x="200" y="153"/>
                    <a:pt x="200" y="98"/>
                  </a:cubicBezTo>
                  <a:cubicBezTo>
                    <a:pt x="200" y="98"/>
                    <a:pt x="200" y="98"/>
                    <a:pt x="200" y="98"/>
                  </a:cubicBezTo>
                  <a:cubicBezTo>
                    <a:pt x="200" y="44"/>
                    <a:pt x="156" y="0"/>
                    <a:pt x="100" y="0"/>
                  </a:cubicBezTo>
                  <a:close/>
                  <a:moveTo>
                    <a:pt x="184" y="124"/>
                  </a:moveTo>
                  <a:cubicBezTo>
                    <a:pt x="173" y="159"/>
                    <a:pt x="139" y="184"/>
                    <a:pt x="100" y="184"/>
                  </a:cubicBezTo>
                  <a:cubicBezTo>
                    <a:pt x="100" y="184"/>
                    <a:pt x="100" y="184"/>
                    <a:pt x="100" y="184"/>
                  </a:cubicBezTo>
                  <a:cubicBezTo>
                    <a:pt x="100" y="184"/>
                    <a:pt x="100" y="184"/>
                    <a:pt x="100" y="184"/>
                  </a:cubicBezTo>
                  <a:cubicBezTo>
                    <a:pt x="52" y="184"/>
                    <a:pt x="12" y="146"/>
                    <a:pt x="12" y="98"/>
                  </a:cubicBezTo>
                  <a:cubicBezTo>
                    <a:pt x="12" y="98"/>
                    <a:pt x="12" y="98"/>
                    <a:pt x="12" y="98"/>
                  </a:cubicBezTo>
                  <a:cubicBezTo>
                    <a:pt x="12" y="98"/>
                    <a:pt x="12" y="98"/>
                    <a:pt x="12" y="98"/>
                  </a:cubicBezTo>
                  <a:cubicBezTo>
                    <a:pt x="12" y="98"/>
                    <a:pt x="12" y="98"/>
                    <a:pt x="12" y="98"/>
                  </a:cubicBezTo>
                  <a:cubicBezTo>
                    <a:pt x="12" y="98"/>
                    <a:pt x="12" y="98"/>
                    <a:pt x="12" y="98"/>
                  </a:cubicBezTo>
                  <a:cubicBezTo>
                    <a:pt x="12" y="51"/>
                    <a:pt x="52" y="12"/>
                    <a:pt x="100" y="12"/>
                  </a:cubicBezTo>
                  <a:cubicBezTo>
                    <a:pt x="100" y="12"/>
                    <a:pt x="100" y="12"/>
                    <a:pt x="100" y="12"/>
                  </a:cubicBezTo>
                  <a:cubicBezTo>
                    <a:pt x="100" y="12"/>
                    <a:pt x="100" y="12"/>
                    <a:pt x="100" y="12"/>
                  </a:cubicBezTo>
                  <a:cubicBezTo>
                    <a:pt x="100" y="12"/>
                    <a:pt x="100" y="12"/>
                    <a:pt x="100" y="12"/>
                  </a:cubicBezTo>
                  <a:cubicBezTo>
                    <a:pt x="100" y="12"/>
                    <a:pt x="100" y="12"/>
                    <a:pt x="100" y="12"/>
                  </a:cubicBezTo>
                  <a:cubicBezTo>
                    <a:pt x="124" y="12"/>
                    <a:pt x="146" y="22"/>
                    <a:pt x="162" y="38"/>
                  </a:cubicBezTo>
                  <a:cubicBezTo>
                    <a:pt x="178" y="53"/>
                    <a:pt x="188" y="75"/>
                    <a:pt x="188" y="98"/>
                  </a:cubicBezTo>
                  <a:cubicBezTo>
                    <a:pt x="188" y="107"/>
                    <a:pt x="187" y="116"/>
                    <a:pt x="184" y="124"/>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09"/>
            <p:cNvSpPr/>
            <p:nvPr/>
          </p:nvSpPr>
          <p:spPr bwMode="auto">
            <a:xfrm>
              <a:off x="6053138" y="27305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86878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510"/>
            <p:cNvSpPr>
              <a:spLocks noEditPoints="1"/>
            </p:cNvSpPr>
            <p:nvPr/>
          </p:nvSpPr>
          <p:spPr bwMode="auto">
            <a:xfrm>
              <a:off x="5603875" y="2730500"/>
              <a:ext cx="898525" cy="882650"/>
            </a:xfrm>
            <a:custGeom>
              <a:avLst/>
              <a:gdLst>
                <a:gd name="T0" fmla="*/ 106 w 212"/>
                <a:gd name="T1" fmla="*/ 0 h 208"/>
                <a:gd name="T2" fmla="*/ 106 w 212"/>
                <a:gd name="T3" fmla="*/ 0 h 208"/>
                <a:gd name="T4" fmla="*/ 106 w 212"/>
                <a:gd name="T5" fmla="*/ 0 h 208"/>
                <a:gd name="T6" fmla="*/ 0 w 212"/>
                <a:gd name="T7" fmla="*/ 104 h 208"/>
                <a:gd name="T8" fmla="*/ 0 w 212"/>
                <a:gd name="T9" fmla="*/ 104 h 208"/>
                <a:gd name="T10" fmla="*/ 0 w 212"/>
                <a:gd name="T11" fmla="*/ 104 h 208"/>
                <a:gd name="T12" fmla="*/ 106 w 212"/>
                <a:gd name="T13" fmla="*/ 208 h 208"/>
                <a:gd name="T14" fmla="*/ 106 w 212"/>
                <a:gd name="T15" fmla="*/ 208 h 208"/>
                <a:gd name="T16" fmla="*/ 212 w 212"/>
                <a:gd name="T17" fmla="*/ 104 h 208"/>
                <a:gd name="T18" fmla="*/ 212 w 212"/>
                <a:gd name="T19" fmla="*/ 104 h 208"/>
                <a:gd name="T20" fmla="*/ 106 w 212"/>
                <a:gd name="T21" fmla="*/ 0 h 208"/>
                <a:gd name="T22" fmla="*/ 206 w 212"/>
                <a:gd name="T23" fmla="*/ 104 h 208"/>
                <a:gd name="T24" fmla="*/ 106 w 212"/>
                <a:gd name="T25" fmla="*/ 202 h 208"/>
                <a:gd name="T26" fmla="*/ 106 w 212"/>
                <a:gd name="T27" fmla="*/ 202 h 208"/>
                <a:gd name="T28" fmla="*/ 6 w 212"/>
                <a:gd name="T29" fmla="*/ 104 h 208"/>
                <a:gd name="T30" fmla="*/ 6 w 212"/>
                <a:gd name="T31" fmla="*/ 104 h 208"/>
                <a:gd name="T32" fmla="*/ 106 w 212"/>
                <a:gd name="T33" fmla="*/ 6 h 208"/>
                <a:gd name="T34" fmla="*/ 106 w 212"/>
                <a:gd name="T35" fmla="*/ 6 h 208"/>
                <a:gd name="T36" fmla="*/ 106 w 212"/>
                <a:gd name="T37" fmla="*/ 6 h 208"/>
                <a:gd name="T38" fmla="*/ 206 w 212"/>
                <a:gd name="T39"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08">
                  <a:moveTo>
                    <a:pt x="106" y="0"/>
                  </a:moveTo>
                  <a:cubicBezTo>
                    <a:pt x="106" y="0"/>
                    <a:pt x="106" y="0"/>
                    <a:pt x="106" y="0"/>
                  </a:cubicBezTo>
                  <a:cubicBezTo>
                    <a:pt x="106" y="0"/>
                    <a:pt x="106" y="0"/>
                    <a:pt x="106" y="0"/>
                  </a:cubicBezTo>
                  <a:cubicBezTo>
                    <a:pt x="48" y="0"/>
                    <a:pt x="0" y="47"/>
                    <a:pt x="0" y="104"/>
                  </a:cubicBezTo>
                  <a:cubicBezTo>
                    <a:pt x="0" y="104"/>
                    <a:pt x="0" y="104"/>
                    <a:pt x="0" y="104"/>
                  </a:cubicBezTo>
                  <a:cubicBezTo>
                    <a:pt x="0" y="104"/>
                    <a:pt x="0" y="104"/>
                    <a:pt x="0" y="104"/>
                  </a:cubicBezTo>
                  <a:cubicBezTo>
                    <a:pt x="0" y="162"/>
                    <a:pt x="47" y="208"/>
                    <a:pt x="106" y="208"/>
                  </a:cubicBezTo>
                  <a:cubicBezTo>
                    <a:pt x="106" y="208"/>
                    <a:pt x="106" y="208"/>
                    <a:pt x="106" y="208"/>
                  </a:cubicBezTo>
                  <a:cubicBezTo>
                    <a:pt x="165" y="208"/>
                    <a:pt x="212" y="162"/>
                    <a:pt x="212" y="104"/>
                  </a:cubicBezTo>
                  <a:cubicBezTo>
                    <a:pt x="212" y="104"/>
                    <a:pt x="212" y="104"/>
                    <a:pt x="212" y="104"/>
                  </a:cubicBezTo>
                  <a:cubicBezTo>
                    <a:pt x="212" y="47"/>
                    <a:pt x="165" y="0"/>
                    <a:pt x="106" y="0"/>
                  </a:cubicBezTo>
                  <a:close/>
                  <a:moveTo>
                    <a:pt x="206" y="104"/>
                  </a:moveTo>
                  <a:cubicBezTo>
                    <a:pt x="206" y="159"/>
                    <a:pt x="162" y="202"/>
                    <a:pt x="106" y="202"/>
                  </a:cubicBezTo>
                  <a:cubicBezTo>
                    <a:pt x="106" y="202"/>
                    <a:pt x="106" y="202"/>
                    <a:pt x="106" y="202"/>
                  </a:cubicBezTo>
                  <a:cubicBezTo>
                    <a:pt x="51" y="202"/>
                    <a:pt x="6" y="158"/>
                    <a:pt x="6" y="104"/>
                  </a:cubicBezTo>
                  <a:cubicBezTo>
                    <a:pt x="6" y="104"/>
                    <a:pt x="6" y="104"/>
                    <a:pt x="6" y="104"/>
                  </a:cubicBezTo>
                  <a:cubicBezTo>
                    <a:pt x="6" y="50"/>
                    <a:pt x="51" y="6"/>
                    <a:pt x="106" y="6"/>
                  </a:cubicBezTo>
                  <a:cubicBezTo>
                    <a:pt x="106" y="6"/>
                    <a:pt x="106" y="6"/>
                    <a:pt x="106" y="6"/>
                  </a:cubicBezTo>
                  <a:cubicBezTo>
                    <a:pt x="106" y="6"/>
                    <a:pt x="106" y="6"/>
                    <a:pt x="106" y="6"/>
                  </a:cubicBezTo>
                  <a:cubicBezTo>
                    <a:pt x="162" y="6"/>
                    <a:pt x="206" y="50"/>
                    <a:pt x="206" y="104"/>
                  </a:cubicBez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11"/>
            <p:cNvSpPr>
              <a:spLocks noEditPoints="1"/>
            </p:cNvSpPr>
            <p:nvPr/>
          </p:nvSpPr>
          <p:spPr bwMode="auto">
            <a:xfrm>
              <a:off x="5705475" y="2833688"/>
              <a:ext cx="695325" cy="677863"/>
            </a:xfrm>
            <a:custGeom>
              <a:avLst/>
              <a:gdLst>
                <a:gd name="T0" fmla="*/ 82 w 164"/>
                <a:gd name="T1" fmla="*/ 0 h 160"/>
                <a:gd name="T2" fmla="*/ 82 w 164"/>
                <a:gd name="T3" fmla="*/ 0 h 160"/>
                <a:gd name="T4" fmla="*/ 82 w 164"/>
                <a:gd name="T5" fmla="*/ 0 h 160"/>
                <a:gd name="T6" fmla="*/ 82 w 164"/>
                <a:gd name="T7" fmla="*/ 0 h 160"/>
                <a:gd name="T8" fmla="*/ 0 w 164"/>
                <a:gd name="T9" fmla="*/ 80 h 160"/>
                <a:gd name="T10" fmla="*/ 0 w 164"/>
                <a:gd name="T11" fmla="*/ 80 h 160"/>
                <a:gd name="T12" fmla="*/ 0 w 164"/>
                <a:gd name="T13" fmla="*/ 80 h 160"/>
                <a:gd name="T14" fmla="*/ 0 w 164"/>
                <a:gd name="T15" fmla="*/ 80 h 160"/>
                <a:gd name="T16" fmla="*/ 0 w 164"/>
                <a:gd name="T17" fmla="*/ 80 h 160"/>
                <a:gd name="T18" fmla="*/ 0 w 164"/>
                <a:gd name="T19" fmla="*/ 84 h 160"/>
                <a:gd name="T20" fmla="*/ 1 w 164"/>
                <a:gd name="T21" fmla="*/ 93 h 160"/>
                <a:gd name="T22" fmla="*/ 2 w 164"/>
                <a:gd name="T23" fmla="*/ 96 h 160"/>
                <a:gd name="T24" fmla="*/ 82 w 164"/>
                <a:gd name="T25" fmla="*/ 160 h 160"/>
                <a:gd name="T26" fmla="*/ 164 w 164"/>
                <a:gd name="T27" fmla="*/ 80 h 160"/>
                <a:gd name="T28" fmla="*/ 140 w 164"/>
                <a:gd name="T29" fmla="*/ 24 h 160"/>
                <a:gd name="T30" fmla="*/ 82 w 164"/>
                <a:gd name="T31" fmla="*/ 0 h 160"/>
                <a:gd name="T32" fmla="*/ 160 w 164"/>
                <a:gd name="T33" fmla="*/ 80 h 160"/>
                <a:gd name="T34" fmla="*/ 82 w 164"/>
                <a:gd name="T35" fmla="*/ 157 h 160"/>
                <a:gd name="T36" fmla="*/ 82 w 164"/>
                <a:gd name="T37" fmla="*/ 157 h 160"/>
                <a:gd name="T38" fmla="*/ 4 w 164"/>
                <a:gd name="T39" fmla="*/ 81 h 160"/>
                <a:gd name="T40" fmla="*/ 4 w 164"/>
                <a:gd name="T41" fmla="*/ 81 h 160"/>
                <a:gd name="T42" fmla="*/ 4 w 164"/>
                <a:gd name="T43" fmla="*/ 80 h 160"/>
                <a:gd name="T44" fmla="*/ 82 w 164"/>
                <a:gd name="T45" fmla="*/ 4 h 160"/>
                <a:gd name="T46" fmla="*/ 82 w 164"/>
                <a:gd name="T47" fmla="*/ 4 h 160"/>
                <a:gd name="T48" fmla="*/ 160 w 164"/>
                <a:gd name="T49"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0">
                  <a:moveTo>
                    <a:pt x="82" y="0"/>
                  </a:moveTo>
                  <a:cubicBezTo>
                    <a:pt x="82" y="0"/>
                    <a:pt x="82" y="0"/>
                    <a:pt x="82" y="0"/>
                  </a:cubicBezTo>
                  <a:cubicBezTo>
                    <a:pt x="82" y="0"/>
                    <a:pt x="82" y="0"/>
                    <a:pt x="82" y="0"/>
                  </a:cubicBezTo>
                  <a:cubicBezTo>
                    <a:pt x="82" y="0"/>
                    <a:pt x="82" y="0"/>
                    <a:pt x="82" y="0"/>
                  </a:cubicBezTo>
                  <a:cubicBezTo>
                    <a:pt x="37" y="0"/>
                    <a:pt x="0" y="36"/>
                    <a:pt x="0" y="80"/>
                  </a:cubicBezTo>
                  <a:cubicBezTo>
                    <a:pt x="0" y="80"/>
                    <a:pt x="0" y="80"/>
                    <a:pt x="0" y="80"/>
                  </a:cubicBezTo>
                  <a:cubicBezTo>
                    <a:pt x="0" y="80"/>
                    <a:pt x="0" y="80"/>
                    <a:pt x="0" y="80"/>
                  </a:cubicBezTo>
                  <a:cubicBezTo>
                    <a:pt x="0" y="80"/>
                    <a:pt x="0" y="80"/>
                    <a:pt x="0" y="80"/>
                  </a:cubicBezTo>
                  <a:cubicBezTo>
                    <a:pt x="0" y="80"/>
                    <a:pt x="0" y="80"/>
                    <a:pt x="0" y="80"/>
                  </a:cubicBezTo>
                  <a:cubicBezTo>
                    <a:pt x="0" y="82"/>
                    <a:pt x="0" y="83"/>
                    <a:pt x="0" y="84"/>
                  </a:cubicBezTo>
                  <a:cubicBezTo>
                    <a:pt x="0" y="87"/>
                    <a:pt x="1" y="90"/>
                    <a:pt x="1" y="93"/>
                  </a:cubicBezTo>
                  <a:cubicBezTo>
                    <a:pt x="1" y="94"/>
                    <a:pt x="2" y="95"/>
                    <a:pt x="2" y="96"/>
                  </a:cubicBezTo>
                  <a:cubicBezTo>
                    <a:pt x="9" y="133"/>
                    <a:pt x="42" y="160"/>
                    <a:pt x="82" y="160"/>
                  </a:cubicBezTo>
                  <a:cubicBezTo>
                    <a:pt x="127" y="160"/>
                    <a:pt x="164" y="125"/>
                    <a:pt x="164" y="80"/>
                  </a:cubicBezTo>
                  <a:cubicBezTo>
                    <a:pt x="164" y="58"/>
                    <a:pt x="155" y="38"/>
                    <a:pt x="140" y="24"/>
                  </a:cubicBezTo>
                  <a:cubicBezTo>
                    <a:pt x="125" y="9"/>
                    <a:pt x="105" y="0"/>
                    <a:pt x="82" y="0"/>
                  </a:cubicBezTo>
                  <a:close/>
                  <a:moveTo>
                    <a:pt x="160" y="80"/>
                  </a:moveTo>
                  <a:cubicBezTo>
                    <a:pt x="160" y="123"/>
                    <a:pt x="125" y="157"/>
                    <a:pt x="82" y="157"/>
                  </a:cubicBezTo>
                  <a:cubicBezTo>
                    <a:pt x="82" y="157"/>
                    <a:pt x="82" y="157"/>
                    <a:pt x="82" y="157"/>
                  </a:cubicBezTo>
                  <a:cubicBezTo>
                    <a:pt x="39" y="157"/>
                    <a:pt x="4" y="123"/>
                    <a:pt x="4" y="81"/>
                  </a:cubicBezTo>
                  <a:cubicBezTo>
                    <a:pt x="4" y="81"/>
                    <a:pt x="4" y="81"/>
                    <a:pt x="4" y="81"/>
                  </a:cubicBezTo>
                  <a:cubicBezTo>
                    <a:pt x="4" y="80"/>
                    <a:pt x="4" y="80"/>
                    <a:pt x="4" y="80"/>
                  </a:cubicBezTo>
                  <a:cubicBezTo>
                    <a:pt x="4" y="38"/>
                    <a:pt x="39" y="4"/>
                    <a:pt x="82" y="4"/>
                  </a:cubicBezTo>
                  <a:cubicBezTo>
                    <a:pt x="82" y="4"/>
                    <a:pt x="82" y="4"/>
                    <a:pt x="82" y="4"/>
                  </a:cubicBezTo>
                  <a:cubicBezTo>
                    <a:pt x="125" y="4"/>
                    <a:pt x="160" y="38"/>
                    <a:pt x="160" y="80"/>
                  </a:cubicBezTo>
                  <a:close/>
                </a:path>
              </a:pathLst>
            </a:custGeom>
            <a:solidFill>
              <a:srgbClr val="EE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Line 512"/>
            <p:cNvSpPr>
              <a:spLocks noChangeShapeType="1"/>
            </p:cNvSpPr>
            <p:nvPr/>
          </p:nvSpPr>
          <p:spPr bwMode="auto">
            <a:xfrm>
              <a:off x="6053138" y="2806700"/>
              <a:ext cx="0" cy="0"/>
            </a:xfrm>
            <a:prstGeom prst="line">
              <a:avLst/>
            </a:prstGeom>
            <a:noFill/>
            <a:ln w="0" cap="rnd">
              <a:solidFill>
                <a:srgbClr val="86878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513"/>
            <p:cNvSpPr>
              <a:spLocks noChangeShapeType="1"/>
            </p:cNvSpPr>
            <p:nvPr/>
          </p:nvSpPr>
          <p:spPr bwMode="auto">
            <a:xfrm>
              <a:off x="5680075" y="3171825"/>
              <a:ext cx="0" cy="0"/>
            </a:xfrm>
            <a:prstGeom prst="line">
              <a:avLst/>
            </a:prstGeom>
            <a:noFill/>
            <a:ln w="0" cap="rnd">
              <a:solidFill>
                <a:srgbClr val="868787"/>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514"/>
            <p:cNvSpPr>
              <a:spLocks noEditPoints="1"/>
            </p:cNvSpPr>
            <p:nvPr/>
          </p:nvSpPr>
          <p:spPr bwMode="auto">
            <a:xfrm>
              <a:off x="5680075" y="2806700"/>
              <a:ext cx="746125" cy="730250"/>
            </a:xfrm>
            <a:custGeom>
              <a:avLst/>
              <a:gdLst>
                <a:gd name="T0" fmla="*/ 88 w 176"/>
                <a:gd name="T1" fmla="*/ 0 h 172"/>
                <a:gd name="T2" fmla="*/ 88 w 176"/>
                <a:gd name="T3" fmla="*/ 0 h 172"/>
                <a:gd name="T4" fmla="*/ 88 w 176"/>
                <a:gd name="T5" fmla="*/ 0 h 172"/>
                <a:gd name="T6" fmla="*/ 88 w 176"/>
                <a:gd name="T7" fmla="*/ 0 h 172"/>
                <a:gd name="T8" fmla="*/ 88 w 176"/>
                <a:gd name="T9" fmla="*/ 0 h 172"/>
                <a:gd name="T10" fmla="*/ 88 w 176"/>
                <a:gd name="T11" fmla="*/ 0 h 172"/>
                <a:gd name="T12" fmla="*/ 88 w 176"/>
                <a:gd name="T13" fmla="*/ 0 h 172"/>
                <a:gd name="T14" fmla="*/ 0 w 176"/>
                <a:gd name="T15" fmla="*/ 86 h 172"/>
                <a:gd name="T16" fmla="*/ 0 w 176"/>
                <a:gd name="T17" fmla="*/ 86 h 172"/>
                <a:gd name="T18" fmla="*/ 0 w 176"/>
                <a:gd name="T19" fmla="*/ 86 h 172"/>
                <a:gd name="T20" fmla="*/ 0 w 176"/>
                <a:gd name="T21" fmla="*/ 86 h 172"/>
                <a:gd name="T22" fmla="*/ 0 w 176"/>
                <a:gd name="T23" fmla="*/ 86 h 172"/>
                <a:gd name="T24" fmla="*/ 88 w 176"/>
                <a:gd name="T25" fmla="*/ 172 h 172"/>
                <a:gd name="T26" fmla="*/ 88 w 176"/>
                <a:gd name="T27" fmla="*/ 172 h 172"/>
                <a:gd name="T28" fmla="*/ 88 w 176"/>
                <a:gd name="T29" fmla="*/ 172 h 172"/>
                <a:gd name="T30" fmla="*/ 172 w 176"/>
                <a:gd name="T31" fmla="*/ 112 h 172"/>
                <a:gd name="T32" fmla="*/ 176 w 176"/>
                <a:gd name="T33" fmla="*/ 86 h 172"/>
                <a:gd name="T34" fmla="*/ 150 w 176"/>
                <a:gd name="T35" fmla="*/ 26 h 172"/>
                <a:gd name="T36" fmla="*/ 88 w 176"/>
                <a:gd name="T37" fmla="*/ 0 h 172"/>
                <a:gd name="T38" fmla="*/ 88 w 176"/>
                <a:gd name="T39" fmla="*/ 166 h 172"/>
                <a:gd name="T40" fmla="*/ 8 w 176"/>
                <a:gd name="T41" fmla="*/ 102 h 172"/>
                <a:gd name="T42" fmla="*/ 7 w 176"/>
                <a:gd name="T43" fmla="*/ 99 h 172"/>
                <a:gd name="T44" fmla="*/ 6 w 176"/>
                <a:gd name="T45" fmla="*/ 90 h 172"/>
                <a:gd name="T46" fmla="*/ 6 w 176"/>
                <a:gd name="T47" fmla="*/ 86 h 172"/>
                <a:gd name="T48" fmla="*/ 6 w 176"/>
                <a:gd name="T49" fmla="*/ 86 h 172"/>
                <a:gd name="T50" fmla="*/ 6 w 176"/>
                <a:gd name="T51" fmla="*/ 86 h 172"/>
                <a:gd name="T52" fmla="*/ 6 w 176"/>
                <a:gd name="T53" fmla="*/ 86 h 172"/>
                <a:gd name="T54" fmla="*/ 6 w 176"/>
                <a:gd name="T55" fmla="*/ 86 h 172"/>
                <a:gd name="T56" fmla="*/ 88 w 176"/>
                <a:gd name="T57" fmla="*/ 6 h 172"/>
                <a:gd name="T58" fmla="*/ 88 w 176"/>
                <a:gd name="T59" fmla="*/ 6 h 172"/>
                <a:gd name="T60" fmla="*/ 88 w 176"/>
                <a:gd name="T61" fmla="*/ 6 h 172"/>
                <a:gd name="T62" fmla="*/ 88 w 176"/>
                <a:gd name="T63" fmla="*/ 6 h 172"/>
                <a:gd name="T64" fmla="*/ 146 w 176"/>
                <a:gd name="T65" fmla="*/ 30 h 172"/>
                <a:gd name="T66" fmla="*/ 170 w 176"/>
                <a:gd name="T67" fmla="*/ 86 h 172"/>
                <a:gd name="T68" fmla="*/ 88 w 176"/>
                <a:gd name="T69"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2">
                  <a:moveTo>
                    <a:pt x="88" y="0"/>
                  </a:move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40" y="0"/>
                    <a:pt x="0" y="39"/>
                    <a:pt x="0" y="86"/>
                  </a:cubicBezTo>
                  <a:cubicBezTo>
                    <a:pt x="0" y="86"/>
                    <a:pt x="0" y="86"/>
                    <a:pt x="0" y="86"/>
                  </a:cubicBezTo>
                  <a:cubicBezTo>
                    <a:pt x="0" y="86"/>
                    <a:pt x="0" y="86"/>
                    <a:pt x="0" y="86"/>
                  </a:cubicBezTo>
                  <a:cubicBezTo>
                    <a:pt x="0" y="86"/>
                    <a:pt x="0" y="86"/>
                    <a:pt x="0" y="86"/>
                  </a:cubicBezTo>
                  <a:cubicBezTo>
                    <a:pt x="0" y="86"/>
                    <a:pt x="0" y="86"/>
                    <a:pt x="0" y="86"/>
                  </a:cubicBezTo>
                  <a:cubicBezTo>
                    <a:pt x="0" y="134"/>
                    <a:pt x="40" y="172"/>
                    <a:pt x="88" y="172"/>
                  </a:cubicBezTo>
                  <a:cubicBezTo>
                    <a:pt x="88" y="172"/>
                    <a:pt x="88" y="172"/>
                    <a:pt x="88" y="172"/>
                  </a:cubicBezTo>
                  <a:cubicBezTo>
                    <a:pt x="88" y="172"/>
                    <a:pt x="88" y="172"/>
                    <a:pt x="88" y="172"/>
                  </a:cubicBezTo>
                  <a:cubicBezTo>
                    <a:pt x="127" y="172"/>
                    <a:pt x="161" y="147"/>
                    <a:pt x="172" y="112"/>
                  </a:cubicBezTo>
                  <a:cubicBezTo>
                    <a:pt x="175" y="104"/>
                    <a:pt x="176" y="95"/>
                    <a:pt x="176" y="86"/>
                  </a:cubicBezTo>
                  <a:cubicBezTo>
                    <a:pt x="176" y="63"/>
                    <a:pt x="166" y="41"/>
                    <a:pt x="150" y="26"/>
                  </a:cubicBezTo>
                  <a:cubicBezTo>
                    <a:pt x="134" y="10"/>
                    <a:pt x="112" y="0"/>
                    <a:pt x="88" y="0"/>
                  </a:cubicBezTo>
                  <a:close/>
                  <a:moveTo>
                    <a:pt x="88" y="166"/>
                  </a:moveTo>
                  <a:cubicBezTo>
                    <a:pt x="48" y="166"/>
                    <a:pt x="15" y="139"/>
                    <a:pt x="8" y="102"/>
                  </a:cubicBezTo>
                  <a:cubicBezTo>
                    <a:pt x="8" y="101"/>
                    <a:pt x="7" y="100"/>
                    <a:pt x="7" y="99"/>
                  </a:cubicBezTo>
                  <a:cubicBezTo>
                    <a:pt x="7" y="96"/>
                    <a:pt x="6" y="93"/>
                    <a:pt x="6" y="90"/>
                  </a:cubicBezTo>
                  <a:cubicBezTo>
                    <a:pt x="6" y="89"/>
                    <a:pt x="6" y="88"/>
                    <a:pt x="6" y="86"/>
                  </a:cubicBezTo>
                  <a:cubicBezTo>
                    <a:pt x="6" y="86"/>
                    <a:pt x="6" y="86"/>
                    <a:pt x="6" y="86"/>
                  </a:cubicBezTo>
                  <a:cubicBezTo>
                    <a:pt x="6" y="86"/>
                    <a:pt x="6" y="86"/>
                    <a:pt x="6" y="86"/>
                  </a:cubicBezTo>
                  <a:cubicBezTo>
                    <a:pt x="6" y="86"/>
                    <a:pt x="6" y="86"/>
                    <a:pt x="6" y="86"/>
                  </a:cubicBezTo>
                  <a:cubicBezTo>
                    <a:pt x="6" y="86"/>
                    <a:pt x="6" y="86"/>
                    <a:pt x="6" y="86"/>
                  </a:cubicBezTo>
                  <a:cubicBezTo>
                    <a:pt x="6" y="42"/>
                    <a:pt x="43" y="6"/>
                    <a:pt x="88" y="6"/>
                  </a:cubicBezTo>
                  <a:cubicBezTo>
                    <a:pt x="88" y="6"/>
                    <a:pt x="88" y="6"/>
                    <a:pt x="88" y="6"/>
                  </a:cubicBezTo>
                  <a:cubicBezTo>
                    <a:pt x="88" y="6"/>
                    <a:pt x="88" y="6"/>
                    <a:pt x="88" y="6"/>
                  </a:cubicBezTo>
                  <a:cubicBezTo>
                    <a:pt x="88" y="6"/>
                    <a:pt x="88" y="6"/>
                    <a:pt x="88" y="6"/>
                  </a:cubicBezTo>
                  <a:cubicBezTo>
                    <a:pt x="111" y="6"/>
                    <a:pt x="131" y="15"/>
                    <a:pt x="146" y="30"/>
                  </a:cubicBezTo>
                  <a:cubicBezTo>
                    <a:pt x="161" y="44"/>
                    <a:pt x="170" y="64"/>
                    <a:pt x="170" y="86"/>
                  </a:cubicBezTo>
                  <a:cubicBezTo>
                    <a:pt x="170" y="131"/>
                    <a:pt x="133" y="166"/>
                    <a:pt x="88" y="166"/>
                  </a:cubicBez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15"/>
            <p:cNvSpPr>
              <a:spLocks noEditPoints="1"/>
            </p:cNvSpPr>
            <p:nvPr/>
          </p:nvSpPr>
          <p:spPr bwMode="auto">
            <a:xfrm>
              <a:off x="5722938" y="2849563"/>
              <a:ext cx="661988" cy="649288"/>
            </a:xfrm>
            <a:custGeom>
              <a:avLst/>
              <a:gdLst>
                <a:gd name="T0" fmla="*/ 78 w 156"/>
                <a:gd name="T1" fmla="*/ 0 h 153"/>
                <a:gd name="T2" fmla="*/ 78 w 156"/>
                <a:gd name="T3" fmla="*/ 0 h 153"/>
                <a:gd name="T4" fmla="*/ 0 w 156"/>
                <a:gd name="T5" fmla="*/ 76 h 153"/>
                <a:gd name="T6" fmla="*/ 0 w 156"/>
                <a:gd name="T7" fmla="*/ 77 h 153"/>
                <a:gd name="T8" fmla="*/ 0 w 156"/>
                <a:gd name="T9" fmla="*/ 77 h 153"/>
                <a:gd name="T10" fmla="*/ 78 w 156"/>
                <a:gd name="T11" fmla="*/ 153 h 153"/>
                <a:gd name="T12" fmla="*/ 78 w 156"/>
                <a:gd name="T13" fmla="*/ 153 h 153"/>
                <a:gd name="T14" fmla="*/ 156 w 156"/>
                <a:gd name="T15" fmla="*/ 76 h 153"/>
                <a:gd name="T16" fmla="*/ 156 w 156"/>
                <a:gd name="T17" fmla="*/ 76 h 153"/>
                <a:gd name="T18" fmla="*/ 78 w 156"/>
                <a:gd name="T19" fmla="*/ 0 h 153"/>
                <a:gd name="T20" fmla="*/ 150 w 156"/>
                <a:gd name="T21" fmla="*/ 76 h 153"/>
                <a:gd name="T22" fmla="*/ 78 w 156"/>
                <a:gd name="T23" fmla="*/ 147 h 153"/>
                <a:gd name="T24" fmla="*/ 78 w 156"/>
                <a:gd name="T25" fmla="*/ 147 h 153"/>
                <a:gd name="T26" fmla="*/ 6 w 156"/>
                <a:gd name="T27" fmla="*/ 77 h 153"/>
                <a:gd name="T28" fmla="*/ 6 w 156"/>
                <a:gd name="T29" fmla="*/ 77 h 153"/>
                <a:gd name="T30" fmla="*/ 6 w 156"/>
                <a:gd name="T31" fmla="*/ 76 h 153"/>
                <a:gd name="T32" fmla="*/ 78 w 156"/>
                <a:gd name="T33" fmla="*/ 6 h 153"/>
                <a:gd name="T34" fmla="*/ 78 w 156"/>
                <a:gd name="T35" fmla="*/ 6 h 153"/>
                <a:gd name="T36" fmla="*/ 150 w 156"/>
                <a:gd name="T3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53">
                  <a:moveTo>
                    <a:pt x="78" y="0"/>
                  </a:moveTo>
                  <a:cubicBezTo>
                    <a:pt x="78" y="0"/>
                    <a:pt x="78" y="0"/>
                    <a:pt x="78" y="0"/>
                  </a:cubicBezTo>
                  <a:cubicBezTo>
                    <a:pt x="35" y="0"/>
                    <a:pt x="0" y="34"/>
                    <a:pt x="0" y="76"/>
                  </a:cubicBezTo>
                  <a:cubicBezTo>
                    <a:pt x="0" y="77"/>
                    <a:pt x="0" y="77"/>
                    <a:pt x="0" y="77"/>
                  </a:cubicBezTo>
                  <a:cubicBezTo>
                    <a:pt x="0" y="77"/>
                    <a:pt x="0" y="77"/>
                    <a:pt x="0" y="77"/>
                  </a:cubicBezTo>
                  <a:cubicBezTo>
                    <a:pt x="0" y="119"/>
                    <a:pt x="35" y="153"/>
                    <a:pt x="78" y="153"/>
                  </a:cubicBezTo>
                  <a:cubicBezTo>
                    <a:pt x="78" y="153"/>
                    <a:pt x="78" y="153"/>
                    <a:pt x="78" y="153"/>
                  </a:cubicBezTo>
                  <a:cubicBezTo>
                    <a:pt x="121" y="153"/>
                    <a:pt x="156" y="119"/>
                    <a:pt x="156" y="76"/>
                  </a:cubicBezTo>
                  <a:cubicBezTo>
                    <a:pt x="156" y="76"/>
                    <a:pt x="156" y="76"/>
                    <a:pt x="156" y="76"/>
                  </a:cubicBezTo>
                  <a:cubicBezTo>
                    <a:pt x="156" y="34"/>
                    <a:pt x="121" y="0"/>
                    <a:pt x="78" y="0"/>
                  </a:cubicBezTo>
                  <a:close/>
                  <a:moveTo>
                    <a:pt x="150" y="76"/>
                  </a:moveTo>
                  <a:cubicBezTo>
                    <a:pt x="150" y="115"/>
                    <a:pt x="118" y="147"/>
                    <a:pt x="78" y="147"/>
                  </a:cubicBezTo>
                  <a:cubicBezTo>
                    <a:pt x="78" y="147"/>
                    <a:pt x="78" y="147"/>
                    <a:pt x="78" y="147"/>
                  </a:cubicBezTo>
                  <a:cubicBezTo>
                    <a:pt x="38" y="147"/>
                    <a:pt x="6" y="115"/>
                    <a:pt x="6" y="77"/>
                  </a:cubicBezTo>
                  <a:cubicBezTo>
                    <a:pt x="6" y="77"/>
                    <a:pt x="6" y="77"/>
                    <a:pt x="6" y="77"/>
                  </a:cubicBezTo>
                  <a:cubicBezTo>
                    <a:pt x="6" y="76"/>
                    <a:pt x="6" y="76"/>
                    <a:pt x="6" y="76"/>
                  </a:cubicBezTo>
                  <a:cubicBezTo>
                    <a:pt x="6" y="37"/>
                    <a:pt x="38" y="6"/>
                    <a:pt x="78" y="6"/>
                  </a:cubicBezTo>
                  <a:cubicBezTo>
                    <a:pt x="78" y="6"/>
                    <a:pt x="78" y="6"/>
                    <a:pt x="78" y="6"/>
                  </a:cubicBezTo>
                  <a:cubicBezTo>
                    <a:pt x="118" y="6"/>
                    <a:pt x="150" y="37"/>
                    <a:pt x="150" y="76"/>
                  </a:cubicBezTo>
                  <a:close/>
                </a:path>
              </a:pathLst>
            </a:custGeom>
            <a:solidFill>
              <a:srgbClr val="86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16"/>
            <p:cNvSpPr/>
            <p:nvPr/>
          </p:nvSpPr>
          <p:spPr bwMode="auto">
            <a:xfrm>
              <a:off x="5973763" y="3057525"/>
              <a:ext cx="130175" cy="111125"/>
            </a:xfrm>
            <a:custGeom>
              <a:avLst/>
              <a:gdLst>
                <a:gd name="T0" fmla="*/ 30 w 31"/>
                <a:gd name="T1" fmla="*/ 1 h 26"/>
                <a:gd name="T2" fmla="*/ 28 w 31"/>
                <a:gd name="T3" fmla="*/ 1 h 26"/>
                <a:gd name="T4" fmla="*/ 1 w 31"/>
                <a:gd name="T5" fmla="*/ 23 h 26"/>
                <a:gd name="T6" fmla="*/ 1 w 31"/>
                <a:gd name="T7" fmla="*/ 26 h 26"/>
                <a:gd name="T8" fmla="*/ 2 w 31"/>
                <a:gd name="T9" fmla="*/ 26 h 26"/>
                <a:gd name="T10" fmla="*/ 3 w 31"/>
                <a:gd name="T11" fmla="*/ 26 h 26"/>
                <a:gd name="T12" fmla="*/ 30 w 31"/>
                <a:gd name="T13" fmla="*/ 3 h 26"/>
                <a:gd name="T14" fmla="*/ 30 w 31"/>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30" y="1"/>
                  </a:moveTo>
                  <a:cubicBezTo>
                    <a:pt x="30" y="0"/>
                    <a:pt x="29" y="0"/>
                    <a:pt x="28" y="1"/>
                  </a:cubicBezTo>
                  <a:cubicBezTo>
                    <a:pt x="1" y="23"/>
                    <a:pt x="1" y="23"/>
                    <a:pt x="1" y="23"/>
                  </a:cubicBezTo>
                  <a:cubicBezTo>
                    <a:pt x="0" y="24"/>
                    <a:pt x="0" y="25"/>
                    <a:pt x="1" y="26"/>
                  </a:cubicBezTo>
                  <a:cubicBezTo>
                    <a:pt x="1" y="26"/>
                    <a:pt x="1" y="26"/>
                    <a:pt x="2" y="26"/>
                  </a:cubicBezTo>
                  <a:cubicBezTo>
                    <a:pt x="2" y="26"/>
                    <a:pt x="3" y="26"/>
                    <a:pt x="3" y="26"/>
                  </a:cubicBezTo>
                  <a:cubicBezTo>
                    <a:pt x="30" y="3"/>
                    <a:pt x="30" y="3"/>
                    <a:pt x="30" y="3"/>
                  </a:cubicBezTo>
                  <a:cubicBezTo>
                    <a:pt x="31" y="2"/>
                    <a:pt x="31" y="1"/>
                    <a:pt x="30" y="1"/>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17"/>
            <p:cNvSpPr/>
            <p:nvPr/>
          </p:nvSpPr>
          <p:spPr bwMode="auto">
            <a:xfrm>
              <a:off x="6062663" y="3062288"/>
              <a:ext cx="130175" cy="114300"/>
            </a:xfrm>
            <a:custGeom>
              <a:avLst/>
              <a:gdLst>
                <a:gd name="T0" fmla="*/ 29 w 31"/>
                <a:gd name="T1" fmla="*/ 0 h 27"/>
                <a:gd name="T2" fmla="*/ 1 w 31"/>
                <a:gd name="T3" fmla="*/ 24 h 27"/>
                <a:gd name="T4" fmla="*/ 1 w 31"/>
                <a:gd name="T5" fmla="*/ 26 h 27"/>
                <a:gd name="T6" fmla="*/ 2 w 31"/>
                <a:gd name="T7" fmla="*/ 27 h 27"/>
                <a:gd name="T8" fmla="*/ 3 w 31"/>
                <a:gd name="T9" fmla="*/ 26 h 27"/>
                <a:gd name="T10" fmla="*/ 31 w 31"/>
                <a:gd name="T11" fmla="*/ 3 h 27"/>
                <a:gd name="T12" fmla="*/ 31 w 31"/>
                <a:gd name="T13" fmla="*/ 1 h 27"/>
                <a:gd name="T14" fmla="*/ 29 w 3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7">
                  <a:moveTo>
                    <a:pt x="29" y="0"/>
                  </a:moveTo>
                  <a:cubicBezTo>
                    <a:pt x="1" y="24"/>
                    <a:pt x="1" y="24"/>
                    <a:pt x="1" y="24"/>
                  </a:cubicBezTo>
                  <a:cubicBezTo>
                    <a:pt x="0" y="25"/>
                    <a:pt x="0" y="25"/>
                    <a:pt x="1" y="26"/>
                  </a:cubicBezTo>
                  <a:cubicBezTo>
                    <a:pt x="1" y="26"/>
                    <a:pt x="1" y="27"/>
                    <a:pt x="2" y="27"/>
                  </a:cubicBezTo>
                  <a:cubicBezTo>
                    <a:pt x="2" y="27"/>
                    <a:pt x="2" y="26"/>
                    <a:pt x="3" y="26"/>
                  </a:cubicBezTo>
                  <a:cubicBezTo>
                    <a:pt x="31" y="3"/>
                    <a:pt x="31" y="3"/>
                    <a:pt x="31" y="3"/>
                  </a:cubicBezTo>
                  <a:cubicBezTo>
                    <a:pt x="31" y="2"/>
                    <a:pt x="31" y="1"/>
                    <a:pt x="31" y="1"/>
                  </a:cubicBezTo>
                  <a:cubicBezTo>
                    <a:pt x="30" y="0"/>
                    <a:pt x="29" y="0"/>
                    <a:pt x="29" y="0"/>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18"/>
            <p:cNvSpPr/>
            <p:nvPr/>
          </p:nvSpPr>
          <p:spPr bwMode="auto">
            <a:xfrm>
              <a:off x="6075363" y="3181350"/>
              <a:ext cx="79375" cy="71438"/>
            </a:xfrm>
            <a:custGeom>
              <a:avLst/>
              <a:gdLst>
                <a:gd name="T0" fmla="*/ 17 w 19"/>
                <a:gd name="T1" fmla="*/ 1 h 17"/>
                <a:gd name="T2" fmla="*/ 1 w 19"/>
                <a:gd name="T3" fmla="*/ 14 h 17"/>
                <a:gd name="T4" fmla="*/ 1 w 19"/>
                <a:gd name="T5" fmla="*/ 16 h 17"/>
                <a:gd name="T6" fmla="*/ 2 w 19"/>
                <a:gd name="T7" fmla="*/ 17 h 17"/>
                <a:gd name="T8" fmla="*/ 3 w 19"/>
                <a:gd name="T9" fmla="*/ 16 h 17"/>
                <a:gd name="T10" fmla="*/ 19 w 19"/>
                <a:gd name="T11" fmla="*/ 3 h 17"/>
                <a:gd name="T12" fmla="*/ 19 w 19"/>
                <a:gd name="T13" fmla="*/ 1 h 17"/>
                <a:gd name="T14" fmla="*/ 17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7" y="1"/>
                  </a:moveTo>
                  <a:cubicBezTo>
                    <a:pt x="1" y="14"/>
                    <a:pt x="1" y="14"/>
                    <a:pt x="1" y="14"/>
                  </a:cubicBezTo>
                  <a:cubicBezTo>
                    <a:pt x="0" y="15"/>
                    <a:pt x="0" y="15"/>
                    <a:pt x="1" y="16"/>
                  </a:cubicBezTo>
                  <a:cubicBezTo>
                    <a:pt x="1" y="16"/>
                    <a:pt x="1" y="17"/>
                    <a:pt x="2" y="17"/>
                  </a:cubicBezTo>
                  <a:cubicBezTo>
                    <a:pt x="2" y="17"/>
                    <a:pt x="2" y="17"/>
                    <a:pt x="3" y="16"/>
                  </a:cubicBezTo>
                  <a:cubicBezTo>
                    <a:pt x="19" y="3"/>
                    <a:pt x="19" y="3"/>
                    <a:pt x="19" y="3"/>
                  </a:cubicBezTo>
                  <a:cubicBezTo>
                    <a:pt x="19" y="2"/>
                    <a:pt x="19" y="2"/>
                    <a:pt x="19" y="1"/>
                  </a:cubicBezTo>
                  <a:cubicBezTo>
                    <a:pt x="18" y="0"/>
                    <a:pt x="17" y="0"/>
                    <a:pt x="17" y="1"/>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19"/>
            <p:cNvSpPr/>
            <p:nvPr/>
          </p:nvSpPr>
          <p:spPr bwMode="auto">
            <a:xfrm>
              <a:off x="5976938" y="3184525"/>
              <a:ext cx="73025" cy="63500"/>
            </a:xfrm>
            <a:custGeom>
              <a:avLst/>
              <a:gdLst>
                <a:gd name="T0" fmla="*/ 15 w 17"/>
                <a:gd name="T1" fmla="*/ 0 h 15"/>
                <a:gd name="T2" fmla="*/ 1 w 17"/>
                <a:gd name="T3" fmla="*/ 12 h 15"/>
                <a:gd name="T4" fmla="*/ 1 w 17"/>
                <a:gd name="T5" fmla="*/ 14 h 15"/>
                <a:gd name="T6" fmla="*/ 2 w 17"/>
                <a:gd name="T7" fmla="*/ 14 h 15"/>
                <a:gd name="T8" fmla="*/ 3 w 17"/>
                <a:gd name="T9" fmla="*/ 14 h 15"/>
                <a:gd name="T10" fmla="*/ 17 w 17"/>
                <a:gd name="T11" fmla="*/ 3 h 15"/>
                <a:gd name="T12" fmla="*/ 17 w 17"/>
                <a:gd name="T13" fmla="*/ 0 h 15"/>
                <a:gd name="T14" fmla="*/ 15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0"/>
                  </a:moveTo>
                  <a:cubicBezTo>
                    <a:pt x="1" y="12"/>
                    <a:pt x="1" y="12"/>
                    <a:pt x="1" y="12"/>
                  </a:cubicBezTo>
                  <a:cubicBezTo>
                    <a:pt x="0" y="12"/>
                    <a:pt x="0" y="13"/>
                    <a:pt x="1" y="14"/>
                  </a:cubicBezTo>
                  <a:cubicBezTo>
                    <a:pt x="1" y="14"/>
                    <a:pt x="1" y="14"/>
                    <a:pt x="2" y="14"/>
                  </a:cubicBezTo>
                  <a:cubicBezTo>
                    <a:pt x="2" y="15"/>
                    <a:pt x="3" y="14"/>
                    <a:pt x="3" y="14"/>
                  </a:cubicBezTo>
                  <a:cubicBezTo>
                    <a:pt x="17" y="3"/>
                    <a:pt x="17" y="3"/>
                    <a:pt x="17" y="3"/>
                  </a:cubicBezTo>
                  <a:cubicBezTo>
                    <a:pt x="17" y="2"/>
                    <a:pt x="17" y="1"/>
                    <a:pt x="17" y="0"/>
                  </a:cubicBezTo>
                  <a:cubicBezTo>
                    <a:pt x="16" y="0"/>
                    <a:pt x="15" y="0"/>
                    <a:pt x="15" y="0"/>
                  </a:cubicBez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Rectangle 25"/>
          <p:cNvSpPr/>
          <p:nvPr/>
        </p:nvSpPr>
        <p:spPr>
          <a:xfrm>
            <a:off x="1040525" y="2699932"/>
            <a:ext cx="2948152" cy="2308324"/>
          </a:xfrm>
          <a:prstGeom prst="rect">
            <a:avLst/>
          </a:prstGeom>
        </p:spPr>
        <p:txBody>
          <a:bodyPr wrap="square">
            <a:spAutoFit/>
          </a:bodyPr>
          <a:lstStyle/>
          <a:p>
            <a:pPr algn="ctr"/>
            <a:r>
              <a:rPr lang="en-US" sz="3600" dirty="0" err="1" smtClean="0">
                <a:latin typeface="Times New Roman" pitchFamily="18" charset="0"/>
                <a:cs typeface="Times New Roman" pitchFamily="18" charset="0"/>
              </a:rPr>
              <a:t>Ngòi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giàu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tượng</a:t>
            </a:r>
            <a:endParaRPr lang="vi-VN" sz="3600" i="1" dirty="0">
              <a:latin typeface="Times New Roman" pitchFamily="18" charset="0"/>
              <a:cs typeface="Times New Roman" pitchFamily="18" charset="0"/>
            </a:endParaRPr>
          </a:p>
        </p:txBody>
      </p:sp>
      <p:sp>
        <p:nvSpPr>
          <p:cNvPr id="27" name="Rectangle 26"/>
          <p:cNvSpPr/>
          <p:nvPr/>
        </p:nvSpPr>
        <p:spPr>
          <a:xfrm>
            <a:off x="7725114" y="2426665"/>
            <a:ext cx="3463159" cy="2862322"/>
          </a:xfrm>
          <a:prstGeom prst="rect">
            <a:avLst/>
          </a:prstGeom>
        </p:spPr>
        <p:txBody>
          <a:bodyPr wrap="square">
            <a:spAutoFit/>
          </a:bodyPr>
          <a:lstStyle/>
          <a:p>
            <a:pPr algn="ct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êm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hợp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đạt</a:t>
            </a:r>
            <a:endParaRPr lang="vi-VN" sz="3600" i="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55"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strVal val="#ppt_w*0.70"/>
                                          </p:val>
                                        </p:tav>
                                        <p:tav tm="100000">
                                          <p:val>
                                            <p:strVal val="#ppt_w"/>
                                          </p:val>
                                        </p:tav>
                                      </p:tavLst>
                                    </p:anim>
                                    <p:anim calcmode="lin" valueType="num">
                                      <p:cBhvr>
                                        <p:cTn id="19" dur="1000" fill="hold"/>
                                        <p:tgtEl>
                                          <p:spTgt spid="26"/>
                                        </p:tgtEl>
                                        <p:attrNameLst>
                                          <p:attrName>ppt_h</p:attrName>
                                        </p:attrNameLst>
                                      </p:cBhvr>
                                      <p:tavLst>
                                        <p:tav tm="0">
                                          <p:val>
                                            <p:strVal val="#ppt_h"/>
                                          </p:val>
                                        </p:tav>
                                        <p:tav tm="100000">
                                          <p:val>
                                            <p:strVal val="#ppt_h"/>
                                          </p:val>
                                        </p:tav>
                                      </p:tavLst>
                                    </p:anim>
                                    <p:animEffect transition="in" filter="fade">
                                      <p:cBhvr>
                                        <p:cTn id="20" dur="1000"/>
                                        <p:tgtEl>
                                          <p:spTgt spid="26"/>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1000" fill="hold"/>
                                        <p:tgtEl>
                                          <p:spTgt spid="27"/>
                                        </p:tgtEl>
                                        <p:attrNameLst>
                                          <p:attrName>ppt_w</p:attrName>
                                        </p:attrNameLst>
                                      </p:cBhvr>
                                      <p:tavLst>
                                        <p:tav tm="0">
                                          <p:val>
                                            <p:strVal val="#ppt_w*0.70"/>
                                          </p:val>
                                        </p:tav>
                                        <p:tav tm="100000">
                                          <p:val>
                                            <p:strVal val="#ppt_w"/>
                                          </p:val>
                                        </p:tav>
                                      </p:tavLst>
                                    </p:anim>
                                    <p:anim calcmode="lin" valueType="num">
                                      <p:cBhvr>
                                        <p:cTn id="24" dur="1000" fill="hold"/>
                                        <p:tgtEl>
                                          <p:spTgt spid="27"/>
                                        </p:tgtEl>
                                        <p:attrNameLst>
                                          <p:attrName>ppt_h</p:attrName>
                                        </p:attrNameLst>
                                      </p:cBhvr>
                                      <p:tavLst>
                                        <p:tav tm="0">
                                          <p:val>
                                            <p:strVal val="#ppt_h"/>
                                          </p:val>
                                        </p:tav>
                                        <p:tav tm="100000">
                                          <p:val>
                                            <p:strVal val="#ppt_h"/>
                                          </p:val>
                                        </p:tav>
                                      </p:tavLst>
                                    </p:anim>
                                    <p:animEffect transition="in" filter="fade">
                                      <p:cBhvr>
                                        <p:cTn id="2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l="17276" t="14529" r="34621" b="22207"/>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5"/>
          <p:cNvSpPr/>
          <p:nvPr/>
        </p:nvSpPr>
        <p:spPr bwMode="auto">
          <a:xfrm>
            <a:off x="4251604" y="2169242"/>
            <a:ext cx="3688791" cy="2592542"/>
          </a:xfrm>
          <a:custGeom>
            <a:avLst/>
            <a:gdLst>
              <a:gd name="T0" fmla="*/ 13 w 889"/>
              <a:gd name="T1" fmla="*/ 379 h 624"/>
              <a:gd name="T2" fmla="*/ 7 w 889"/>
              <a:gd name="T3" fmla="*/ 366 h 624"/>
              <a:gd name="T4" fmla="*/ 43 w 889"/>
              <a:gd name="T5" fmla="*/ 303 h 624"/>
              <a:gd name="T6" fmla="*/ 5 w 889"/>
              <a:gd name="T7" fmla="*/ 201 h 624"/>
              <a:gd name="T8" fmla="*/ 69 w 889"/>
              <a:gd name="T9" fmla="*/ 112 h 624"/>
              <a:gd name="T10" fmla="*/ 153 w 889"/>
              <a:gd name="T11" fmla="*/ 126 h 624"/>
              <a:gd name="T12" fmla="*/ 276 w 889"/>
              <a:gd name="T13" fmla="*/ 6 h 624"/>
              <a:gd name="T14" fmla="*/ 418 w 889"/>
              <a:gd name="T15" fmla="*/ 103 h 624"/>
              <a:gd name="T16" fmla="*/ 477 w 889"/>
              <a:gd name="T17" fmla="*/ 54 h 624"/>
              <a:gd name="T18" fmla="*/ 537 w 889"/>
              <a:gd name="T19" fmla="*/ 102 h 624"/>
              <a:gd name="T20" fmla="*/ 738 w 889"/>
              <a:gd name="T21" fmla="*/ 37 h 624"/>
              <a:gd name="T22" fmla="*/ 803 w 889"/>
              <a:gd name="T23" fmla="*/ 103 h 624"/>
              <a:gd name="T24" fmla="*/ 782 w 889"/>
              <a:gd name="T25" fmla="*/ 189 h 624"/>
              <a:gd name="T26" fmla="*/ 875 w 889"/>
              <a:gd name="T27" fmla="*/ 270 h 624"/>
              <a:gd name="T28" fmla="*/ 825 w 889"/>
              <a:gd name="T29" fmla="*/ 372 h 624"/>
              <a:gd name="T30" fmla="*/ 857 w 889"/>
              <a:gd name="T31" fmla="*/ 493 h 624"/>
              <a:gd name="T32" fmla="*/ 786 w 889"/>
              <a:gd name="T33" fmla="*/ 549 h 624"/>
              <a:gd name="T34" fmla="*/ 579 w 889"/>
              <a:gd name="T35" fmla="*/ 518 h 624"/>
              <a:gd name="T36" fmla="*/ 517 w 889"/>
              <a:gd name="T37" fmla="*/ 580 h 624"/>
              <a:gd name="T38" fmla="*/ 433 w 889"/>
              <a:gd name="T39" fmla="*/ 551 h 624"/>
              <a:gd name="T40" fmla="*/ 272 w 889"/>
              <a:gd name="T41" fmla="*/ 608 h 624"/>
              <a:gd name="T42" fmla="*/ 163 w 889"/>
              <a:gd name="T43" fmla="*/ 477 h 624"/>
              <a:gd name="T44" fmla="*/ 89 w 889"/>
              <a:gd name="T45" fmla="*/ 398 h 624"/>
              <a:gd name="T46" fmla="*/ 13 w 889"/>
              <a:gd name="T47" fmla="*/ 3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624">
                <a:moveTo>
                  <a:pt x="13" y="379"/>
                </a:moveTo>
                <a:cubicBezTo>
                  <a:pt x="11" y="375"/>
                  <a:pt x="9" y="371"/>
                  <a:pt x="7" y="366"/>
                </a:cubicBezTo>
                <a:cubicBezTo>
                  <a:pt x="3" y="354"/>
                  <a:pt x="21" y="284"/>
                  <a:pt x="43" y="303"/>
                </a:cubicBezTo>
                <a:cubicBezTo>
                  <a:pt x="15" y="278"/>
                  <a:pt x="0" y="239"/>
                  <a:pt x="5" y="201"/>
                </a:cubicBezTo>
                <a:cubicBezTo>
                  <a:pt x="10" y="163"/>
                  <a:pt x="35" y="129"/>
                  <a:pt x="69" y="112"/>
                </a:cubicBezTo>
                <a:cubicBezTo>
                  <a:pt x="97" y="99"/>
                  <a:pt x="136" y="100"/>
                  <a:pt x="153" y="126"/>
                </a:cubicBezTo>
                <a:cubicBezTo>
                  <a:pt x="159" y="65"/>
                  <a:pt x="214" y="11"/>
                  <a:pt x="276" y="6"/>
                </a:cubicBezTo>
                <a:cubicBezTo>
                  <a:pt x="338" y="0"/>
                  <a:pt x="400" y="43"/>
                  <a:pt x="418" y="103"/>
                </a:cubicBezTo>
                <a:cubicBezTo>
                  <a:pt x="423" y="76"/>
                  <a:pt x="450" y="54"/>
                  <a:pt x="477" y="54"/>
                </a:cubicBezTo>
                <a:cubicBezTo>
                  <a:pt x="505" y="54"/>
                  <a:pt x="531" y="75"/>
                  <a:pt x="537" y="102"/>
                </a:cubicBezTo>
                <a:cubicBezTo>
                  <a:pt x="576" y="35"/>
                  <a:pt x="668" y="5"/>
                  <a:pt x="738" y="37"/>
                </a:cubicBezTo>
                <a:cubicBezTo>
                  <a:pt x="767" y="50"/>
                  <a:pt x="792" y="73"/>
                  <a:pt x="803" y="103"/>
                </a:cubicBezTo>
                <a:cubicBezTo>
                  <a:pt x="813" y="132"/>
                  <a:pt x="806" y="169"/>
                  <a:pt x="782" y="189"/>
                </a:cubicBezTo>
                <a:cubicBezTo>
                  <a:pt x="823" y="201"/>
                  <a:pt x="862" y="229"/>
                  <a:pt x="875" y="270"/>
                </a:cubicBezTo>
                <a:cubicBezTo>
                  <a:pt x="889" y="310"/>
                  <a:pt x="867" y="363"/>
                  <a:pt x="825" y="372"/>
                </a:cubicBezTo>
                <a:cubicBezTo>
                  <a:pt x="864" y="396"/>
                  <a:pt x="879" y="452"/>
                  <a:pt x="857" y="493"/>
                </a:cubicBezTo>
                <a:cubicBezTo>
                  <a:pt x="842" y="520"/>
                  <a:pt x="815" y="537"/>
                  <a:pt x="786" y="549"/>
                </a:cubicBezTo>
                <a:cubicBezTo>
                  <a:pt x="718" y="578"/>
                  <a:pt x="628" y="574"/>
                  <a:pt x="579" y="518"/>
                </a:cubicBezTo>
                <a:cubicBezTo>
                  <a:pt x="572" y="548"/>
                  <a:pt x="547" y="574"/>
                  <a:pt x="517" y="580"/>
                </a:cubicBezTo>
                <a:cubicBezTo>
                  <a:pt x="486" y="587"/>
                  <a:pt x="453" y="575"/>
                  <a:pt x="433" y="551"/>
                </a:cubicBezTo>
                <a:cubicBezTo>
                  <a:pt x="398" y="600"/>
                  <a:pt x="331" y="624"/>
                  <a:pt x="272" y="608"/>
                </a:cubicBezTo>
                <a:cubicBezTo>
                  <a:pt x="214" y="593"/>
                  <a:pt x="168" y="537"/>
                  <a:pt x="163" y="477"/>
                </a:cubicBezTo>
                <a:cubicBezTo>
                  <a:pt x="167" y="529"/>
                  <a:pt x="5" y="461"/>
                  <a:pt x="89" y="398"/>
                </a:cubicBezTo>
                <a:cubicBezTo>
                  <a:pt x="65" y="414"/>
                  <a:pt x="29" y="402"/>
                  <a:pt x="13" y="379"/>
                </a:cubicBezTo>
                <a:close/>
              </a:path>
            </a:pathLst>
          </a:custGeom>
          <a:solidFill>
            <a:srgbClr val="4DD167"/>
          </a:solidFill>
          <a:ln>
            <a:noFill/>
          </a:ln>
        </p:spPr>
        <p:txBody>
          <a:bodyPr vert="horz" wrap="square" lIns="91440" tIns="45720" rIns="91440" bIns="45720" numCol="1" anchor="t" anchorCtr="0" compatLnSpc="1"/>
          <a:lstStyle/>
          <a:p>
            <a:endParaRPr lang="zh-CN" altLang="en-US"/>
          </a:p>
        </p:txBody>
      </p:sp>
      <p:sp>
        <p:nvSpPr>
          <p:cNvPr id="4" name="文本框 3"/>
          <p:cNvSpPr txBox="1"/>
          <p:nvPr/>
        </p:nvSpPr>
        <p:spPr>
          <a:xfrm>
            <a:off x="4630395" y="2773859"/>
            <a:ext cx="2778902" cy="923330"/>
          </a:xfrm>
          <a:prstGeom prst="rect">
            <a:avLst/>
          </a:prstGeom>
          <a:noFill/>
        </p:spPr>
        <p:txBody>
          <a:bodyPr wrap="none" rtlCol="0">
            <a:spAutoFit/>
          </a:bodyPr>
          <a:lstStyle>
            <a:defPPr>
              <a:defRPr lang="zh-CN"/>
            </a:defPPr>
            <a:lvl1pPr>
              <a:defRPr sz="5400">
                <a:ln w="76200">
                  <a:noFill/>
                </a:ln>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smtClean="0"/>
              <a:t>Bye </a:t>
            </a:r>
            <a:r>
              <a:rPr lang="en-US" altLang="zh-CN" dirty="0" err="1" smtClean="0"/>
              <a:t>bye</a:t>
            </a:r>
            <a:endParaRPr lang="zh-CN" altLang="en-US" dirty="0"/>
          </a:p>
        </p:txBody>
      </p:sp>
      <p:grpSp>
        <p:nvGrpSpPr>
          <p:cNvPr id="8" name="组合 7"/>
          <p:cNvGrpSpPr/>
          <p:nvPr/>
        </p:nvGrpSpPr>
        <p:grpSpPr>
          <a:xfrm>
            <a:off x="2174456" y="1268286"/>
            <a:ext cx="1249363" cy="1279525"/>
            <a:chOff x="10831513" y="3351213"/>
            <a:chExt cx="1249363" cy="1279525"/>
          </a:xfrm>
        </p:grpSpPr>
        <p:sp>
          <p:nvSpPr>
            <p:cNvPr id="9" name="Freeform 94"/>
            <p:cNvSpPr>
              <a:spLocks noEditPoints="1"/>
            </p:cNvSpPr>
            <p:nvPr/>
          </p:nvSpPr>
          <p:spPr bwMode="auto">
            <a:xfrm>
              <a:off x="11050588" y="3636963"/>
              <a:ext cx="584200" cy="730250"/>
            </a:xfrm>
            <a:custGeom>
              <a:avLst/>
              <a:gdLst>
                <a:gd name="T0" fmla="*/ 73 w 80"/>
                <a:gd name="T1" fmla="*/ 63 h 100"/>
                <a:gd name="T2" fmla="*/ 80 w 80"/>
                <a:gd name="T3" fmla="*/ 4 h 100"/>
                <a:gd name="T4" fmla="*/ 73 w 80"/>
                <a:gd name="T5" fmla="*/ 1 h 100"/>
                <a:gd name="T6" fmla="*/ 26 w 80"/>
                <a:gd name="T7" fmla="*/ 35 h 100"/>
                <a:gd name="T8" fmla="*/ 23 w 80"/>
                <a:gd name="T9" fmla="*/ 37 h 100"/>
                <a:gd name="T10" fmla="*/ 2 w 80"/>
                <a:gd name="T11" fmla="*/ 57 h 100"/>
                <a:gd name="T12" fmla="*/ 4 w 80"/>
                <a:gd name="T13" fmla="*/ 60 h 100"/>
                <a:gd name="T14" fmla="*/ 26 w 80"/>
                <a:gd name="T15" fmla="*/ 41 h 100"/>
                <a:gd name="T16" fmla="*/ 60 w 80"/>
                <a:gd name="T17" fmla="*/ 62 h 100"/>
                <a:gd name="T18" fmla="*/ 64 w 80"/>
                <a:gd name="T19" fmla="*/ 63 h 100"/>
                <a:gd name="T20" fmla="*/ 61 w 80"/>
                <a:gd name="T21" fmla="*/ 77 h 100"/>
                <a:gd name="T22" fmla="*/ 59 w 80"/>
                <a:gd name="T23" fmla="*/ 86 h 100"/>
                <a:gd name="T24" fmla="*/ 58 w 80"/>
                <a:gd name="T25" fmla="*/ 91 h 100"/>
                <a:gd name="T26" fmla="*/ 58 w 80"/>
                <a:gd name="T27" fmla="*/ 91 h 100"/>
                <a:gd name="T28" fmla="*/ 56 w 80"/>
                <a:gd name="T29" fmla="*/ 94 h 100"/>
                <a:gd name="T30" fmla="*/ 58 w 80"/>
                <a:gd name="T31" fmla="*/ 98 h 100"/>
                <a:gd name="T32" fmla="*/ 62 w 80"/>
                <a:gd name="T33" fmla="*/ 99 h 100"/>
                <a:gd name="T34" fmla="*/ 73 w 80"/>
                <a:gd name="T35" fmla="*/ 63 h 100"/>
                <a:gd name="T36" fmla="*/ 32 w 80"/>
                <a:gd name="T37" fmla="*/ 36 h 100"/>
                <a:gd name="T38" fmla="*/ 72 w 80"/>
                <a:gd name="T39" fmla="*/ 10 h 100"/>
                <a:gd name="T40" fmla="*/ 66 w 80"/>
                <a:gd name="T41" fmla="*/ 53 h 100"/>
                <a:gd name="T42" fmla="*/ 66 w 80"/>
                <a:gd name="T43" fmla="*/ 53 h 100"/>
                <a:gd name="T44" fmla="*/ 32 w 80"/>
                <a:gd name="T45" fmla="*/ 3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00">
                  <a:moveTo>
                    <a:pt x="73" y="63"/>
                  </a:moveTo>
                  <a:cubicBezTo>
                    <a:pt x="76" y="43"/>
                    <a:pt x="79" y="24"/>
                    <a:pt x="80" y="4"/>
                  </a:cubicBezTo>
                  <a:cubicBezTo>
                    <a:pt x="80" y="1"/>
                    <a:pt x="76" y="0"/>
                    <a:pt x="73" y="1"/>
                  </a:cubicBezTo>
                  <a:cubicBezTo>
                    <a:pt x="57" y="13"/>
                    <a:pt x="41" y="23"/>
                    <a:pt x="26" y="35"/>
                  </a:cubicBezTo>
                  <a:cubicBezTo>
                    <a:pt x="24" y="35"/>
                    <a:pt x="23" y="36"/>
                    <a:pt x="23" y="37"/>
                  </a:cubicBezTo>
                  <a:cubicBezTo>
                    <a:pt x="16" y="43"/>
                    <a:pt x="8" y="50"/>
                    <a:pt x="2" y="57"/>
                  </a:cubicBezTo>
                  <a:cubicBezTo>
                    <a:pt x="0" y="59"/>
                    <a:pt x="3" y="61"/>
                    <a:pt x="4" y="60"/>
                  </a:cubicBezTo>
                  <a:cubicBezTo>
                    <a:pt x="11" y="54"/>
                    <a:pt x="19" y="47"/>
                    <a:pt x="26" y="41"/>
                  </a:cubicBezTo>
                  <a:cubicBezTo>
                    <a:pt x="37" y="49"/>
                    <a:pt x="49" y="55"/>
                    <a:pt x="60" y="62"/>
                  </a:cubicBezTo>
                  <a:cubicBezTo>
                    <a:pt x="62" y="63"/>
                    <a:pt x="63" y="63"/>
                    <a:pt x="64" y="63"/>
                  </a:cubicBezTo>
                  <a:cubicBezTo>
                    <a:pt x="63" y="67"/>
                    <a:pt x="62" y="72"/>
                    <a:pt x="61" y="77"/>
                  </a:cubicBezTo>
                  <a:cubicBezTo>
                    <a:pt x="61" y="80"/>
                    <a:pt x="60" y="83"/>
                    <a:pt x="59" y="86"/>
                  </a:cubicBezTo>
                  <a:cubicBezTo>
                    <a:pt x="59" y="88"/>
                    <a:pt x="58" y="89"/>
                    <a:pt x="58" y="91"/>
                  </a:cubicBezTo>
                  <a:cubicBezTo>
                    <a:pt x="58" y="91"/>
                    <a:pt x="58" y="91"/>
                    <a:pt x="58" y="91"/>
                  </a:cubicBezTo>
                  <a:cubicBezTo>
                    <a:pt x="57" y="91"/>
                    <a:pt x="56" y="93"/>
                    <a:pt x="56" y="94"/>
                  </a:cubicBezTo>
                  <a:cubicBezTo>
                    <a:pt x="56" y="96"/>
                    <a:pt x="56" y="97"/>
                    <a:pt x="58" y="98"/>
                  </a:cubicBezTo>
                  <a:cubicBezTo>
                    <a:pt x="59" y="99"/>
                    <a:pt x="60" y="100"/>
                    <a:pt x="62" y="99"/>
                  </a:cubicBezTo>
                  <a:cubicBezTo>
                    <a:pt x="71" y="94"/>
                    <a:pt x="71" y="72"/>
                    <a:pt x="73" y="63"/>
                  </a:cubicBezTo>
                  <a:close/>
                  <a:moveTo>
                    <a:pt x="32" y="36"/>
                  </a:moveTo>
                  <a:cubicBezTo>
                    <a:pt x="45" y="26"/>
                    <a:pt x="57" y="17"/>
                    <a:pt x="72" y="10"/>
                  </a:cubicBezTo>
                  <a:cubicBezTo>
                    <a:pt x="71" y="25"/>
                    <a:pt x="69" y="39"/>
                    <a:pt x="66" y="53"/>
                  </a:cubicBezTo>
                  <a:cubicBezTo>
                    <a:pt x="66" y="53"/>
                    <a:pt x="66" y="53"/>
                    <a:pt x="66" y="53"/>
                  </a:cubicBezTo>
                  <a:cubicBezTo>
                    <a:pt x="56" y="46"/>
                    <a:pt x="44" y="40"/>
                    <a:pt x="3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5"/>
            <p:cNvSpPr/>
            <p:nvPr/>
          </p:nvSpPr>
          <p:spPr bwMode="auto">
            <a:xfrm>
              <a:off x="10831513" y="3351213"/>
              <a:ext cx="1249363" cy="1279525"/>
            </a:xfrm>
            <a:custGeom>
              <a:avLst/>
              <a:gdLst>
                <a:gd name="T0" fmla="*/ 158 w 171"/>
                <a:gd name="T1" fmla="*/ 51 h 175"/>
                <a:gd name="T2" fmla="*/ 79 w 171"/>
                <a:gd name="T3" fmla="*/ 3 h 175"/>
                <a:gd name="T4" fmla="*/ 5 w 171"/>
                <a:gd name="T5" fmla="*/ 79 h 175"/>
                <a:gd name="T6" fmla="*/ 19 w 171"/>
                <a:gd name="T7" fmla="*/ 134 h 175"/>
                <a:gd name="T8" fmla="*/ 64 w 171"/>
                <a:gd name="T9" fmla="*/ 164 h 175"/>
                <a:gd name="T10" fmla="*/ 63 w 171"/>
                <a:gd name="T11" fmla="*/ 161 h 175"/>
                <a:gd name="T12" fmla="*/ 19 w 171"/>
                <a:gd name="T13" fmla="*/ 119 h 175"/>
                <a:gd name="T14" fmla="*/ 22 w 171"/>
                <a:gd name="T15" fmla="*/ 55 h 175"/>
                <a:gd name="T16" fmla="*/ 113 w 171"/>
                <a:gd name="T17" fmla="*/ 16 h 175"/>
                <a:gd name="T18" fmla="*/ 153 w 171"/>
                <a:gd name="T19" fmla="*/ 101 h 175"/>
                <a:gd name="T20" fmla="*/ 126 w 171"/>
                <a:gd name="T21" fmla="*/ 144 h 175"/>
                <a:gd name="T22" fmla="*/ 94 w 171"/>
                <a:gd name="T23" fmla="*/ 151 h 175"/>
                <a:gd name="T24" fmla="*/ 59 w 171"/>
                <a:gd name="T25" fmla="*/ 137 h 175"/>
                <a:gd name="T26" fmla="*/ 53 w 171"/>
                <a:gd name="T27" fmla="*/ 139 h 175"/>
                <a:gd name="T28" fmla="*/ 136 w 171"/>
                <a:gd name="T29" fmla="*/ 147 h 175"/>
                <a:gd name="T30" fmla="*/ 158 w 171"/>
                <a:gd name="T31" fmla="*/ 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75">
                  <a:moveTo>
                    <a:pt x="158" y="51"/>
                  </a:moveTo>
                  <a:cubicBezTo>
                    <a:pt x="146" y="19"/>
                    <a:pt x="112" y="0"/>
                    <a:pt x="79" y="3"/>
                  </a:cubicBezTo>
                  <a:cubicBezTo>
                    <a:pt x="40" y="6"/>
                    <a:pt x="12" y="42"/>
                    <a:pt x="5" y="79"/>
                  </a:cubicBezTo>
                  <a:cubicBezTo>
                    <a:pt x="0" y="99"/>
                    <a:pt x="8" y="117"/>
                    <a:pt x="19" y="134"/>
                  </a:cubicBezTo>
                  <a:cubicBezTo>
                    <a:pt x="30" y="149"/>
                    <a:pt x="43" y="169"/>
                    <a:pt x="64" y="164"/>
                  </a:cubicBezTo>
                  <a:cubicBezTo>
                    <a:pt x="65" y="164"/>
                    <a:pt x="65" y="161"/>
                    <a:pt x="63" y="161"/>
                  </a:cubicBezTo>
                  <a:cubicBezTo>
                    <a:pt x="45" y="163"/>
                    <a:pt x="27" y="133"/>
                    <a:pt x="19" y="119"/>
                  </a:cubicBezTo>
                  <a:cubicBezTo>
                    <a:pt x="7" y="98"/>
                    <a:pt x="11" y="77"/>
                    <a:pt x="22" y="55"/>
                  </a:cubicBezTo>
                  <a:cubicBezTo>
                    <a:pt x="39" y="20"/>
                    <a:pt x="74" y="0"/>
                    <a:pt x="113" y="16"/>
                  </a:cubicBezTo>
                  <a:cubicBezTo>
                    <a:pt x="147" y="30"/>
                    <a:pt x="161" y="66"/>
                    <a:pt x="153" y="101"/>
                  </a:cubicBezTo>
                  <a:cubicBezTo>
                    <a:pt x="150" y="117"/>
                    <a:pt x="140" y="135"/>
                    <a:pt x="126" y="144"/>
                  </a:cubicBezTo>
                  <a:cubicBezTo>
                    <a:pt x="117" y="150"/>
                    <a:pt x="105" y="151"/>
                    <a:pt x="94" y="151"/>
                  </a:cubicBezTo>
                  <a:cubicBezTo>
                    <a:pt x="80" y="151"/>
                    <a:pt x="68" y="150"/>
                    <a:pt x="59" y="137"/>
                  </a:cubicBezTo>
                  <a:cubicBezTo>
                    <a:pt x="58" y="135"/>
                    <a:pt x="53" y="135"/>
                    <a:pt x="53" y="139"/>
                  </a:cubicBezTo>
                  <a:cubicBezTo>
                    <a:pt x="51" y="175"/>
                    <a:pt x="120" y="162"/>
                    <a:pt x="136" y="147"/>
                  </a:cubicBezTo>
                  <a:cubicBezTo>
                    <a:pt x="162" y="124"/>
                    <a:pt x="171" y="83"/>
                    <a:pt x="158"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Freeform 7"/>
          <p:cNvSpPr/>
          <p:nvPr/>
        </p:nvSpPr>
        <p:spPr bwMode="auto">
          <a:xfrm>
            <a:off x="3930139" y="2075553"/>
            <a:ext cx="989017" cy="365959"/>
          </a:xfrm>
          <a:custGeom>
            <a:avLst/>
            <a:gdLst>
              <a:gd name="T0" fmla="*/ 158 w 160"/>
              <a:gd name="T1" fmla="*/ 35 h 59"/>
              <a:gd name="T2" fmla="*/ 134 w 160"/>
              <a:gd name="T3" fmla="*/ 8 h 59"/>
              <a:gd name="T4" fmla="*/ 112 w 160"/>
              <a:gd name="T5" fmla="*/ 34 h 59"/>
              <a:gd name="T6" fmla="*/ 90 w 160"/>
              <a:gd name="T7" fmla="*/ 3 h 59"/>
              <a:gd name="T8" fmla="*/ 81 w 160"/>
              <a:gd name="T9" fmla="*/ 4 h 59"/>
              <a:gd name="T10" fmla="*/ 57 w 160"/>
              <a:gd name="T11" fmla="*/ 38 h 59"/>
              <a:gd name="T12" fmla="*/ 38 w 160"/>
              <a:gd name="T13" fmla="*/ 17 h 59"/>
              <a:gd name="T14" fmla="*/ 25 w 160"/>
              <a:gd name="T15" fmla="*/ 13 h 59"/>
              <a:gd name="T16" fmla="*/ 1 w 160"/>
              <a:gd name="T17" fmla="*/ 52 h 59"/>
              <a:gd name="T18" fmla="*/ 6 w 160"/>
              <a:gd name="T19" fmla="*/ 56 h 59"/>
              <a:gd name="T20" fmla="*/ 15 w 160"/>
              <a:gd name="T21" fmla="*/ 44 h 59"/>
              <a:gd name="T22" fmla="*/ 32 w 160"/>
              <a:gd name="T23" fmla="*/ 31 h 59"/>
              <a:gd name="T24" fmla="*/ 41 w 160"/>
              <a:gd name="T25" fmla="*/ 42 h 59"/>
              <a:gd name="T26" fmla="*/ 56 w 160"/>
              <a:gd name="T27" fmla="*/ 52 h 59"/>
              <a:gd name="T28" fmla="*/ 64 w 160"/>
              <a:gd name="T29" fmla="*/ 50 h 59"/>
              <a:gd name="T30" fmla="*/ 86 w 160"/>
              <a:gd name="T31" fmla="*/ 15 h 59"/>
              <a:gd name="T32" fmla="*/ 108 w 160"/>
              <a:gd name="T33" fmla="*/ 48 h 59"/>
              <a:gd name="T34" fmla="*/ 117 w 160"/>
              <a:gd name="T35" fmla="*/ 48 h 59"/>
              <a:gd name="T36" fmla="*/ 135 w 160"/>
              <a:gd name="T37" fmla="*/ 24 h 59"/>
              <a:gd name="T38" fmla="*/ 149 w 160"/>
              <a:gd name="T39" fmla="*/ 41 h 59"/>
              <a:gd name="T40" fmla="*/ 158 w 160"/>
              <a:gd name="T4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9">
                <a:moveTo>
                  <a:pt x="158" y="35"/>
                </a:moveTo>
                <a:cubicBezTo>
                  <a:pt x="154" y="27"/>
                  <a:pt x="145" y="7"/>
                  <a:pt x="134" y="8"/>
                </a:cubicBezTo>
                <a:cubicBezTo>
                  <a:pt x="126" y="8"/>
                  <a:pt x="118" y="24"/>
                  <a:pt x="112" y="34"/>
                </a:cubicBezTo>
                <a:cubicBezTo>
                  <a:pt x="105" y="24"/>
                  <a:pt x="98" y="13"/>
                  <a:pt x="90" y="3"/>
                </a:cubicBezTo>
                <a:cubicBezTo>
                  <a:pt x="87" y="0"/>
                  <a:pt x="83" y="1"/>
                  <a:pt x="81" y="4"/>
                </a:cubicBezTo>
                <a:cubicBezTo>
                  <a:pt x="73" y="15"/>
                  <a:pt x="66" y="27"/>
                  <a:pt x="57" y="38"/>
                </a:cubicBezTo>
                <a:cubicBezTo>
                  <a:pt x="50" y="32"/>
                  <a:pt x="45" y="23"/>
                  <a:pt x="38" y="17"/>
                </a:cubicBezTo>
                <a:cubicBezTo>
                  <a:pt x="34" y="14"/>
                  <a:pt x="30" y="12"/>
                  <a:pt x="25" y="13"/>
                </a:cubicBezTo>
                <a:cubicBezTo>
                  <a:pt x="14" y="16"/>
                  <a:pt x="5" y="43"/>
                  <a:pt x="1" y="52"/>
                </a:cubicBezTo>
                <a:cubicBezTo>
                  <a:pt x="0" y="55"/>
                  <a:pt x="4" y="59"/>
                  <a:pt x="6" y="56"/>
                </a:cubicBezTo>
                <a:cubicBezTo>
                  <a:pt x="9" y="52"/>
                  <a:pt x="13" y="48"/>
                  <a:pt x="15" y="44"/>
                </a:cubicBezTo>
                <a:cubicBezTo>
                  <a:pt x="20" y="37"/>
                  <a:pt x="23" y="27"/>
                  <a:pt x="32" y="31"/>
                </a:cubicBezTo>
                <a:cubicBezTo>
                  <a:pt x="35" y="32"/>
                  <a:pt x="39" y="39"/>
                  <a:pt x="41" y="42"/>
                </a:cubicBezTo>
                <a:cubicBezTo>
                  <a:pt x="46" y="46"/>
                  <a:pt x="50" y="49"/>
                  <a:pt x="56" y="52"/>
                </a:cubicBezTo>
                <a:cubicBezTo>
                  <a:pt x="58" y="54"/>
                  <a:pt x="62" y="52"/>
                  <a:pt x="64" y="50"/>
                </a:cubicBezTo>
                <a:cubicBezTo>
                  <a:pt x="71" y="38"/>
                  <a:pt x="78" y="27"/>
                  <a:pt x="86" y="15"/>
                </a:cubicBezTo>
                <a:cubicBezTo>
                  <a:pt x="94" y="26"/>
                  <a:pt x="101" y="37"/>
                  <a:pt x="108" y="48"/>
                </a:cubicBezTo>
                <a:cubicBezTo>
                  <a:pt x="110" y="52"/>
                  <a:pt x="115" y="51"/>
                  <a:pt x="117" y="48"/>
                </a:cubicBezTo>
                <a:cubicBezTo>
                  <a:pt x="120" y="43"/>
                  <a:pt x="130" y="25"/>
                  <a:pt x="135" y="24"/>
                </a:cubicBezTo>
                <a:cubicBezTo>
                  <a:pt x="136" y="24"/>
                  <a:pt x="146" y="39"/>
                  <a:pt x="149" y="41"/>
                </a:cubicBezTo>
                <a:cubicBezTo>
                  <a:pt x="154" y="46"/>
                  <a:pt x="160" y="40"/>
                  <a:pt x="158" y="35"/>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a:spLocks noEditPoints="1"/>
          </p:cNvSpPr>
          <p:nvPr/>
        </p:nvSpPr>
        <p:spPr bwMode="auto">
          <a:xfrm>
            <a:off x="7072168" y="2058153"/>
            <a:ext cx="444710" cy="477137"/>
          </a:xfrm>
          <a:custGeom>
            <a:avLst/>
            <a:gdLst>
              <a:gd name="T0" fmla="*/ 37 w 72"/>
              <a:gd name="T1" fmla="*/ 2 h 77"/>
              <a:gd name="T2" fmla="*/ 1 w 72"/>
              <a:gd name="T3" fmla="*/ 35 h 77"/>
              <a:gd name="T4" fmla="*/ 34 w 72"/>
              <a:gd name="T5" fmla="*/ 67 h 77"/>
              <a:gd name="T6" fmla="*/ 68 w 72"/>
              <a:gd name="T7" fmla="*/ 43 h 77"/>
              <a:gd name="T8" fmla="*/ 37 w 72"/>
              <a:gd name="T9" fmla="*/ 2 h 77"/>
              <a:gd name="T10" fmla="*/ 55 w 72"/>
              <a:gd name="T11" fmla="*/ 41 h 77"/>
              <a:gd name="T12" fmla="*/ 31 w 72"/>
              <a:gd name="T13" fmla="*/ 57 h 77"/>
              <a:gd name="T14" fmla="*/ 29 w 72"/>
              <a:gd name="T15" fmla="*/ 60 h 77"/>
              <a:gd name="T16" fmla="*/ 9 w 72"/>
              <a:gd name="T17" fmla="*/ 37 h 77"/>
              <a:gd name="T18" fmla="*/ 38 w 72"/>
              <a:gd name="T19" fmla="*/ 13 h 77"/>
              <a:gd name="T20" fmla="*/ 55 w 72"/>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37" y="2"/>
                </a:moveTo>
                <a:cubicBezTo>
                  <a:pt x="19" y="0"/>
                  <a:pt x="1" y="17"/>
                  <a:pt x="1" y="35"/>
                </a:cubicBezTo>
                <a:cubicBezTo>
                  <a:pt x="0" y="52"/>
                  <a:pt x="16" y="70"/>
                  <a:pt x="34" y="67"/>
                </a:cubicBezTo>
                <a:cubicBezTo>
                  <a:pt x="46" y="77"/>
                  <a:pt x="66" y="55"/>
                  <a:pt x="68" y="43"/>
                </a:cubicBezTo>
                <a:cubicBezTo>
                  <a:pt x="72" y="24"/>
                  <a:pt x="56" y="5"/>
                  <a:pt x="37" y="2"/>
                </a:cubicBezTo>
                <a:close/>
                <a:moveTo>
                  <a:pt x="55" y="41"/>
                </a:moveTo>
                <a:cubicBezTo>
                  <a:pt x="50" y="54"/>
                  <a:pt x="39" y="51"/>
                  <a:pt x="31" y="57"/>
                </a:cubicBezTo>
                <a:cubicBezTo>
                  <a:pt x="30" y="58"/>
                  <a:pt x="30" y="59"/>
                  <a:pt x="29" y="60"/>
                </a:cubicBezTo>
                <a:cubicBezTo>
                  <a:pt x="19" y="56"/>
                  <a:pt x="10" y="49"/>
                  <a:pt x="9" y="37"/>
                </a:cubicBezTo>
                <a:cubicBezTo>
                  <a:pt x="9" y="23"/>
                  <a:pt x="23" y="9"/>
                  <a:pt x="38" y="13"/>
                </a:cubicBezTo>
                <a:cubicBezTo>
                  <a:pt x="50" y="15"/>
                  <a:pt x="60" y="29"/>
                  <a:pt x="55" y="4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5025021" y="4744201"/>
            <a:ext cx="159818" cy="162133"/>
          </a:xfrm>
          <a:custGeom>
            <a:avLst/>
            <a:gdLst>
              <a:gd name="T0" fmla="*/ 18 w 26"/>
              <a:gd name="T1" fmla="*/ 3 h 26"/>
              <a:gd name="T2" fmla="*/ 2 w 26"/>
              <a:gd name="T3" fmla="*/ 7 h 26"/>
              <a:gd name="T4" fmla="*/ 3 w 26"/>
              <a:gd name="T5" fmla="*/ 21 h 26"/>
              <a:gd name="T6" fmla="*/ 4 w 26"/>
              <a:gd name="T7" fmla="*/ 24 h 26"/>
              <a:gd name="T8" fmla="*/ 10 w 26"/>
              <a:gd name="T9" fmla="*/ 26 h 26"/>
              <a:gd name="T10" fmla="*/ 12 w 26"/>
              <a:gd name="T11" fmla="*/ 25 h 26"/>
              <a:gd name="T12" fmla="*/ 23 w 26"/>
              <a:gd name="T13" fmla="*/ 19 h 26"/>
              <a:gd name="T14" fmla="*/ 18 w 26"/>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18" y="3"/>
                </a:moveTo>
                <a:cubicBezTo>
                  <a:pt x="13" y="0"/>
                  <a:pt x="5" y="2"/>
                  <a:pt x="2" y="7"/>
                </a:cubicBezTo>
                <a:cubicBezTo>
                  <a:pt x="0" y="11"/>
                  <a:pt x="0" y="17"/>
                  <a:pt x="3" y="21"/>
                </a:cubicBezTo>
                <a:cubicBezTo>
                  <a:pt x="3" y="22"/>
                  <a:pt x="4" y="23"/>
                  <a:pt x="4" y="24"/>
                </a:cubicBezTo>
                <a:cubicBezTo>
                  <a:pt x="5" y="26"/>
                  <a:pt x="8" y="26"/>
                  <a:pt x="10" y="26"/>
                </a:cubicBezTo>
                <a:cubicBezTo>
                  <a:pt x="11" y="26"/>
                  <a:pt x="11" y="25"/>
                  <a:pt x="12" y="25"/>
                </a:cubicBezTo>
                <a:cubicBezTo>
                  <a:pt x="16" y="25"/>
                  <a:pt x="20" y="23"/>
                  <a:pt x="23" y="19"/>
                </a:cubicBezTo>
                <a:cubicBezTo>
                  <a:pt x="26" y="14"/>
                  <a:pt x="24" y="6"/>
                  <a:pt x="18" y="3"/>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p:nvPr/>
        </p:nvSpPr>
        <p:spPr bwMode="auto">
          <a:xfrm>
            <a:off x="7529461" y="4154720"/>
            <a:ext cx="111178" cy="136657"/>
          </a:xfrm>
          <a:custGeom>
            <a:avLst/>
            <a:gdLst>
              <a:gd name="T0" fmla="*/ 17 w 18"/>
              <a:gd name="T1" fmla="*/ 11 h 22"/>
              <a:gd name="T2" fmla="*/ 16 w 18"/>
              <a:gd name="T3" fmla="*/ 6 h 22"/>
              <a:gd name="T4" fmla="*/ 13 w 18"/>
              <a:gd name="T5" fmla="*/ 3 h 22"/>
              <a:gd name="T6" fmla="*/ 12 w 18"/>
              <a:gd name="T7" fmla="*/ 2 h 22"/>
              <a:gd name="T8" fmla="*/ 6 w 18"/>
              <a:gd name="T9" fmla="*/ 2 h 22"/>
              <a:gd name="T10" fmla="*/ 5 w 18"/>
              <a:gd name="T11" fmla="*/ 3 h 22"/>
              <a:gd name="T12" fmla="*/ 2 w 18"/>
              <a:gd name="T13" fmla="*/ 6 h 22"/>
              <a:gd name="T14" fmla="*/ 1 w 18"/>
              <a:gd name="T15" fmla="*/ 11 h 22"/>
              <a:gd name="T16" fmla="*/ 3 w 18"/>
              <a:gd name="T17" fmla="*/ 19 h 22"/>
              <a:gd name="T18" fmla="*/ 9 w 18"/>
              <a:gd name="T19" fmla="*/ 22 h 22"/>
              <a:gd name="T20" fmla="*/ 15 w 18"/>
              <a:gd name="T21" fmla="*/ 19 h 22"/>
              <a:gd name="T22" fmla="*/ 17 w 18"/>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2">
                <a:moveTo>
                  <a:pt x="17" y="11"/>
                </a:moveTo>
                <a:cubicBezTo>
                  <a:pt x="17" y="9"/>
                  <a:pt x="17" y="8"/>
                  <a:pt x="16" y="6"/>
                </a:cubicBezTo>
                <a:cubicBezTo>
                  <a:pt x="15" y="5"/>
                  <a:pt x="14" y="4"/>
                  <a:pt x="13" y="3"/>
                </a:cubicBezTo>
                <a:cubicBezTo>
                  <a:pt x="13" y="3"/>
                  <a:pt x="13" y="3"/>
                  <a:pt x="12" y="2"/>
                </a:cubicBezTo>
                <a:cubicBezTo>
                  <a:pt x="11" y="0"/>
                  <a:pt x="7" y="0"/>
                  <a:pt x="6" y="2"/>
                </a:cubicBezTo>
                <a:cubicBezTo>
                  <a:pt x="5" y="3"/>
                  <a:pt x="5" y="3"/>
                  <a:pt x="5" y="3"/>
                </a:cubicBezTo>
                <a:cubicBezTo>
                  <a:pt x="4" y="4"/>
                  <a:pt x="3" y="5"/>
                  <a:pt x="2" y="6"/>
                </a:cubicBezTo>
                <a:cubicBezTo>
                  <a:pt x="1" y="8"/>
                  <a:pt x="1" y="9"/>
                  <a:pt x="1" y="11"/>
                </a:cubicBezTo>
                <a:cubicBezTo>
                  <a:pt x="0" y="14"/>
                  <a:pt x="0" y="17"/>
                  <a:pt x="3" y="19"/>
                </a:cubicBezTo>
                <a:cubicBezTo>
                  <a:pt x="5" y="21"/>
                  <a:pt x="7" y="22"/>
                  <a:pt x="9" y="22"/>
                </a:cubicBezTo>
                <a:cubicBezTo>
                  <a:pt x="11" y="22"/>
                  <a:pt x="14" y="21"/>
                  <a:pt x="15" y="19"/>
                </a:cubicBezTo>
                <a:cubicBezTo>
                  <a:pt x="18" y="17"/>
                  <a:pt x="18" y="14"/>
                  <a:pt x="17" y="1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3"/>
          <p:cNvSpPr/>
          <p:nvPr/>
        </p:nvSpPr>
        <p:spPr bwMode="auto">
          <a:xfrm>
            <a:off x="5481958" y="2234368"/>
            <a:ext cx="118127" cy="99598"/>
          </a:xfrm>
          <a:custGeom>
            <a:avLst/>
            <a:gdLst>
              <a:gd name="T0" fmla="*/ 14 w 19"/>
              <a:gd name="T1" fmla="*/ 1 h 16"/>
              <a:gd name="T2" fmla="*/ 13 w 19"/>
              <a:gd name="T3" fmla="*/ 1 h 16"/>
              <a:gd name="T4" fmla="*/ 11 w 19"/>
              <a:gd name="T5" fmla="*/ 2 h 16"/>
              <a:gd name="T6" fmla="*/ 10 w 19"/>
              <a:gd name="T7" fmla="*/ 1 h 16"/>
              <a:gd name="T8" fmla="*/ 8 w 19"/>
              <a:gd name="T9" fmla="*/ 2 h 16"/>
              <a:gd name="T10" fmla="*/ 2 w 19"/>
              <a:gd name="T11" fmla="*/ 3 h 16"/>
              <a:gd name="T12" fmla="*/ 1 w 19"/>
              <a:gd name="T13" fmla="*/ 10 h 16"/>
              <a:gd name="T14" fmla="*/ 13 w 19"/>
              <a:gd name="T15" fmla="*/ 11 h 16"/>
              <a:gd name="T16" fmla="*/ 14 w 19"/>
              <a:gd name="T17" fmla="*/ 9 h 16"/>
              <a:gd name="T18" fmla="*/ 17 w 19"/>
              <a:gd name="T19" fmla="*/ 7 h 16"/>
              <a:gd name="T20" fmla="*/ 14 w 19"/>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4" y="1"/>
                </a:moveTo>
                <a:cubicBezTo>
                  <a:pt x="14" y="1"/>
                  <a:pt x="13" y="1"/>
                  <a:pt x="13" y="1"/>
                </a:cubicBezTo>
                <a:cubicBezTo>
                  <a:pt x="12" y="1"/>
                  <a:pt x="12" y="2"/>
                  <a:pt x="11" y="2"/>
                </a:cubicBezTo>
                <a:cubicBezTo>
                  <a:pt x="11" y="2"/>
                  <a:pt x="10" y="1"/>
                  <a:pt x="10" y="1"/>
                </a:cubicBezTo>
                <a:cubicBezTo>
                  <a:pt x="9" y="1"/>
                  <a:pt x="8" y="2"/>
                  <a:pt x="8" y="2"/>
                </a:cubicBezTo>
                <a:cubicBezTo>
                  <a:pt x="6" y="2"/>
                  <a:pt x="4" y="2"/>
                  <a:pt x="2" y="3"/>
                </a:cubicBezTo>
                <a:cubicBezTo>
                  <a:pt x="1" y="5"/>
                  <a:pt x="0" y="8"/>
                  <a:pt x="1" y="10"/>
                </a:cubicBezTo>
                <a:cubicBezTo>
                  <a:pt x="3" y="15"/>
                  <a:pt x="10" y="16"/>
                  <a:pt x="13" y="11"/>
                </a:cubicBezTo>
                <a:cubicBezTo>
                  <a:pt x="13" y="10"/>
                  <a:pt x="14" y="10"/>
                  <a:pt x="14" y="9"/>
                </a:cubicBezTo>
                <a:cubicBezTo>
                  <a:pt x="15" y="8"/>
                  <a:pt x="16" y="7"/>
                  <a:pt x="17" y="7"/>
                </a:cubicBezTo>
                <a:cubicBezTo>
                  <a:pt x="19" y="5"/>
                  <a:pt x="18" y="0"/>
                  <a:pt x="14" y="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6" name="组合 15"/>
          <p:cNvGrpSpPr/>
          <p:nvPr/>
        </p:nvGrpSpPr>
        <p:grpSpPr>
          <a:xfrm>
            <a:off x="8343621" y="4017269"/>
            <a:ext cx="937210" cy="957899"/>
            <a:chOff x="9093200" y="2751138"/>
            <a:chExt cx="1438275" cy="1470025"/>
          </a:xfrm>
        </p:grpSpPr>
        <p:sp>
          <p:nvSpPr>
            <p:cNvPr id="17" name="Freeform 6"/>
            <p:cNvSpPr/>
            <p:nvPr/>
          </p:nvSpPr>
          <p:spPr bwMode="auto">
            <a:xfrm>
              <a:off x="9093200" y="2751138"/>
              <a:ext cx="1438275" cy="1470025"/>
            </a:xfrm>
            <a:custGeom>
              <a:avLst/>
              <a:gdLst>
                <a:gd name="T0" fmla="*/ 182 w 197"/>
                <a:gd name="T1" fmla="*/ 92 h 201"/>
                <a:gd name="T2" fmla="*/ 165 w 197"/>
                <a:gd name="T3" fmla="*/ 4 h 201"/>
                <a:gd name="T4" fmla="*/ 158 w 197"/>
                <a:gd name="T5" fmla="*/ 5 h 201"/>
                <a:gd name="T6" fmla="*/ 172 w 197"/>
                <a:gd name="T7" fmla="*/ 91 h 201"/>
                <a:gd name="T8" fmla="*/ 189 w 197"/>
                <a:gd name="T9" fmla="*/ 179 h 201"/>
                <a:gd name="T10" fmla="*/ 86 w 197"/>
                <a:gd name="T11" fmla="*/ 185 h 201"/>
                <a:gd name="T12" fmla="*/ 2 w 197"/>
                <a:gd name="T13" fmla="*/ 197 h 201"/>
                <a:gd name="T14" fmla="*/ 3 w 197"/>
                <a:gd name="T15" fmla="*/ 200 h 201"/>
                <a:gd name="T16" fmla="*/ 98 w 197"/>
                <a:gd name="T17" fmla="*/ 191 h 201"/>
                <a:gd name="T18" fmla="*/ 193 w 197"/>
                <a:gd name="T19" fmla="*/ 186 h 201"/>
                <a:gd name="T20" fmla="*/ 197 w 197"/>
                <a:gd name="T21" fmla="*/ 182 h 201"/>
                <a:gd name="T22" fmla="*/ 182 w 197"/>
                <a:gd name="T23" fmla="*/ 9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01">
                  <a:moveTo>
                    <a:pt x="182" y="92"/>
                  </a:moveTo>
                  <a:cubicBezTo>
                    <a:pt x="177" y="64"/>
                    <a:pt x="175" y="31"/>
                    <a:pt x="165" y="4"/>
                  </a:cubicBezTo>
                  <a:cubicBezTo>
                    <a:pt x="164" y="0"/>
                    <a:pt x="158" y="0"/>
                    <a:pt x="158" y="5"/>
                  </a:cubicBezTo>
                  <a:cubicBezTo>
                    <a:pt x="158" y="33"/>
                    <a:pt x="167" y="63"/>
                    <a:pt x="172" y="91"/>
                  </a:cubicBezTo>
                  <a:cubicBezTo>
                    <a:pt x="178" y="120"/>
                    <a:pt x="184" y="150"/>
                    <a:pt x="189" y="179"/>
                  </a:cubicBezTo>
                  <a:cubicBezTo>
                    <a:pt x="155" y="181"/>
                    <a:pt x="120" y="183"/>
                    <a:pt x="86" y="185"/>
                  </a:cubicBezTo>
                  <a:cubicBezTo>
                    <a:pt x="59" y="186"/>
                    <a:pt x="26" y="184"/>
                    <a:pt x="2" y="197"/>
                  </a:cubicBezTo>
                  <a:cubicBezTo>
                    <a:pt x="0" y="198"/>
                    <a:pt x="1" y="201"/>
                    <a:pt x="3" y="200"/>
                  </a:cubicBezTo>
                  <a:cubicBezTo>
                    <a:pt x="33" y="191"/>
                    <a:pt x="67" y="193"/>
                    <a:pt x="98" y="191"/>
                  </a:cubicBezTo>
                  <a:cubicBezTo>
                    <a:pt x="130" y="190"/>
                    <a:pt x="162" y="188"/>
                    <a:pt x="193" y="186"/>
                  </a:cubicBezTo>
                  <a:cubicBezTo>
                    <a:pt x="196" y="186"/>
                    <a:pt x="197" y="184"/>
                    <a:pt x="197" y="182"/>
                  </a:cubicBezTo>
                  <a:cubicBezTo>
                    <a:pt x="192" y="152"/>
                    <a:pt x="186" y="122"/>
                    <a:pt x="18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p:nvPr/>
          </p:nvSpPr>
          <p:spPr bwMode="auto">
            <a:xfrm>
              <a:off x="9291638" y="2927350"/>
              <a:ext cx="831850" cy="1096963"/>
            </a:xfrm>
            <a:custGeom>
              <a:avLst/>
              <a:gdLst>
                <a:gd name="T0" fmla="*/ 113 w 114"/>
                <a:gd name="T1" fmla="*/ 5 h 150"/>
                <a:gd name="T2" fmla="*/ 105 w 114"/>
                <a:gd name="T3" fmla="*/ 3 h 150"/>
                <a:gd name="T4" fmla="*/ 90 w 114"/>
                <a:gd name="T5" fmla="*/ 59 h 150"/>
                <a:gd name="T6" fmla="*/ 57 w 114"/>
                <a:gd name="T7" fmla="*/ 39 h 150"/>
                <a:gd name="T8" fmla="*/ 48 w 114"/>
                <a:gd name="T9" fmla="*/ 43 h 150"/>
                <a:gd name="T10" fmla="*/ 45 w 114"/>
                <a:gd name="T11" fmla="*/ 105 h 150"/>
                <a:gd name="T12" fmla="*/ 14 w 114"/>
                <a:gd name="T13" fmla="*/ 93 h 150"/>
                <a:gd name="T14" fmla="*/ 9 w 114"/>
                <a:gd name="T15" fmla="*/ 96 h 150"/>
                <a:gd name="T16" fmla="*/ 0 w 114"/>
                <a:gd name="T17" fmla="*/ 147 h 150"/>
                <a:gd name="T18" fmla="*/ 4 w 114"/>
                <a:gd name="T19" fmla="*/ 148 h 150"/>
                <a:gd name="T20" fmla="*/ 15 w 114"/>
                <a:gd name="T21" fmla="*/ 103 h 150"/>
                <a:gd name="T22" fmla="*/ 47 w 114"/>
                <a:gd name="T23" fmla="*/ 117 h 150"/>
                <a:gd name="T24" fmla="*/ 55 w 114"/>
                <a:gd name="T25" fmla="*/ 113 h 150"/>
                <a:gd name="T26" fmla="*/ 58 w 114"/>
                <a:gd name="T27" fmla="*/ 55 h 150"/>
                <a:gd name="T28" fmla="*/ 93 w 114"/>
                <a:gd name="T29" fmla="*/ 72 h 150"/>
                <a:gd name="T30" fmla="*/ 100 w 114"/>
                <a:gd name="T31" fmla="*/ 68 h 150"/>
                <a:gd name="T32" fmla="*/ 113 w 114"/>
                <a:gd name="T33"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50">
                  <a:moveTo>
                    <a:pt x="113" y="5"/>
                  </a:moveTo>
                  <a:cubicBezTo>
                    <a:pt x="112" y="2"/>
                    <a:pt x="107" y="0"/>
                    <a:pt x="105" y="3"/>
                  </a:cubicBezTo>
                  <a:cubicBezTo>
                    <a:pt x="96" y="19"/>
                    <a:pt x="94" y="40"/>
                    <a:pt x="90" y="59"/>
                  </a:cubicBezTo>
                  <a:cubicBezTo>
                    <a:pt x="77" y="56"/>
                    <a:pt x="67" y="50"/>
                    <a:pt x="57" y="39"/>
                  </a:cubicBezTo>
                  <a:cubicBezTo>
                    <a:pt x="54" y="35"/>
                    <a:pt x="48" y="39"/>
                    <a:pt x="48" y="43"/>
                  </a:cubicBezTo>
                  <a:cubicBezTo>
                    <a:pt x="45" y="64"/>
                    <a:pt x="45" y="85"/>
                    <a:pt x="45" y="105"/>
                  </a:cubicBezTo>
                  <a:cubicBezTo>
                    <a:pt x="34" y="101"/>
                    <a:pt x="24" y="98"/>
                    <a:pt x="14" y="93"/>
                  </a:cubicBezTo>
                  <a:cubicBezTo>
                    <a:pt x="12" y="93"/>
                    <a:pt x="9" y="94"/>
                    <a:pt x="9" y="96"/>
                  </a:cubicBezTo>
                  <a:cubicBezTo>
                    <a:pt x="5" y="113"/>
                    <a:pt x="1" y="130"/>
                    <a:pt x="0" y="147"/>
                  </a:cubicBezTo>
                  <a:cubicBezTo>
                    <a:pt x="0" y="149"/>
                    <a:pt x="3" y="150"/>
                    <a:pt x="4" y="148"/>
                  </a:cubicBezTo>
                  <a:cubicBezTo>
                    <a:pt x="7" y="132"/>
                    <a:pt x="11" y="118"/>
                    <a:pt x="15" y="103"/>
                  </a:cubicBezTo>
                  <a:cubicBezTo>
                    <a:pt x="26" y="107"/>
                    <a:pt x="37" y="112"/>
                    <a:pt x="47" y="117"/>
                  </a:cubicBezTo>
                  <a:cubicBezTo>
                    <a:pt x="51" y="119"/>
                    <a:pt x="55" y="117"/>
                    <a:pt x="55" y="113"/>
                  </a:cubicBezTo>
                  <a:cubicBezTo>
                    <a:pt x="55" y="94"/>
                    <a:pt x="55" y="74"/>
                    <a:pt x="58" y="55"/>
                  </a:cubicBezTo>
                  <a:cubicBezTo>
                    <a:pt x="68" y="64"/>
                    <a:pt x="79" y="69"/>
                    <a:pt x="93" y="72"/>
                  </a:cubicBezTo>
                  <a:cubicBezTo>
                    <a:pt x="96" y="72"/>
                    <a:pt x="99" y="71"/>
                    <a:pt x="100" y="68"/>
                  </a:cubicBezTo>
                  <a:cubicBezTo>
                    <a:pt x="105" y="48"/>
                    <a:pt x="114" y="26"/>
                    <a:pt x="1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8335590" y="2903549"/>
            <a:ext cx="1884943" cy="1153985"/>
            <a:chOff x="7005637" y="3563938"/>
            <a:chExt cx="4965701" cy="3040062"/>
          </a:xfrm>
        </p:grpSpPr>
        <p:sp>
          <p:nvSpPr>
            <p:cNvPr id="20" name="Freeform 20"/>
            <p:cNvSpPr/>
            <p:nvPr/>
          </p:nvSpPr>
          <p:spPr bwMode="auto">
            <a:xfrm>
              <a:off x="7005637" y="3752850"/>
              <a:ext cx="4694238" cy="2851150"/>
            </a:xfrm>
            <a:custGeom>
              <a:avLst/>
              <a:gdLst>
                <a:gd name="T0" fmla="*/ 629 w 643"/>
                <a:gd name="T1" fmla="*/ 286 h 390"/>
                <a:gd name="T2" fmla="*/ 629 w 643"/>
                <a:gd name="T3" fmla="*/ 287 h 390"/>
                <a:gd name="T4" fmla="*/ 588 w 643"/>
                <a:gd name="T5" fmla="*/ 235 h 390"/>
                <a:gd name="T6" fmla="*/ 537 w 643"/>
                <a:gd name="T7" fmla="*/ 184 h 390"/>
                <a:gd name="T8" fmla="*/ 485 w 643"/>
                <a:gd name="T9" fmla="*/ 133 h 390"/>
                <a:gd name="T10" fmla="*/ 454 w 643"/>
                <a:gd name="T11" fmla="*/ 103 h 390"/>
                <a:gd name="T12" fmla="*/ 418 w 643"/>
                <a:gd name="T13" fmla="*/ 76 h 390"/>
                <a:gd name="T14" fmla="*/ 300 w 643"/>
                <a:gd name="T15" fmla="*/ 48 h 390"/>
                <a:gd name="T16" fmla="*/ 63 w 643"/>
                <a:gd name="T17" fmla="*/ 0 h 390"/>
                <a:gd name="T18" fmla="*/ 75 w 643"/>
                <a:gd name="T19" fmla="*/ 12 h 390"/>
                <a:gd name="T20" fmla="*/ 70 w 643"/>
                <a:gd name="T21" fmla="*/ 17 h 390"/>
                <a:gd name="T22" fmla="*/ 70 w 643"/>
                <a:gd name="T23" fmla="*/ 17 h 390"/>
                <a:gd name="T24" fmla="*/ 62 w 643"/>
                <a:gd name="T25" fmla="*/ 28 h 390"/>
                <a:gd name="T26" fmla="*/ 23 w 643"/>
                <a:gd name="T27" fmla="*/ 91 h 390"/>
                <a:gd name="T28" fmla="*/ 0 w 643"/>
                <a:gd name="T29" fmla="*/ 90 h 390"/>
                <a:gd name="T30" fmla="*/ 46 w 643"/>
                <a:gd name="T31" fmla="*/ 144 h 390"/>
                <a:gd name="T32" fmla="*/ 93 w 643"/>
                <a:gd name="T33" fmla="*/ 201 h 390"/>
                <a:gd name="T34" fmla="*/ 201 w 643"/>
                <a:gd name="T35" fmla="*/ 301 h 390"/>
                <a:gd name="T36" fmla="*/ 218 w 643"/>
                <a:gd name="T37" fmla="*/ 302 h 390"/>
                <a:gd name="T38" fmla="*/ 332 w 643"/>
                <a:gd name="T39" fmla="*/ 331 h 390"/>
                <a:gd name="T40" fmla="*/ 474 w 643"/>
                <a:gd name="T41" fmla="*/ 365 h 390"/>
                <a:gd name="T42" fmla="*/ 552 w 643"/>
                <a:gd name="T43" fmla="*/ 385 h 390"/>
                <a:gd name="T44" fmla="*/ 609 w 643"/>
                <a:gd name="T45" fmla="*/ 370 h 390"/>
                <a:gd name="T46" fmla="*/ 614 w 643"/>
                <a:gd name="T47" fmla="*/ 363 h 390"/>
                <a:gd name="T48" fmla="*/ 623 w 643"/>
                <a:gd name="T49" fmla="*/ 346 h 390"/>
                <a:gd name="T50" fmla="*/ 629 w 643"/>
                <a:gd name="T51" fmla="*/ 28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3" h="390">
                  <a:moveTo>
                    <a:pt x="629" y="286"/>
                  </a:moveTo>
                  <a:cubicBezTo>
                    <a:pt x="629" y="286"/>
                    <a:pt x="629" y="286"/>
                    <a:pt x="629" y="287"/>
                  </a:cubicBezTo>
                  <a:cubicBezTo>
                    <a:pt x="613" y="272"/>
                    <a:pt x="603" y="251"/>
                    <a:pt x="588" y="235"/>
                  </a:cubicBezTo>
                  <a:cubicBezTo>
                    <a:pt x="571" y="218"/>
                    <a:pt x="554" y="201"/>
                    <a:pt x="537" y="184"/>
                  </a:cubicBezTo>
                  <a:cubicBezTo>
                    <a:pt x="520" y="167"/>
                    <a:pt x="503" y="150"/>
                    <a:pt x="485" y="133"/>
                  </a:cubicBezTo>
                  <a:cubicBezTo>
                    <a:pt x="475" y="122"/>
                    <a:pt x="463" y="114"/>
                    <a:pt x="454" y="103"/>
                  </a:cubicBezTo>
                  <a:cubicBezTo>
                    <a:pt x="440" y="86"/>
                    <a:pt x="441" y="81"/>
                    <a:pt x="418" y="76"/>
                  </a:cubicBezTo>
                  <a:cubicBezTo>
                    <a:pt x="379" y="66"/>
                    <a:pt x="340" y="57"/>
                    <a:pt x="300" y="48"/>
                  </a:cubicBezTo>
                  <a:cubicBezTo>
                    <a:pt x="222" y="30"/>
                    <a:pt x="142" y="15"/>
                    <a:pt x="63" y="0"/>
                  </a:cubicBezTo>
                  <a:cubicBezTo>
                    <a:pt x="67" y="4"/>
                    <a:pt x="71" y="8"/>
                    <a:pt x="75" y="12"/>
                  </a:cubicBezTo>
                  <a:cubicBezTo>
                    <a:pt x="73" y="13"/>
                    <a:pt x="72" y="15"/>
                    <a:pt x="70" y="17"/>
                  </a:cubicBezTo>
                  <a:cubicBezTo>
                    <a:pt x="70" y="17"/>
                    <a:pt x="70" y="17"/>
                    <a:pt x="70" y="17"/>
                  </a:cubicBezTo>
                  <a:cubicBezTo>
                    <a:pt x="68" y="20"/>
                    <a:pt x="65" y="23"/>
                    <a:pt x="62" y="28"/>
                  </a:cubicBezTo>
                  <a:cubicBezTo>
                    <a:pt x="59" y="33"/>
                    <a:pt x="31" y="77"/>
                    <a:pt x="23" y="91"/>
                  </a:cubicBezTo>
                  <a:cubicBezTo>
                    <a:pt x="15" y="91"/>
                    <a:pt x="7" y="90"/>
                    <a:pt x="0" y="90"/>
                  </a:cubicBezTo>
                  <a:cubicBezTo>
                    <a:pt x="12" y="110"/>
                    <a:pt x="31" y="126"/>
                    <a:pt x="46" y="144"/>
                  </a:cubicBezTo>
                  <a:cubicBezTo>
                    <a:pt x="62" y="163"/>
                    <a:pt x="77" y="182"/>
                    <a:pt x="93" y="201"/>
                  </a:cubicBezTo>
                  <a:cubicBezTo>
                    <a:pt x="125" y="238"/>
                    <a:pt x="159" y="274"/>
                    <a:pt x="201" y="301"/>
                  </a:cubicBezTo>
                  <a:cubicBezTo>
                    <a:pt x="206" y="301"/>
                    <a:pt x="212" y="301"/>
                    <a:pt x="218" y="302"/>
                  </a:cubicBezTo>
                  <a:cubicBezTo>
                    <a:pt x="256" y="308"/>
                    <a:pt x="293" y="322"/>
                    <a:pt x="332" y="331"/>
                  </a:cubicBezTo>
                  <a:cubicBezTo>
                    <a:pt x="379" y="342"/>
                    <a:pt x="427" y="352"/>
                    <a:pt x="474" y="365"/>
                  </a:cubicBezTo>
                  <a:cubicBezTo>
                    <a:pt x="500" y="372"/>
                    <a:pt x="526" y="379"/>
                    <a:pt x="552" y="385"/>
                  </a:cubicBezTo>
                  <a:cubicBezTo>
                    <a:pt x="576" y="390"/>
                    <a:pt x="594" y="389"/>
                    <a:pt x="609" y="370"/>
                  </a:cubicBezTo>
                  <a:cubicBezTo>
                    <a:pt x="611" y="368"/>
                    <a:pt x="613" y="365"/>
                    <a:pt x="614" y="363"/>
                  </a:cubicBezTo>
                  <a:cubicBezTo>
                    <a:pt x="617" y="358"/>
                    <a:pt x="620" y="352"/>
                    <a:pt x="623" y="346"/>
                  </a:cubicBezTo>
                  <a:cubicBezTo>
                    <a:pt x="631" y="328"/>
                    <a:pt x="643" y="304"/>
                    <a:pt x="629" y="286"/>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267575" y="4322763"/>
              <a:ext cx="4148138" cy="2106613"/>
            </a:xfrm>
            <a:custGeom>
              <a:avLst/>
              <a:gdLst>
                <a:gd name="T0" fmla="*/ 556 w 568"/>
                <a:gd name="T1" fmla="*/ 277 h 288"/>
                <a:gd name="T2" fmla="*/ 566 w 568"/>
                <a:gd name="T3" fmla="*/ 285 h 288"/>
                <a:gd name="T4" fmla="*/ 201 w 568"/>
                <a:gd name="T5" fmla="*/ 211 h 288"/>
                <a:gd name="T6" fmla="*/ 93 w 568"/>
                <a:gd name="T7" fmla="*/ 111 h 288"/>
                <a:gd name="T8" fmla="*/ 46 w 568"/>
                <a:gd name="T9" fmla="*/ 54 h 288"/>
                <a:gd name="T10" fmla="*/ 0 w 568"/>
                <a:gd name="T11" fmla="*/ 0 h 288"/>
                <a:gd name="T12" fmla="*/ 231 w 568"/>
                <a:gd name="T13" fmla="*/ 44 h 288"/>
                <a:gd name="T14" fmla="*/ 349 w 568"/>
                <a:gd name="T15" fmla="*/ 72 h 288"/>
                <a:gd name="T16" fmla="*/ 385 w 568"/>
                <a:gd name="T17" fmla="*/ 98 h 288"/>
                <a:gd name="T18" fmla="*/ 416 w 568"/>
                <a:gd name="T19" fmla="*/ 129 h 288"/>
                <a:gd name="T20" fmla="*/ 468 w 568"/>
                <a:gd name="T21" fmla="*/ 180 h 288"/>
                <a:gd name="T22" fmla="*/ 568 w 568"/>
                <a:gd name="T23" fmla="*/ 288 h 288"/>
                <a:gd name="T24" fmla="*/ 545 w 568"/>
                <a:gd name="T25" fmla="*/ 27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288">
                  <a:moveTo>
                    <a:pt x="556" y="277"/>
                  </a:moveTo>
                  <a:cubicBezTo>
                    <a:pt x="559" y="280"/>
                    <a:pt x="563" y="282"/>
                    <a:pt x="566" y="285"/>
                  </a:cubicBezTo>
                  <a:cubicBezTo>
                    <a:pt x="448" y="246"/>
                    <a:pt x="326" y="218"/>
                    <a:pt x="201" y="211"/>
                  </a:cubicBezTo>
                  <a:cubicBezTo>
                    <a:pt x="159" y="184"/>
                    <a:pt x="125" y="148"/>
                    <a:pt x="93" y="111"/>
                  </a:cubicBezTo>
                  <a:cubicBezTo>
                    <a:pt x="77" y="92"/>
                    <a:pt x="62" y="73"/>
                    <a:pt x="46" y="54"/>
                  </a:cubicBezTo>
                  <a:cubicBezTo>
                    <a:pt x="31" y="36"/>
                    <a:pt x="12" y="20"/>
                    <a:pt x="0" y="0"/>
                  </a:cubicBezTo>
                  <a:cubicBezTo>
                    <a:pt x="76" y="3"/>
                    <a:pt x="157" y="27"/>
                    <a:pt x="231" y="44"/>
                  </a:cubicBezTo>
                  <a:cubicBezTo>
                    <a:pt x="271" y="52"/>
                    <a:pt x="310" y="62"/>
                    <a:pt x="349" y="72"/>
                  </a:cubicBezTo>
                  <a:cubicBezTo>
                    <a:pt x="372" y="77"/>
                    <a:pt x="371" y="82"/>
                    <a:pt x="385" y="98"/>
                  </a:cubicBezTo>
                  <a:cubicBezTo>
                    <a:pt x="394" y="110"/>
                    <a:pt x="406" y="118"/>
                    <a:pt x="416" y="129"/>
                  </a:cubicBezTo>
                  <a:cubicBezTo>
                    <a:pt x="434" y="146"/>
                    <a:pt x="451" y="163"/>
                    <a:pt x="468" y="180"/>
                  </a:cubicBezTo>
                  <a:cubicBezTo>
                    <a:pt x="502" y="214"/>
                    <a:pt x="538" y="249"/>
                    <a:pt x="568" y="288"/>
                  </a:cubicBezTo>
                  <a:cubicBezTo>
                    <a:pt x="563" y="281"/>
                    <a:pt x="554" y="277"/>
                    <a:pt x="545" y="278"/>
                  </a:cubicBezTo>
                </a:path>
              </a:pathLst>
            </a:custGeom>
            <a:solidFill>
              <a:srgbClr val="32A0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407275" y="3606800"/>
              <a:ext cx="1803400" cy="2200275"/>
            </a:xfrm>
            <a:custGeom>
              <a:avLst/>
              <a:gdLst>
                <a:gd name="T0" fmla="*/ 193 w 247"/>
                <a:gd name="T1" fmla="*/ 301 h 301"/>
                <a:gd name="T2" fmla="*/ 107 w 247"/>
                <a:gd name="T3" fmla="*/ 229 h 301"/>
                <a:gd name="T4" fmla="*/ 1 w 247"/>
                <a:gd name="T5" fmla="*/ 105 h 301"/>
                <a:gd name="T6" fmla="*/ 43 w 247"/>
                <a:gd name="T7" fmla="*/ 36 h 301"/>
                <a:gd name="T8" fmla="*/ 110 w 247"/>
                <a:gd name="T9" fmla="*/ 43 h 301"/>
                <a:gd name="T10" fmla="*/ 174 w 247"/>
                <a:gd name="T11" fmla="*/ 97 h 301"/>
                <a:gd name="T12" fmla="*/ 247 w 247"/>
                <a:gd name="T13" fmla="*/ 198 h 301"/>
                <a:gd name="T14" fmla="*/ 231 w 247"/>
                <a:gd name="T15" fmla="*/ 192 h 301"/>
                <a:gd name="T16" fmla="*/ 227 w 247"/>
                <a:gd name="T17" fmla="*/ 255 h 301"/>
                <a:gd name="T18" fmla="*/ 193 w 247"/>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301">
                  <a:moveTo>
                    <a:pt x="193" y="301"/>
                  </a:moveTo>
                  <a:cubicBezTo>
                    <a:pt x="159" y="294"/>
                    <a:pt x="130" y="256"/>
                    <a:pt x="107" y="229"/>
                  </a:cubicBezTo>
                  <a:cubicBezTo>
                    <a:pt x="72" y="187"/>
                    <a:pt x="37" y="146"/>
                    <a:pt x="1" y="105"/>
                  </a:cubicBezTo>
                  <a:cubicBezTo>
                    <a:pt x="0" y="103"/>
                    <a:pt x="40" y="42"/>
                    <a:pt x="43" y="36"/>
                  </a:cubicBezTo>
                  <a:cubicBezTo>
                    <a:pt x="66" y="0"/>
                    <a:pt x="85" y="27"/>
                    <a:pt x="110" y="43"/>
                  </a:cubicBezTo>
                  <a:cubicBezTo>
                    <a:pt x="134" y="58"/>
                    <a:pt x="155" y="76"/>
                    <a:pt x="174" y="97"/>
                  </a:cubicBezTo>
                  <a:cubicBezTo>
                    <a:pt x="202" y="128"/>
                    <a:pt x="225" y="163"/>
                    <a:pt x="247" y="198"/>
                  </a:cubicBezTo>
                  <a:cubicBezTo>
                    <a:pt x="242" y="196"/>
                    <a:pt x="237" y="195"/>
                    <a:pt x="231" y="192"/>
                  </a:cubicBezTo>
                  <a:cubicBezTo>
                    <a:pt x="245" y="212"/>
                    <a:pt x="237" y="235"/>
                    <a:pt x="227" y="255"/>
                  </a:cubicBezTo>
                  <a:cubicBezTo>
                    <a:pt x="219" y="271"/>
                    <a:pt x="207" y="288"/>
                    <a:pt x="193" y="301"/>
                  </a:cubicBezTo>
                  <a:close/>
                </a:path>
              </a:pathLst>
            </a:custGeom>
            <a:solidFill>
              <a:srgbClr val="FFE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742238" y="3563938"/>
              <a:ext cx="1512888" cy="1760538"/>
            </a:xfrm>
            <a:custGeom>
              <a:avLst/>
              <a:gdLst>
                <a:gd name="T0" fmla="*/ 197 w 207"/>
                <a:gd name="T1" fmla="*/ 241 h 241"/>
                <a:gd name="T2" fmla="*/ 197 w 207"/>
                <a:gd name="T3" fmla="*/ 196 h 241"/>
                <a:gd name="T4" fmla="*/ 163 w 207"/>
                <a:gd name="T5" fmla="*/ 162 h 241"/>
                <a:gd name="T6" fmla="*/ 86 w 207"/>
                <a:gd name="T7" fmla="*/ 90 h 241"/>
                <a:gd name="T8" fmla="*/ 5 w 207"/>
                <a:gd name="T9" fmla="*/ 31 h 241"/>
                <a:gd name="T10" fmla="*/ 20 w 207"/>
                <a:gd name="T11" fmla="*/ 58 h 241"/>
                <a:gd name="T12" fmla="*/ 78 w 207"/>
                <a:gd name="T13" fmla="*/ 120 h 241"/>
                <a:gd name="T14" fmla="*/ 197 w 207"/>
                <a:gd name="T15" fmla="*/ 241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41">
                  <a:moveTo>
                    <a:pt x="197" y="241"/>
                  </a:moveTo>
                  <a:cubicBezTo>
                    <a:pt x="207" y="229"/>
                    <a:pt x="205" y="210"/>
                    <a:pt x="197" y="196"/>
                  </a:cubicBezTo>
                  <a:cubicBezTo>
                    <a:pt x="189" y="182"/>
                    <a:pt x="176" y="172"/>
                    <a:pt x="163" y="162"/>
                  </a:cubicBezTo>
                  <a:cubicBezTo>
                    <a:pt x="136" y="139"/>
                    <a:pt x="111" y="115"/>
                    <a:pt x="86" y="90"/>
                  </a:cubicBezTo>
                  <a:cubicBezTo>
                    <a:pt x="76" y="80"/>
                    <a:pt x="20" y="0"/>
                    <a:pt x="5" y="31"/>
                  </a:cubicBezTo>
                  <a:cubicBezTo>
                    <a:pt x="0" y="42"/>
                    <a:pt x="13" y="50"/>
                    <a:pt x="20" y="58"/>
                  </a:cubicBezTo>
                  <a:cubicBezTo>
                    <a:pt x="39" y="79"/>
                    <a:pt x="58" y="100"/>
                    <a:pt x="78" y="120"/>
                  </a:cubicBezTo>
                  <a:cubicBezTo>
                    <a:pt x="117" y="161"/>
                    <a:pt x="156" y="202"/>
                    <a:pt x="197" y="241"/>
                  </a:cubicBezTo>
                  <a:close/>
                </a:path>
              </a:pathLst>
            </a:custGeom>
            <a:solidFill>
              <a:srgbClr val="ECD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8816975" y="5010150"/>
              <a:ext cx="561975" cy="819150"/>
            </a:xfrm>
            <a:custGeom>
              <a:avLst/>
              <a:gdLst>
                <a:gd name="T0" fmla="*/ 49 w 77"/>
                <a:gd name="T1" fmla="*/ 96 h 112"/>
                <a:gd name="T2" fmla="*/ 0 w 77"/>
                <a:gd name="T3" fmla="*/ 109 h 112"/>
                <a:gd name="T4" fmla="*/ 34 w 77"/>
                <a:gd name="T5" fmla="*/ 63 h 112"/>
                <a:gd name="T6" fmla="*/ 38 w 77"/>
                <a:gd name="T7" fmla="*/ 0 h 112"/>
                <a:gd name="T8" fmla="*/ 54 w 77"/>
                <a:gd name="T9" fmla="*/ 6 h 112"/>
                <a:gd name="T10" fmla="*/ 62 w 77"/>
                <a:gd name="T11" fmla="*/ 19 h 112"/>
                <a:gd name="T12" fmla="*/ 76 w 77"/>
                <a:gd name="T13" fmla="*/ 57 h 112"/>
                <a:gd name="T14" fmla="*/ 49 w 77"/>
                <a:gd name="T15" fmla="*/ 9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2">
                  <a:moveTo>
                    <a:pt x="49" y="96"/>
                  </a:moveTo>
                  <a:cubicBezTo>
                    <a:pt x="32" y="109"/>
                    <a:pt x="15" y="112"/>
                    <a:pt x="0" y="109"/>
                  </a:cubicBezTo>
                  <a:cubicBezTo>
                    <a:pt x="14" y="96"/>
                    <a:pt x="26" y="79"/>
                    <a:pt x="34" y="63"/>
                  </a:cubicBezTo>
                  <a:cubicBezTo>
                    <a:pt x="44" y="43"/>
                    <a:pt x="52" y="20"/>
                    <a:pt x="38" y="0"/>
                  </a:cubicBezTo>
                  <a:cubicBezTo>
                    <a:pt x="44" y="3"/>
                    <a:pt x="49" y="4"/>
                    <a:pt x="54" y="6"/>
                  </a:cubicBezTo>
                  <a:cubicBezTo>
                    <a:pt x="57" y="10"/>
                    <a:pt x="60" y="15"/>
                    <a:pt x="62" y="19"/>
                  </a:cubicBezTo>
                  <a:cubicBezTo>
                    <a:pt x="70" y="31"/>
                    <a:pt x="77" y="44"/>
                    <a:pt x="76" y="57"/>
                  </a:cubicBezTo>
                  <a:cubicBezTo>
                    <a:pt x="75" y="74"/>
                    <a:pt x="62" y="86"/>
                    <a:pt x="49" y="96"/>
                  </a:cubicBezTo>
                  <a:close/>
                </a:path>
              </a:pathLst>
            </a:custGeom>
            <a:solidFill>
              <a:srgbClr val="FFE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727950" y="3665538"/>
              <a:ext cx="4133850" cy="2098675"/>
            </a:xfrm>
            <a:custGeom>
              <a:avLst/>
              <a:gdLst>
                <a:gd name="T0" fmla="*/ 474 w 566"/>
                <a:gd name="T1" fmla="*/ 184 h 287"/>
                <a:gd name="T2" fmla="*/ 525 w 566"/>
                <a:gd name="T3" fmla="*/ 235 h 287"/>
                <a:gd name="T4" fmla="*/ 566 w 566"/>
                <a:gd name="T5" fmla="*/ 287 h 287"/>
                <a:gd name="T6" fmla="*/ 378 w 566"/>
                <a:gd name="T7" fmla="*/ 232 h 287"/>
                <a:gd name="T8" fmla="*/ 280 w 566"/>
                <a:gd name="T9" fmla="*/ 208 h 287"/>
                <a:gd name="T10" fmla="*/ 233 w 566"/>
                <a:gd name="T11" fmla="*/ 197 h 287"/>
                <a:gd name="T12" fmla="*/ 188 w 566"/>
                <a:gd name="T13" fmla="*/ 188 h 287"/>
                <a:gd name="T14" fmla="*/ 0 w 566"/>
                <a:gd name="T15" fmla="*/ 0 h 287"/>
                <a:gd name="T16" fmla="*/ 237 w 566"/>
                <a:gd name="T17" fmla="*/ 48 h 287"/>
                <a:gd name="T18" fmla="*/ 355 w 566"/>
                <a:gd name="T19" fmla="*/ 76 h 287"/>
                <a:gd name="T20" fmla="*/ 391 w 566"/>
                <a:gd name="T21" fmla="*/ 103 h 287"/>
                <a:gd name="T22" fmla="*/ 422 w 566"/>
                <a:gd name="T23" fmla="*/ 133 h 287"/>
                <a:gd name="T24" fmla="*/ 474 w 566"/>
                <a:gd name="T25" fmla="*/ 1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287">
                  <a:moveTo>
                    <a:pt x="474" y="184"/>
                  </a:moveTo>
                  <a:cubicBezTo>
                    <a:pt x="491" y="201"/>
                    <a:pt x="508" y="218"/>
                    <a:pt x="525" y="235"/>
                  </a:cubicBezTo>
                  <a:cubicBezTo>
                    <a:pt x="540" y="251"/>
                    <a:pt x="550" y="272"/>
                    <a:pt x="566" y="287"/>
                  </a:cubicBezTo>
                  <a:cubicBezTo>
                    <a:pt x="503" y="270"/>
                    <a:pt x="441" y="248"/>
                    <a:pt x="378" y="232"/>
                  </a:cubicBezTo>
                  <a:cubicBezTo>
                    <a:pt x="346" y="223"/>
                    <a:pt x="313" y="215"/>
                    <a:pt x="280" y="208"/>
                  </a:cubicBezTo>
                  <a:cubicBezTo>
                    <a:pt x="264" y="204"/>
                    <a:pt x="249" y="201"/>
                    <a:pt x="233" y="197"/>
                  </a:cubicBezTo>
                  <a:cubicBezTo>
                    <a:pt x="223" y="195"/>
                    <a:pt x="194" y="195"/>
                    <a:pt x="188" y="188"/>
                  </a:cubicBezTo>
                  <a:cubicBezTo>
                    <a:pt x="125" y="125"/>
                    <a:pt x="63" y="63"/>
                    <a:pt x="0" y="0"/>
                  </a:cubicBezTo>
                  <a:cubicBezTo>
                    <a:pt x="79" y="15"/>
                    <a:pt x="159" y="30"/>
                    <a:pt x="237" y="48"/>
                  </a:cubicBezTo>
                  <a:cubicBezTo>
                    <a:pt x="277" y="57"/>
                    <a:pt x="316" y="66"/>
                    <a:pt x="355" y="76"/>
                  </a:cubicBezTo>
                  <a:cubicBezTo>
                    <a:pt x="378" y="81"/>
                    <a:pt x="377" y="86"/>
                    <a:pt x="391" y="103"/>
                  </a:cubicBezTo>
                  <a:cubicBezTo>
                    <a:pt x="400" y="114"/>
                    <a:pt x="412" y="122"/>
                    <a:pt x="422" y="133"/>
                  </a:cubicBezTo>
                  <a:cubicBezTo>
                    <a:pt x="440" y="150"/>
                    <a:pt x="457" y="167"/>
                    <a:pt x="474" y="184"/>
                  </a:cubicBezTo>
                  <a:close/>
                </a:path>
              </a:pathLst>
            </a:custGeom>
            <a:solidFill>
              <a:srgbClr val="32C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8750300" y="5010150"/>
              <a:ext cx="3221038" cy="1506538"/>
            </a:xfrm>
            <a:custGeom>
              <a:avLst/>
              <a:gdLst>
                <a:gd name="T0" fmla="*/ 411 w 441"/>
                <a:gd name="T1" fmla="*/ 179 h 206"/>
                <a:gd name="T2" fmla="*/ 406 w 441"/>
                <a:gd name="T3" fmla="*/ 186 h 206"/>
                <a:gd name="T4" fmla="*/ 349 w 441"/>
                <a:gd name="T5" fmla="*/ 201 h 206"/>
                <a:gd name="T6" fmla="*/ 271 w 441"/>
                <a:gd name="T7" fmla="*/ 181 h 206"/>
                <a:gd name="T8" fmla="*/ 129 w 441"/>
                <a:gd name="T9" fmla="*/ 147 h 206"/>
                <a:gd name="T10" fmla="*/ 1 w 441"/>
                <a:gd name="T11" fmla="*/ 116 h 206"/>
                <a:gd name="T12" fmla="*/ 0 w 441"/>
                <a:gd name="T13" fmla="*/ 116 h 206"/>
                <a:gd name="T14" fmla="*/ 1 w 441"/>
                <a:gd name="T15" fmla="*/ 116 h 206"/>
                <a:gd name="T16" fmla="*/ 9 w 441"/>
                <a:gd name="T17" fmla="*/ 109 h 206"/>
                <a:gd name="T18" fmla="*/ 21 w 441"/>
                <a:gd name="T19" fmla="*/ 97 h 206"/>
                <a:gd name="T20" fmla="*/ 43 w 441"/>
                <a:gd name="T21" fmla="*/ 63 h 206"/>
                <a:gd name="T22" fmla="*/ 47 w 441"/>
                <a:gd name="T23" fmla="*/ 0 h 206"/>
                <a:gd name="T24" fmla="*/ 63 w 441"/>
                <a:gd name="T25" fmla="*/ 6 h 206"/>
                <a:gd name="T26" fmla="*/ 147 w 441"/>
                <a:gd name="T27" fmla="*/ 22 h 206"/>
                <a:gd name="T28" fmla="*/ 265 w 441"/>
                <a:gd name="T29" fmla="*/ 50 h 206"/>
                <a:gd name="T30" fmla="*/ 375 w 441"/>
                <a:gd name="T31" fmla="*/ 81 h 206"/>
                <a:gd name="T32" fmla="*/ 425 w 441"/>
                <a:gd name="T33" fmla="*/ 101 h 206"/>
                <a:gd name="T34" fmla="*/ 420 w 441"/>
                <a:gd name="T35" fmla="*/ 162 h 206"/>
                <a:gd name="T36" fmla="*/ 411 w 441"/>
                <a:gd name="T37" fmla="*/ 17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 h="206">
                  <a:moveTo>
                    <a:pt x="411" y="179"/>
                  </a:moveTo>
                  <a:cubicBezTo>
                    <a:pt x="410" y="181"/>
                    <a:pt x="408" y="184"/>
                    <a:pt x="406" y="186"/>
                  </a:cubicBezTo>
                  <a:cubicBezTo>
                    <a:pt x="391" y="205"/>
                    <a:pt x="373" y="206"/>
                    <a:pt x="349" y="201"/>
                  </a:cubicBezTo>
                  <a:cubicBezTo>
                    <a:pt x="323" y="195"/>
                    <a:pt x="297" y="188"/>
                    <a:pt x="271" y="181"/>
                  </a:cubicBezTo>
                  <a:cubicBezTo>
                    <a:pt x="224" y="168"/>
                    <a:pt x="176" y="158"/>
                    <a:pt x="129" y="147"/>
                  </a:cubicBezTo>
                  <a:cubicBezTo>
                    <a:pt x="86" y="137"/>
                    <a:pt x="45" y="120"/>
                    <a:pt x="1" y="116"/>
                  </a:cubicBezTo>
                  <a:cubicBezTo>
                    <a:pt x="1" y="116"/>
                    <a:pt x="0" y="116"/>
                    <a:pt x="0" y="116"/>
                  </a:cubicBezTo>
                  <a:cubicBezTo>
                    <a:pt x="0" y="116"/>
                    <a:pt x="1" y="116"/>
                    <a:pt x="1" y="116"/>
                  </a:cubicBezTo>
                  <a:cubicBezTo>
                    <a:pt x="4" y="114"/>
                    <a:pt x="6" y="111"/>
                    <a:pt x="9" y="109"/>
                  </a:cubicBezTo>
                  <a:cubicBezTo>
                    <a:pt x="13" y="105"/>
                    <a:pt x="17" y="101"/>
                    <a:pt x="21" y="97"/>
                  </a:cubicBezTo>
                  <a:cubicBezTo>
                    <a:pt x="30" y="86"/>
                    <a:pt x="37" y="75"/>
                    <a:pt x="43" y="63"/>
                  </a:cubicBezTo>
                  <a:cubicBezTo>
                    <a:pt x="53" y="43"/>
                    <a:pt x="61" y="20"/>
                    <a:pt x="47" y="0"/>
                  </a:cubicBezTo>
                  <a:cubicBezTo>
                    <a:pt x="53" y="3"/>
                    <a:pt x="58" y="4"/>
                    <a:pt x="63" y="6"/>
                  </a:cubicBezTo>
                  <a:cubicBezTo>
                    <a:pt x="90" y="14"/>
                    <a:pt x="120" y="16"/>
                    <a:pt x="147" y="22"/>
                  </a:cubicBezTo>
                  <a:cubicBezTo>
                    <a:pt x="187" y="30"/>
                    <a:pt x="226" y="40"/>
                    <a:pt x="265" y="50"/>
                  </a:cubicBezTo>
                  <a:cubicBezTo>
                    <a:pt x="302" y="60"/>
                    <a:pt x="338" y="70"/>
                    <a:pt x="375" y="81"/>
                  </a:cubicBezTo>
                  <a:cubicBezTo>
                    <a:pt x="390" y="86"/>
                    <a:pt x="413" y="88"/>
                    <a:pt x="425" y="101"/>
                  </a:cubicBezTo>
                  <a:cubicBezTo>
                    <a:pt x="441" y="119"/>
                    <a:pt x="428" y="143"/>
                    <a:pt x="420" y="162"/>
                  </a:cubicBezTo>
                  <a:cubicBezTo>
                    <a:pt x="417" y="168"/>
                    <a:pt x="414" y="174"/>
                    <a:pt x="411" y="179"/>
                  </a:cubicBezTo>
                  <a:close/>
                </a:path>
              </a:pathLst>
            </a:custGeom>
            <a:solidFill>
              <a:srgbClr val="32A0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8758238" y="5638800"/>
              <a:ext cx="2957513" cy="877888"/>
            </a:xfrm>
            <a:custGeom>
              <a:avLst/>
              <a:gdLst>
                <a:gd name="T0" fmla="*/ 405 w 405"/>
                <a:gd name="T1" fmla="*/ 100 h 120"/>
                <a:gd name="T2" fmla="*/ 348 w 405"/>
                <a:gd name="T3" fmla="*/ 115 h 120"/>
                <a:gd name="T4" fmla="*/ 270 w 405"/>
                <a:gd name="T5" fmla="*/ 95 h 120"/>
                <a:gd name="T6" fmla="*/ 128 w 405"/>
                <a:gd name="T7" fmla="*/ 61 h 120"/>
                <a:gd name="T8" fmla="*/ 0 w 405"/>
                <a:gd name="T9" fmla="*/ 30 h 120"/>
                <a:gd name="T10" fmla="*/ 0 w 405"/>
                <a:gd name="T11" fmla="*/ 30 h 120"/>
                <a:gd name="T12" fmla="*/ 20 w 405"/>
                <a:gd name="T13" fmla="*/ 11 h 120"/>
                <a:gd name="T14" fmla="*/ 42 w 405"/>
                <a:gd name="T15" fmla="*/ 1 h 120"/>
                <a:gd name="T16" fmla="*/ 64 w 405"/>
                <a:gd name="T17" fmla="*/ 5 h 120"/>
                <a:gd name="T18" fmla="*/ 405 w 405"/>
                <a:gd name="T19" fmla="*/ 10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120">
                  <a:moveTo>
                    <a:pt x="405" y="100"/>
                  </a:moveTo>
                  <a:cubicBezTo>
                    <a:pt x="390" y="119"/>
                    <a:pt x="372" y="120"/>
                    <a:pt x="348" y="115"/>
                  </a:cubicBezTo>
                  <a:cubicBezTo>
                    <a:pt x="322" y="109"/>
                    <a:pt x="296" y="102"/>
                    <a:pt x="270" y="95"/>
                  </a:cubicBezTo>
                  <a:cubicBezTo>
                    <a:pt x="223" y="82"/>
                    <a:pt x="175" y="72"/>
                    <a:pt x="128" y="61"/>
                  </a:cubicBezTo>
                  <a:cubicBezTo>
                    <a:pt x="85" y="51"/>
                    <a:pt x="44" y="34"/>
                    <a:pt x="0" y="30"/>
                  </a:cubicBezTo>
                  <a:cubicBezTo>
                    <a:pt x="0" y="30"/>
                    <a:pt x="0" y="30"/>
                    <a:pt x="0" y="30"/>
                  </a:cubicBezTo>
                  <a:cubicBezTo>
                    <a:pt x="1" y="24"/>
                    <a:pt x="10" y="17"/>
                    <a:pt x="20" y="11"/>
                  </a:cubicBezTo>
                  <a:cubicBezTo>
                    <a:pt x="28" y="5"/>
                    <a:pt x="37" y="1"/>
                    <a:pt x="42" y="1"/>
                  </a:cubicBezTo>
                  <a:cubicBezTo>
                    <a:pt x="50" y="0"/>
                    <a:pt x="57" y="3"/>
                    <a:pt x="64" y="5"/>
                  </a:cubicBezTo>
                  <a:cubicBezTo>
                    <a:pt x="178" y="36"/>
                    <a:pt x="292" y="68"/>
                    <a:pt x="405" y="100"/>
                  </a:cubicBezTo>
                  <a:close/>
                </a:path>
              </a:pathLst>
            </a:custGeom>
            <a:solidFill>
              <a:srgbClr val="D5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466013" y="4279900"/>
              <a:ext cx="1219200" cy="1403350"/>
            </a:xfrm>
            <a:custGeom>
              <a:avLst/>
              <a:gdLst>
                <a:gd name="T0" fmla="*/ 167 w 167"/>
                <a:gd name="T1" fmla="*/ 189 h 192"/>
                <a:gd name="T2" fmla="*/ 89 w 167"/>
                <a:gd name="T3" fmla="*/ 94 h 192"/>
                <a:gd name="T4" fmla="*/ 2 w 167"/>
                <a:gd name="T5" fmla="*/ 1 h 192"/>
                <a:gd name="T6" fmla="*/ 1 w 167"/>
                <a:gd name="T7" fmla="*/ 3 h 192"/>
                <a:gd name="T8" fmla="*/ 84 w 167"/>
                <a:gd name="T9" fmla="*/ 96 h 192"/>
                <a:gd name="T10" fmla="*/ 165 w 167"/>
                <a:gd name="T11" fmla="*/ 191 h 192"/>
                <a:gd name="T12" fmla="*/ 167 w 167"/>
                <a:gd name="T13" fmla="*/ 189 h 192"/>
              </a:gdLst>
              <a:ahLst/>
              <a:cxnLst>
                <a:cxn ang="0">
                  <a:pos x="T0" y="T1"/>
                </a:cxn>
                <a:cxn ang="0">
                  <a:pos x="T2" y="T3"/>
                </a:cxn>
                <a:cxn ang="0">
                  <a:pos x="T4" y="T5"/>
                </a:cxn>
                <a:cxn ang="0">
                  <a:pos x="T6" y="T7"/>
                </a:cxn>
                <a:cxn ang="0">
                  <a:pos x="T8" y="T9"/>
                </a:cxn>
                <a:cxn ang="0">
                  <a:pos x="T10" y="T11"/>
                </a:cxn>
                <a:cxn ang="0">
                  <a:pos x="T12" y="T13"/>
                </a:cxn>
              </a:cxnLst>
              <a:rect l="0" t="0" r="r" b="b"/>
              <a:pathLst>
                <a:path w="167" h="192">
                  <a:moveTo>
                    <a:pt x="167" y="189"/>
                  </a:moveTo>
                  <a:cubicBezTo>
                    <a:pt x="145" y="155"/>
                    <a:pt x="116" y="124"/>
                    <a:pt x="89" y="94"/>
                  </a:cubicBezTo>
                  <a:cubicBezTo>
                    <a:pt x="61" y="62"/>
                    <a:pt x="33" y="29"/>
                    <a:pt x="2" y="1"/>
                  </a:cubicBezTo>
                  <a:cubicBezTo>
                    <a:pt x="1" y="0"/>
                    <a:pt x="0" y="2"/>
                    <a:pt x="1" y="3"/>
                  </a:cubicBezTo>
                  <a:cubicBezTo>
                    <a:pt x="27" y="35"/>
                    <a:pt x="57" y="64"/>
                    <a:pt x="84" y="96"/>
                  </a:cubicBezTo>
                  <a:cubicBezTo>
                    <a:pt x="112" y="127"/>
                    <a:pt x="136" y="161"/>
                    <a:pt x="165" y="191"/>
                  </a:cubicBezTo>
                  <a:cubicBezTo>
                    <a:pt x="166" y="192"/>
                    <a:pt x="167" y="190"/>
                    <a:pt x="167" y="189"/>
                  </a:cubicBezTo>
                  <a:close/>
                </a:path>
              </a:pathLst>
            </a:custGeom>
            <a:solidFill>
              <a:srgbClr val="ECD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567613" y="4192588"/>
              <a:ext cx="1131888" cy="1204913"/>
            </a:xfrm>
            <a:custGeom>
              <a:avLst/>
              <a:gdLst>
                <a:gd name="T0" fmla="*/ 155 w 155"/>
                <a:gd name="T1" fmla="*/ 163 h 165"/>
                <a:gd name="T2" fmla="*/ 78 w 155"/>
                <a:gd name="T3" fmla="*/ 84 h 165"/>
                <a:gd name="T4" fmla="*/ 4 w 155"/>
                <a:gd name="T5" fmla="*/ 1 h 165"/>
                <a:gd name="T6" fmla="*/ 1 w 155"/>
                <a:gd name="T7" fmla="*/ 3 h 165"/>
                <a:gd name="T8" fmla="*/ 74 w 155"/>
                <a:gd name="T9" fmla="*/ 85 h 165"/>
                <a:gd name="T10" fmla="*/ 153 w 155"/>
                <a:gd name="T11" fmla="*/ 164 h 165"/>
                <a:gd name="T12" fmla="*/ 155 w 155"/>
                <a:gd name="T13" fmla="*/ 163 h 165"/>
              </a:gdLst>
              <a:ahLst/>
              <a:cxnLst>
                <a:cxn ang="0">
                  <a:pos x="T0" y="T1"/>
                </a:cxn>
                <a:cxn ang="0">
                  <a:pos x="T2" y="T3"/>
                </a:cxn>
                <a:cxn ang="0">
                  <a:pos x="T4" y="T5"/>
                </a:cxn>
                <a:cxn ang="0">
                  <a:pos x="T6" y="T7"/>
                </a:cxn>
                <a:cxn ang="0">
                  <a:pos x="T8" y="T9"/>
                </a:cxn>
                <a:cxn ang="0">
                  <a:pos x="T10" y="T11"/>
                </a:cxn>
                <a:cxn ang="0">
                  <a:pos x="T12" y="T13"/>
                </a:cxn>
              </a:cxnLst>
              <a:rect l="0" t="0" r="r" b="b"/>
              <a:pathLst>
                <a:path w="155" h="165">
                  <a:moveTo>
                    <a:pt x="155" y="163"/>
                  </a:moveTo>
                  <a:cubicBezTo>
                    <a:pt x="129" y="136"/>
                    <a:pt x="103" y="111"/>
                    <a:pt x="78" y="84"/>
                  </a:cubicBezTo>
                  <a:cubicBezTo>
                    <a:pt x="52" y="57"/>
                    <a:pt x="29" y="28"/>
                    <a:pt x="4" y="1"/>
                  </a:cubicBezTo>
                  <a:cubicBezTo>
                    <a:pt x="2" y="0"/>
                    <a:pt x="0" y="2"/>
                    <a:pt x="1" y="3"/>
                  </a:cubicBezTo>
                  <a:cubicBezTo>
                    <a:pt x="24" y="32"/>
                    <a:pt x="49" y="58"/>
                    <a:pt x="74" y="85"/>
                  </a:cubicBezTo>
                  <a:cubicBezTo>
                    <a:pt x="99" y="112"/>
                    <a:pt x="125" y="140"/>
                    <a:pt x="153" y="164"/>
                  </a:cubicBezTo>
                  <a:cubicBezTo>
                    <a:pt x="154" y="165"/>
                    <a:pt x="155" y="164"/>
                    <a:pt x="155" y="163"/>
                  </a:cubicBezTo>
                  <a:close/>
                </a:path>
              </a:pathLst>
            </a:custGeom>
            <a:solidFill>
              <a:srgbClr val="ECD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8239125" y="4732338"/>
              <a:ext cx="657225" cy="687388"/>
            </a:xfrm>
            <a:custGeom>
              <a:avLst/>
              <a:gdLst>
                <a:gd name="T0" fmla="*/ 90 w 90"/>
                <a:gd name="T1" fmla="*/ 93 h 94"/>
                <a:gd name="T2" fmla="*/ 48 w 90"/>
                <a:gd name="T3" fmla="*/ 48 h 94"/>
                <a:gd name="T4" fmla="*/ 2 w 90"/>
                <a:gd name="T5" fmla="*/ 1 h 94"/>
                <a:gd name="T6" fmla="*/ 1 w 90"/>
                <a:gd name="T7" fmla="*/ 3 h 94"/>
                <a:gd name="T8" fmla="*/ 44 w 90"/>
                <a:gd name="T9" fmla="*/ 49 h 94"/>
                <a:gd name="T10" fmla="*/ 88 w 90"/>
                <a:gd name="T11" fmla="*/ 94 h 94"/>
                <a:gd name="T12" fmla="*/ 90 w 90"/>
                <a:gd name="T13" fmla="*/ 93 h 94"/>
              </a:gdLst>
              <a:ahLst/>
              <a:cxnLst>
                <a:cxn ang="0">
                  <a:pos x="T0" y="T1"/>
                </a:cxn>
                <a:cxn ang="0">
                  <a:pos x="T2" y="T3"/>
                </a:cxn>
                <a:cxn ang="0">
                  <a:pos x="T4" y="T5"/>
                </a:cxn>
                <a:cxn ang="0">
                  <a:pos x="T6" y="T7"/>
                </a:cxn>
                <a:cxn ang="0">
                  <a:pos x="T8" y="T9"/>
                </a:cxn>
                <a:cxn ang="0">
                  <a:pos x="T10" y="T11"/>
                </a:cxn>
                <a:cxn ang="0">
                  <a:pos x="T12" y="T13"/>
                </a:cxn>
              </a:cxnLst>
              <a:rect l="0" t="0" r="r" b="b"/>
              <a:pathLst>
                <a:path w="90" h="94">
                  <a:moveTo>
                    <a:pt x="90" y="93"/>
                  </a:moveTo>
                  <a:cubicBezTo>
                    <a:pt x="77" y="77"/>
                    <a:pt x="62" y="62"/>
                    <a:pt x="48" y="48"/>
                  </a:cubicBezTo>
                  <a:cubicBezTo>
                    <a:pt x="33" y="32"/>
                    <a:pt x="18" y="16"/>
                    <a:pt x="2" y="1"/>
                  </a:cubicBezTo>
                  <a:cubicBezTo>
                    <a:pt x="1" y="0"/>
                    <a:pt x="0" y="2"/>
                    <a:pt x="1" y="3"/>
                  </a:cubicBezTo>
                  <a:cubicBezTo>
                    <a:pt x="15" y="18"/>
                    <a:pt x="29" y="34"/>
                    <a:pt x="44" y="49"/>
                  </a:cubicBezTo>
                  <a:cubicBezTo>
                    <a:pt x="58" y="64"/>
                    <a:pt x="72" y="80"/>
                    <a:pt x="88" y="94"/>
                  </a:cubicBezTo>
                  <a:cubicBezTo>
                    <a:pt x="89" y="94"/>
                    <a:pt x="90" y="93"/>
                    <a:pt x="90" y="93"/>
                  </a:cubicBezTo>
                  <a:close/>
                </a:path>
              </a:pathLst>
            </a:custGeom>
            <a:solidFill>
              <a:srgbClr val="ECD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7713663" y="3965575"/>
              <a:ext cx="1044575" cy="1169988"/>
            </a:xfrm>
            <a:custGeom>
              <a:avLst/>
              <a:gdLst>
                <a:gd name="T0" fmla="*/ 142 w 143"/>
                <a:gd name="T1" fmla="*/ 157 h 160"/>
                <a:gd name="T2" fmla="*/ 110 w 143"/>
                <a:gd name="T3" fmla="*/ 120 h 160"/>
                <a:gd name="T4" fmla="*/ 75 w 143"/>
                <a:gd name="T5" fmla="*/ 80 h 160"/>
                <a:gd name="T6" fmla="*/ 39 w 143"/>
                <a:gd name="T7" fmla="*/ 40 h 160"/>
                <a:gd name="T8" fmla="*/ 3 w 143"/>
                <a:gd name="T9" fmla="*/ 1 h 160"/>
                <a:gd name="T10" fmla="*/ 1 w 143"/>
                <a:gd name="T11" fmla="*/ 3 h 160"/>
                <a:gd name="T12" fmla="*/ 33 w 143"/>
                <a:gd name="T13" fmla="*/ 40 h 160"/>
                <a:gd name="T14" fmla="*/ 69 w 143"/>
                <a:gd name="T15" fmla="*/ 80 h 160"/>
                <a:gd name="T16" fmla="*/ 104 w 143"/>
                <a:gd name="T17" fmla="*/ 120 h 160"/>
                <a:gd name="T18" fmla="*/ 140 w 143"/>
                <a:gd name="T19" fmla="*/ 159 h 160"/>
                <a:gd name="T20" fmla="*/ 142 w 143"/>
                <a:gd name="T21"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60">
                  <a:moveTo>
                    <a:pt x="142" y="157"/>
                  </a:moveTo>
                  <a:cubicBezTo>
                    <a:pt x="133" y="144"/>
                    <a:pt x="121" y="132"/>
                    <a:pt x="110" y="120"/>
                  </a:cubicBezTo>
                  <a:cubicBezTo>
                    <a:pt x="98" y="107"/>
                    <a:pt x="86" y="93"/>
                    <a:pt x="75" y="80"/>
                  </a:cubicBezTo>
                  <a:cubicBezTo>
                    <a:pt x="63" y="67"/>
                    <a:pt x="51" y="54"/>
                    <a:pt x="39" y="40"/>
                  </a:cubicBezTo>
                  <a:cubicBezTo>
                    <a:pt x="28" y="27"/>
                    <a:pt x="17" y="12"/>
                    <a:pt x="3" y="1"/>
                  </a:cubicBezTo>
                  <a:cubicBezTo>
                    <a:pt x="2" y="0"/>
                    <a:pt x="0" y="2"/>
                    <a:pt x="1" y="3"/>
                  </a:cubicBezTo>
                  <a:cubicBezTo>
                    <a:pt x="10" y="16"/>
                    <a:pt x="23" y="28"/>
                    <a:pt x="33" y="40"/>
                  </a:cubicBezTo>
                  <a:cubicBezTo>
                    <a:pt x="45" y="54"/>
                    <a:pt x="57" y="67"/>
                    <a:pt x="69" y="80"/>
                  </a:cubicBezTo>
                  <a:cubicBezTo>
                    <a:pt x="81" y="93"/>
                    <a:pt x="93" y="106"/>
                    <a:pt x="104" y="120"/>
                  </a:cubicBezTo>
                  <a:cubicBezTo>
                    <a:pt x="116" y="133"/>
                    <a:pt x="127" y="147"/>
                    <a:pt x="140" y="159"/>
                  </a:cubicBezTo>
                  <a:cubicBezTo>
                    <a:pt x="141" y="160"/>
                    <a:pt x="143" y="158"/>
                    <a:pt x="142" y="157"/>
                  </a:cubicBezTo>
                  <a:close/>
                </a:path>
              </a:pathLst>
            </a:custGeom>
            <a:solidFill>
              <a:srgbClr val="ECD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8151813" y="4257675"/>
              <a:ext cx="730250" cy="701675"/>
            </a:xfrm>
            <a:custGeom>
              <a:avLst/>
              <a:gdLst>
                <a:gd name="T0" fmla="*/ 99 w 100"/>
                <a:gd name="T1" fmla="*/ 94 h 96"/>
                <a:gd name="T2" fmla="*/ 52 w 100"/>
                <a:gd name="T3" fmla="*/ 47 h 96"/>
                <a:gd name="T4" fmla="*/ 2 w 100"/>
                <a:gd name="T5" fmla="*/ 0 h 96"/>
                <a:gd name="T6" fmla="*/ 1 w 100"/>
                <a:gd name="T7" fmla="*/ 2 h 96"/>
                <a:gd name="T8" fmla="*/ 49 w 100"/>
                <a:gd name="T9" fmla="*/ 49 h 96"/>
                <a:gd name="T10" fmla="*/ 98 w 100"/>
                <a:gd name="T11" fmla="*/ 96 h 96"/>
                <a:gd name="T12" fmla="*/ 99 w 100"/>
                <a:gd name="T13" fmla="*/ 94 h 96"/>
              </a:gdLst>
              <a:ahLst/>
              <a:cxnLst>
                <a:cxn ang="0">
                  <a:pos x="T0" y="T1"/>
                </a:cxn>
                <a:cxn ang="0">
                  <a:pos x="T2" y="T3"/>
                </a:cxn>
                <a:cxn ang="0">
                  <a:pos x="T4" y="T5"/>
                </a:cxn>
                <a:cxn ang="0">
                  <a:pos x="T6" y="T7"/>
                </a:cxn>
                <a:cxn ang="0">
                  <a:pos x="T8" y="T9"/>
                </a:cxn>
                <a:cxn ang="0">
                  <a:pos x="T10" y="T11"/>
                </a:cxn>
                <a:cxn ang="0">
                  <a:pos x="T12" y="T13"/>
                </a:cxn>
              </a:cxnLst>
              <a:rect l="0" t="0" r="r" b="b"/>
              <a:pathLst>
                <a:path w="100" h="96">
                  <a:moveTo>
                    <a:pt x="99" y="94"/>
                  </a:moveTo>
                  <a:cubicBezTo>
                    <a:pt x="84" y="78"/>
                    <a:pt x="68" y="62"/>
                    <a:pt x="52" y="47"/>
                  </a:cubicBezTo>
                  <a:cubicBezTo>
                    <a:pt x="35" y="31"/>
                    <a:pt x="20" y="15"/>
                    <a:pt x="2" y="0"/>
                  </a:cubicBezTo>
                  <a:cubicBezTo>
                    <a:pt x="1" y="0"/>
                    <a:pt x="0" y="1"/>
                    <a:pt x="1" y="2"/>
                  </a:cubicBezTo>
                  <a:cubicBezTo>
                    <a:pt x="16" y="19"/>
                    <a:pt x="33" y="34"/>
                    <a:pt x="49" y="49"/>
                  </a:cubicBezTo>
                  <a:cubicBezTo>
                    <a:pt x="65" y="65"/>
                    <a:pt x="81" y="81"/>
                    <a:pt x="98" y="96"/>
                  </a:cubicBezTo>
                  <a:cubicBezTo>
                    <a:pt x="99" y="96"/>
                    <a:pt x="100" y="95"/>
                    <a:pt x="99" y="94"/>
                  </a:cubicBezTo>
                  <a:close/>
                </a:path>
              </a:pathLst>
            </a:custGeom>
            <a:solidFill>
              <a:srgbClr val="ECD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8713788" y="4945063"/>
              <a:ext cx="373063" cy="379413"/>
            </a:xfrm>
            <a:custGeom>
              <a:avLst/>
              <a:gdLst>
                <a:gd name="T0" fmla="*/ 50 w 51"/>
                <a:gd name="T1" fmla="*/ 50 h 52"/>
                <a:gd name="T2" fmla="*/ 2 w 51"/>
                <a:gd name="T3" fmla="*/ 1 h 52"/>
                <a:gd name="T4" fmla="*/ 1 w 51"/>
                <a:gd name="T5" fmla="*/ 3 h 52"/>
                <a:gd name="T6" fmla="*/ 49 w 51"/>
                <a:gd name="T7" fmla="*/ 51 h 52"/>
                <a:gd name="T8" fmla="*/ 50 w 51"/>
                <a:gd name="T9" fmla="*/ 50 h 52"/>
              </a:gdLst>
              <a:ahLst/>
              <a:cxnLst>
                <a:cxn ang="0">
                  <a:pos x="T0" y="T1"/>
                </a:cxn>
                <a:cxn ang="0">
                  <a:pos x="T2" y="T3"/>
                </a:cxn>
                <a:cxn ang="0">
                  <a:pos x="T4" y="T5"/>
                </a:cxn>
                <a:cxn ang="0">
                  <a:pos x="T6" y="T7"/>
                </a:cxn>
                <a:cxn ang="0">
                  <a:pos x="T8" y="T9"/>
                </a:cxn>
              </a:cxnLst>
              <a:rect l="0" t="0" r="r" b="b"/>
              <a:pathLst>
                <a:path w="51" h="52">
                  <a:moveTo>
                    <a:pt x="50" y="50"/>
                  </a:moveTo>
                  <a:cubicBezTo>
                    <a:pt x="36" y="32"/>
                    <a:pt x="19" y="17"/>
                    <a:pt x="2" y="1"/>
                  </a:cubicBezTo>
                  <a:cubicBezTo>
                    <a:pt x="1" y="0"/>
                    <a:pt x="0" y="2"/>
                    <a:pt x="1" y="3"/>
                  </a:cubicBezTo>
                  <a:cubicBezTo>
                    <a:pt x="16" y="20"/>
                    <a:pt x="32" y="37"/>
                    <a:pt x="49" y="51"/>
                  </a:cubicBezTo>
                  <a:cubicBezTo>
                    <a:pt x="50" y="52"/>
                    <a:pt x="51" y="51"/>
                    <a:pt x="50" y="50"/>
                  </a:cubicBezTo>
                  <a:close/>
                </a:path>
              </a:pathLst>
            </a:custGeom>
            <a:solidFill>
              <a:srgbClr val="ECD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3766859" y="3362095"/>
            <a:ext cx="1120234" cy="1864057"/>
            <a:chOff x="5808662" y="3898900"/>
            <a:chExt cx="2570164" cy="4276725"/>
          </a:xfrm>
        </p:grpSpPr>
        <p:sp>
          <p:nvSpPr>
            <p:cNvPr id="35" name="Freeform 63"/>
            <p:cNvSpPr/>
            <p:nvPr/>
          </p:nvSpPr>
          <p:spPr bwMode="auto">
            <a:xfrm>
              <a:off x="5808662" y="3898900"/>
              <a:ext cx="2365375" cy="4276725"/>
            </a:xfrm>
            <a:custGeom>
              <a:avLst/>
              <a:gdLst>
                <a:gd name="T0" fmla="*/ 320 w 324"/>
                <a:gd name="T1" fmla="*/ 547 h 585"/>
                <a:gd name="T2" fmla="*/ 312 w 324"/>
                <a:gd name="T3" fmla="*/ 531 h 585"/>
                <a:gd name="T4" fmla="*/ 308 w 324"/>
                <a:gd name="T5" fmla="*/ 510 h 585"/>
                <a:gd name="T6" fmla="*/ 297 w 324"/>
                <a:gd name="T7" fmla="*/ 496 h 585"/>
                <a:gd name="T8" fmla="*/ 297 w 324"/>
                <a:gd name="T9" fmla="*/ 495 h 585"/>
                <a:gd name="T10" fmla="*/ 297 w 324"/>
                <a:gd name="T11" fmla="*/ 494 h 585"/>
                <a:gd name="T12" fmla="*/ 296 w 324"/>
                <a:gd name="T13" fmla="*/ 491 h 585"/>
                <a:gd name="T14" fmla="*/ 277 w 324"/>
                <a:gd name="T15" fmla="*/ 450 h 585"/>
                <a:gd name="T16" fmla="*/ 257 w 324"/>
                <a:gd name="T17" fmla="*/ 410 h 585"/>
                <a:gd name="T18" fmla="*/ 235 w 324"/>
                <a:gd name="T19" fmla="*/ 371 h 585"/>
                <a:gd name="T20" fmla="*/ 217 w 324"/>
                <a:gd name="T21" fmla="*/ 340 h 585"/>
                <a:gd name="T22" fmla="*/ 208 w 324"/>
                <a:gd name="T23" fmla="*/ 323 h 585"/>
                <a:gd name="T24" fmla="*/ 197 w 324"/>
                <a:gd name="T25" fmla="*/ 305 h 585"/>
                <a:gd name="T26" fmla="*/ 163 w 324"/>
                <a:gd name="T27" fmla="*/ 244 h 585"/>
                <a:gd name="T28" fmla="*/ 152 w 324"/>
                <a:gd name="T29" fmla="*/ 223 h 585"/>
                <a:gd name="T30" fmla="*/ 138 w 324"/>
                <a:gd name="T31" fmla="*/ 193 h 585"/>
                <a:gd name="T32" fmla="*/ 128 w 324"/>
                <a:gd name="T33" fmla="*/ 172 h 585"/>
                <a:gd name="T34" fmla="*/ 77 w 324"/>
                <a:gd name="T35" fmla="*/ 82 h 585"/>
                <a:gd name="T36" fmla="*/ 59 w 324"/>
                <a:gd name="T37" fmla="*/ 53 h 585"/>
                <a:gd name="T38" fmla="*/ 59 w 324"/>
                <a:gd name="T39" fmla="*/ 53 h 585"/>
                <a:gd name="T40" fmla="*/ 22 w 324"/>
                <a:gd name="T41" fmla="*/ 13 h 585"/>
                <a:gd name="T42" fmla="*/ 13 w 324"/>
                <a:gd name="T43" fmla="*/ 6 h 585"/>
                <a:gd name="T44" fmla="*/ 1 w 324"/>
                <a:gd name="T45" fmla="*/ 1 h 585"/>
                <a:gd name="T46" fmla="*/ 0 w 324"/>
                <a:gd name="T47" fmla="*/ 2 h 585"/>
                <a:gd name="T48" fmla="*/ 5 w 324"/>
                <a:gd name="T49" fmla="*/ 27 h 585"/>
                <a:gd name="T50" fmla="*/ 16 w 324"/>
                <a:gd name="T51" fmla="*/ 76 h 585"/>
                <a:gd name="T52" fmla="*/ 16 w 324"/>
                <a:gd name="T53" fmla="*/ 76 h 585"/>
                <a:gd name="T54" fmla="*/ 16 w 324"/>
                <a:gd name="T55" fmla="*/ 76 h 585"/>
                <a:gd name="T56" fmla="*/ 16 w 324"/>
                <a:gd name="T57" fmla="*/ 76 h 585"/>
                <a:gd name="T58" fmla="*/ 19 w 324"/>
                <a:gd name="T59" fmla="*/ 82 h 585"/>
                <a:gd name="T60" fmla="*/ 19 w 324"/>
                <a:gd name="T61" fmla="*/ 82 h 585"/>
                <a:gd name="T62" fmla="*/ 69 w 324"/>
                <a:gd name="T63" fmla="*/ 184 h 585"/>
                <a:gd name="T64" fmla="*/ 163 w 324"/>
                <a:gd name="T65" fmla="*/ 364 h 585"/>
                <a:gd name="T66" fmla="*/ 238 w 324"/>
                <a:gd name="T67" fmla="*/ 505 h 585"/>
                <a:gd name="T68" fmla="*/ 249 w 324"/>
                <a:gd name="T69" fmla="*/ 528 h 585"/>
                <a:gd name="T70" fmla="*/ 249 w 324"/>
                <a:gd name="T71" fmla="*/ 528 h 585"/>
                <a:gd name="T72" fmla="*/ 256 w 324"/>
                <a:gd name="T73" fmla="*/ 539 h 585"/>
                <a:gd name="T74" fmla="*/ 266 w 324"/>
                <a:gd name="T75" fmla="*/ 556 h 585"/>
                <a:gd name="T76" fmla="*/ 268 w 324"/>
                <a:gd name="T77" fmla="*/ 556 h 585"/>
                <a:gd name="T78" fmla="*/ 271 w 324"/>
                <a:gd name="T79" fmla="*/ 557 h 585"/>
                <a:gd name="T80" fmla="*/ 283 w 324"/>
                <a:gd name="T81" fmla="*/ 579 h 585"/>
                <a:gd name="T82" fmla="*/ 293 w 324"/>
                <a:gd name="T83" fmla="*/ 585 h 585"/>
                <a:gd name="T84" fmla="*/ 299 w 324"/>
                <a:gd name="T85" fmla="*/ 582 h 585"/>
                <a:gd name="T86" fmla="*/ 310 w 324"/>
                <a:gd name="T87" fmla="*/ 575 h 585"/>
                <a:gd name="T88" fmla="*/ 322 w 324"/>
                <a:gd name="T89" fmla="*/ 562 h 585"/>
                <a:gd name="T90" fmla="*/ 320 w 324"/>
                <a:gd name="T91" fmla="*/ 54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585">
                  <a:moveTo>
                    <a:pt x="320" y="547"/>
                  </a:moveTo>
                  <a:cubicBezTo>
                    <a:pt x="318" y="542"/>
                    <a:pt x="316" y="535"/>
                    <a:pt x="312" y="531"/>
                  </a:cubicBezTo>
                  <a:cubicBezTo>
                    <a:pt x="316" y="523"/>
                    <a:pt x="312" y="517"/>
                    <a:pt x="308" y="510"/>
                  </a:cubicBezTo>
                  <a:cubicBezTo>
                    <a:pt x="307" y="508"/>
                    <a:pt x="301" y="501"/>
                    <a:pt x="297" y="496"/>
                  </a:cubicBezTo>
                  <a:cubicBezTo>
                    <a:pt x="297" y="496"/>
                    <a:pt x="297" y="495"/>
                    <a:pt x="297" y="495"/>
                  </a:cubicBezTo>
                  <a:cubicBezTo>
                    <a:pt x="297" y="495"/>
                    <a:pt x="297" y="494"/>
                    <a:pt x="297" y="494"/>
                  </a:cubicBezTo>
                  <a:cubicBezTo>
                    <a:pt x="297" y="493"/>
                    <a:pt x="296" y="492"/>
                    <a:pt x="296" y="491"/>
                  </a:cubicBezTo>
                  <a:cubicBezTo>
                    <a:pt x="290" y="477"/>
                    <a:pt x="284" y="464"/>
                    <a:pt x="277" y="450"/>
                  </a:cubicBezTo>
                  <a:cubicBezTo>
                    <a:pt x="271" y="437"/>
                    <a:pt x="264" y="423"/>
                    <a:pt x="257" y="410"/>
                  </a:cubicBezTo>
                  <a:cubicBezTo>
                    <a:pt x="250" y="397"/>
                    <a:pt x="242" y="384"/>
                    <a:pt x="235" y="371"/>
                  </a:cubicBezTo>
                  <a:cubicBezTo>
                    <a:pt x="229" y="360"/>
                    <a:pt x="223" y="350"/>
                    <a:pt x="217" y="340"/>
                  </a:cubicBezTo>
                  <a:cubicBezTo>
                    <a:pt x="214" y="334"/>
                    <a:pt x="211" y="329"/>
                    <a:pt x="208" y="323"/>
                  </a:cubicBezTo>
                  <a:cubicBezTo>
                    <a:pt x="204" y="317"/>
                    <a:pt x="201" y="311"/>
                    <a:pt x="197" y="305"/>
                  </a:cubicBezTo>
                  <a:cubicBezTo>
                    <a:pt x="186" y="285"/>
                    <a:pt x="174" y="264"/>
                    <a:pt x="163" y="244"/>
                  </a:cubicBezTo>
                  <a:cubicBezTo>
                    <a:pt x="160" y="237"/>
                    <a:pt x="156" y="230"/>
                    <a:pt x="152" y="223"/>
                  </a:cubicBezTo>
                  <a:cubicBezTo>
                    <a:pt x="147" y="213"/>
                    <a:pt x="142" y="203"/>
                    <a:pt x="138" y="193"/>
                  </a:cubicBezTo>
                  <a:cubicBezTo>
                    <a:pt x="134" y="186"/>
                    <a:pt x="131" y="179"/>
                    <a:pt x="128" y="172"/>
                  </a:cubicBezTo>
                  <a:cubicBezTo>
                    <a:pt x="112" y="142"/>
                    <a:pt x="95" y="112"/>
                    <a:pt x="77" y="82"/>
                  </a:cubicBezTo>
                  <a:cubicBezTo>
                    <a:pt x="71" y="73"/>
                    <a:pt x="65" y="63"/>
                    <a:pt x="59" y="53"/>
                  </a:cubicBezTo>
                  <a:cubicBezTo>
                    <a:pt x="59" y="53"/>
                    <a:pt x="59" y="53"/>
                    <a:pt x="59" y="53"/>
                  </a:cubicBezTo>
                  <a:cubicBezTo>
                    <a:pt x="54" y="38"/>
                    <a:pt x="36" y="24"/>
                    <a:pt x="22" y="13"/>
                  </a:cubicBezTo>
                  <a:cubicBezTo>
                    <a:pt x="19" y="11"/>
                    <a:pt x="16" y="8"/>
                    <a:pt x="13" y="6"/>
                  </a:cubicBezTo>
                  <a:cubicBezTo>
                    <a:pt x="10" y="3"/>
                    <a:pt x="5" y="0"/>
                    <a:pt x="1" y="1"/>
                  </a:cubicBezTo>
                  <a:cubicBezTo>
                    <a:pt x="1" y="1"/>
                    <a:pt x="0" y="2"/>
                    <a:pt x="0" y="2"/>
                  </a:cubicBezTo>
                  <a:cubicBezTo>
                    <a:pt x="2" y="10"/>
                    <a:pt x="4" y="18"/>
                    <a:pt x="5" y="27"/>
                  </a:cubicBezTo>
                  <a:cubicBezTo>
                    <a:pt x="8" y="43"/>
                    <a:pt x="11" y="60"/>
                    <a:pt x="16" y="76"/>
                  </a:cubicBezTo>
                  <a:cubicBezTo>
                    <a:pt x="16" y="76"/>
                    <a:pt x="16" y="76"/>
                    <a:pt x="16" y="76"/>
                  </a:cubicBezTo>
                  <a:cubicBezTo>
                    <a:pt x="16" y="76"/>
                    <a:pt x="16" y="76"/>
                    <a:pt x="16" y="76"/>
                  </a:cubicBezTo>
                  <a:cubicBezTo>
                    <a:pt x="16" y="76"/>
                    <a:pt x="16" y="76"/>
                    <a:pt x="16" y="76"/>
                  </a:cubicBezTo>
                  <a:cubicBezTo>
                    <a:pt x="17" y="78"/>
                    <a:pt x="18" y="80"/>
                    <a:pt x="19" y="82"/>
                  </a:cubicBezTo>
                  <a:cubicBezTo>
                    <a:pt x="19" y="82"/>
                    <a:pt x="19" y="82"/>
                    <a:pt x="19" y="82"/>
                  </a:cubicBezTo>
                  <a:cubicBezTo>
                    <a:pt x="33" y="117"/>
                    <a:pt x="52" y="151"/>
                    <a:pt x="69" y="184"/>
                  </a:cubicBezTo>
                  <a:cubicBezTo>
                    <a:pt x="100" y="244"/>
                    <a:pt x="131" y="304"/>
                    <a:pt x="163" y="364"/>
                  </a:cubicBezTo>
                  <a:cubicBezTo>
                    <a:pt x="188" y="411"/>
                    <a:pt x="213" y="458"/>
                    <a:pt x="238" y="505"/>
                  </a:cubicBezTo>
                  <a:cubicBezTo>
                    <a:pt x="239" y="507"/>
                    <a:pt x="250" y="528"/>
                    <a:pt x="249" y="528"/>
                  </a:cubicBezTo>
                  <a:cubicBezTo>
                    <a:pt x="249" y="528"/>
                    <a:pt x="249" y="528"/>
                    <a:pt x="249" y="528"/>
                  </a:cubicBezTo>
                  <a:cubicBezTo>
                    <a:pt x="251" y="532"/>
                    <a:pt x="254" y="535"/>
                    <a:pt x="256" y="539"/>
                  </a:cubicBezTo>
                  <a:cubicBezTo>
                    <a:pt x="257" y="541"/>
                    <a:pt x="267" y="555"/>
                    <a:pt x="266" y="556"/>
                  </a:cubicBezTo>
                  <a:cubicBezTo>
                    <a:pt x="267" y="556"/>
                    <a:pt x="267" y="556"/>
                    <a:pt x="268" y="556"/>
                  </a:cubicBezTo>
                  <a:cubicBezTo>
                    <a:pt x="269" y="557"/>
                    <a:pt x="270" y="557"/>
                    <a:pt x="271" y="557"/>
                  </a:cubicBezTo>
                  <a:cubicBezTo>
                    <a:pt x="274" y="565"/>
                    <a:pt x="278" y="572"/>
                    <a:pt x="283" y="579"/>
                  </a:cubicBezTo>
                  <a:cubicBezTo>
                    <a:pt x="286" y="582"/>
                    <a:pt x="289" y="585"/>
                    <a:pt x="293" y="585"/>
                  </a:cubicBezTo>
                  <a:cubicBezTo>
                    <a:pt x="295" y="585"/>
                    <a:pt x="297" y="583"/>
                    <a:pt x="299" y="582"/>
                  </a:cubicBezTo>
                  <a:cubicBezTo>
                    <a:pt x="303" y="580"/>
                    <a:pt x="306" y="577"/>
                    <a:pt x="310" y="575"/>
                  </a:cubicBezTo>
                  <a:cubicBezTo>
                    <a:pt x="315" y="572"/>
                    <a:pt x="321" y="568"/>
                    <a:pt x="322" y="562"/>
                  </a:cubicBezTo>
                  <a:cubicBezTo>
                    <a:pt x="324" y="557"/>
                    <a:pt x="322" y="552"/>
                    <a:pt x="320" y="547"/>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4"/>
            <p:cNvSpPr/>
            <p:nvPr/>
          </p:nvSpPr>
          <p:spPr bwMode="auto">
            <a:xfrm>
              <a:off x="7977188" y="7737475"/>
              <a:ext cx="401638" cy="438150"/>
            </a:xfrm>
            <a:custGeom>
              <a:avLst/>
              <a:gdLst>
                <a:gd name="T0" fmla="*/ 51 w 55"/>
                <a:gd name="T1" fmla="*/ 22 h 60"/>
                <a:gd name="T2" fmla="*/ 53 w 55"/>
                <a:gd name="T3" fmla="*/ 37 h 60"/>
                <a:gd name="T4" fmla="*/ 41 w 55"/>
                <a:gd name="T5" fmla="*/ 50 h 60"/>
                <a:gd name="T6" fmla="*/ 30 w 55"/>
                <a:gd name="T7" fmla="*/ 57 h 60"/>
                <a:gd name="T8" fmla="*/ 24 w 55"/>
                <a:gd name="T9" fmla="*/ 60 h 60"/>
                <a:gd name="T10" fmla="*/ 14 w 55"/>
                <a:gd name="T11" fmla="*/ 54 h 60"/>
                <a:gd name="T12" fmla="*/ 0 w 55"/>
                <a:gd name="T13" fmla="*/ 27 h 60"/>
                <a:gd name="T14" fmla="*/ 33 w 55"/>
                <a:gd name="T15" fmla="*/ 4 h 60"/>
                <a:gd name="T16" fmla="*/ 51 w 55"/>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0">
                  <a:moveTo>
                    <a:pt x="51" y="22"/>
                  </a:moveTo>
                  <a:cubicBezTo>
                    <a:pt x="53" y="27"/>
                    <a:pt x="55" y="32"/>
                    <a:pt x="53" y="37"/>
                  </a:cubicBezTo>
                  <a:cubicBezTo>
                    <a:pt x="52" y="43"/>
                    <a:pt x="46" y="47"/>
                    <a:pt x="41" y="50"/>
                  </a:cubicBezTo>
                  <a:cubicBezTo>
                    <a:pt x="37" y="52"/>
                    <a:pt x="34" y="55"/>
                    <a:pt x="30" y="57"/>
                  </a:cubicBezTo>
                  <a:cubicBezTo>
                    <a:pt x="28" y="58"/>
                    <a:pt x="26" y="60"/>
                    <a:pt x="24" y="60"/>
                  </a:cubicBezTo>
                  <a:cubicBezTo>
                    <a:pt x="20" y="60"/>
                    <a:pt x="17" y="57"/>
                    <a:pt x="14" y="54"/>
                  </a:cubicBezTo>
                  <a:cubicBezTo>
                    <a:pt x="8" y="46"/>
                    <a:pt x="3" y="36"/>
                    <a:pt x="0" y="27"/>
                  </a:cubicBezTo>
                  <a:cubicBezTo>
                    <a:pt x="0" y="28"/>
                    <a:pt x="31" y="5"/>
                    <a:pt x="33" y="4"/>
                  </a:cubicBezTo>
                  <a:cubicBezTo>
                    <a:pt x="44" y="0"/>
                    <a:pt x="48" y="13"/>
                    <a:pt x="51" y="22"/>
                  </a:cubicBezTo>
                  <a:close/>
                </a:path>
              </a:pathLst>
            </a:custGeom>
            <a:solidFill>
              <a:srgbClr val="F5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5"/>
            <p:cNvSpPr/>
            <p:nvPr/>
          </p:nvSpPr>
          <p:spPr bwMode="auto">
            <a:xfrm>
              <a:off x="6011862" y="3898900"/>
              <a:ext cx="555625" cy="644525"/>
            </a:xfrm>
            <a:custGeom>
              <a:avLst/>
              <a:gdLst>
                <a:gd name="T0" fmla="*/ 18 w 76"/>
                <a:gd name="T1" fmla="*/ 81 h 88"/>
                <a:gd name="T2" fmla="*/ 5 w 76"/>
                <a:gd name="T3" fmla="*/ 27 h 88"/>
                <a:gd name="T4" fmla="*/ 0 w 76"/>
                <a:gd name="T5" fmla="*/ 2 h 88"/>
                <a:gd name="T6" fmla="*/ 1 w 76"/>
                <a:gd name="T7" fmla="*/ 1 h 88"/>
                <a:gd name="T8" fmla="*/ 13 w 76"/>
                <a:gd name="T9" fmla="*/ 6 h 88"/>
                <a:gd name="T10" fmla="*/ 22 w 76"/>
                <a:gd name="T11" fmla="*/ 13 h 88"/>
                <a:gd name="T12" fmla="*/ 52 w 76"/>
                <a:gd name="T13" fmla="*/ 78 h 88"/>
                <a:gd name="T14" fmla="*/ 24 w 76"/>
                <a:gd name="T15" fmla="*/ 86 h 88"/>
                <a:gd name="T16" fmla="*/ 20 w 76"/>
                <a:gd name="T17" fmla="*/ 84 h 88"/>
                <a:gd name="T18" fmla="*/ 18 w 76"/>
                <a:gd name="T19"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8">
                  <a:moveTo>
                    <a:pt x="18" y="81"/>
                  </a:moveTo>
                  <a:cubicBezTo>
                    <a:pt x="11" y="63"/>
                    <a:pt x="8" y="45"/>
                    <a:pt x="5" y="27"/>
                  </a:cubicBezTo>
                  <a:cubicBezTo>
                    <a:pt x="4" y="18"/>
                    <a:pt x="2" y="10"/>
                    <a:pt x="0" y="2"/>
                  </a:cubicBezTo>
                  <a:cubicBezTo>
                    <a:pt x="0" y="2"/>
                    <a:pt x="1" y="1"/>
                    <a:pt x="1" y="1"/>
                  </a:cubicBezTo>
                  <a:cubicBezTo>
                    <a:pt x="5" y="0"/>
                    <a:pt x="10" y="3"/>
                    <a:pt x="13" y="6"/>
                  </a:cubicBezTo>
                  <a:cubicBezTo>
                    <a:pt x="16" y="8"/>
                    <a:pt x="19" y="11"/>
                    <a:pt x="22" y="13"/>
                  </a:cubicBezTo>
                  <a:cubicBezTo>
                    <a:pt x="43" y="30"/>
                    <a:pt x="76" y="56"/>
                    <a:pt x="52" y="78"/>
                  </a:cubicBezTo>
                  <a:cubicBezTo>
                    <a:pt x="45" y="85"/>
                    <a:pt x="34" y="88"/>
                    <a:pt x="24" y="86"/>
                  </a:cubicBezTo>
                  <a:cubicBezTo>
                    <a:pt x="23" y="85"/>
                    <a:pt x="21" y="85"/>
                    <a:pt x="20" y="84"/>
                  </a:cubicBezTo>
                  <a:cubicBezTo>
                    <a:pt x="19" y="83"/>
                    <a:pt x="19" y="82"/>
                    <a:pt x="18" y="81"/>
                  </a:cubicBezTo>
                  <a:close/>
                </a:path>
              </a:pathLst>
            </a:custGeom>
            <a:solidFill>
              <a:srgbClr val="E1C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6"/>
            <p:cNvSpPr/>
            <p:nvPr/>
          </p:nvSpPr>
          <p:spPr bwMode="auto">
            <a:xfrm>
              <a:off x="6129337" y="4286250"/>
              <a:ext cx="2058988" cy="3473450"/>
            </a:xfrm>
            <a:custGeom>
              <a:avLst/>
              <a:gdLst>
                <a:gd name="T0" fmla="*/ 281 w 282"/>
                <a:gd name="T1" fmla="*/ 441 h 475"/>
                <a:gd name="T2" fmla="*/ 281 w 282"/>
                <a:gd name="T3" fmla="*/ 445 h 475"/>
                <a:gd name="T4" fmla="*/ 276 w 282"/>
                <a:gd name="T5" fmla="*/ 450 h 475"/>
                <a:gd name="T6" fmla="*/ 233 w 282"/>
                <a:gd name="T7" fmla="*/ 475 h 475"/>
                <a:gd name="T8" fmla="*/ 222 w 282"/>
                <a:gd name="T9" fmla="*/ 452 h 475"/>
                <a:gd name="T10" fmla="*/ 147 w 282"/>
                <a:gd name="T11" fmla="*/ 311 h 475"/>
                <a:gd name="T12" fmla="*/ 53 w 282"/>
                <a:gd name="T13" fmla="*/ 131 h 475"/>
                <a:gd name="T14" fmla="*/ 0 w 282"/>
                <a:gd name="T15" fmla="*/ 23 h 475"/>
                <a:gd name="T16" fmla="*/ 16 w 282"/>
                <a:gd name="T17" fmla="*/ 23 h 475"/>
                <a:gd name="T18" fmla="*/ 23 w 282"/>
                <a:gd name="T19" fmla="*/ 12 h 475"/>
                <a:gd name="T20" fmla="*/ 29 w 282"/>
                <a:gd name="T21" fmla="*/ 17 h 475"/>
                <a:gd name="T22" fmla="*/ 37 w 282"/>
                <a:gd name="T23" fmla="*/ 17 h 475"/>
                <a:gd name="T24" fmla="*/ 43 w 282"/>
                <a:gd name="T25" fmla="*/ 0 h 475"/>
                <a:gd name="T26" fmla="*/ 112 w 282"/>
                <a:gd name="T27" fmla="*/ 119 h 475"/>
                <a:gd name="T28" fmla="*/ 280 w 282"/>
                <a:gd name="T29" fmla="*/ 438 h 475"/>
                <a:gd name="T30" fmla="*/ 281 w 282"/>
                <a:gd name="T31" fmla="*/ 44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475">
                  <a:moveTo>
                    <a:pt x="281" y="441"/>
                  </a:moveTo>
                  <a:cubicBezTo>
                    <a:pt x="281" y="442"/>
                    <a:pt x="282" y="444"/>
                    <a:pt x="281" y="445"/>
                  </a:cubicBezTo>
                  <a:cubicBezTo>
                    <a:pt x="280" y="448"/>
                    <a:pt x="278" y="449"/>
                    <a:pt x="276" y="450"/>
                  </a:cubicBezTo>
                  <a:cubicBezTo>
                    <a:pt x="262" y="458"/>
                    <a:pt x="246" y="468"/>
                    <a:pt x="233" y="475"/>
                  </a:cubicBezTo>
                  <a:cubicBezTo>
                    <a:pt x="234" y="475"/>
                    <a:pt x="223" y="454"/>
                    <a:pt x="222" y="452"/>
                  </a:cubicBezTo>
                  <a:cubicBezTo>
                    <a:pt x="197" y="405"/>
                    <a:pt x="172" y="358"/>
                    <a:pt x="147" y="311"/>
                  </a:cubicBezTo>
                  <a:cubicBezTo>
                    <a:pt x="115" y="251"/>
                    <a:pt x="84" y="191"/>
                    <a:pt x="53" y="131"/>
                  </a:cubicBezTo>
                  <a:cubicBezTo>
                    <a:pt x="34" y="96"/>
                    <a:pt x="14" y="60"/>
                    <a:pt x="0" y="23"/>
                  </a:cubicBezTo>
                  <a:cubicBezTo>
                    <a:pt x="6" y="24"/>
                    <a:pt x="11" y="27"/>
                    <a:pt x="16" y="23"/>
                  </a:cubicBezTo>
                  <a:cubicBezTo>
                    <a:pt x="20" y="21"/>
                    <a:pt x="23" y="17"/>
                    <a:pt x="23" y="12"/>
                  </a:cubicBezTo>
                  <a:cubicBezTo>
                    <a:pt x="25" y="14"/>
                    <a:pt x="27" y="16"/>
                    <a:pt x="29" y="17"/>
                  </a:cubicBezTo>
                  <a:cubicBezTo>
                    <a:pt x="32" y="18"/>
                    <a:pt x="35" y="18"/>
                    <a:pt x="37" y="17"/>
                  </a:cubicBezTo>
                  <a:cubicBezTo>
                    <a:pt x="42" y="13"/>
                    <a:pt x="40" y="4"/>
                    <a:pt x="43" y="0"/>
                  </a:cubicBezTo>
                  <a:cubicBezTo>
                    <a:pt x="67" y="39"/>
                    <a:pt x="90" y="79"/>
                    <a:pt x="112" y="119"/>
                  </a:cubicBezTo>
                  <a:cubicBezTo>
                    <a:pt x="160" y="229"/>
                    <a:pt x="233" y="327"/>
                    <a:pt x="280" y="438"/>
                  </a:cubicBezTo>
                  <a:cubicBezTo>
                    <a:pt x="280" y="439"/>
                    <a:pt x="281" y="440"/>
                    <a:pt x="281" y="441"/>
                  </a:cubicBezTo>
                  <a:close/>
                </a:path>
              </a:pathLst>
            </a:custGeom>
            <a:solidFill>
              <a:srgbClr val="FB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7"/>
            <p:cNvSpPr/>
            <p:nvPr/>
          </p:nvSpPr>
          <p:spPr bwMode="auto">
            <a:xfrm>
              <a:off x="6261100" y="4375150"/>
              <a:ext cx="79375" cy="79375"/>
            </a:xfrm>
            <a:custGeom>
              <a:avLst/>
              <a:gdLst>
                <a:gd name="T0" fmla="*/ 0 w 11"/>
                <a:gd name="T1" fmla="*/ 10 h 11"/>
                <a:gd name="T2" fmla="*/ 8 w 11"/>
                <a:gd name="T3" fmla="*/ 10 h 11"/>
                <a:gd name="T4" fmla="*/ 11 w 11"/>
                <a:gd name="T5" fmla="*/ 5 h 11"/>
                <a:gd name="T6" fmla="*/ 5 w 11"/>
                <a:gd name="T7" fmla="*/ 0 h 11"/>
                <a:gd name="T8" fmla="*/ 0 w 11"/>
                <a:gd name="T9" fmla="*/ 10 h 11"/>
                <a:gd name="T10" fmla="*/ 0 w 11"/>
                <a:gd name="T11" fmla="*/ 10 h 11"/>
              </a:gdLst>
              <a:ahLst/>
              <a:cxnLst>
                <a:cxn ang="0">
                  <a:pos x="T0" y="T1"/>
                </a:cxn>
                <a:cxn ang="0">
                  <a:pos x="T2" y="T3"/>
                </a:cxn>
                <a:cxn ang="0">
                  <a:pos x="T4" y="T5"/>
                </a:cxn>
                <a:cxn ang="0">
                  <a:pos x="T6" y="T7"/>
                </a:cxn>
                <a:cxn ang="0">
                  <a:pos x="T8" y="T9"/>
                </a:cxn>
                <a:cxn ang="0">
                  <a:pos x="T10" y="T11"/>
                </a:cxn>
              </a:cxnLst>
              <a:rect l="0" t="0" r="r" b="b"/>
              <a:pathLst>
                <a:path w="11" h="11">
                  <a:moveTo>
                    <a:pt x="0" y="10"/>
                  </a:moveTo>
                  <a:cubicBezTo>
                    <a:pt x="3" y="11"/>
                    <a:pt x="6" y="11"/>
                    <a:pt x="8" y="10"/>
                  </a:cubicBezTo>
                  <a:cubicBezTo>
                    <a:pt x="9" y="9"/>
                    <a:pt x="10" y="7"/>
                    <a:pt x="11" y="5"/>
                  </a:cubicBezTo>
                  <a:cubicBezTo>
                    <a:pt x="8" y="4"/>
                    <a:pt x="7" y="2"/>
                    <a:pt x="5" y="0"/>
                  </a:cubicBezTo>
                  <a:cubicBezTo>
                    <a:pt x="5" y="4"/>
                    <a:pt x="3" y="8"/>
                    <a:pt x="0" y="10"/>
                  </a:cubicBezTo>
                  <a:cubicBezTo>
                    <a:pt x="0" y="10"/>
                    <a:pt x="0" y="10"/>
                    <a:pt x="0" y="10"/>
                  </a:cubicBezTo>
                  <a:close/>
                </a:path>
              </a:pathLst>
            </a:custGeom>
            <a:solidFill>
              <a:srgbClr val="BD97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8"/>
            <p:cNvSpPr/>
            <p:nvPr/>
          </p:nvSpPr>
          <p:spPr bwMode="auto">
            <a:xfrm>
              <a:off x="6407150" y="4286250"/>
              <a:ext cx="1781175" cy="3400425"/>
            </a:xfrm>
            <a:custGeom>
              <a:avLst/>
              <a:gdLst>
                <a:gd name="T0" fmla="*/ 63 w 244"/>
                <a:gd name="T1" fmla="*/ 125 h 465"/>
                <a:gd name="T2" fmla="*/ 151 w 244"/>
                <a:gd name="T3" fmla="*/ 290 h 465"/>
                <a:gd name="T4" fmla="*/ 196 w 244"/>
                <a:gd name="T5" fmla="*/ 372 h 465"/>
                <a:gd name="T6" fmla="*/ 218 w 244"/>
                <a:gd name="T7" fmla="*/ 423 h 465"/>
                <a:gd name="T8" fmla="*/ 243 w 244"/>
                <a:gd name="T9" fmla="*/ 445 h 465"/>
                <a:gd name="T10" fmla="*/ 243 w 244"/>
                <a:gd name="T11" fmla="*/ 441 h 465"/>
                <a:gd name="T12" fmla="*/ 242 w 244"/>
                <a:gd name="T13" fmla="*/ 438 h 465"/>
                <a:gd name="T14" fmla="*/ 74 w 244"/>
                <a:gd name="T15" fmla="*/ 119 h 465"/>
                <a:gd name="T16" fmla="*/ 5 w 244"/>
                <a:gd name="T17" fmla="*/ 0 h 465"/>
                <a:gd name="T18" fmla="*/ 0 w 244"/>
                <a:gd name="T19" fmla="*/ 16 h 465"/>
                <a:gd name="T20" fmla="*/ 63 w 244"/>
                <a:gd name="T21" fmla="*/ 1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465">
                  <a:moveTo>
                    <a:pt x="63" y="125"/>
                  </a:moveTo>
                  <a:cubicBezTo>
                    <a:pt x="93" y="179"/>
                    <a:pt x="119" y="236"/>
                    <a:pt x="151" y="290"/>
                  </a:cubicBezTo>
                  <a:cubicBezTo>
                    <a:pt x="166" y="317"/>
                    <a:pt x="182" y="344"/>
                    <a:pt x="196" y="372"/>
                  </a:cubicBezTo>
                  <a:cubicBezTo>
                    <a:pt x="205" y="388"/>
                    <a:pt x="211" y="406"/>
                    <a:pt x="218" y="423"/>
                  </a:cubicBezTo>
                  <a:cubicBezTo>
                    <a:pt x="221" y="428"/>
                    <a:pt x="237" y="465"/>
                    <a:pt x="243" y="445"/>
                  </a:cubicBezTo>
                  <a:cubicBezTo>
                    <a:pt x="244" y="444"/>
                    <a:pt x="243" y="442"/>
                    <a:pt x="243" y="441"/>
                  </a:cubicBezTo>
                  <a:cubicBezTo>
                    <a:pt x="243" y="440"/>
                    <a:pt x="242" y="439"/>
                    <a:pt x="242" y="438"/>
                  </a:cubicBezTo>
                  <a:cubicBezTo>
                    <a:pt x="195" y="327"/>
                    <a:pt x="122" y="229"/>
                    <a:pt x="74" y="119"/>
                  </a:cubicBezTo>
                  <a:cubicBezTo>
                    <a:pt x="52" y="79"/>
                    <a:pt x="29" y="39"/>
                    <a:pt x="5" y="0"/>
                  </a:cubicBezTo>
                  <a:cubicBezTo>
                    <a:pt x="2" y="4"/>
                    <a:pt x="3" y="12"/>
                    <a:pt x="0" y="16"/>
                  </a:cubicBezTo>
                  <a:cubicBezTo>
                    <a:pt x="22" y="52"/>
                    <a:pt x="43" y="88"/>
                    <a:pt x="63" y="125"/>
                  </a:cubicBezTo>
                  <a:close/>
                </a:path>
              </a:pathLst>
            </a:custGeom>
            <a:solidFill>
              <a:srgbClr val="FFA4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9"/>
            <p:cNvSpPr/>
            <p:nvPr/>
          </p:nvSpPr>
          <p:spPr bwMode="auto">
            <a:xfrm>
              <a:off x="6129337" y="4454525"/>
              <a:ext cx="65088" cy="44450"/>
            </a:xfrm>
            <a:custGeom>
              <a:avLst/>
              <a:gdLst>
                <a:gd name="T0" fmla="*/ 5 w 9"/>
                <a:gd name="T1" fmla="*/ 5 h 6"/>
                <a:gd name="T2" fmla="*/ 9 w 9"/>
                <a:gd name="T3" fmla="*/ 2 h 6"/>
                <a:gd name="T4" fmla="*/ 0 w 9"/>
                <a:gd name="T5" fmla="*/ 0 h 6"/>
                <a:gd name="T6" fmla="*/ 3 w 9"/>
                <a:gd name="T7" fmla="*/ 6 h 6"/>
                <a:gd name="T8" fmla="*/ 5 w 9"/>
                <a:gd name="T9" fmla="*/ 5 h 6"/>
              </a:gdLst>
              <a:ahLst/>
              <a:cxnLst>
                <a:cxn ang="0">
                  <a:pos x="T0" y="T1"/>
                </a:cxn>
                <a:cxn ang="0">
                  <a:pos x="T2" y="T3"/>
                </a:cxn>
                <a:cxn ang="0">
                  <a:pos x="T4" y="T5"/>
                </a:cxn>
                <a:cxn ang="0">
                  <a:pos x="T6" y="T7"/>
                </a:cxn>
                <a:cxn ang="0">
                  <a:pos x="T8" y="T9"/>
                </a:cxn>
              </a:cxnLst>
              <a:rect l="0" t="0" r="r" b="b"/>
              <a:pathLst>
                <a:path w="9" h="6">
                  <a:moveTo>
                    <a:pt x="5" y="5"/>
                  </a:moveTo>
                  <a:cubicBezTo>
                    <a:pt x="7" y="5"/>
                    <a:pt x="8" y="3"/>
                    <a:pt x="9" y="2"/>
                  </a:cubicBezTo>
                  <a:cubicBezTo>
                    <a:pt x="6" y="1"/>
                    <a:pt x="3" y="0"/>
                    <a:pt x="0" y="0"/>
                  </a:cubicBezTo>
                  <a:cubicBezTo>
                    <a:pt x="1" y="2"/>
                    <a:pt x="2" y="4"/>
                    <a:pt x="3" y="6"/>
                  </a:cubicBezTo>
                  <a:cubicBezTo>
                    <a:pt x="3" y="6"/>
                    <a:pt x="4" y="6"/>
                    <a:pt x="5" y="5"/>
                  </a:cubicBezTo>
                  <a:close/>
                </a:path>
              </a:pathLst>
            </a:custGeom>
            <a:solidFill>
              <a:srgbClr val="BD97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0"/>
            <p:cNvSpPr/>
            <p:nvPr/>
          </p:nvSpPr>
          <p:spPr bwMode="auto">
            <a:xfrm>
              <a:off x="6011862" y="3898900"/>
              <a:ext cx="161925" cy="198438"/>
            </a:xfrm>
            <a:custGeom>
              <a:avLst/>
              <a:gdLst>
                <a:gd name="T0" fmla="*/ 5 w 22"/>
                <a:gd name="T1" fmla="*/ 27 h 27"/>
                <a:gd name="T2" fmla="*/ 0 w 22"/>
                <a:gd name="T3" fmla="*/ 2 h 27"/>
                <a:gd name="T4" fmla="*/ 1 w 22"/>
                <a:gd name="T5" fmla="*/ 1 h 27"/>
                <a:gd name="T6" fmla="*/ 13 w 22"/>
                <a:gd name="T7" fmla="*/ 6 h 27"/>
                <a:gd name="T8" fmla="*/ 22 w 22"/>
                <a:gd name="T9" fmla="*/ 13 h 27"/>
                <a:gd name="T10" fmla="*/ 15 w 22"/>
                <a:gd name="T11" fmla="*/ 21 h 27"/>
                <a:gd name="T12" fmla="*/ 5 w 2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2" h="27">
                  <a:moveTo>
                    <a:pt x="5" y="27"/>
                  </a:moveTo>
                  <a:cubicBezTo>
                    <a:pt x="4" y="18"/>
                    <a:pt x="2" y="10"/>
                    <a:pt x="0" y="2"/>
                  </a:cubicBezTo>
                  <a:cubicBezTo>
                    <a:pt x="0" y="2"/>
                    <a:pt x="1" y="1"/>
                    <a:pt x="1" y="1"/>
                  </a:cubicBezTo>
                  <a:cubicBezTo>
                    <a:pt x="5" y="0"/>
                    <a:pt x="10" y="3"/>
                    <a:pt x="13" y="6"/>
                  </a:cubicBezTo>
                  <a:cubicBezTo>
                    <a:pt x="16" y="8"/>
                    <a:pt x="19" y="11"/>
                    <a:pt x="22" y="13"/>
                  </a:cubicBezTo>
                  <a:cubicBezTo>
                    <a:pt x="21" y="16"/>
                    <a:pt x="18" y="19"/>
                    <a:pt x="15" y="21"/>
                  </a:cubicBezTo>
                  <a:cubicBezTo>
                    <a:pt x="12" y="23"/>
                    <a:pt x="9" y="25"/>
                    <a:pt x="5" y="27"/>
                  </a:cubicBezTo>
                  <a:close/>
                </a:path>
              </a:pathLst>
            </a:custGeom>
            <a:solidFill>
              <a:srgbClr val="56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1"/>
            <p:cNvSpPr/>
            <p:nvPr/>
          </p:nvSpPr>
          <p:spPr bwMode="auto">
            <a:xfrm>
              <a:off x="7808913" y="7481888"/>
              <a:ext cx="511175" cy="496888"/>
            </a:xfrm>
            <a:custGeom>
              <a:avLst/>
              <a:gdLst>
                <a:gd name="T0" fmla="*/ 2 w 70"/>
                <a:gd name="T1" fmla="*/ 34 h 68"/>
                <a:gd name="T2" fmla="*/ 0 w 70"/>
                <a:gd name="T3" fmla="*/ 25 h 68"/>
                <a:gd name="T4" fmla="*/ 29 w 70"/>
                <a:gd name="T5" fmla="*/ 17 h 68"/>
                <a:gd name="T6" fmla="*/ 48 w 70"/>
                <a:gd name="T7" fmla="*/ 0 h 68"/>
                <a:gd name="T8" fmla="*/ 62 w 70"/>
                <a:gd name="T9" fmla="*/ 20 h 68"/>
                <a:gd name="T10" fmla="*/ 66 w 70"/>
                <a:gd name="T11" fmla="*/ 42 h 68"/>
                <a:gd name="T12" fmla="*/ 65 w 70"/>
                <a:gd name="T13" fmla="*/ 43 h 68"/>
                <a:gd name="T14" fmla="*/ 57 w 70"/>
                <a:gd name="T15" fmla="*/ 52 h 68"/>
                <a:gd name="T16" fmla="*/ 40 w 70"/>
                <a:gd name="T17" fmla="*/ 64 h 68"/>
                <a:gd name="T18" fmla="*/ 22 w 70"/>
                <a:gd name="T19" fmla="*/ 66 h 68"/>
                <a:gd name="T20" fmla="*/ 20 w 70"/>
                <a:gd name="T21" fmla="*/ 66 h 68"/>
                <a:gd name="T22" fmla="*/ 10 w 70"/>
                <a:gd name="T23" fmla="*/ 49 h 68"/>
                <a:gd name="T24" fmla="*/ 2 w 70"/>
                <a:gd name="T2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8">
                  <a:moveTo>
                    <a:pt x="2" y="34"/>
                  </a:moveTo>
                  <a:cubicBezTo>
                    <a:pt x="1" y="31"/>
                    <a:pt x="0" y="28"/>
                    <a:pt x="0" y="25"/>
                  </a:cubicBezTo>
                  <a:cubicBezTo>
                    <a:pt x="10" y="26"/>
                    <a:pt x="20" y="22"/>
                    <a:pt x="29" y="17"/>
                  </a:cubicBezTo>
                  <a:cubicBezTo>
                    <a:pt x="37" y="14"/>
                    <a:pt x="46" y="9"/>
                    <a:pt x="48" y="0"/>
                  </a:cubicBezTo>
                  <a:cubicBezTo>
                    <a:pt x="48" y="2"/>
                    <a:pt x="60" y="17"/>
                    <a:pt x="62" y="20"/>
                  </a:cubicBezTo>
                  <a:cubicBezTo>
                    <a:pt x="66" y="27"/>
                    <a:pt x="70" y="33"/>
                    <a:pt x="66" y="42"/>
                  </a:cubicBezTo>
                  <a:cubicBezTo>
                    <a:pt x="66" y="42"/>
                    <a:pt x="65" y="43"/>
                    <a:pt x="65" y="43"/>
                  </a:cubicBezTo>
                  <a:cubicBezTo>
                    <a:pt x="63" y="46"/>
                    <a:pt x="60" y="49"/>
                    <a:pt x="57" y="52"/>
                  </a:cubicBezTo>
                  <a:cubicBezTo>
                    <a:pt x="52" y="56"/>
                    <a:pt x="46" y="61"/>
                    <a:pt x="40" y="64"/>
                  </a:cubicBezTo>
                  <a:cubicBezTo>
                    <a:pt x="35" y="66"/>
                    <a:pt x="28" y="68"/>
                    <a:pt x="22" y="66"/>
                  </a:cubicBezTo>
                  <a:cubicBezTo>
                    <a:pt x="21" y="66"/>
                    <a:pt x="21" y="66"/>
                    <a:pt x="20" y="66"/>
                  </a:cubicBezTo>
                  <a:cubicBezTo>
                    <a:pt x="21" y="65"/>
                    <a:pt x="11" y="51"/>
                    <a:pt x="10" y="49"/>
                  </a:cubicBezTo>
                  <a:cubicBezTo>
                    <a:pt x="7" y="44"/>
                    <a:pt x="4" y="39"/>
                    <a:pt x="2" y="34"/>
                  </a:cubicBezTo>
                  <a:close/>
                </a:path>
              </a:pathLst>
            </a:custGeom>
            <a:solidFill>
              <a:srgbClr val="D4D0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2"/>
            <p:cNvSpPr/>
            <p:nvPr/>
          </p:nvSpPr>
          <p:spPr bwMode="auto">
            <a:xfrm>
              <a:off x="7808913" y="7481888"/>
              <a:ext cx="511175" cy="314325"/>
            </a:xfrm>
            <a:custGeom>
              <a:avLst/>
              <a:gdLst>
                <a:gd name="T0" fmla="*/ 2 w 70"/>
                <a:gd name="T1" fmla="*/ 34 h 43"/>
                <a:gd name="T2" fmla="*/ 0 w 70"/>
                <a:gd name="T3" fmla="*/ 25 h 43"/>
                <a:gd name="T4" fmla="*/ 29 w 70"/>
                <a:gd name="T5" fmla="*/ 17 h 43"/>
                <a:gd name="T6" fmla="*/ 48 w 70"/>
                <a:gd name="T7" fmla="*/ 0 h 43"/>
                <a:gd name="T8" fmla="*/ 62 w 70"/>
                <a:gd name="T9" fmla="*/ 20 h 43"/>
                <a:gd name="T10" fmla="*/ 66 w 70"/>
                <a:gd name="T11" fmla="*/ 42 h 43"/>
                <a:gd name="T12" fmla="*/ 65 w 70"/>
                <a:gd name="T13" fmla="*/ 43 h 43"/>
                <a:gd name="T14" fmla="*/ 63 w 70"/>
                <a:gd name="T15" fmla="*/ 42 h 43"/>
                <a:gd name="T16" fmla="*/ 48 w 70"/>
                <a:gd name="T17" fmla="*/ 22 h 43"/>
                <a:gd name="T18" fmla="*/ 44 w 70"/>
                <a:gd name="T19" fmla="*/ 22 h 43"/>
                <a:gd name="T20" fmla="*/ 16 w 70"/>
                <a:gd name="T21" fmla="*/ 33 h 43"/>
                <a:gd name="T22" fmla="*/ 2 w 70"/>
                <a:gd name="T23"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43">
                  <a:moveTo>
                    <a:pt x="2" y="34"/>
                  </a:moveTo>
                  <a:cubicBezTo>
                    <a:pt x="1" y="31"/>
                    <a:pt x="0" y="28"/>
                    <a:pt x="0" y="25"/>
                  </a:cubicBezTo>
                  <a:cubicBezTo>
                    <a:pt x="10" y="26"/>
                    <a:pt x="20" y="22"/>
                    <a:pt x="29" y="17"/>
                  </a:cubicBezTo>
                  <a:cubicBezTo>
                    <a:pt x="37" y="14"/>
                    <a:pt x="46" y="9"/>
                    <a:pt x="48" y="0"/>
                  </a:cubicBezTo>
                  <a:cubicBezTo>
                    <a:pt x="48" y="2"/>
                    <a:pt x="60" y="17"/>
                    <a:pt x="62" y="20"/>
                  </a:cubicBezTo>
                  <a:cubicBezTo>
                    <a:pt x="66" y="27"/>
                    <a:pt x="70" y="33"/>
                    <a:pt x="66" y="42"/>
                  </a:cubicBezTo>
                  <a:cubicBezTo>
                    <a:pt x="66" y="42"/>
                    <a:pt x="65" y="43"/>
                    <a:pt x="65" y="43"/>
                  </a:cubicBezTo>
                  <a:cubicBezTo>
                    <a:pt x="65" y="43"/>
                    <a:pt x="64" y="43"/>
                    <a:pt x="63" y="42"/>
                  </a:cubicBezTo>
                  <a:cubicBezTo>
                    <a:pt x="56" y="39"/>
                    <a:pt x="56" y="25"/>
                    <a:pt x="48" y="22"/>
                  </a:cubicBezTo>
                  <a:cubicBezTo>
                    <a:pt x="46" y="22"/>
                    <a:pt x="45" y="22"/>
                    <a:pt x="44" y="22"/>
                  </a:cubicBezTo>
                  <a:cubicBezTo>
                    <a:pt x="35" y="26"/>
                    <a:pt x="25" y="30"/>
                    <a:pt x="16" y="33"/>
                  </a:cubicBezTo>
                  <a:cubicBezTo>
                    <a:pt x="11" y="35"/>
                    <a:pt x="6" y="37"/>
                    <a:pt x="2" y="34"/>
                  </a:cubicBezTo>
                  <a:close/>
                </a:path>
              </a:pathLst>
            </a:custGeom>
            <a:solidFill>
              <a:srgbClr val="ABA8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9338100" y="1579574"/>
            <a:ext cx="935038" cy="1323975"/>
            <a:chOff x="11210925" y="1881188"/>
            <a:chExt cx="935038" cy="1323975"/>
          </a:xfrm>
        </p:grpSpPr>
        <p:sp>
          <p:nvSpPr>
            <p:cNvPr id="46" name="Freeform 73"/>
            <p:cNvSpPr/>
            <p:nvPr/>
          </p:nvSpPr>
          <p:spPr bwMode="auto">
            <a:xfrm>
              <a:off x="11210925" y="1881188"/>
              <a:ext cx="336550" cy="285750"/>
            </a:xfrm>
            <a:custGeom>
              <a:avLst/>
              <a:gdLst>
                <a:gd name="T0" fmla="*/ 15 w 46"/>
                <a:gd name="T1" fmla="*/ 35 h 39"/>
                <a:gd name="T2" fmla="*/ 14 w 46"/>
                <a:gd name="T3" fmla="*/ 32 h 39"/>
                <a:gd name="T4" fmla="*/ 13 w 46"/>
                <a:gd name="T5" fmla="*/ 19 h 39"/>
                <a:gd name="T6" fmla="*/ 19 w 46"/>
                <a:gd name="T7" fmla="*/ 26 h 39"/>
                <a:gd name="T8" fmla="*/ 29 w 46"/>
                <a:gd name="T9" fmla="*/ 33 h 39"/>
                <a:gd name="T10" fmla="*/ 32 w 46"/>
                <a:gd name="T11" fmla="*/ 31 h 39"/>
                <a:gd name="T12" fmla="*/ 26 w 46"/>
                <a:gd name="T13" fmla="*/ 21 h 39"/>
                <a:gd name="T14" fmla="*/ 19 w 46"/>
                <a:gd name="T15" fmla="*/ 14 h 39"/>
                <a:gd name="T16" fmla="*/ 27 w 46"/>
                <a:gd name="T17" fmla="*/ 9 h 39"/>
                <a:gd name="T18" fmla="*/ 33 w 46"/>
                <a:gd name="T19" fmla="*/ 15 h 39"/>
                <a:gd name="T20" fmla="*/ 40 w 46"/>
                <a:gd name="T21" fmla="*/ 27 h 39"/>
                <a:gd name="T22" fmla="*/ 44 w 46"/>
                <a:gd name="T23" fmla="*/ 26 h 39"/>
                <a:gd name="T24" fmla="*/ 39 w 46"/>
                <a:gd name="T25" fmla="*/ 11 h 39"/>
                <a:gd name="T26" fmla="*/ 34 w 46"/>
                <a:gd name="T27" fmla="*/ 6 h 39"/>
                <a:gd name="T28" fmla="*/ 31 w 46"/>
                <a:gd name="T29" fmla="*/ 1 h 39"/>
                <a:gd name="T30" fmla="*/ 28 w 46"/>
                <a:gd name="T31" fmla="*/ 2 h 39"/>
                <a:gd name="T32" fmla="*/ 25 w 46"/>
                <a:gd name="T33" fmla="*/ 0 h 39"/>
                <a:gd name="T34" fmla="*/ 22 w 46"/>
                <a:gd name="T35" fmla="*/ 4 h 39"/>
                <a:gd name="T36" fmla="*/ 13 w 46"/>
                <a:gd name="T37" fmla="*/ 9 h 39"/>
                <a:gd name="T38" fmla="*/ 9 w 46"/>
                <a:gd name="T39" fmla="*/ 11 h 39"/>
                <a:gd name="T40" fmla="*/ 1 w 46"/>
                <a:gd name="T41" fmla="*/ 23 h 39"/>
                <a:gd name="T42" fmla="*/ 4 w 46"/>
                <a:gd name="T43" fmla="*/ 35 h 39"/>
                <a:gd name="T44" fmla="*/ 15 w 46"/>
                <a:gd name="T4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15" y="35"/>
                  </a:moveTo>
                  <a:cubicBezTo>
                    <a:pt x="15" y="34"/>
                    <a:pt x="15" y="32"/>
                    <a:pt x="14" y="32"/>
                  </a:cubicBezTo>
                  <a:cubicBezTo>
                    <a:pt x="5" y="30"/>
                    <a:pt x="9" y="23"/>
                    <a:pt x="13" y="19"/>
                  </a:cubicBezTo>
                  <a:cubicBezTo>
                    <a:pt x="15" y="21"/>
                    <a:pt x="17" y="24"/>
                    <a:pt x="19" y="26"/>
                  </a:cubicBezTo>
                  <a:cubicBezTo>
                    <a:pt x="22" y="29"/>
                    <a:pt x="25" y="33"/>
                    <a:pt x="29" y="33"/>
                  </a:cubicBezTo>
                  <a:cubicBezTo>
                    <a:pt x="30" y="33"/>
                    <a:pt x="32" y="32"/>
                    <a:pt x="32" y="31"/>
                  </a:cubicBezTo>
                  <a:cubicBezTo>
                    <a:pt x="32" y="27"/>
                    <a:pt x="28" y="24"/>
                    <a:pt x="26" y="21"/>
                  </a:cubicBezTo>
                  <a:cubicBezTo>
                    <a:pt x="24" y="18"/>
                    <a:pt x="22" y="16"/>
                    <a:pt x="19" y="14"/>
                  </a:cubicBezTo>
                  <a:cubicBezTo>
                    <a:pt x="22" y="12"/>
                    <a:pt x="25" y="11"/>
                    <a:pt x="27" y="9"/>
                  </a:cubicBezTo>
                  <a:cubicBezTo>
                    <a:pt x="29" y="11"/>
                    <a:pt x="31" y="13"/>
                    <a:pt x="33" y="15"/>
                  </a:cubicBezTo>
                  <a:cubicBezTo>
                    <a:pt x="35" y="19"/>
                    <a:pt x="36" y="24"/>
                    <a:pt x="40" y="27"/>
                  </a:cubicBezTo>
                  <a:cubicBezTo>
                    <a:pt x="41" y="28"/>
                    <a:pt x="43" y="27"/>
                    <a:pt x="44" y="26"/>
                  </a:cubicBezTo>
                  <a:cubicBezTo>
                    <a:pt x="46" y="21"/>
                    <a:pt x="42" y="15"/>
                    <a:pt x="39" y="11"/>
                  </a:cubicBezTo>
                  <a:cubicBezTo>
                    <a:pt x="37" y="9"/>
                    <a:pt x="36" y="7"/>
                    <a:pt x="34" y="6"/>
                  </a:cubicBezTo>
                  <a:cubicBezTo>
                    <a:pt x="36" y="4"/>
                    <a:pt x="34" y="1"/>
                    <a:pt x="31" y="1"/>
                  </a:cubicBezTo>
                  <a:cubicBezTo>
                    <a:pt x="30" y="1"/>
                    <a:pt x="29" y="1"/>
                    <a:pt x="28" y="2"/>
                  </a:cubicBezTo>
                  <a:cubicBezTo>
                    <a:pt x="27" y="1"/>
                    <a:pt x="26" y="1"/>
                    <a:pt x="25" y="0"/>
                  </a:cubicBezTo>
                  <a:cubicBezTo>
                    <a:pt x="23" y="0"/>
                    <a:pt x="21" y="2"/>
                    <a:pt x="22" y="4"/>
                  </a:cubicBezTo>
                  <a:cubicBezTo>
                    <a:pt x="19" y="5"/>
                    <a:pt x="16" y="7"/>
                    <a:pt x="13" y="9"/>
                  </a:cubicBezTo>
                  <a:cubicBezTo>
                    <a:pt x="11" y="9"/>
                    <a:pt x="10" y="10"/>
                    <a:pt x="9" y="11"/>
                  </a:cubicBezTo>
                  <a:cubicBezTo>
                    <a:pt x="6" y="14"/>
                    <a:pt x="2" y="18"/>
                    <a:pt x="1" y="23"/>
                  </a:cubicBezTo>
                  <a:cubicBezTo>
                    <a:pt x="0" y="27"/>
                    <a:pt x="0" y="32"/>
                    <a:pt x="4" y="35"/>
                  </a:cubicBezTo>
                  <a:cubicBezTo>
                    <a:pt x="8" y="38"/>
                    <a:pt x="12" y="39"/>
                    <a:pt x="1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4"/>
            <p:cNvSpPr/>
            <p:nvPr/>
          </p:nvSpPr>
          <p:spPr bwMode="auto">
            <a:xfrm>
              <a:off x="11503025" y="2195513"/>
              <a:ext cx="103188" cy="153988"/>
            </a:xfrm>
            <a:custGeom>
              <a:avLst/>
              <a:gdLst>
                <a:gd name="T0" fmla="*/ 13 w 14"/>
                <a:gd name="T1" fmla="*/ 17 h 21"/>
                <a:gd name="T2" fmla="*/ 4 w 14"/>
                <a:gd name="T3" fmla="*/ 2 h 21"/>
                <a:gd name="T4" fmla="*/ 1 w 14"/>
                <a:gd name="T5" fmla="*/ 4 h 21"/>
                <a:gd name="T6" fmla="*/ 4 w 14"/>
                <a:gd name="T7" fmla="*/ 11 h 21"/>
                <a:gd name="T8" fmla="*/ 8 w 14"/>
                <a:gd name="T9" fmla="*/ 19 h 21"/>
                <a:gd name="T10" fmla="*/ 13 w 14"/>
                <a:gd name="T11" fmla="*/ 17 h 21"/>
              </a:gdLst>
              <a:ahLst/>
              <a:cxnLst>
                <a:cxn ang="0">
                  <a:pos x="T0" y="T1"/>
                </a:cxn>
                <a:cxn ang="0">
                  <a:pos x="T2" y="T3"/>
                </a:cxn>
                <a:cxn ang="0">
                  <a:pos x="T4" y="T5"/>
                </a:cxn>
                <a:cxn ang="0">
                  <a:pos x="T6" y="T7"/>
                </a:cxn>
                <a:cxn ang="0">
                  <a:pos x="T8" y="T9"/>
                </a:cxn>
                <a:cxn ang="0">
                  <a:pos x="T10" y="T11"/>
                </a:cxn>
              </a:cxnLst>
              <a:rect l="0" t="0" r="r" b="b"/>
              <a:pathLst>
                <a:path w="14" h="21">
                  <a:moveTo>
                    <a:pt x="13" y="17"/>
                  </a:moveTo>
                  <a:cubicBezTo>
                    <a:pt x="12" y="11"/>
                    <a:pt x="8" y="5"/>
                    <a:pt x="4" y="2"/>
                  </a:cubicBezTo>
                  <a:cubicBezTo>
                    <a:pt x="2" y="0"/>
                    <a:pt x="0" y="3"/>
                    <a:pt x="1" y="4"/>
                  </a:cubicBezTo>
                  <a:cubicBezTo>
                    <a:pt x="2" y="7"/>
                    <a:pt x="3" y="9"/>
                    <a:pt x="4" y="11"/>
                  </a:cubicBezTo>
                  <a:cubicBezTo>
                    <a:pt x="6" y="14"/>
                    <a:pt x="6" y="16"/>
                    <a:pt x="8" y="19"/>
                  </a:cubicBezTo>
                  <a:cubicBezTo>
                    <a:pt x="9" y="21"/>
                    <a:pt x="14" y="20"/>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5"/>
            <p:cNvSpPr/>
            <p:nvPr/>
          </p:nvSpPr>
          <p:spPr bwMode="auto">
            <a:xfrm>
              <a:off x="11423650" y="2268538"/>
              <a:ext cx="123825" cy="161925"/>
            </a:xfrm>
            <a:custGeom>
              <a:avLst/>
              <a:gdLst>
                <a:gd name="T0" fmla="*/ 14 w 17"/>
                <a:gd name="T1" fmla="*/ 13 h 22"/>
                <a:gd name="T2" fmla="*/ 5 w 17"/>
                <a:gd name="T3" fmla="*/ 2 h 22"/>
                <a:gd name="T4" fmla="*/ 0 w 17"/>
                <a:gd name="T5" fmla="*/ 4 h 22"/>
                <a:gd name="T6" fmla="*/ 9 w 17"/>
                <a:gd name="T7" fmla="*/ 19 h 22"/>
                <a:gd name="T8" fmla="*/ 14 w 17"/>
                <a:gd name="T9" fmla="*/ 13 h 22"/>
              </a:gdLst>
              <a:ahLst/>
              <a:cxnLst>
                <a:cxn ang="0">
                  <a:pos x="T0" y="T1"/>
                </a:cxn>
                <a:cxn ang="0">
                  <a:pos x="T2" y="T3"/>
                </a:cxn>
                <a:cxn ang="0">
                  <a:pos x="T4" y="T5"/>
                </a:cxn>
                <a:cxn ang="0">
                  <a:pos x="T6" y="T7"/>
                </a:cxn>
                <a:cxn ang="0">
                  <a:pos x="T8" y="T9"/>
                </a:cxn>
              </a:cxnLst>
              <a:rect l="0" t="0" r="r" b="b"/>
              <a:pathLst>
                <a:path w="17" h="22">
                  <a:moveTo>
                    <a:pt x="14" y="13"/>
                  </a:moveTo>
                  <a:cubicBezTo>
                    <a:pt x="11" y="10"/>
                    <a:pt x="8" y="6"/>
                    <a:pt x="5" y="2"/>
                  </a:cubicBezTo>
                  <a:cubicBezTo>
                    <a:pt x="3" y="0"/>
                    <a:pt x="0" y="2"/>
                    <a:pt x="0" y="4"/>
                  </a:cubicBezTo>
                  <a:cubicBezTo>
                    <a:pt x="1" y="11"/>
                    <a:pt x="4" y="15"/>
                    <a:pt x="9" y="19"/>
                  </a:cubicBezTo>
                  <a:cubicBezTo>
                    <a:pt x="12" y="22"/>
                    <a:pt x="17" y="16"/>
                    <a:pt x="1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6"/>
            <p:cNvSpPr/>
            <p:nvPr/>
          </p:nvSpPr>
          <p:spPr bwMode="auto">
            <a:xfrm>
              <a:off x="11496675" y="2444750"/>
              <a:ext cx="298450" cy="342900"/>
            </a:xfrm>
            <a:custGeom>
              <a:avLst/>
              <a:gdLst>
                <a:gd name="T0" fmla="*/ 39 w 41"/>
                <a:gd name="T1" fmla="*/ 27 h 47"/>
                <a:gd name="T2" fmla="*/ 30 w 41"/>
                <a:gd name="T3" fmla="*/ 18 h 47"/>
                <a:gd name="T4" fmla="*/ 25 w 41"/>
                <a:gd name="T5" fmla="*/ 3 h 47"/>
                <a:gd name="T6" fmla="*/ 15 w 41"/>
                <a:gd name="T7" fmla="*/ 4 h 47"/>
                <a:gd name="T8" fmla="*/ 3 w 41"/>
                <a:gd name="T9" fmla="*/ 13 h 47"/>
                <a:gd name="T10" fmla="*/ 8 w 41"/>
                <a:gd name="T11" fmla="*/ 21 h 47"/>
                <a:gd name="T12" fmla="*/ 16 w 41"/>
                <a:gd name="T13" fmla="*/ 15 h 47"/>
                <a:gd name="T14" fmla="*/ 20 w 41"/>
                <a:gd name="T15" fmla="*/ 12 h 47"/>
                <a:gd name="T16" fmla="*/ 17 w 41"/>
                <a:gd name="T17" fmla="*/ 20 h 47"/>
                <a:gd name="T18" fmla="*/ 23 w 41"/>
                <a:gd name="T19" fmla="*/ 28 h 47"/>
                <a:gd name="T20" fmla="*/ 28 w 41"/>
                <a:gd name="T21" fmla="*/ 32 h 47"/>
                <a:gd name="T22" fmla="*/ 22 w 41"/>
                <a:gd name="T23" fmla="*/ 34 h 47"/>
                <a:gd name="T24" fmla="*/ 24 w 41"/>
                <a:gd name="T25" fmla="*/ 46 h 47"/>
                <a:gd name="T26" fmla="*/ 39 w 41"/>
                <a:gd name="T27"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7">
                  <a:moveTo>
                    <a:pt x="39" y="27"/>
                  </a:moveTo>
                  <a:cubicBezTo>
                    <a:pt x="38" y="23"/>
                    <a:pt x="34" y="19"/>
                    <a:pt x="30" y="18"/>
                  </a:cubicBezTo>
                  <a:cubicBezTo>
                    <a:pt x="32" y="12"/>
                    <a:pt x="32" y="6"/>
                    <a:pt x="25" y="3"/>
                  </a:cubicBezTo>
                  <a:cubicBezTo>
                    <a:pt x="21" y="0"/>
                    <a:pt x="18" y="2"/>
                    <a:pt x="15" y="4"/>
                  </a:cubicBezTo>
                  <a:cubicBezTo>
                    <a:pt x="10" y="6"/>
                    <a:pt x="6" y="9"/>
                    <a:pt x="3" y="13"/>
                  </a:cubicBezTo>
                  <a:cubicBezTo>
                    <a:pt x="0" y="17"/>
                    <a:pt x="4" y="22"/>
                    <a:pt x="8" y="21"/>
                  </a:cubicBezTo>
                  <a:cubicBezTo>
                    <a:pt x="11" y="20"/>
                    <a:pt x="14" y="18"/>
                    <a:pt x="16" y="15"/>
                  </a:cubicBezTo>
                  <a:cubicBezTo>
                    <a:pt x="17" y="15"/>
                    <a:pt x="19" y="12"/>
                    <a:pt x="20" y="12"/>
                  </a:cubicBezTo>
                  <a:cubicBezTo>
                    <a:pt x="23" y="12"/>
                    <a:pt x="17" y="20"/>
                    <a:pt x="17" y="20"/>
                  </a:cubicBezTo>
                  <a:cubicBezTo>
                    <a:pt x="14" y="24"/>
                    <a:pt x="19" y="31"/>
                    <a:pt x="23" y="28"/>
                  </a:cubicBezTo>
                  <a:cubicBezTo>
                    <a:pt x="26" y="26"/>
                    <a:pt x="30" y="28"/>
                    <a:pt x="28" y="32"/>
                  </a:cubicBezTo>
                  <a:cubicBezTo>
                    <a:pt x="27" y="34"/>
                    <a:pt x="24" y="34"/>
                    <a:pt x="22" y="34"/>
                  </a:cubicBezTo>
                  <a:cubicBezTo>
                    <a:pt x="14" y="35"/>
                    <a:pt x="17" y="47"/>
                    <a:pt x="24" y="46"/>
                  </a:cubicBezTo>
                  <a:cubicBezTo>
                    <a:pt x="34" y="46"/>
                    <a:pt x="41" y="37"/>
                    <a:pt x="39"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7"/>
            <p:cNvSpPr/>
            <p:nvPr/>
          </p:nvSpPr>
          <p:spPr bwMode="auto">
            <a:xfrm>
              <a:off x="11679238" y="2767013"/>
              <a:ext cx="276225" cy="306388"/>
            </a:xfrm>
            <a:custGeom>
              <a:avLst/>
              <a:gdLst>
                <a:gd name="T0" fmla="*/ 18 w 38"/>
                <a:gd name="T1" fmla="*/ 33 h 42"/>
                <a:gd name="T2" fmla="*/ 17 w 38"/>
                <a:gd name="T3" fmla="*/ 14 h 42"/>
                <a:gd name="T4" fmla="*/ 33 w 38"/>
                <a:gd name="T5" fmla="*/ 19 h 42"/>
                <a:gd name="T6" fmla="*/ 38 w 38"/>
                <a:gd name="T7" fmla="*/ 18 h 42"/>
                <a:gd name="T8" fmla="*/ 12 w 38"/>
                <a:gd name="T9" fmla="*/ 6 h 42"/>
                <a:gd name="T10" fmla="*/ 12 w 38"/>
                <a:gd name="T11" fmla="*/ 40 h 42"/>
                <a:gd name="T12" fmla="*/ 18 w 38"/>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8" h="42">
                  <a:moveTo>
                    <a:pt x="18" y="33"/>
                  </a:moveTo>
                  <a:cubicBezTo>
                    <a:pt x="15" y="28"/>
                    <a:pt x="11" y="20"/>
                    <a:pt x="17" y="14"/>
                  </a:cubicBezTo>
                  <a:cubicBezTo>
                    <a:pt x="21" y="10"/>
                    <a:pt x="32" y="12"/>
                    <a:pt x="33" y="19"/>
                  </a:cubicBezTo>
                  <a:cubicBezTo>
                    <a:pt x="33" y="22"/>
                    <a:pt x="38" y="21"/>
                    <a:pt x="38" y="18"/>
                  </a:cubicBezTo>
                  <a:cubicBezTo>
                    <a:pt x="37" y="6"/>
                    <a:pt x="22" y="0"/>
                    <a:pt x="12" y="6"/>
                  </a:cubicBezTo>
                  <a:cubicBezTo>
                    <a:pt x="0" y="13"/>
                    <a:pt x="1" y="33"/>
                    <a:pt x="12" y="40"/>
                  </a:cubicBezTo>
                  <a:cubicBezTo>
                    <a:pt x="17" y="42"/>
                    <a:pt x="21" y="37"/>
                    <a:pt x="18"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8"/>
            <p:cNvSpPr/>
            <p:nvPr/>
          </p:nvSpPr>
          <p:spPr bwMode="auto">
            <a:xfrm>
              <a:off x="11918950" y="2941638"/>
              <a:ext cx="227013" cy="263525"/>
            </a:xfrm>
            <a:custGeom>
              <a:avLst/>
              <a:gdLst>
                <a:gd name="T0" fmla="*/ 23 w 31"/>
                <a:gd name="T1" fmla="*/ 25 h 36"/>
                <a:gd name="T2" fmla="*/ 19 w 31"/>
                <a:gd name="T3" fmla="*/ 20 h 36"/>
                <a:gd name="T4" fmla="*/ 29 w 31"/>
                <a:gd name="T5" fmla="*/ 13 h 36"/>
                <a:gd name="T6" fmla="*/ 20 w 31"/>
                <a:gd name="T7" fmla="*/ 1 h 36"/>
                <a:gd name="T8" fmla="*/ 19 w 31"/>
                <a:gd name="T9" fmla="*/ 5 h 36"/>
                <a:gd name="T10" fmla="*/ 22 w 31"/>
                <a:gd name="T11" fmla="*/ 10 h 36"/>
                <a:gd name="T12" fmla="*/ 10 w 31"/>
                <a:gd name="T13" fmla="*/ 11 h 36"/>
                <a:gd name="T14" fmla="*/ 3 w 31"/>
                <a:gd name="T15" fmla="*/ 20 h 36"/>
                <a:gd name="T16" fmla="*/ 13 w 31"/>
                <a:gd name="T17" fmla="*/ 32 h 36"/>
                <a:gd name="T18" fmla="*/ 23 w 31"/>
                <a:gd name="T19"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6">
                  <a:moveTo>
                    <a:pt x="23" y="25"/>
                  </a:moveTo>
                  <a:cubicBezTo>
                    <a:pt x="22" y="24"/>
                    <a:pt x="20" y="22"/>
                    <a:pt x="19" y="20"/>
                  </a:cubicBezTo>
                  <a:cubicBezTo>
                    <a:pt x="24" y="19"/>
                    <a:pt x="28" y="17"/>
                    <a:pt x="29" y="13"/>
                  </a:cubicBezTo>
                  <a:cubicBezTo>
                    <a:pt x="31" y="7"/>
                    <a:pt x="26" y="2"/>
                    <a:pt x="20" y="1"/>
                  </a:cubicBezTo>
                  <a:cubicBezTo>
                    <a:pt x="18" y="0"/>
                    <a:pt x="17" y="4"/>
                    <a:pt x="19" y="5"/>
                  </a:cubicBezTo>
                  <a:cubicBezTo>
                    <a:pt x="21" y="6"/>
                    <a:pt x="22" y="8"/>
                    <a:pt x="22" y="10"/>
                  </a:cubicBezTo>
                  <a:cubicBezTo>
                    <a:pt x="18" y="12"/>
                    <a:pt x="14" y="13"/>
                    <a:pt x="10" y="11"/>
                  </a:cubicBezTo>
                  <a:cubicBezTo>
                    <a:pt x="4" y="8"/>
                    <a:pt x="0" y="16"/>
                    <a:pt x="3" y="20"/>
                  </a:cubicBezTo>
                  <a:cubicBezTo>
                    <a:pt x="6" y="24"/>
                    <a:pt x="10" y="28"/>
                    <a:pt x="13" y="32"/>
                  </a:cubicBezTo>
                  <a:cubicBezTo>
                    <a:pt x="18" y="36"/>
                    <a:pt x="27" y="31"/>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5465024" y="1117498"/>
            <a:ext cx="1382063" cy="1366938"/>
            <a:chOff x="8816975" y="1304925"/>
            <a:chExt cx="2320925" cy="2295525"/>
          </a:xfrm>
        </p:grpSpPr>
        <p:sp>
          <p:nvSpPr>
            <p:cNvPr id="53" name="Freeform 8"/>
            <p:cNvSpPr/>
            <p:nvPr/>
          </p:nvSpPr>
          <p:spPr bwMode="auto">
            <a:xfrm>
              <a:off x="8816975" y="1428750"/>
              <a:ext cx="2168525" cy="2171700"/>
            </a:xfrm>
            <a:custGeom>
              <a:avLst/>
              <a:gdLst>
                <a:gd name="T0" fmla="*/ 295 w 297"/>
                <a:gd name="T1" fmla="*/ 143 h 297"/>
                <a:gd name="T2" fmla="*/ 230 w 297"/>
                <a:gd name="T3" fmla="*/ 63 h 297"/>
                <a:gd name="T4" fmla="*/ 171 w 297"/>
                <a:gd name="T5" fmla="*/ 78 h 297"/>
                <a:gd name="T6" fmla="*/ 160 w 297"/>
                <a:gd name="T7" fmla="*/ 85 h 297"/>
                <a:gd name="T8" fmla="*/ 150 w 297"/>
                <a:gd name="T9" fmla="*/ 8 h 297"/>
                <a:gd name="T10" fmla="*/ 139 w 297"/>
                <a:gd name="T11" fmla="*/ 8 h 297"/>
                <a:gd name="T12" fmla="*/ 143 w 297"/>
                <a:gd name="T13" fmla="*/ 63 h 297"/>
                <a:gd name="T14" fmla="*/ 135 w 297"/>
                <a:gd name="T15" fmla="*/ 58 h 297"/>
                <a:gd name="T16" fmla="*/ 132 w 297"/>
                <a:gd name="T17" fmla="*/ 47 h 297"/>
                <a:gd name="T18" fmla="*/ 45 w 297"/>
                <a:gd name="T19" fmla="*/ 20 h 297"/>
                <a:gd name="T20" fmla="*/ 35 w 297"/>
                <a:gd name="T21" fmla="*/ 22 h 297"/>
                <a:gd name="T22" fmla="*/ 0 w 297"/>
                <a:gd name="T23" fmla="*/ 39 h 297"/>
                <a:gd name="T24" fmla="*/ 35 w 297"/>
                <a:gd name="T25" fmla="*/ 59 h 297"/>
                <a:gd name="T26" fmla="*/ 74 w 297"/>
                <a:gd name="T27" fmla="*/ 71 h 297"/>
                <a:gd name="T28" fmla="*/ 131 w 297"/>
                <a:gd name="T29" fmla="*/ 64 h 297"/>
                <a:gd name="T30" fmla="*/ 145 w 297"/>
                <a:gd name="T31" fmla="*/ 70 h 297"/>
                <a:gd name="T32" fmla="*/ 146 w 297"/>
                <a:gd name="T33" fmla="*/ 70 h 297"/>
                <a:gd name="T34" fmla="*/ 153 w 297"/>
                <a:gd name="T35" fmla="*/ 87 h 297"/>
                <a:gd name="T36" fmla="*/ 108 w 297"/>
                <a:gd name="T37" fmla="*/ 93 h 297"/>
                <a:gd name="T38" fmla="*/ 60 w 297"/>
                <a:gd name="T39" fmla="*/ 135 h 297"/>
                <a:gd name="T40" fmla="*/ 54 w 297"/>
                <a:gd name="T41" fmla="*/ 158 h 297"/>
                <a:gd name="T42" fmla="*/ 56 w 297"/>
                <a:gd name="T43" fmla="*/ 188 h 297"/>
                <a:gd name="T44" fmla="*/ 149 w 297"/>
                <a:gd name="T45" fmla="*/ 289 h 297"/>
                <a:gd name="T46" fmla="*/ 209 w 297"/>
                <a:gd name="T47" fmla="*/ 285 h 297"/>
                <a:gd name="T48" fmla="*/ 231 w 297"/>
                <a:gd name="T49" fmla="*/ 262 h 297"/>
                <a:gd name="T50" fmla="*/ 267 w 297"/>
                <a:gd name="T51" fmla="*/ 245 h 297"/>
                <a:gd name="T52" fmla="*/ 269 w 297"/>
                <a:gd name="T53" fmla="*/ 243 h 297"/>
                <a:gd name="T54" fmla="*/ 292 w 297"/>
                <a:gd name="T55" fmla="*/ 195 h 297"/>
                <a:gd name="T56" fmla="*/ 295 w 297"/>
                <a:gd name="T57" fmla="*/ 14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295" y="143"/>
                  </a:moveTo>
                  <a:cubicBezTo>
                    <a:pt x="291" y="109"/>
                    <a:pt x="263" y="74"/>
                    <a:pt x="230" y="63"/>
                  </a:cubicBezTo>
                  <a:cubicBezTo>
                    <a:pt x="203" y="55"/>
                    <a:pt x="190" y="64"/>
                    <a:pt x="171" y="78"/>
                  </a:cubicBezTo>
                  <a:cubicBezTo>
                    <a:pt x="167" y="81"/>
                    <a:pt x="164" y="83"/>
                    <a:pt x="160" y="85"/>
                  </a:cubicBezTo>
                  <a:cubicBezTo>
                    <a:pt x="150" y="60"/>
                    <a:pt x="147" y="36"/>
                    <a:pt x="150" y="8"/>
                  </a:cubicBezTo>
                  <a:cubicBezTo>
                    <a:pt x="151" y="0"/>
                    <a:pt x="139" y="0"/>
                    <a:pt x="139" y="8"/>
                  </a:cubicBezTo>
                  <a:cubicBezTo>
                    <a:pt x="136" y="25"/>
                    <a:pt x="138" y="45"/>
                    <a:pt x="143" y="63"/>
                  </a:cubicBezTo>
                  <a:cubicBezTo>
                    <a:pt x="140" y="61"/>
                    <a:pt x="138" y="59"/>
                    <a:pt x="135" y="58"/>
                  </a:cubicBezTo>
                  <a:cubicBezTo>
                    <a:pt x="135" y="55"/>
                    <a:pt x="134" y="51"/>
                    <a:pt x="132" y="47"/>
                  </a:cubicBezTo>
                  <a:cubicBezTo>
                    <a:pt x="120" y="25"/>
                    <a:pt x="73" y="15"/>
                    <a:pt x="45" y="20"/>
                  </a:cubicBezTo>
                  <a:cubicBezTo>
                    <a:pt x="42" y="20"/>
                    <a:pt x="38" y="21"/>
                    <a:pt x="35" y="22"/>
                  </a:cubicBezTo>
                  <a:cubicBezTo>
                    <a:pt x="23" y="27"/>
                    <a:pt x="12" y="34"/>
                    <a:pt x="0" y="39"/>
                  </a:cubicBezTo>
                  <a:cubicBezTo>
                    <a:pt x="4" y="37"/>
                    <a:pt x="30" y="57"/>
                    <a:pt x="35" y="59"/>
                  </a:cubicBezTo>
                  <a:cubicBezTo>
                    <a:pt x="47" y="65"/>
                    <a:pt x="61" y="69"/>
                    <a:pt x="74" y="71"/>
                  </a:cubicBezTo>
                  <a:cubicBezTo>
                    <a:pt x="86" y="73"/>
                    <a:pt x="119" y="75"/>
                    <a:pt x="131" y="64"/>
                  </a:cubicBezTo>
                  <a:cubicBezTo>
                    <a:pt x="136" y="66"/>
                    <a:pt x="140" y="68"/>
                    <a:pt x="145" y="70"/>
                  </a:cubicBezTo>
                  <a:cubicBezTo>
                    <a:pt x="145" y="70"/>
                    <a:pt x="145" y="70"/>
                    <a:pt x="146" y="70"/>
                  </a:cubicBezTo>
                  <a:cubicBezTo>
                    <a:pt x="148" y="76"/>
                    <a:pt x="150" y="82"/>
                    <a:pt x="153" y="87"/>
                  </a:cubicBezTo>
                  <a:cubicBezTo>
                    <a:pt x="139" y="91"/>
                    <a:pt x="126" y="89"/>
                    <a:pt x="108" y="93"/>
                  </a:cubicBezTo>
                  <a:cubicBezTo>
                    <a:pt x="87" y="98"/>
                    <a:pt x="69" y="115"/>
                    <a:pt x="60" y="135"/>
                  </a:cubicBezTo>
                  <a:cubicBezTo>
                    <a:pt x="57" y="142"/>
                    <a:pt x="55" y="150"/>
                    <a:pt x="54" y="158"/>
                  </a:cubicBezTo>
                  <a:cubicBezTo>
                    <a:pt x="53" y="168"/>
                    <a:pt x="54" y="178"/>
                    <a:pt x="56" y="188"/>
                  </a:cubicBezTo>
                  <a:cubicBezTo>
                    <a:pt x="65" y="235"/>
                    <a:pt x="102" y="278"/>
                    <a:pt x="149" y="289"/>
                  </a:cubicBezTo>
                  <a:cubicBezTo>
                    <a:pt x="168" y="293"/>
                    <a:pt x="194" y="297"/>
                    <a:pt x="209" y="285"/>
                  </a:cubicBezTo>
                  <a:cubicBezTo>
                    <a:pt x="218" y="277"/>
                    <a:pt x="218" y="267"/>
                    <a:pt x="231" y="262"/>
                  </a:cubicBezTo>
                  <a:cubicBezTo>
                    <a:pt x="246" y="255"/>
                    <a:pt x="255" y="258"/>
                    <a:pt x="267" y="245"/>
                  </a:cubicBezTo>
                  <a:cubicBezTo>
                    <a:pt x="267" y="245"/>
                    <a:pt x="268" y="244"/>
                    <a:pt x="269" y="243"/>
                  </a:cubicBezTo>
                  <a:cubicBezTo>
                    <a:pt x="281" y="230"/>
                    <a:pt x="289" y="212"/>
                    <a:pt x="292" y="195"/>
                  </a:cubicBezTo>
                  <a:cubicBezTo>
                    <a:pt x="295" y="178"/>
                    <a:pt x="297" y="160"/>
                    <a:pt x="295" y="1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9"/>
            <p:cNvSpPr/>
            <p:nvPr/>
          </p:nvSpPr>
          <p:spPr bwMode="auto">
            <a:xfrm>
              <a:off x="9356725" y="1698625"/>
              <a:ext cx="1781175" cy="1776413"/>
            </a:xfrm>
            <a:custGeom>
              <a:avLst/>
              <a:gdLst>
                <a:gd name="T0" fmla="*/ 239 w 244"/>
                <a:gd name="T1" fmla="*/ 140 h 243"/>
                <a:gd name="T2" fmla="*/ 216 w 244"/>
                <a:gd name="T3" fmla="*/ 189 h 243"/>
                <a:gd name="T4" fmla="*/ 214 w 244"/>
                <a:gd name="T5" fmla="*/ 191 h 243"/>
                <a:gd name="T6" fmla="*/ 178 w 244"/>
                <a:gd name="T7" fmla="*/ 207 h 243"/>
                <a:gd name="T8" fmla="*/ 156 w 244"/>
                <a:gd name="T9" fmla="*/ 230 h 243"/>
                <a:gd name="T10" fmla="*/ 97 w 244"/>
                <a:gd name="T11" fmla="*/ 234 h 243"/>
                <a:gd name="T12" fmla="*/ 3 w 244"/>
                <a:gd name="T13" fmla="*/ 133 h 243"/>
                <a:gd name="T14" fmla="*/ 1 w 244"/>
                <a:gd name="T15" fmla="*/ 104 h 243"/>
                <a:gd name="T16" fmla="*/ 7 w 244"/>
                <a:gd name="T17" fmla="*/ 81 h 243"/>
                <a:gd name="T18" fmla="*/ 56 w 244"/>
                <a:gd name="T19" fmla="*/ 39 h 243"/>
                <a:gd name="T20" fmla="*/ 118 w 244"/>
                <a:gd name="T21" fmla="*/ 24 h 243"/>
                <a:gd name="T22" fmla="*/ 177 w 244"/>
                <a:gd name="T23" fmla="*/ 9 h 243"/>
                <a:gd name="T24" fmla="*/ 242 w 244"/>
                <a:gd name="T25" fmla="*/ 89 h 243"/>
                <a:gd name="T26" fmla="*/ 239 w 244"/>
                <a:gd name="T27" fmla="*/ 14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243">
                  <a:moveTo>
                    <a:pt x="239" y="140"/>
                  </a:moveTo>
                  <a:cubicBezTo>
                    <a:pt x="236" y="157"/>
                    <a:pt x="228" y="176"/>
                    <a:pt x="216" y="189"/>
                  </a:cubicBezTo>
                  <a:cubicBezTo>
                    <a:pt x="215" y="189"/>
                    <a:pt x="215" y="190"/>
                    <a:pt x="214" y="191"/>
                  </a:cubicBezTo>
                  <a:cubicBezTo>
                    <a:pt x="202" y="203"/>
                    <a:pt x="193" y="201"/>
                    <a:pt x="178" y="207"/>
                  </a:cubicBezTo>
                  <a:cubicBezTo>
                    <a:pt x="165" y="213"/>
                    <a:pt x="166" y="222"/>
                    <a:pt x="156" y="230"/>
                  </a:cubicBezTo>
                  <a:cubicBezTo>
                    <a:pt x="141" y="243"/>
                    <a:pt x="115" y="238"/>
                    <a:pt x="97" y="234"/>
                  </a:cubicBezTo>
                  <a:cubicBezTo>
                    <a:pt x="49" y="223"/>
                    <a:pt x="12" y="180"/>
                    <a:pt x="3" y="133"/>
                  </a:cubicBezTo>
                  <a:cubicBezTo>
                    <a:pt x="1" y="123"/>
                    <a:pt x="0" y="113"/>
                    <a:pt x="1" y="104"/>
                  </a:cubicBezTo>
                  <a:cubicBezTo>
                    <a:pt x="2" y="96"/>
                    <a:pt x="4" y="88"/>
                    <a:pt x="7" y="81"/>
                  </a:cubicBezTo>
                  <a:cubicBezTo>
                    <a:pt x="16" y="61"/>
                    <a:pt x="34" y="44"/>
                    <a:pt x="56" y="39"/>
                  </a:cubicBezTo>
                  <a:cubicBezTo>
                    <a:pt x="80" y="33"/>
                    <a:pt x="98" y="40"/>
                    <a:pt x="118" y="24"/>
                  </a:cubicBezTo>
                  <a:cubicBezTo>
                    <a:pt x="137" y="10"/>
                    <a:pt x="151" y="0"/>
                    <a:pt x="177" y="9"/>
                  </a:cubicBezTo>
                  <a:cubicBezTo>
                    <a:pt x="211" y="20"/>
                    <a:pt x="238" y="54"/>
                    <a:pt x="242" y="89"/>
                  </a:cubicBezTo>
                  <a:cubicBezTo>
                    <a:pt x="244" y="106"/>
                    <a:pt x="242" y="123"/>
                    <a:pt x="239" y="140"/>
                  </a:cubicBezTo>
                  <a:close/>
                </a:path>
              </a:pathLst>
            </a:custGeom>
            <a:solidFill>
              <a:srgbClr val="FB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0"/>
            <p:cNvSpPr/>
            <p:nvPr/>
          </p:nvSpPr>
          <p:spPr bwMode="auto">
            <a:xfrm>
              <a:off x="9356725" y="2459038"/>
              <a:ext cx="1576388" cy="1016000"/>
            </a:xfrm>
            <a:custGeom>
              <a:avLst/>
              <a:gdLst>
                <a:gd name="T0" fmla="*/ 216 w 216"/>
                <a:gd name="T1" fmla="*/ 85 h 139"/>
                <a:gd name="T2" fmla="*/ 214 w 216"/>
                <a:gd name="T3" fmla="*/ 87 h 139"/>
                <a:gd name="T4" fmla="*/ 178 w 216"/>
                <a:gd name="T5" fmla="*/ 103 h 139"/>
                <a:gd name="T6" fmla="*/ 156 w 216"/>
                <a:gd name="T7" fmla="*/ 126 h 139"/>
                <a:gd name="T8" fmla="*/ 97 w 216"/>
                <a:gd name="T9" fmla="*/ 130 h 139"/>
                <a:gd name="T10" fmla="*/ 3 w 216"/>
                <a:gd name="T11" fmla="*/ 29 h 139"/>
                <a:gd name="T12" fmla="*/ 1 w 216"/>
                <a:gd name="T13" fmla="*/ 0 h 139"/>
                <a:gd name="T14" fmla="*/ 8 w 216"/>
                <a:gd name="T15" fmla="*/ 26 h 139"/>
                <a:gd name="T16" fmla="*/ 87 w 216"/>
                <a:gd name="T17" fmla="*/ 84 h 139"/>
                <a:gd name="T18" fmla="*/ 216 w 216"/>
                <a:gd name="T19"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39">
                  <a:moveTo>
                    <a:pt x="216" y="85"/>
                  </a:moveTo>
                  <a:cubicBezTo>
                    <a:pt x="215" y="85"/>
                    <a:pt x="215" y="86"/>
                    <a:pt x="214" y="87"/>
                  </a:cubicBezTo>
                  <a:cubicBezTo>
                    <a:pt x="202" y="99"/>
                    <a:pt x="193" y="97"/>
                    <a:pt x="178" y="103"/>
                  </a:cubicBezTo>
                  <a:cubicBezTo>
                    <a:pt x="165" y="109"/>
                    <a:pt x="166" y="118"/>
                    <a:pt x="156" y="126"/>
                  </a:cubicBezTo>
                  <a:cubicBezTo>
                    <a:pt x="141" y="139"/>
                    <a:pt x="115" y="134"/>
                    <a:pt x="97" y="130"/>
                  </a:cubicBezTo>
                  <a:cubicBezTo>
                    <a:pt x="49" y="119"/>
                    <a:pt x="12" y="76"/>
                    <a:pt x="3" y="29"/>
                  </a:cubicBezTo>
                  <a:cubicBezTo>
                    <a:pt x="1" y="19"/>
                    <a:pt x="0" y="9"/>
                    <a:pt x="1" y="0"/>
                  </a:cubicBezTo>
                  <a:cubicBezTo>
                    <a:pt x="2" y="9"/>
                    <a:pt x="4" y="18"/>
                    <a:pt x="8" y="26"/>
                  </a:cubicBezTo>
                  <a:cubicBezTo>
                    <a:pt x="24" y="55"/>
                    <a:pt x="56" y="76"/>
                    <a:pt x="87" y="84"/>
                  </a:cubicBezTo>
                  <a:cubicBezTo>
                    <a:pt x="128" y="96"/>
                    <a:pt x="173" y="91"/>
                    <a:pt x="216" y="85"/>
                  </a:cubicBezTo>
                  <a:close/>
                </a:path>
              </a:pathLst>
            </a:custGeom>
            <a:solidFill>
              <a:srgbClr val="D5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81"/>
            <p:cNvSpPr/>
            <p:nvPr/>
          </p:nvSpPr>
          <p:spPr bwMode="auto">
            <a:xfrm>
              <a:off x="9918700" y="1866900"/>
              <a:ext cx="438150" cy="255588"/>
            </a:xfrm>
            <a:custGeom>
              <a:avLst/>
              <a:gdLst>
                <a:gd name="T0" fmla="*/ 52 w 60"/>
                <a:gd name="T1" fmla="*/ 2 h 35"/>
                <a:gd name="T2" fmla="*/ 31 w 60"/>
                <a:gd name="T3" fmla="*/ 18 h 35"/>
                <a:gd name="T4" fmla="*/ 2 w 60"/>
                <a:gd name="T5" fmla="*/ 24 h 35"/>
                <a:gd name="T6" fmla="*/ 1 w 60"/>
                <a:gd name="T7" fmla="*/ 27 h 35"/>
                <a:gd name="T8" fmla="*/ 59 w 60"/>
                <a:gd name="T9" fmla="*/ 7 h 35"/>
                <a:gd name="T10" fmla="*/ 52 w 60"/>
                <a:gd name="T11" fmla="*/ 2 h 35"/>
              </a:gdLst>
              <a:ahLst/>
              <a:cxnLst>
                <a:cxn ang="0">
                  <a:pos x="T0" y="T1"/>
                </a:cxn>
                <a:cxn ang="0">
                  <a:pos x="T2" y="T3"/>
                </a:cxn>
                <a:cxn ang="0">
                  <a:pos x="T4" y="T5"/>
                </a:cxn>
                <a:cxn ang="0">
                  <a:pos x="T6" y="T7"/>
                </a:cxn>
                <a:cxn ang="0">
                  <a:pos x="T8" y="T9"/>
                </a:cxn>
                <a:cxn ang="0">
                  <a:pos x="T10" y="T11"/>
                </a:cxn>
              </a:cxnLst>
              <a:rect l="0" t="0" r="r" b="b"/>
              <a:pathLst>
                <a:path w="60" h="35">
                  <a:moveTo>
                    <a:pt x="52" y="2"/>
                  </a:moveTo>
                  <a:cubicBezTo>
                    <a:pt x="44" y="6"/>
                    <a:pt x="39" y="14"/>
                    <a:pt x="31" y="18"/>
                  </a:cubicBezTo>
                  <a:cubicBezTo>
                    <a:pt x="22" y="22"/>
                    <a:pt x="12" y="23"/>
                    <a:pt x="2" y="24"/>
                  </a:cubicBezTo>
                  <a:cubicBezTo>
                    <a:pt x="1" y="24"/>
                    <a:pt x="0" y="26"/>
                    <a:pt x="1" y="27"/>
                  </a:cubicBezTo>
                  <a:cubicBezTo>
                    <a:pt x="19" y="35"/>
                    <a:pt x="52" y="27"/>
                    <a:pt x="59" y="7"/>
                  </a:cubicBezTo>
                  <a:cubicBezTo>
                    <a:pt x="60" y="3"/>
                    <a:pt x="55" y="0"/>
                    <a:pt x="52" y="2"/>
                  </a:cubicBezTo>
                  <a:close/>
                </a:path>
              </a:pathLst>
            </a:custGeom>
            <a:solidFill>
              <a:srgbClr val="D5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2"/>
            <p:cNvSpPr/>
            <p:nvPr/>
          </p:nvSpPr>
          <p:spPr bwMode="auto">
            <a:xfrm>
              <a:off x="8969375" y="1414463"/>
              <a:ext cx="1081088" cy="438150"/>
            </a:xfrm>
            <a:custGeom>
              <a:avLst/>
              <a:gdLst>
                <a:gd name="T0" fmla="*/ 45 w 148"/>
                <a:gd name="T1" fmla="*/ 4 h 60"/>
                <a:gd name="T2" fmla="*/ 36 w 148"/>
                <a:gd name="T3" fmla="*/ 7 h 60"/>
                <a:gd name="T4" fmla="*/ 0 w 148"/>
                <a:gd name="T5" fmla="*/ 23 h 60"/>
                <a:gd name="T6" fmla="*/ 35 w 148"/>
                <a:gd name="T7" fmla="*/ 43 h 60"/>
                <a:gd name="T8" fmla="*/ 74 w 148"/>
                <a:gd name="T9" fmla="*/ 56 h 60"/>
                <a:gd name="T10" fmla="*/ 132 w 148"/>
                <a:gd name="T11" fmla="*/ 31 h 60"/>
                <a:gd name="T12" fmla="*/ 45 w 148"/>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148" h="60">
                  <a:moveTo>
                    <a:pt x="45" y="4"/>
                  </a:moveTo>
                  <a:cubicBezTo>
                    <a:pt x="42" y="5"/>
                    <a:pt x="38" y="6"/>
                    <a:pt x="36" y="7"/>
                  </a:cubicBezTo>
                  <a:cubicBezTo>
                    <a:pt x="23" y="12"/>
                    <a:pt x="12" y="19"/>
                    <a:pt x="0" y="23"/>
                  </a:cubicBezTo>
                  <a:cubicBezTo>
                    <a:pt x="4" y="22"/>
                    <a:pt x="31" y="41"/>
                    <a:pt x="35" y="43"/>
                  </a:cubicBezTo>
                  <a:cubicBezTo>
                    <a:pt x="47" y="49"/>
                    <a:pt x="61" y="53"/>
                    <a:pt x="74" y="56"/>
                  </a:cubicBezTo>
                  <a:cubicBezTo>
                    <a:pt x="91" y="59"/>
                    <a:pt x="148" y="60"/>
                    <a:pt x="132" y="31"/>
                  </a:cubicBezTo>
                  <a:cubicBezTo>
                    <a:pt x="120" y="9"/>
                    <a:pt x="73" y="0"/>
                    <a:pt x="45" y="4"/>
                  </a:cubicBezTo>
                  <a:close/>
                </a:path>
              </a:pathLst>
            </a:custGeom>
            <a:solidFill>
              <a:srgbClr val="39BF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3"/>
            <p:cNvSpPr/>
            <p:nvPr/>
          </p:nvSpPr>
          <p:spPr bwMode="auto">
            <a:xfrm>
              <a:off x="9356725" y="1589088"/>
              <a:ext cx="708025" cy="227013"/>
            </a:xfrm>
            <a:custGeom>
              <a:avLst/>
              <a:gdLst>
                <a:gd name="T0" fmla="*/ 94 w 97"/>
                <a:gd name="T1" fmla="*/ 25 h 31"/>
                <a:gd name="T2" fmla="*/ 3 w 97"/>
                <a:gd name="T3" fmla="*/ 0 h 31"/>
                <a:gd name="T4" fmla="*/ 2 w 97"/>
                <a:gd name="T5" fmla="*/ 5 h 31"/>
                <a:gd name="T6" fmla="*/ 93 w 97"/>
                <a:gd name="T7" fmla="*/ 30 h 31"/>
                <a:gd name="T8" fmla="*/ 94 w 97"/>
                <a:gd name="T9" fmla="*/ 25 h 31"/>
              </a:gdLst>
              <a:ahLst/>
              <a:cxnLst>
                <a:cxn ang="0">
                  <a:pos x="T0" y="T1"/>
                </a:cxn>
                <a:cxn ang="0">
                  <a:pos x="T2" y="T3"/>
                </a:cxn>
                <a:cxn ang="0">
                  <a:pos x="T4" y="T5"/>
                </a:cxn>
                <a:cxn ang="0">
                  <a:pos x="T6" y="T7"/>
                </a:cxn>
                <a:cxn ang="0">
                  <a:pos x="T8" y="T9"/>
                </a:cxn>
              </a:cxnLst>
              <a:rect l="0" t="0" r="r" b="b"/>
              <a:pathLst>
                <a:path w="97" h="31">
                  <a:moveTo>
                    <a:pt x="94" y="25"/>
                  </a:moveTo>
                  <a:cubicBezTo>
                    <a:pt x="69" y="9"/>
                    <a:pt x="33" y="1"/>
                    <a:pt x="3" y="0"/>
                  </a:cubicBezTo>
                  <a:cubicBezTo>
                    <a:pt x="0" y="0"/>
                    <a:pt x="0" y="4"/>
                    <a:pt x="2" y="5"/>
                  </a:cubicBezTo>
                  <a:cubicBezTo>
                    <a:pt x="35" y="9"/>
                    <a:pt x="62" y="19"/>
                    <a:pt x="93" y="30"/>
                  </a:cubicBezTo>
                  <a:cubicBezTo>
                    <a:pt x="95" y="31"/>
                    <a:pt x="97" y="27"/>
                    <a:pt x="94" y="25"/>
                  </a:cubicBezTo>
                  <a:close/>
                </a:path>
              </a:pathLst>
            </a:custGeom>
            <a:solidFill>
              <a:srgbClr val="2DA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4"/>
            <p:cNvSpPr/>
            <p:nvPr/>
          </p:nvSpPr>
          <p:spPr bwMode="auto">
            <a:xfrm>
              <a:off x="9955213" y="1304925"/>
              <a:ext cx="241300" cy="760413"/>
            </a:xfrm>
            <a:custGeom>
              <a:avLst/>
              <a:gdLst>
                <a:gd name="T0" fmla="*/ 32 w 33"/>
                <a:gd name="T1" fmla="*/ 98 h 104"/>
                <a:gd name="T2" fmla="*/ 15 w 33"/>
                <a:gd name="T3" fmla="*/ 7 h 104"/>
                <a:gd name="T4" fmla="*/ 4 w 33"/>
                <a:gd name="T5" fmla="*/ 7 h 104"/>
                <a:gd name="T6" fmla="*/ 26 w 33"/>
                <a:gd name="T7" fmla="*/ 101 h 104"/>
                <a:gd name="T8" fmla="*/ 32 w 33"/>
                <a:gd name="T9" fmla="*/ 98 h 104"/>
              </a:gdLst>
              <a:ahLst/>
              <a:cxnLst>
                <a:cxn ang="0">
                  <a:pos x="T0" y="T1"/>
                </a:cxn>
                <a:cxn ang="0">
                  <a:pos x="T2" y="T3"/>
                </a:cxn>
                <a:cxn ang="0">
                  <a:pos x="T4" y="T5"/>
                </a:cxn>
                <a:cxn ang="0">
                  <a:pos x="T6" y="T7"/>
                </a:cxn>
                <a:cxn ang="0">
                  <a:pos x="T8" y="T9"/>
                </a:cxn>
              </a:cxnLst>
              <a:rect l="0" t="0" r="r" b="b"/>
              <a:pathLst>
                <a:path w="33" h="104">
                  <a:moveTo>
                    <a:pt x="32" y="98"/>
                  </a:moveTo>
                  <a:cubicBezTo>
                    <a:pt x="16" y="67"/>
                    <a:pt x="11" y="41"/>
                    <a:pt x="15" y="7"/>
                  </a:cubicBezTo>
                  <a:cubicBezTo>
                    <a:pt x="16" y="0"/>
                    <a:pt x="5" y="0"/>
                    <a:pt x="4" y="7"/>
                  </a:cubicBezTo>
                  <a:cubicBezTo>
                    <a:pt x="0" y="39"/>
                    <a:pt x="8" y="74"/>
                    <a:pt x="26" y="101"/>
                  </a:cubicBezTo>
                  <a:cubicBezTo>
                    <a:pt x="28" y="104"/>
                    <a:pt x="33" y="101"/>
                    <a:pt x="32" y="98"/>
                  </a:cubicBezTo>
                  <a:close/>
                </a:path>
              </a:pathLst>
            </a:custGeom>
            <a:solidFill>
              <a:srgbClr val="78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5"/>
            <p:cNvSpPr/>
            <p:nvPr/>
          </p:nvSpPr>
          <p:spPr bwMode="auto">
            <a:xfrm>
              <a:off x="10766425" y="1998663"/>
              <a:ext cx="239713" cy="819150"/>
            </a:xfrm>
            <a:custGeom>
              <a:avLst/>
              <a:gdLst>
                <a:gd name="T0" fmla="*/ 30 w 33"/>
                <a:gd name="T1" fmla="*/ 52 h 112"/>
                <a:gd name="T2" fmla="*/ 11 w 33"/>
                <a:gd name="T3" fmla="*/ 3 h 112"/>
                <a:gd name="T4" fmla="*/ 1 w 33"/>
                <a:gd name="T5" fmla="*/ 11 h 112"/>
                <a:gd name="T6" fmla="*/ 23 w 33"/>
                <a:gd name="T7" fmla="*/ 53 h 112"/>
                <a:gd name="T8" fmla="*/ 21 w 33"/>
                <a:gd name="T9" fmla="*/ 110 h 112"/>
                <a:gd name="T10" fmla="*/ 24 w 33"/>
                <a:gd name="T11" fmla="*/ 111 h 112"/>
                <a:gd name="T12" fmla="*/ 30 w 33"/>
                <a:gd name="T13" fmla="*/ 52 h 112"/>
              </a:gdLst>
              <a:ahLst/>
              <a:cxnLst>
                <a:cxn ang="0">
                  <a:pos x="T0" y="T1"/>
                </a:cxn>
                <a:cxn ang="0">
                  <a:pos x="T2" y="T3"/>
                </a:cxn>
                <a:cxn ang="0">
                  <a:pos x="T4" y="T5"/>
                </a:cxn>
                <a:cxn ang="0">
                  <a:pos x="T6" y="T7"/>
                </a:cxn>
                <a:cxn ang="0">
                  <a:pos x="T8" y="T9"/>
                </a:cxn>
                <a:cxn ang="0">
                  <a:pos x="T10" y="T11"/>
                </a:cxn>
                <a:cxn ang="0">
                  <a:pos x="T12" y="T13"/>
                </a:cxn>
              </a:cxnLst>
              <a:rect l="0" t="0" r="r" b="b"/>
              <a:pathLst>
                <a:path w="33" h="112">
                  <a:moveTo>
                    <a:pt x="30" y="52"/>
                  </a:moveTo>
                  <a:cubicBezTo>
                    <a:pt x="28" y="35"/>
                    <a:pt x="26" y="13"/>
                    <a:pt x="11" y="3"/>
                  </a:cubicBezTo>
                  <a:cubicBezTo>
                    <a:pt x="5" y="0"/>
                    <a:pt x="0" y="5"/>
                    <a:pt x="1" y="11"/>
                  </a:cubicBezTo>
                  <a:cubicBezTo>
                    <a:pt x="4" y="27"/>
                    <a:pt x="18" y="36"/>
                    <a:pt x="23" y="53"/>
                  </a:cubicBezTo>
                  <a:cubicBezTo>
                    <a:pt x="28" y="72"/>
                    <a:pt x="25" y="90"/>
                    <a:pt x="21" y="110"/>
                  </a:cubicBezTo>
                  <a:cubicBezTo>
                    <a:pt x="21" y="111"/>
                    <a:pt x="23" y="112"/>
                    <a:pt x="24" y="111"/>
                  </a:cubicBezTo>
                  <a:cubicBezTo>
                    <a:pt x="33" y="93"/>
                    <a:pt x="33" y="71"/>
                    <a:pt x="30"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86"/>
            <p:cNvSpPr>
              <a:spLocks noChangeArrowheads="1"/>
            </p:cNvSpPr>
            <p:nvPr/>
          </p:nvSpPr>
          <p:spPr bwMode="auto">
            <a:xfrm>
              <a:off x="10539413" y="1860550"/>
              <a:ext cx="160338" cy="160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2" name="组合 61"/>
          <p:cNvGrpSpPr/>
          <p:nvPr/>
        </p:nvGrpSpPr>
        <p:grpSpPr>
          <a:xfrm>
            <a:off x="2535301" y="3979168"/>
            <a:ext cx="1266141" cy="722513"/>
            <a:chOff x="6904037" y="2517775"/>
            <a:chExt cx="1730376" cy="987425"/>
          </a:xfrm>
        </p:grpSpPr>
        <p:sp>
          <p:nvSpPr>
            <p:cNvPr id="63" name="Freeform 87"/>
            <p:cNvSpPr/>
            <p:nvPr/>
          </p:nvSpPr>
          <p:spPr bwMode="auto">
            <a:xfrm>
              <a:off x="6904037" y="3073400"/>
              <a:ext cx="444500" cy="431800"/>
            </a:xfrm>
            <a:custGeom>
              <a:avLst/>
              <a:gdLst>
                <a:gd name="T0" fmla="*/ 54 w 61"/>
                <a:gd name="T1" fmla="*/ 33 h 59"/>
                <a:gd name="T2" fmla="*/ 32 w 61"/>
                <a:gd name="T3" fmla="*/ 38 h 59"/>
                <a:gd name="T4" fmla="*/ 28 w 61"/>
                <a:gd name="T5" fmla="*/ 6 h 59"/>
                <a:gd name="T6" fmla="*/ 0 w 61"/>
                <a:gd name="T7" fmla="*/ 16 h 59"/>
                <a:gd name="T8" fmla="*/ 2 w 61"/>
                <a:gd name="T9" fmla="*/ 17 h 59"/>
                <a:gd name="T10" fmla="*/ 9 w 61"/>
                <a:gd name="T11" fmla="*/ 10 h 59"/>
                <a:gd name="T12" fmla="*/ 25 w 61"/>
                <a:gd name="T13" fmla="*/ 23 h 59"/>
                <a:gd name="T14" fmla="*/ 14 w 61"/>
                <a:gd name="T15" fmla="*/ 49 h 59"/>
                <a:gd name="T16" fmla="*/ 22 w 61"/>
                <a:gd name="T17" fmla="*/ 57 h 59"/>
                <a:gd name="T18" fmla="*/ 43 w 61"/>
                <a:gd name="T19" fmla="*/ 48 h 59"/>
                <a:gd name="T20" fmla="*/ 58 w 61"/>
                <a:gd name="T21" fmla="*/ 42 h 59"/>
                <a:gd name="T22" fmla="*/ 54 w 61"/>
                <a:gd name="T23"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9">
                  <a:moveTo>
                    <a:pt x="54" y="33"/>
                  </a:moveTo>
                  <a:cubicBezTo>
                    <a:pt x="47" y="32"/>
                    <a:pt x="39" y="35"/>
                    <a:pt x="32" y="38"/>
                  </a:cubicBezTo>
                  <a:cubicBezTo>
                    <a:pt x="37" y="27"/>
                    <a:pt x="39" y="14"/>
                    <a:pt x="28" y="6"/>
                  </a:cubicBezTo>
                  <a:cubicBezTo>
                    <a:pt x="19" y="0"/>
                    <a:pt x="0" y="3"/>
                    <a:pt x="0" y="16"/>
                  </a:cubicBezTo>
                  <a:cubicBezTo>
                    <a:pt x="0" y="17"/>
                    <a:pt x="1" y="17"/>
                    <a:pt x="2" y="17"/>
                  </a:cubicBezTo>
                  <a:cubicBezTo>
                    <a:pt x="4" y="15"/>
                    <a:pt x="6" y="11"/>
                    <a:pt x="9" y="10"/>
                  </a:cubicBezTo>
                  <a:cubicBezTo>
                    <a:pt x="20" y="4"/>
                    <a:pt x="26" y="14"/>
                    <a:pt x="25" y="23"/>
                  </a:cubicBezTo>
                  <a:cubicBezTo>
                    <a:pt x="24" y="32"/>
                    <a:pt x="18" y="41"/>
                    <a:pt x="14" y="49"/>
                  </a:cubicBezTo>
                  <a:cubicBezTo>
                    <a:pt x="10" y="54"/>
                    <a:pt x="17" y="59"/>
                    <a:pt x="22" y="57"/>
                  </a:cubicBezTo>
                  <a:cubicBezTo>
                    <a:pt x="29" y="54"/>
                    <a:pt x="36" y="51"/>
                    <a:pt x="43" y="48"/>
                  </a:cubicBezTo>
                  <a:cubicBezTo>
                    <a:pt x="49" y="47"/>
                    <a:pt x="53" y="46"/>
                    <a:pt x="58" y="42"/>
                  </a:cubicBezTo>
                  <a:cubicBezTo>
                    <a:pt x="61" y="38"/>
                    <a:pt x="58" y="33"/>
                    <a:pt x="54"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8"/>
            <p:cNvSpPr/>
            <p:nvPr/>
          </p:nvSpPr>
          <p:spPr bwMode="auto">
            <a:xfrm>
              <a:off x="7275512" y="3000375"/>
              <a:ext cx="269875" cy="342900"/>
            </a:xfrm>
            <a:custGeom>
              <a:avLst/>
              <a:gdLst>
                <a:gd name="T0" fmla="*/ 36 w 37"/>
                <a:gd name="T1" fmla="*/ 14 h 47"/>
                <a:gd name="T2" fmla="*/ 35 w 37"/>
                <a:gd name="T3" fmla="*/ 10 h 47"/>
                <a:gd name="T4" fmla="*/ 19 w 37"/>
                <a:gd name="T5" fmla="*/ 13 h 47"/>
                <a:gd name="T6" fmla="*/ 11 w 37"/>
                <a:gd name="T7" fmla="*/ 1 h 47"/>
                <a:gd name="T8" fmla="*/ 8 w 37"/>
                <a:gd name="T9" fmla="*/ 2 h 47"/>
                <a:gd name="T10" fmla="*/ 13 w 37"/>
                <a:gd name="T11" fmla="*/ 16 h 47"/>
                <a:gd name="T12" fmla="*/ 1 w 37"/>
                <a:gd name="T13" fmla="*/ 22 h 47"/>
                <a:gd name="T14" fmla="*/ 3 w 37"/>
                <a:gd name="T15" fmla="*/ 26 h 47"/>
                <a:gd name="T16" fmla="*/ 17 w 37"/>
                <a:gd name="T17" fmla="*/ 24 h 47"/>
                <a:gd name="T18" fmla="*/ 18 w 37"/>
                <a:gd name="T19" fmla="*/ 28 h 47"/>
                <a:gd name="T20" fmla="*/ 24 w 37"/>
                <a:gd name="T21" fmla="*/ 40 h 47"/>
                <a:gd name="T22" fmla="*/ 30 w 37"/>
                <a:gd name="T23" fmla="*/ 46 h 47"/>
                <a:gd name="T24" fmla="*/ 36 w 37"/>
                <a:gd name="T25" fmla="*/ 43 h 47"/>
                <a:gd name="T26" fmla="*/ 36 w 37"/>
                <a:gd name="T27" fmla="*/ 42 h 47"/>
                <a:gd name="T28" fmla="*/ 32 w 37"/>
                <a:gd name="T29" fmla="*/ 36 h 47"/>
                <a:gd name="T30" fmla="*/ 31 w 37"/>
                <a:gd name="T31" fmla="*/ 34 h 47"/>
                <a:gd name="T32" fmla="*/ 28 w 37"/>
                <a:gd name="T33" fmla="*/ 29 h 47"/>
                <a:gd name="T34" fmla="*/ 24 w 37"/>
                <a:gd name="T35" fmla="*/ 21 h 47"/>
                <a:gd name="T36" fmla="*/ 36 w 37"/>
                <a:gd name="T3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7">
                  <a:moveTo>
                    <a:pt x="36" y="14"/>
                  </a:moveTo>
                  <a:cubicBezTo>
                    <a:pt x="36" y="12"/>
                    <a:pt x="36" y="11"/>
                    <a:pt x="35" y="10"/>
                  </a:cubicBezTo>
                  <a:cubicBezTo>
                    <a:pt x="30" y="7"/>
                    <a:pt x="24" y="11"/>
                    <a:pt x="19" y="13"/>
                  </a:cubicBezTo>
                  <a:cubicBezTo>
                    <a:pt x="17" y="9"/>
                    <a:pt x="14" y="5"/>
                    <a:pt x="11" y="1"/>
                  </a:cubicBezTo>
                  <a:cubicBezTo>
                    <a:pt x="10" y="0"/>
                    <a:pt x="8" y="1"/>
                    <a:pt x="8" y="2"/>
                  </a:cubicBezTo>
                  <a:cubicBezTo>
                    <a:pt x="10" y="7"/>
                    <a:pt x="11" y="11"/>
                    <a:pt x="13" y="16"/>
                  </a:cubicBezTo>
                  <a:cubicBezTo>
                    <a:pt x="9" y="18"/>
                    <a:pt x="5" y="19"/>
                    <a:pt x="1" y="22"/>
                  </a:cubicBezTo>
                  <a:cubicBezTo>
                    <a:pt x="0" y="23"/>
                    <a:pt x="1" y="26"/>
                    <a:pt x="3" y="26"/>
                  </a:cubicBezTo>
                  <a:cubicBezTo>
                    <a:pt x="8" y="26"/>
                    <a:pt x="12" y="25"/>
                    <a:pt x="17" y="24"/>
                  </a:cubicBezTo>
                  <a:cubicBezTo>
                    <a:pt x="17" y="25"/>
                    <a:pt x="18" y="26"/>
                    <a:pt x="18" y="28"/>
                  </a:cubicBezTo>
                  <a:cubicBezTo>
                    <a:pt x="20" y="32"/>
                    <a:pt x="23" y="36"/>
                    <a:pt x="24" y="40"/>
                  </a:cubicBezTo>
                  <a:cubicBezTo>
                    <a:pt x="26" y="44"/>
                    <a:pt x="26" y="45"/>
                    <a:pt x="30" y="46"/>
                  </a:cubicBezTo>
                  <a:cubicBezTo>
                    <a:pt x="32" y="47"/>
                    <a:pt x="35" y="45"/>
                    <a:pt x="36" y="43"/>
                  </a:cubicBezTo>
                  <a:cubicBezTo>
                    <a:pt x="36" y="43"/>
                    <a:pt x="36" y="42"/>
                    <a:pt x="36" y="42"/>
                  </a:cubicBezTo>
                  <a:cubicBezTo>
                    <a:pt x="37" y="40"/>
                    <a:pt x="35" y="37"/>
                    <a:pt x="32" y="36"/>
                  </a:cubicBezTo>
                  <a:cubicBezTo>
                    <a:pt x="33" y="36"/>
                    <a:pt x="33" y="35"/>
                    <a:pt x="31" y="34"/>
                  </a:cubicBezTo>
                  <a:cubicBezTo>
                    <a:pt x="30" y="32"/>
                    <a:pt x="29" y="30"/>
                    <a:pt x="28" y="29"/>
                  </a:cubicBezTo>
                  <a:cubicBezTo>
                    <a:pt x="27" y="26"/>
                    <a:pt x="25" y="24"/>
                    <a:pt x="24" y="21"/>
                  </a:cubicBezTo>
                  <a:cubicBezTo>
                    <a:pt x="29" y="20"/>
                    <a:pt x="35" y="19"/>
                    <a:pt x="3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9"/>
            <p:cNvSpPr/>
            <p:nvPr/>
          </p:nvSpPr>
          <p:spPr bwMode="auto">
            <a:xfrm>
              <a:off x="7575550" y="2787650"/>
              <a:ext cx="371475" cy="454025"/>
            </a:xfrm>
            <a:custGeom>
              <a:avLst/>
              <a:gdLst>
                <a:gd name="T0" fmla="*/ 46 w 51"/>
                <a:gd name="T1" fmla="*/ 39 h 62"/>
                <a:gd name="T2" fmla="*/ 36 w 51"/>
                <a:gd name="T3" fmla="*/ 40 h 62"/>
                <a:gd name="T4" fmla="*/ 32 w 51"/>
                <a:gd name="T5" fmla="*/ 8 h 62"/>
                <a:gd name="T6" fmla="*/ 6 w 51"/>
                <a:gd name="T7" fmla="*/ 18 h 62"/>
                <a:gd name="T8" fmla="*/ 9 w 51"/>
                <a:gd name="T9" fmla="*/ 18 h 62"/>
                <a:gd name="T10" fmla="*/ 23 w 51"/>
                <a:gd name="T11" fmla="*/ 12 h 62"/>
                <a:gd name="T12" fmla="*/ 29 w 51"/>
                <a:gd name="T13" fmla="*/ 26 h 62"/>
                <a:gd name="T14" fmla="*/ 16 w 51"/>
                <a:gd name="T15" fmla="*/ 48 h 62"/>
                <a:gd name="T16" fmla="*/ 23 w 51"/>
                <a:gd name="T17" fmla="*/ 60 h 62"/>
                <a:gd name="T18" fmla="*/ 49 w 51"/>
                <a:gd name="T19" fmla="*/ 48 h 62"/>
                <a:gd name="T20" fmla="*/ 46 w 51"/>
                <a:gd name="T2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2">
                  <a:moveTo>
                    <a:pt x="46" y="39"/>
                  </a:moveTo>
                  <a:cubicBezTo>
                    <a:pt x="43" y="38"/>
                    <a:pt x="39" y="39"/>
                    <a:pt x="36" y="40"/>
                  </a:cubicBezTo>
                  <a:cubicBezTo>
                    <a:pt x="41" y="28"/>
                    <a:pt x="42" y="16"/>
                    <a:pt x="32" y="8"/>
                  </a:cubicBezTo>
                  <a:cubicBezTo>
                    <a:pt x="23" y="0"/>
                    <a:pt x="0" y="3"/>
                    <a:pt x="6" y="18"/>
                  </a:cubicBezTo>
                  <a:cubicBezTo>
                    <a:pt x="7" y="20"/>
                    <a:pt x="9" y="19"/>
                    <a:pt x="9" y="18"/>
                  </a:cubicBezTo>
                  <a:cubicBezTo>
                    <a:pt x="10" y="10"/>
                    <a:pt x="18" y="9"/>
                    <a:pt x="23" y="12"/>
                  </a:cubicBezTo>
                  <a:cubicBezTo>
                    <a:pt x="28" y="15"/>
                    <a:pt x="29" y="21"/>
                    <a:pt x="29" y="26"/>
                  </a:cubicBezTo>
                  <a:cubicBezTo>
                    <a:pt x="28" y="35"/>
                    <a:pt x="22" y="42"/>
                    <a:pt x="16" y="48"/>
                  </a:cubicBezTo>
                  <a:cubicBezTo>
                    <a:pt x="11" y="53"/>
                    <a:pt x="16" y="62"/>
                    <a:pt x="23" y="60"/>
                  </a:cubicBezTo>
                  <a:cubicBezTo>
                    <a:pt x="31" y="57"/>
                    <a:pt x="43" y="55"/>
                    <a:pt x="49" y="48"/>
                  </a:cubicBezTo>
                  <a:cubicBezTo>
                    <a:pt x="51" y="45"/>
                    <a:pt x="51" y="39"/>
                    <a:pt x="4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0"/>
            <p:cNvSpPr/>
            <p:nvPr/>
          </p:nvSpPr>
          <p:spPr bwMode="auto">
            <a:xfrm>
              <a:off x="8020050" y="2722563"/>
              <a:ext cx="176213" cy="109538"/>
            </a:xfrm>
            <a:custGeom>
              <a:avLst/>
              <a:gdLst>
                <a:gd name="T0" fmla="*/ 19 w 24"/>
                <a:gd name="T1" fmla="*/ 1 h 15"/>
                <a:gd name="T2" fmla="*/ 1 w 24"/>
                <a:gd name="T3" fmla="*/ 9 h 15"/>
                <a:gd name="T4" fmla="*/ 4 w 24"/>
                <a:gd name="T5" fmla="*/ 14 h 15"/>
                <a:gd name="T6" fmla="*/ 11 w 24"/>
                <a:gd name="T7" fmla="*/ 12 h 15"/>
                <a:gd name="T8" fmla="*/ 19 w 24"/>
                <a:gd name="T9" fmla="*/ 10 h 15"/>
                <a:gd name="T10" fmla="*/ 19 w 24"/>
                <a:gd name="T11" fmla="*/ 1 h 15"/>
              </a:gdLst>
              <a:ahLst/>
              <a:cxnLst>
                <a:cxn ang="0">
                  <a:pos x="T0" y="T1"/>
                </a:cxn>
                <a:cxn ang="0">
                  <a:pos x="T2" y="T3"/>
                </a:cxn>
                <a:cxn ang="0">
                  <a:pos x="T4" y="T5"/>
                </a:cxn>
                <a:cxn ang="0">
                  <a:pos x="T6" y="T7"/>
                </a:cxn>
                <a:cxn ang="0">
                  <a:pos x="T8" y="T9"/>
                </a:cxn>
                <a:cxn ang="0">
                  <a:pos x="T10" y="T11"/>
                </a:cxn>
              </a:cxnLst>
              <a:rect l="0" t="0" r="r" b="b"/>
              <a:pathLst>
                <a:path w="24" h="15">
                  <a:moveTo>
                    <a:pt x="19" y="1"/>
                  </a:moveTo>
                  <a:cubicBezTo>
                    <a:pt x="12" y="0"/>
                    <a:pt x="4" y="3"/>
                    <a:pt x="1" y="9"/>
                  </a:cubicBezTo>
                  <a:cubicBezTo>
                    <a:pt x="0" y="12"/>
                    <a:pt x="1" y="15"/>
                    <a:pt x="4" y="14"/>
                  </a:cubicBezTo>
                  <a:cubicBezTo>
                    <a:pt x="7" y="13"/>
                    <a:pt x="9" y="12"/>
                    <a:pt x="11" y="12"/>
                  </a:cubicBezTo>
                  <a:cubicBezTo>
                    <a:pt x="14" y="11"/>
                    <a:pt x="16" y="11"/>
                    <a:pt x="19" y="10"/>
                  </a:cubicBezTo>
                  <a:cubicBezTo>
                    <a:pt x="23" y="9"/>
                    <a:pt x="24" y="1"/>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1"/>
            <p:cNvSpPr/>
            <p:nvPr/>
          </p:nvSpPr>
          <p:spPr bwMode="auto">
            <a:xfrm>
              <a:off x="8042275" y="2803525"/>
              <a:ext cx="227013" cy="109538"/>
            </a:xfrm>
            <a:custGeom>
              <a:avLst/>
              <a:gdLst>
                <a:gd name="T0" fmla="*/ 23 w 31"/>
                <a:gd name="T1" fmla="*/ 2 h 15"/>
                <a:gd name="T2" fmla="*/ 2 w 31"/>
                <a:gd name="T3" fmla="*/ 11 h 15"/>
                <a:gd name="T4" fmla="*/ 3 w 31"/>
                <a:gd name="T5" fmla="*/ 15 h 15"/>
                <a:gd name="T6" fmla="*/ 25 w 31"/>
                <a:gd name="T7" fmla="*/ 10 h 15"/>
                <a:gd name="T8" fmla="*/ 23 w 31"/>
                <a:gd name="T9" fmla="*/ 2 h 15"/>
              </a:gdLst>
              <a:ahLst/>
              <a:cxnLst>
                <a:cxn ang="0">
                  <a:pos x="T0" y="T1"/>
                </a:cxn>
                <a:cxn ang="0">
                  <a:pos x="T2" y="T3"/>
                </a:cxn>
                <a:cxn ang="0">
                  <a:pos x="T4" y="T5"/>
                </a:cxn>
                <a:cxn ang="0">
                  <a:pos x="T6" y="T7"/>
                </a:cxn>
                <a:cxn ang="0">
                  <a:pos x="T8" y="T9"/>
                </a:cxn>
              </a:cxnLst>
              <a:rect l="0" t="0" r="r" b="b"/>
              <a:pathLst>
                <a:path w="31" h="15">
                  <a:moveTo>
                    <a:pt x="23" y="2"/>
                  </a:moveTo>
                  <a:cubicBezTo>
                    <a:pt x="16" y="4"/>
                    <a:pt x="8" y="7"/>
                    <a:pt x="2" y="11"/>
                  </a:cubicBezTo>
                  <a:cubicBezTo>
                    <a:pt x="0" y="12"/>
                    <a:pt x="1" y="15"/>
                    <a:pt x="3" y="15"/>
                  </a:cubicBezTo>
                  <a:cubicBezTo>
                    <a:pt x="11" y="15"/>
                    <a:pt x="18" y="13"/>
                    <a:pt x="25" y="10"/>
                  </a:cubicBezTo>
                  <a:cubicBezTo>
                    <a:pt x="31" y="9"/>
                    <a:pt x="28" y="0"/>
                    <a:pt x="2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2"/>
            <p:cNvSpPr/>
            <p:nvPr/>
          </p:nvSpPr>
          <p:spPr bwMode="auto">
            <a:xfrm>
              <a:off x="8297863" y="2517775"/>
              <a:ext cx="241300" cy="395288"/>
            </a:xfrm>
            <a:custGeom>
              <a:avLst/>
              <a:gdLst>
                <a:gd name="T0" fmla="*/ 32 w 33"/>
                <a:gd name="T1" fmla="*/ 21 h 54"/>
                <a:gd name="T2" fmla="*/ 25 w 33"/>
                <a:gd name="T3" fmla="*/ 7 h 54"/>
                <a:gd name="T4" fmla="*/ 1 w 33"/>
                <a:gd name="T5" fmla="*/ 10 h 54"/>
                <a:gd name="T6" fmla="*/ 3 w 33"/>
                <a:gd name="T7" fmla="*/ 11 h 54"/>
                <a:gd name="T8" fmla="*/ 21 w 33"/>
                <a:gd name="T9" fmla="*/ 24 h 54"/>
                <a:gd name="T10" fmla="*/ 18 w 33"/>
                <a:gd name="T11" fmla="*/ 46 h 54"/>
                <a:gd name="T12" fmla="*/ 31 w 33"/>
                <a:gd name="T13" fmla="*/ 42 h 54"/>
                <a:gd name="T14" fmla="*/ 32 w 33"/>
                <a:gd name="T15" fmla="*/ 2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4">
                  <a:moveTo>
                    <a:pt x="32" y="21"/>
                  </a:moveTo>
                  <a:cubicBezTo>
                    <a:pt x="31" y="15"/>
                    <a:pt x="29" y="11"/>
                    <a:pt x="25" y="7"/>
                  </a:cubicBezTo>
                  <a:cubicBezTo>
                    <a:pt x="18" y="1"/>
                    <a:pt x="6" y="0"/>
                    <a:pt x="1" y="10"/>
                  </a:cubicBezTo>
                  <a:cubicBezTo>
                    <a:pt x="0" y="11"/>
                    <a:pt x="2" y="12"/>
                    <a:pt x="3" y="11"/>
                  </a:cubicBezTo>
                  <a:cubicBezTo>
                    <a:pt x="13" y="5"/>
                    <a:pt x="24" y="12"/>
                    <a:pt x="21" y="24"/>
                  </a:cubicBezTo>
                  <a:cubicBezTo>
                    <a:pt x="19" y="32"/>
                    <a:pt x="17" y="38"/>
                    <a:pt x="18" y="46"/>
                  </a:cubicBezTo>
                  <a:cubicBezTo>
                    <a:pt x="19" y="54"/>
                    <a:pt x="33" y="51"/>
                    <a:pt x="31" y="42"/>
                  </a:cubicBezTo>
                  <a:cubicBezTo>
                    <a:pt x="29" y="35"/>
                    <a:pt x="33" y="28"/>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3"/>
            <p:cNvSpPr/>
            <p:nvPr/>
          </p:nvSpPr>
          <p:spPr bwMode="auto">
            <a:xfrm>
              <a:off x="8524875" y="2927350"/>
              <a:ext cx="109538" cy="109538"/>
            </a:xfrm>
            <a:custGeom>
              <a:avLst/>
              <a:gdLst>
                <a:gd name="T0" fmla="*/ 7 w 15"/>
                <a:gd name="T1" fmla="*/ 0 h 15"/>
                <a:gd name="T2" fmla="*/ 0 w 15"/>
                <a:gd name="T3" fmla="*/ 7 h 15"/>
                <a:gd name="T4" fmla="*/ 7 w 15"/>
                <a:gd name="T5" fmla="*/ 15 h 15"/>
                <a:gd name="T6" fmla="*/ 15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cubicBezTo>
                    <a:pt x="4" y="0"/>
                    <a:pt x="0" y="3"/>
                    <a:pt x="0" y="7"/>
                  </a:cubicBezTo>
                  <a:cubicBezTo>
                    <a:pt x="0" y="11"/>
                    <a:pt x="3" y="15"/>
                    <a:pt x="7" y="15"/>
                  </a:cubicBezTo>
                  <a:cubicBezTo>
                    <a:pt x="11" y="15"/>
                    <a:pt x="15" y="11"/>
                    <a:pt x="15" y="7"/>
                  </a:cubicBezTo>
                  <a:cubicBezTo>
                    <a:pt x="15" y="3"/>
                    <a:pt x="12"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0" name="组合 69"/>
          <p:cNvGrpSpPr/>
          <p:nvPr/>
        </p:nvGrpSpPr>
        <p:grpSpPr>
          <a:xfrm>
            <a:off x="7673938" y="1004069"/>
            <a:ext cx="814111" cy="833765"/>
            <a:chOff x="10831513" y="3351213"/>
            <a:chExt cx="1249363" cy="1279525"/>
          </a:xfrm>
        </p:grpSpPr>
        <p:sp>
          <p:nvSpPr>
            <p:cNvPr id="71" name="Freeform 94"/>
            <p:cNvSpPr>
              <a:spLocks noEditPoints="1"/>
            </p:cNvSpPr>
            <p:nvPr/>
          </p:nvSpPr>
          <p:spPr bwMode="auto">
            <a:xfrm>
              <a:off x="11050588" y="3636963"/>
              <a:ext cx="584200" cy="730250"/>
            </a:xfrm>
            <a:custGeom>
              <a:avLst/>
              <a:gdLst>
                <a:gd name="T0" fmla="*/ 73 w 80"/>
                <a:gd name="T1" fmla="*/ 63 h 100"/>
                <a:gd name="T2" fmla="*/ 80 w 80"/>
                <a:gd name="T3" fmla="*/ 4 h 100"/>
                <a:gd name="T4" fmla="*/ 73 w 80"/>
                <a:gd name="T5" fmla="*/ 1 h 100"/>
                <a:gd name="T6" fmla="*/ 26 w 80"/>
                <a:gd name="T7" fmla="*/ 35 h 100"/>
                <a:gd name="T8" fmla="*/ 23 w 80"/>
                <a:gd name="T9" fmla="*/ 37 h 100"/>
                <a:gd name="T10" fmla="*/ 2 w 80"/>
                <a:gd name="T11" fmla="*/ 57 h 100"/>
                <a:gd name="T12" fmla="*/ 4 w 80"/>
                <a:gd name="T13" fmla="*/ 60 h 100"/>
                <a:gd name="T14" fmla="*/ 26 w 80"/>
                <a:gd name="T15" fmla="*/ 41 h 100"/>
                <a:gd name="T16" fmla="*/ 60 w 80"/>
                <a:gd name="T17" fmla="*/ 62 h 100"/>
                <a:gd name="T18" fmla="*/ 64 w 80"/>
                <a:gd name="T19" fmla="*/ 63 h 100"/>
                <a:gd name="T20" fmla="*/ 61 w 80"/>
                <a:gd name="T21" fmla="*/ 77 h 100"/>
                <a:gd name="T22" fmla="*/ 59 w 80"/>
                <a:gd name="T23" fmla="*/ 86 h 100"/>
                <a:gd name="T24" fmla="*/ 58 w 80"/>
                <a:gd name="T25" fmla="*/ 91 h 100"/>
                <a:gd name="T26" fmla="*/ 58 w 80"/>
                <a:gd name="T27" fmla="*/ 91 h 100"/>
                <a:gd name="T28" fmla="*/ 56 w 80"/>
                <a:gd name="T29" fmla="*/ 94 h 100"/>
                <a:gd name="T30" fmla="*/ 58 w 80"/>
                <a:gd name="T31" fmla="*/ 98 h 100"/>
                <a:gd name="T32" fmla="*/ 62 w 80"/>
                <a:gd name="T33" fmla="*/ 99 h 100"/>
                <a:gd name="T34" fmla="*/ 73 w 80"/>
                <a:gd name="T35" fmla="*/ 63 h 100"/>
                <a:gd name="T36" fmla="*/ 32 w 80"/>
                <a:gd name="T37" fmla="*/ 36 h 100"/>
                <a:gd name="T38" fmla="*/ 72 w 80"/>
                <a:gd name="T39" fmla="*/ 10 h 100"/>
                <a:gd name="T40" fmla="*/ 66 w 80"/>
                <a:gd name="T41" fmla="*/ 53 h 100"/>
                <a:gd name="T42" fmla="*/ 66 w 80"/>
                <a:gd name="T43" fmla="*/ 53 h 100"/>
                <a:gd name="T44" fmla="*/ 32 w 80"/>
                <a:gd name="T45" fmla="*/ 3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00">
                  <a:moveTo>
                    <a:pt x="73" y="63"/>
                  </a:moveTo>
                  <a:cubicBezTo>
                    <a:pt x="76" y="43"/>
                    <a:pt x="79" y="24"/>
                    <a:pt x="80" y="4"/>
                  </a:cubicBezTo>
                  <a:cubicBezTo>
                    <a:pt x="80" y="1"/>
                    <a:pt x="76" y="0"/>
                    <a:pt x="73" y="1"/>
                  </a:cubicBezTo>
                  <a:cubicBezTo>
                    <a:pt x="57" y="13"/>
                    <a:pt x="41" y="23"/>
                    <a:pt x="26" y="35"/>
                  </a:cubicBezTo>
                  <a:cubicBezTo>
                    <a:pt x="24" y="35"/>
                    <a:pt x="23" y="36"/>
                    <a:pt x="23" y="37"/>
                  </a:cubicBezTo>
                  <a:cubicBezTo>
                    <a:pt x="16" y="43"/>
                    <a:pt x="8" y="50"/>
                    <a:pt x="2" y="57"/>
                  </a:cubicBezTo>
                  <a:cubicBezTo>
                    <a:pt x="0" y="59"/>
                    <a:pt x="3" y="61"/>
                    <a:pt x="4" y="60"/>
                  </a:cubicBezTo>
                  <a:cubicBezTo>
                    <a:pt x="11" y="54"/>
                    <a:pt x="19" y="47"/>
                    <a:pt x="26" y="41"/>
                  </a:cubicBezTo>
                  <a:cubicBezTo>
                    <a:pt x="37" y="49"/>
                    <a:pt x="49" y="55"/>
                    <a:pt x="60" y="62"/>
                  </a:cubicBezTo>
                  <a:cubicBezTo>
                    <a:pt x="62" y="63"/>
                    <a:pt x="63" y="63"/>
                    <a:pt x="64" y="63"/>
                  </a:cubicBezTo>
                  <a:cubicBezTo>
                    <a:pt x="63" y="67"/>
                    <a:pt x="62" y="72"/>
                    <a:pt x="61" y="77"/>
                  </a:cubicBezTo>
                  <a:cubicBezTo>
                    <a:pt x="61" y="80"/>
                    <a:pt x="60" y="83"/>
                    <a:pt x="59" y="86"/>
                  </a:cubicBezTo>
                  <a:cubicBezTo>
                    <a:pt x="59" y="88"/>
                    <a:pt x="58" y="89"/>
                    <a:pt x="58" y="91"/>
                  </a:cubicBezTo>
                  <a:cubicBezTo>
                    <a:pt x="58" y="91"/>
                    <a:pt x="58" y="91"/>
                    <a:pt x="58" y="91"/>
                  </a:cubicBezTo>
                  <a:cubicBezTo>
                    <a:pt x="57" y="91"/>
                    <a:pt x="56" y="93"/>
                    <a:pt x="56" y="94"/>
                  </a:cubicBezTo>
                  <a:cubicBezTo>
                    <a:pt x="56" y="96"/>
                    <a:pt x="56" y="97"/>
                    <a:pt x="58" y="98"/>
                  </a:cubicBezTo>
                  <a:cubicBezTo>
                    <a:pt x="59" y="99"/>
                    <a:pt x="60" y="100"/>
                    <a:pt x="62" y="99"/>
                  </a:cubicBezTo>
                  <a:cubicBezTo>
                    <a:pt x="71" y="94"/>
                    <a:pt x="71" y="72"/>
                    <a:pt x="73" y="63"/>
                  </a:cubicBezTo>
                  <a:close/>
                  <a:moveTo>
                    <a:pt x="32" y="36"/>
                  </a:moveTo>
                  <a:cubicBezTo>
                    <a:pt x="45" y="26"/>
                    <a:pt x="57" y="17"/>
                    <a:pt x="72" y="10"/>
                  </a:cubicBezTo>
                  <a:cubicBezTo>
                    <a:pt x="71" y="25"/>
                    <a:pt x="69" y="39"/>
                    <a:pt x="66" y="53"/>
                  </a:cubicBezTo>
                  <a:cubicBezTo>
                    <a:pt x="66" y="53"/>
                    <a:pt x="66" y="53"/>
                    <a:pt x="66" y="53"/>
                  </a:cubicBezTo>
                  <a:cubicBezTo>
                    <a:pt x="56" y="46"/>
                    <a:pt x="44" y="40"/>
                    <a:pt x="3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5"/>
            <p:cNvSpPr/>
            <p:nvPr/>
          </p:nvSpPr>
          <p:spPr bwMode="auto">
            <a:xfrm>
              <a:off x="10831513" y="3351213"/>
              <a:ext cx="1249363" cy="1279525"/>
            </a:xfrm>
            <a:custGeom>
              <a:avLst/>
              <a:gdLst>
                <a:gd name="T0" fmla="*/ 158 w 171"/>
                <a:gd name="T1" fmla="*/ 51 h 175"/>
                <a:gd name="T2" fmla="*/ 79 w 171"/>
                <a:gd name="T3" fmla="*/ 3 h 175"/>
                <a:gd name="T4" fmla="*/ 5 w 171"/>
                <a:gd name="T5" fmla="*/ 79 h 175"/>
                <a:gd name="T6" fmla="*/ 19 w 171"/>
                <a:gd name="T7" fmla="*/ 134 h 175"/>
                <a:gd name="T8" fmla="*/ 64 w 171"/>
                <a:gd name="T9" fmla="*/ 164 h 175"/>
                <a:gd name="T10" fmla="*/ 63 w 171"/>
                <a:gd name="T11" fmla="*/ 161 h 175"/>
                <a:gd name="T12" fmla="*/ 19 w 171"/>
                <a:gd name="T13" fmla="*/ 119 h 175"/>
                <a:gd name="T14" fmla="*/ 22 w 171"/>
                <a:gd name="T15" fmla="*/ 55 h 175"/>
                <a:gd name="T16" fmla="*/ 113 w 171"/>
                <a:gd name="T17" fmla="*/ 16 h 175"/>
                <a:gd name="T18" fmla="*/ 153 w 171"/>
                <a:gd name="T19" fmla="*/ 101 h 175"/>
                <a:gd name="T20" fmla="*/ 126 w 171"/>
                <a:gd name="T21" fmla="*/ 144 h 175"/>
                <a:gd name="T22" fmla="*/ 94 w 171"/>
                <a:gd name="T23" fmla="*/ 151 h 175"/>
                <a:gd name="T24" fmla="*/ 59 w 171"/>
                <a:gd name="T25" fmla="*/ 137 h 175"/>
                <a:gd name="T26" fmla="*/ 53 w 171"/>
                <a:gd name="T27" fmla="*/ 139 h 175"/>
                <a:gd name="T28" fmla="*/ 136 w 171"/>
                <a:gd name="T29" fmla="*/ 147 h 175"/>
                <a:gd name="T30" fmla="*/ 158 w 171"/>
                <a:gd name="T31" fmla="*/ 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75">
                  <a:moveTo>
                    <a:pt x="158" y="51"/>
                  </a:moveTo>
                  <a:cubicBezTo>
                    <a:pt x="146" y="19"/>
                    <a:pt x="112" y="0"/>
                    <a:pt x="79" y="3"/>
                  </a:cubicBezTo>
                  <a:cubicBezTo>
                    <a:pt x="40" y="6"/>
                    <a:pt x="12" y="42"/>
                    <a:pt x="5" y="79"/>
                  </a:cubicBezTo>
                  <a:cubicBezTo>
                    <a:pt x="0" y="99"/>
                    <a:pt x="8" y="117"/>
                    <a:pt x="19" y="134"/>
                  </a:cubicBezTo>
                  <a:cubicBezTo>
                    <a:pt x="30" y="149"/>
                    <a:pt x="43" y="169"/>
                    <a:pt x="64" y="164"/>
                  </a:cubicBezTo>
                  <a:cubicBezTo>
                    <a:pt x="65" y="164"/>
                    <a:pt x="65" y="161"/>
                    <a:pt x="63" y="161"/>
                  </a:cubicBezTo>
                  <a:cubicBezTo>
                    <a:pt x="45" y="163"/>
                    <a:pt x="27" y="133"/>
                    <a:pt x="19" y="119"/>
                  </a:cubicBezTo>
                  <a:cubicBezTo>
                    <a:pt x="7" y="98"/>
                    <a:pt x="11" y="77"/>
                    <a:pt x="22" y="55"/>
                  </a:cubicBezTo>
                  <a:cubicBezTo>
                    <a:pt x="39" y="20"/>
                    <a:pt x="74" y="0"/>
                    <a:pt x="113" y="16"/>
                  </a:cubicBezTo>
                  <a:cubicBezTo>
                    <a:pt x="147" y="30"/>
                    <a:pt x="161" y="66"/>
                    <a:pt x="153" y="101"/>
                  </a:cubicBezTo>
                  <a:cubicBezTo>
                    <a:pt x="150" y="117"/>
                    <a:pt x="140" y="135"/>
                    <a:pt x="126" y="144"/>
                  </a:cubicBezTo>
                  <a:cubicBezTo>
                    <a:pt x="117" y="150"/>
                    <a:pt x="105" y="151"/>
                    <a:pt x="94" y="151"/>
                  </a:cubicBezTo>
                  <a:cubicBezTo>
                    <a:pt x="80" y="151"/>
                    <a:pt x="68" y="150"/>
                    <a:pt x="59" y="137"/>
                  </a:cubicBezTo>
                  <a:cubicBezTo>
                    <a:pt x="58" y="135"/>
                    <a:pt x="53" y="135"/>
                    <a:pt x="53" y="139"/>
                  </a:cubicBezTo>
                  <a:cubicBezTo>
                    <a:pt x="51" y="175"/>
                    <a:pt x="120" y="162"/>
                    <a:pt x="136" y="147"/>
                  </a:cubicBezTo>
                  <a:cubicBezTo>
                    <a:pt x="162" y="124"/>
                    <a:pt x="171" y="83"/>
                    <a:pt x="158"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6195986" y="4420968"/>
            <a:ext cx="1620706" cy="1422484"/>
            <a:chOff x="1531938" y="5241926"/>
            <a:chExt cx="2725737" cy="2392362"/>
          </a:xfrm>
        </p:grpSpPr>
        <p:sp>
          <p:nvSpPr>
            <p:cNvPr id="74" name="Freeform 102"/>
            <p:cNvSpPr/>
            <p:nvPr/>
          </p:nvSpPr>
          <p:spPr bwMode="auto">
            <a:xfrm>
              <a:off x="1531938" y="5411788"/>
              <a:ext cx="2573338" cy="2222500"/>
            </a:xfrm>
            <a:custGeom>
              <a:avLst/>
              <a:gdLst>
                <a:gd name="T0" fmla="*/ 605 w 605"/>
                <a:gd name="T1" fmla="*/ 265 h 522"/>
                <a:gd name="T2" fmla="*/ 455 w 605"/>
                <a:gd name="T3" fmla="*/ 20 h 522"/>
                <a:gd name="T4" fmla="*/ 273 w 605"/>
                <a:gd name="T5" fmla="*/ 116 h 522"/>
                <a:gd name="T6" fmla="*/ 250 w 605"/>
                <a:gd name="T7" fmla="*/ 166 h 522"/>
                <a:gd name="T8" fmla="*/ 250 w 605"/>
                <a:gd name="T9" fmla="*/ 172 h 522"/>
                <a:gd name="T10" fmla="*/ 247 w 605"/>
                <a:gd name="T11" fmla="*/ 171 h 522"/>
                <a:gd name="T12" fmla="*/ 194 w 605"/>
                <a:gd name="T13" fmla="*/ 129 h 522"/>
                <a:gd name="T14" fmla="*/ 83 w 605"/>
                <a:gd name="T15" fmla="*/ 141 h 522"/>
                <a:gd name="T16" fmla="*/ 8 w 605"/>
                <a:gd name="T17" fmla="*/ 227 h 522"/>
                <a:gd name="T18" fmla="*/ 30 w 605"/>
                <a:gd name="T19" fmla="*/ 264 h 522"/>
                <a:gd name="T20" fmla="*/ 29 w 605"/>
                <a:gd name="T21" fmla="*/ 269 h 522"/>
                <a:gd name="T22" fmla="*/ 4 w 605"/>
                <a:gd name="T23" fmla="*/ 304 h 522"/>
                <a:gd name="T24" fmla="*/ 8 w 605"/>
                <a:gd name="T25" fmla="*/ 311 h 522"/>
                <a:gd name="T26" fmla="*/ 0 w 605"/>
                <a:gd name="T27" fmla="*/ 322 h 522"/>
                <a:gd name="T28" fmla="*/ 79 w 605"/>
                <a:gd name="T29" fmla="*/ 483 h 522"/>
                <a:gd name="T30" fmla="*/ 90 w 605"/>
                <a:gd name="T31" fmla="*/ 467 h 522"/>
                <a:gd name="T32" fmla="*/ 175 w 605"/>
                <a:gd name="T33" fmla="*/ 492 h 522"/>
                <a:gd name="T34" fmla="*/ 385 w 605"/>
                <a:gd name="T35" fmla="*/ 385 h 522"/>
                <a:gd name="T36" fmla="*/ 394 w 605"/>
                <a:gd name="T37" fmla="*/ 392 h 522"/>
                <a:gd name="T38" fmla="*/ 401 w 605"/>
                <a:gd name="T39" fmla="*/ 396 h 522"/>
                <a:gd name="T40" fmla="*/ 401 w 605"/>
                <a:gd name="T41" fmla="*/ 396 h 522"/>
                <a:gd name="T42" fmla="*/ 401 w 605"/>
                <a:gd name="T43" fmla="*/ 396 h 522"/>
                <a:gd name="T44" fmla="*/ 406 w 605"/>
                <a:gd name="T45" fmla="*/ 392 h 522"/>
                <a:gd name="T46" fmla="*/ 409 w 605"/>
                <a:gd name="T47" fmla="*/ 386 h 522"/>
                <a:gd name="T48" fmla="*/ 419 w 605"/>
                <a:gd name="T49" fmla="*/ 383 h 522"/>
                <a:gd name="T50" fmla="*/ 435 w 605"/>
                <a:gd name="T51" fmla="*/ 364 h 522"/>
                <a:gd name="T52" fmla="*/ 464 w 605"/>
                <a:gd name="T53" fmla="*/ 344 h 522"/>
                <a:gd name="T54" fmla="*/ 531 w 605"/>
                <a:gd name="T55" fmla="*/ 313 h 522"/>
                <a:gd name="T56" fmla="*/ 602 w 605"/>
                <a:gd name="T57" fmla="*/ 296 h 522"/>
                <a:gd name="T58" fmla="*/ 587 w 605"/>
                <a:gd name="T59" fmla="*/ 272 h 522"/>
                <a:gd name="T60" fmla="*/ 605 w 605"/>
                <a:gd name="T61" fmla="*/ 26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5" h="522">
                  <a:moveTo>
                    <a:pt x="605" y="265"/>
                  </a:moveTo>
                  <a:cubicBezTo>
                    <a:pt x="550" y="187"/>
                    <a:pt x="500" y="105"/>
                    <a:pt x="455" y="20"/>
                  </a:cubicBezTo>
                  <a:cubicBezTo>
                    <a:pt x="444" y="0"/>
                    <a:pt x="325" y="53"/>
                    <a:pt x="273" y="116"/>
                  </a:cubicBezTo>
                  <a:cubicBezTo>
                    <a:pt x="260" y="133"/>
                    <a:pt x="251" y="149"/>
                    <a:pt x="250" y="166"/>
                  </a:cubicBezTo>
                  <a:cubicBezTo>
                    <a:pt x="250" y="168"/>
                    <a:pt x="250" y="170"/>
                    <a:pt x="250" y="172"/>
                  </a:cubicBezTo>
                  <a:cubicBezTo>
                    <a:pt x="249" y="171"/>
                    <a:pt x="248" y="171"/>
                    <a:pt x="247" y="171"/>
                  </a:cubicBezTo>
                  <a:cubicBezTo>
                    <a:pt x="232" y="153"/>
                    <a:pt x="215" y="138"/>
                    <a:pt x="194" y="129"/>
                  </a:cubicBezTo>
                  <a:cubicBezTo>
                    <a:pt x="158" y="114"/>
                    <a:pt x="116" y="121"/>
                    <a:pt x="83" y="141"/>
                  </a:cubicBezTo>
                  <a:cubicBezTo>
                    <a:pt x="50" y="161"/>
                    <a:pt x="25" y="192"/>
                    <a:pt x="8" y="227"/>
                  </a:cubicBezTo>
                  <a:cubicBezTo>
                    <a:pt x="16" y="239"/>
                    <a:pt x="23" y="252"/>
                    <a:pt x="30" y="264"/>
                  </a:cubicBezTo>
                  <a:cubicBezTo>
                    <a:pt x="30" y="266"/>
                    <a:pt x="29" y="268"/>
                    <a:pt x="29" y="269"/>
                  </a:cubicBezTo>
                  <a:cubicBezTo>
                    <a:pt x="13" y="285"/>
                    <a:pt x="2" y="299"/>
                    <a:pt x="4" y="304"/>
                  </a:cubicBezTo>
                  <a:cubicBezTo>
                    <a:pt x="6" y="306"/>
                    <a:pt x="7" y="309"/>
                    <a:pt x="8" y="311"/>
                  </a:cubicBezTo>
                  <a:cubicBezTo>
                    <a:pt x="3" y="316"/>
                    <a:pt x="0" y="321"/>
                    <a:pt x="0" y="322"/>
                  </a:cubicBezTo>
                  <a:cubicBezTo>
                    <a:pt x="21" y="378"/>
                    <a:pt x="48" y="432"/>
                    <a:pt x="79" y="483"/>
                  </a:cubicBezTo>
                  <a:cubicBezTo>
                    <a:pt x="80" y="476"/>
                    <a:pt x="84" y="471"/>
                    <a:pt x="90" y="467"/>
                  </a:cubicBezTo>
                  <a:cubicBezTo>
                    <a:pt x="107" y="508"/>
                    <a:pt x="130" y="522"/>
                    <a:pt x="175" y="492"/>
                  </a:cubicBezTo>
                  <a:cubicBezTo>
                    <a:pt x="202" y="474"/>
                    <a:pt x="340" y="377"/>
                    <a:pt x="385" y="385"/>
                  </a:cubicBezTo>
                  <a:cubicBezTo>
                    <a:pt x="390" y="388"/>
                    <a:pt x="394" y="391"/>
                    <a:pt x="394" y="392"/>
                  </a:cubicBezTo>
                  <a:cubicBezTo>
                    <a:pt x="398" y="394"/>
                    <a:pt x="399" y="395"/>
                    <a:pt x="401" y="396"/>
                  </a:cubicBezTo>
                  <a:cubicBezTo>
                    <a:pt x="401" y="396"/>
                    <a:pt x="401" y="396"/>
                    <a:pt x="401" y="396"/>
                  </a:cubicBezTo>
                  <a:cubicBezTo>
                    <a:pt x="401" y="396"/>
                    <a:pt x="401" y="396"/>
                    <a:pt x="401" y="396"/>
                  </a:cubicBezTo>
                  <a:cubicBezTo>
                    <a:pt x="402" y="396"/>
                    <a:pt x="403" y="395"/>
                    <a:pt x="406" y="392"/>
                  </a:cubicBezTo>
                  <a:cubicBezTo>
                    <a:pt x="408" y="390"/>
                    <a:pt x="408" y="388"/>
                    <a:pt x="409" y="386"/>
                  </a:cubicBezTo>
                  <a:cubicBezTo>
                    <a:pt x="413" y="386"/>
                    <a:pt x="417" y="385"/>
                    <a:pt x="419" y="383"/>
                  </a:cubicBezTo>
                  <a:cubicBezTo>
                    <a:pt x="426" y="378"/>
                    <a:pt x="429" y="369"/>
                    <a:pt x="435" y="364"/>
                  </a:cubicBezTo>
                  <a:cubicBezTo>
                    <a:pt x="443" y="356"/>
                    <a:pt x="454" y="350"/>
                    <a:pt x="464" y="344"/>
                  </a:cubicBezTo>
                  <a:cubicBezTo>
                    <a:pt x="486" y="332"/>
                    <a:pt x="508" y="322"/>
                    <a:pt x="531" y="313"/>
                  </a:cubicBezTo>
                  <a:cubicBezTo>
                    <a:pt x="538" y="311"/>
                    <a:pt x="600" y="291"/>
                    <a:pt x="602" y="296"/>
                  </a:cubicBezTo>
                  <a:cubicBezTo>
                    <a:pt x="598" y="287"/>
                    <a:pt x="593" y="279"/>
                    <a:pt x="587" y="272"/>
                  </a:cubicBezTo>
                  <a:cubicBezTo>
                    <a:pt x="593" y="270"/>
                    <a:pt x="599" y="267"/>
                    <a:pt x="605" y="265"/>
                  </a:cubicBezTo>
                  <a:close/>
                </a:path>
              </a:pathLst>
            </a:custGeom>
            <a:solidFill>
              <a:srgbClr val="4DD167"/>
            </a:solidFill>
            <a:ln>
              <a:noFill/>
            </a:ln>
          </p:spPr>
          <p:txBody>
            <a:bodyPr vert="horz" wrap="square" lIns="91440" tIns="45720" rIns="91440" bIns="45720" numCol="1" anchor="t" anchorCtr="0" compatLnSpc="1"/>
            <a:lstStyle/>
            <a:p>
              <a:endParaRPr lang="zh-CN" altLang="en-US"/>
            </a:p>
          </p:txBody>
        </p:sp>
        <p:sp>
          <p:nvSpPr>
            <p:cNvPr id="75" name="Freeform 103"/>
            <p:cNvSpPr/>
            <p:nvPr/>
          </p:nvSpPr>
          <p:spPr bwMode="auto">
            <a:xfrm>
              <a:off x="1676400" y="6408738"/>
              <a:ext cx="858838" cy="889000"/>
            </a:xfrm>
            <a:custGeom>
              <a:avLst/>
              <a:gdLst>
                <a:gd name="T0" fmla="*/ 2 w 202"/>
                <a:gd name="T1" fmla="*/ 48 h 209"/>
                <a:gd name="T2" fmla="*/ 81 w 202"/>
                <a:gd name="T3" fmla="*/ 209 h 209"/>
                <a:gd name="T4" fmla="*/ 103 w 202"/>
                <a:gd name="T5" fmla="*/ 186 h 209"/>
                <a:gd name="T6" fmla="*/ 202 w 202"/>
                <a:gd name="T7" fmla="*/ 142 h 209"/>
                <a:gd name="T8" fmla="*/ 154 w 202"/>
                <a:gd name="T9" fmla="*/ 99 h 209"/>
                <a:gd name="T10" fmla="*/ 111 w 202"/>
                <a:gd name="T11" fmla="*/ 50 h 209"/>
                <a:gd name="T12" fmla="*/ 80 w 202"/>
                <a:gd name="T13" fmla="*/ 23 h 209"/>
                <a:gd name="T14" fmla="*/ 58 w 202"/>
                <a:gd name="T15" fmla="*/ 0 h 209"/>
                <a:gd name="T16" fmla="*/ 2 w 202"/>
                <a:gd name="T17" fmla="*/ 4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9">
                  <a:moveTo>
                    <a:pt x="2" y="48"/>
                  </a:moveTo>
                  <a:cubicBezTo>
                    <a:pt x="23" y="104"/>
                    <a:pt x="50" y="158"/>
                    <a:pt x="81" y="209"/>
                  </a:cubicBezTo>
                  <a:cubicBezTo>
                    <a:pt x="82" y="198"/>
                    <a:pt x="93" y="191"/>
                    <a:pt x="103" y="186"/>
                  </a:cubicBezTo>
                  <a:cubicBezTo>
                    <a:pt x="136" y="171"/>
                    <a:pt x="168" y="156"/>
                    <a:pt x="202" y="142"/>
                  </a:cubicBezTo>
                  <a:cubicBezTo>
                    <a:pt x="193" y="145"/>
                    <a:pt x="160" y="105"/>
                    <a:pt x="154" y="99"/>
                  </a:cubicBezTo>
                  <a:cubicBezTo>
                    <a:pt x="140" y="83"/>
                    <a:pt x="126" y="66"/>
                    <a:pt x="111" y="50"/>
                  </a:cubicBezTo>
                  <a:cubicBezTo>
                    <a:pt x="102" y="40"/>
                    <a:pt x="91" y="31"/>
                    <a:pt x="80" y="23"/>
                  </a:cubicBezTo>
                  <a:cubicBezTo>
                    <a:pt x="68" y="15"/>
                    <a:pt x="66" y="10"/>
                    <a:pt x="58" y="0"/>
                  </a:cubicBezTo>
                  <a:cubicBezTo>
                    <a:pt x="52" y="4"/>
                    <a:pt x="0" y="42"/>
                    <a:pt x="2" y="48"/>
                  </a:cubicBezTo>
                  <a:close/>
                </a:path>
              </a:pathLst>
            </a:custGeom>
            <a:solidFill>
              <a:srgbClr val="FF7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4"/>
            <p:cNvSpPr/>
            <p:nvPr/>
          </p:nvSpPr>
          <p:spPr bwMode="auto">
            <a:xfrm>
              <a:off x="3254375" y="6319838"/>
              <a:ext cx="990600" cy="590550"/>
            </a:xfrm>
            <a:custGeom>
              <a:avLst/>
              <a:gdLst>
                <a:gd name="T0" fmla="*/ 233 w 233"/>
                <a:gd name="T1" fmla="*/ 43 h 139"/>
                <a:gd name="T2" fmla="*/ 206 w 233"/>
                <a:gd name="T3" fmla="*/ 6 h 139"/>
                <a:gd name="T4" fmla="*/ 199 w 233"/>
                <a:gd name="T5" fmla="*/ 0 h 139"/>
                <a:gd name="T6" fmla="*/ 189 w 233"/>
                <a:gd name="T7" fmla="*/ 1 h 139"/>
                <a:gd name="T8" fmla="*/ 6 w 233"/>
                <a:gd name="T9" fmla="*/ 99 h 139"/>
                <a:gd name="T10" fmla="*/ 2 w 233"/>
                <a:gd name="T11" fmla="*/ 113 h 139"/>
                <a:gd name="T12" fmla="*/ 50 w 233"/>
                <a:gd name="T13" fmla="*/ 130 h 139"/>
                <a:gd name="T14" fmla="*/ 66 w 233"/>
                <a:gd name="T15" fmla="*/ 111 h 139"/>
                <a:gd name="T16" fmla="*/ 95 w 233"/>
                <a:gd name="T17" fmla="*/ 91 h 139"/>
                <a:gd name="T18" fmla="*/ 162 w 233"/>
                <a:gd name="T19" fmla="*/ 60 h 139"/>
                <a:gd name="T20" fmla="*/ 233 w 233"/>
                <a:gd name="T21" fmla="*/ 4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139">
                  <a:moveTo>
                    <a:pt x="233" y="43"/>
                  </a:moveTo>
                  <a:cubicBezTo>
                    <a:pt x="226" y="29"/>
                    <a:pt x="217" y="16"/>
                    <a:pt x="206" y="6"/>
                  </a:cubicBezTo>
                  <a:cubicBezTo>
                    <a:pt x="204" y="3"/>
                    <a:pt x="202" y="1"/>
                    <a:pt x="199" y="0"/>
                  </a:cubicBezTo>
                  <a:cubicBezTo>
                    <a:pt x="196" y="0"/>
                    <a:pt x="193" y="0"/>
                    <a:pt x="189" y="1"/>
                  </a:cubicBezTo>
                  <a:cubicBezTo>
                    <a:pt x="122" y="19"/>
                    <a:pt x="51" y="45"/>
                    <a:pt x="6" y="99"/>
                  </a:cubicBezTo>
                  <a:cubicBezTo>
                    <a:pt x="3" y="103"/>
                    <a:pt x="0" y="108"/>
                    <a:pt x="2" y="113"/>
                  </a:cubicBezTo>
                  <a:cubicBezTo>
                    <a:pt x="9" y="127"/>
                    <a:pt x="37" y="139"/>
                    <a:pt x="50" y="130"/>
                  </a:cubicBezTo>
                  <a:cubicBezTo>
                    <a:pt x="57" y="125"/>
                    <a:pt x="60" y="116"/>
                    <a:pt x="66" y="111"/>
                  </a:cubicBezTo>
                  <a:cubicBezTo>
                    <a:pt x="74" y="103"/>
                    <a:pt x="85" y="97"/>
                    <a:pt x="95" y="91"/>
                  </a:cubicBezTo>
                  <a:cubicBezTo>
                    <a:pt x="117" y="79"/>
                    <a:pt x="139" y="69"/>
                    <a:pt x="162" y="60"/>
                  </a:cubicBezTo>
                  <a:cubicBezTo>
                    <a:pt x="169" y="58"/>
                    <a:pt x="231" y="38"/>
                    <a:pt x="233" y="43"/>
                  </a:cubicBezTo>
                  <a:close/>
                </a:path>
              </a:pathLst>
            </a:custGeom>
            <a:solidFill>
              <a:srgbClr val="FF7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5"/>
            <p:cNvSpPr/>
            <p:nvPr/>
          </p:nvSpPr>
          <p:spPr bwMode="auto">
            <a:xfrm>
              <a:off x="3236913" y="6305551"/>
              <a:ext cx="931863" cy="630238"/>
            </a:xfrm>
            <a:custGeom>
              <a:avLst/>
              <a:gdLst>
                <a:gd name="T0" fmla="*/ 219 w 219"/>
                <a:gd name="T1" fmla="*/ 43 h 148"/>
                <a:gd name="T2" fmla="*/ 184 w 219"/>
                <a:gd name="T3" fmla="*/ 7 h 148"/>
                <a:gd name="T4" fmla="*/ 175 w 219"/>
                <a:gd name="T5" fmla="*/ 1 h 148"/>
                <a:gd name="T6" fmla="*/ 166 w 219"/>
                <a:gd name="T7" fmla="*/ 2 h 148"/>
                <a:gd name="T8" fmla="*/ 66 w 219"/>
                <a:gd name="T9" fmla="*/ 41 h 148"/>
                <a:gd name="T10" fmla="*/ 0 w 219"/>
                <a:gd name="T11" fmla="*/ 122 h 148"/>
                <a:gd name="T12" fmla="*/ 29 w 219"/>
                <a:gd name="T13" fmla="*/ 142 h 148"/>
                <a:gd name="T14" fmla="*/ 41 w 219"/>
                <a:gd name="T15" fmla="*/ 142 h 148"/>
                <a:gd name="T16" fmla="*/ 49 w 219"/>
                <a:gd name="T17" fmla="*/ 119 h 148"/>
                <a:gd name="T18" fmla="*/ 74 w 219"/>
                <a:gd name="T19" fmla="*/ 97 h 148"/>
                <a:gd name="T20" fmla="*/ 219 w 219"/>
                <a:gd name="T21"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48">
                  <a:moveTo>
                    <a:pt x="219" y="43"/>
                  </a:moveTo>
                  <a:cubicBezTo>
                    <a:pt x="208" y="31"/>
                    <a:pt x="196" y="19"/>
                    <a:pt x="184" y="7"/>
                  </a:cubicBezTo>
                  <a:cubicBezTo>
                    <a:pt x="182" y="5"/>
                    <a:pt x="179" y="2"/>
                    <a:pt x="175" y="1"/>
                  </a:cubicBezTo>
                  <a:cubicBezTo>
                    <a:pt x="172" y="0"/>
                    <a:pt x="169" y="1"/>
                    <a:pt x="166" y="2"/>
                  </a:cubicBezTo>
                  <a:cubicBezTo>
                    <a:pt x="131" y="12"/>
                    <a:pt x="97" y="23"/>
                    <a:pt x="66" y="41"/>
                  </a:cubicBezTo>
                  <a:cubicBezTo>
                    <a:pt x="36" y="60"/>
                    <a:pt x="10" y="88"/>
                    <a:pt x="0" y="122"/>
                  </a:cubicBezTo>
                  <a:cubicBezTo>
                    <a:pt x="0" y="120"/>
                    <a:pt x="27" y="141"/>
                    <a:pt x="29" y="142"/>
                  </a:cubicBezTo>
                  <a:cubicBezTo>
                    <a:pt x="38" y="146"/>
                    <a:pt x="35" y="148"/>
                    <a:pt x="41" y="142"/>
                  </a:cubicBezTo>
                  <a:cubicBezTo>
                    <a:pt x="46" y="137"/>
                    <a:pt x="45" y="125"/>
                    <a:pt x="49" y="119"/>
                  </a:cubicBezTo>
                  <a:cubicBezTo>
                    <a:pt x="55" y="110"/>
                    <a:pt x="65" y="103"/>
                    <a:pt x="74" y="97"/>
                  </a:cubicBezTo>
                  <a:cubicBezTo>
                    <a:pt x="117" y="67"/>
                    <a:pt x="167" y="48"/>
                    <a:pt x="219" y="43"/>
                  </a:cubicBezTo>
                  <a:close/>
                </a:path>
              </a:pathLst>
            </a:custGeom>
            <a:solidFill>
              <a:srgbClr val="C9D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6"/>
            <p:cNvSpPr/>
            <p:nvPr/>
          </p:nvSpPr>
          <p:spPr bwMode="auto">
            <a:xfrm>
              <a:off x="1671638" y="5940426"/>
              <a:ext cx="1692275" cy="1528763"/>
            </a:xfrm>
            <a:custGeom>
              <a:avLst/>
              <a:gdLst>
                <a:gd name="T0" fmla="*/ 7 w 398"/>
                <a:gd name="T1" fmla="*/ 140 h 359"/>
                <a:gd name="T2" fmla="*/ 106 w 398"/>
                <a:gd name="T3" fmla="*/ 40 h 359"/>
                <a:gd name="T4" fmla="*/ 241 w 398"/>
                <a:gd name="T5" fmla="*/ 5 h 359"/>
                <a:gd name="T6" fmla="*/ 255 w 398"/>
                <a:gd name="T7" fmla="*/ 9 h 359"/>
                <a:gd name="T8" fmla="*/ 264 w 398"/>
                <a:gd name="T9" fmla="*/ 20 h 359"/>
                <a:gd name="T10" fmla="*/ 398 w 398"/>
                <a:gd name="T11" fmla="*/ 226 h 359"/>
                <a:gd name="T12" fmla="*/ 178 w 398"/>
                <a:gd name="T13" fmla="*/ 328 h 359"/>
                <a:gd name="T14" fmla="*/ 91 w 398"/>
                <a:gd name="T15" fmla="*/ 298 h 359"/>
                <a:gd name="T16" fmla="*/ 7 w 398"/>
                <a:gd name="T17" fmla="*/ 14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59">
                  <a:moveTo>
                    <a:pt x="7" y="140"/>
                  </a:moveTo>
                  <a:cubicBezTo>
                    <a:pt x="0" y="127"/>
                    <a:pt x="94" y="49"/>
                    <a:pt x="106" y="40"/>
                  </a:cubicBezTo>
                  <a:cubicBezTo>
                    <a:pt x="143" y="11"/>
                    <a:pt x="195" y="0"/>
                    <a:pt x="241" y="5"/>
                  </a:cubicBezTo>
                  <a:cubicBezTo>
                    <a:pt x="246" y="6"/>
                    <a:pt x="251" y="6"/>
                    <a:pt x="255" y="9"/>
                  </a:cubicBezTo>
                  <a:cubicBezTo>
                    <a:pt x="259" y="12"/>
                    <a:pt x="262" y="16"/>
                    <a:pt x="264" y="20"/>
                  </a:cubicBezTo>
                  <a:cubicBezTo>
                    <a:pt x="309" y="88"/>
                    <a:pt x="353" y="157"/>
                    <a:pt x="398" y="226"/>
                  </a:cubicBezTo>
                  <a:cubicBezTo>
                    <a:pt x="370" y="195"/>
                    <a:pt x="208" y="308"/>
                    <a:pt x="178" y="328"/>
                  </a:cubicBezTo>
                  <a:cubicBezTo>
                    <a:pt x="132" y="359"/>
                    <a:pt x="108" y="343"/>
                    <a:pt x="91" y="298"/>
                  </a:cubicBezTo>
                  <a:cubicBezTo>
                    <a:pt x="71" y="244"/>
                    <a:pt x="35" y="191"/>
                    <a:pt x="7" y="140"/>
                  </a:cubicBezTo>
                  <a:close/>
                </a:path>
              </a:pathLst>
            </a:custGeom>
            <a:solidFill>
              <a:srgbClr val="F2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7"/>
            <p:cNvSpPr/>
            <p:nvPr/>
          </p:nvSpPr>
          <p:spPr bwMode="auto">
            <a:xfrm>
              <a:off x="2743200" y="5241926"/>
              <a:ext cx="1514475" cy="1685925"/>
            </a:xfrm>
            <a:custGeom>
              <a:avLst/>
              <a:gdLst>
                <a:gd name="T0" fmla="*/ 356 w 356"/>
                <a:gd name="T1" fmla="*/ 265 h 396"/>
                <a:gd name="T2" fmla="*/ 219 w 356"/>
                <a:gd name="T3" fmla="*/ 318 h 396"/>
                <a:gd name="T4" fmla="*/ 173 w 356"/>
                <a:gd name="T5" fmla="*/ 345 h 396"/>
                <a:gd name="T6" fmla="*/ 171 w 356"/>
                <a:gd name="T7" fmla="*/ 346 h 396"/>
                <a:gd name="T8" fmla="*/ 165 w 356"/>
                <a:gd name="T9" fmla="*/ 353 h 396"/>
                <a:gd name="T10" fmla="*/ 152 w 356"/>
                <a:gd name="T11" fmla="*/ 396 h 396"/>
                <a:gd name="T12" fmla="*/ 11 w 356"/>
                <a:gd name="T13" fmla="*/ 204 h 396"/>
                <a:gd name="T14" fmla="*/ 1 w 356"/>
                <a:gd name="T15" fmla="*/ 166 h 396"/>
                <a:gd name="T16" fmla="*/ 24 w 356"/>
                <a:gd name="T17" fmla="*/ 116 h 396"/>
                <a:gd name="T18" fmla="*/ 206 w 356"/>
                <a:gd name="T19" fmla="*/ 20 h 396"/>
                <a:gd name="T20" fmla="*/ 356 w 356"/>
                <a:gd name="T21" fmla="*/ 26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396">
                  <a:moveTo>
                    <a:pt x="356" y="265"/>
                  </a:moveTo>
                  <a:cubicBezTo>
                    <a:pt x="310" y="281"/>
                    <a:pt x="264" y="298"/>
                    <a:pt x="219" y="318"/>
                  </a:cubicBezTo>
                  <a:cubicBezTo>
                    <a:pt x="202" y="325"/>
                    <a:pt x="186" y="333"/>
                    <a:pt x="173" y="345"/>
                  </a:cubicBezTo>
                  <a:cubicBezTo>
                    <a:pt x="172" y="345"/>
                    <a:pt x="172" y="346"/>
                    <a:pt x="171" y="346"/>
                  </a:cubicBezTo>
                  <a:cubicBezTo>
                    <a:pt x="169" y="348"/>
                    <a:pt x="167" y="350"/>
                    <a:pt x="165" y="353"/>
                  </a:cubicBezTo>
                  <a:cubicBezTo>
                    <a:pt x="155" y="365"/>
                    <a:pt x="149" y="381"/>
                    <a:pt x="152" y="396"/>
                  </a:cubicBezTo>
                  <a:cubicBezTo>
                    <a:pt x="11" y="204"/>
                    <a:pt x="11" y="204"/>
                    <a:pt x="11" y="204"/>
                  </a:cubicBezTo>
                  <a:cubicBezTo>
                    <a:pt x="3" y="192"/>
                    <a:pt x="0" y="179"/>
                    <a:pt x="1" y="166"/>
                  </a:cubicBezTo>
                  <a:cubicBezTo>
                    <a:pt x="2" y="149"/>
                    <a:pt x="11" y="133"/>
                    <a:pt x="24" y="116"/>
                  </a:cubicBezTo>
                  <a:cubicBezTo>
                    <a:pt x="76" y="53"/>
                    <a:pt x="195" y="0"/>
                    <a:pt x="206" y="20"/>
                  </a:cubicBezTo>
                  <a:cubicBezTo>
                    <a:pt x="251" y="105"/>
                    <a:pt x="301" y="187"/>
                    <a:pt x="356" y="265"/>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8"/>
            <p:cNvSpPr/>
            <p:nvPr/>
          </p:nvSpPr>
          <p:spPr bwMode="auto">
            <a:xfrm>
              <a:off x="2747963" y="5735638"/>
              <a:ext cx="731838" cy="1009650"/>
            </a:xfrm>
            <a:custGeom>
              <a:avLst/>
              <a:gdLst>
                <a:gd name="T0" fmla="*/ 172 w 172"/>
                <a:gd name="T1" fmla="*/ 229 h 237"/>
                <a:gd name="T2" fmla="*/ 170 w 172"/>
                <a:gd name="T3" fmla="*/ 230 h 237"/>
                <a:gd name="T4" fmla="*/ 164 w 172"/>
                <a:gd name="T5" fmla="*/ 237 h 237"/>
                <a:gd name="T6" fmla="*/ 131 w 172"/>
                <a:gd name="T7" fmla="*/ 232 h 237"/>
                <a:gd name="T8" fmla="*/ 94 w 172"/>
                <a:gd name="T9" fmla="*/ 198 h 237"/>
                <a:gd name="T10" fmla="*/ 14 w 172"/>
                <a:gd name="T11" fmla="*/ 78 h 237"/>
                <a:gd name="T12" fmla="*/ 0 w 172"/>
                <a:gd name="T13" fmla="*/ 50 h 237"/>
                <a:gd name="T14" fmla="*/ 23 w 172"/>
                <a:gd name="T15" fmla="*/ 0 h 237"/>
                <a:gd name="T16" fmla="*/ 130 w 172"/>
                <a:gd name="T17" fmla="*/ 171 h 237"/>
                <a:gd name="T18" fmla="*/ 172 w 172"/>
                <a:gd name="T19"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237">
                  <a:moveTo>
                    <a:pt x="172" y="229"/>
                  </a:moveTo>
                  <a:cubicBezTo>
                    <a:pt x="171" y="229"/>
                    <a:pt x="171" y="230"/>
                    <a:pt x="170" y="230"/>
                  </a:cubicBezTo>
                  <a:cubicBezTo>
                    <a:pt x="168" y="232"/>
                    <a:pt x="166" y="234"/>
                    <a:pt x="164" y="237"/>
                  </a:cubicBezTo>
                  <a:cubicBezTo>
                    <a:pt x="153" y="234"/>
                    <a:pt x="139" y="234"/>
                    <a:pt x="131" y="232"/>
                  </a:cubicBezTo>
                  <a:cubicBezTo>
                    <a:pt x="110" y="228"/>
                    <a:pt x="107" y="219"/>
                    <a:pt x="94" y="198"/>
                  </a:cubicBezTo>
                  <a:cubicBezTo>
                    <a:pt x="67" y="158"/>
                    <a:pt x="41" y="118"/>
                    <a:pt x="14" y="78"/>
                  </a:cubicBezTo>
                  <a:cubicBezTo>
                    <a:pt x="9" y="69"/>
                    <a:pt x="3" y="60"/>
                    <a:pt x="0" y="50"/>
                  </a:cubicBezTo>
                  <a:cubicBezTo>
                    <a:pt x="1" y="33"/>
                    <a:pt x="10" y="17"/>
                    <a:pt x="23" y="0"/>
                  </a:cubicBezTo>
                  <a:cubicBezTo>
                    <a:pt x="50" y="62"/>
                    <a:pt x="90" y="117"/>
                    <a:pt x="130" y="171"/>
                  </a:cubicBezTo>
                  <a:cubicBezTo>
                    <a:pt x="144" y="191"/>
                    <a:pt x="158" y="210"/>
                    <a:pt x="172" y="229"/>
                  </a:cubicBezTo>
                  <a:close/>
                </a:path>
              </a:pathLst>
            </a:custGeom>
            <a:solidFill>
              <a:srgbClr val="E0EC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9"/>
            <p:cNvSpPr/>
            <p:nvPr/>
          </p:nvSpPr>
          <p:spPr bwMode="auto">
            <a:xfrm>
              <a:off x="1676400" y="6254751"/>
              <a:ext cx="1658938" cy="1085850"/>
            </a:xfrm>
            <a:custGeom>
              <a:avLst/>
              <a:gdLst>
                <a:gd name="T0" fmla="*/ 139 w 390"/>
                <a:gd name="T1" fmla="*/ 255 h 255"/>
                <a:gd name="T2" fmla="*/ 390 w 390"/>
                <a:gd name="T3" fmla="*/ 139 h 255"/>
                <a:gd name="T4" fmla="*/ 336 w 390"/>
                <a:gd name="T5" fmla="*/ 103 h 255"/>
                <a:gd name="T6" fmla="*/ 256 w 390"/>
                <a:gd name="T7" fmla="*/ 57 h 255"/>
                <a:gd name="T8" fmla="*/ 151 w 390"/>
                <a:gd name="T9" fmla="*/ 8 h 255"/>
                <a:gd name="T10" fmla="*/ 67 w 390"/>
                <a:gd name="T11" fmla="*/ 4 h 255"/>
                <a:gd name="T12" fmla="*/ 61 w 390"/>
                <a:gd name="T13" fmla="*/ 107 h 255"/>
                <a:gd name="T14" fmla="*/ 139 w 390"/>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255">
                  <a:moveTo>
                    <a:pt x="139" y="255"/>
                  </a:moveTo>
                  <a:cubicBezTo>
                    <a:pt x="214" y="201"/>
                    <a:pt x="300" y="161"/>
                    <a:pt x="390" y="139"/>
                  </a:cubicBezTo>
                  <a:cubicBezTo>
                    <a:pt x="374" y="125"/>
                    <a:pt x="355" y="114"/>
                    <a:pt x="336" y="103"/>
                  </a:cubicBezTo>
                  <a:cubicBezTo>
                    <a:pt x="309" y="88"/>
                    <a:pt x="283" y="72"/>
                    <a:pt x="256" y="57"/>
                  </a:cubicBezTo>
                  <a:cubicBezTo>
                    <a:pt x="223" y="37"/>
                    <a:pt x="189" y="18"/>
                    <a:pt x="151" y="8"/>
                  </a:cubicBezTo>
                  <a:cubicBezTo>
                    <a:pt x="124" y="1"/>
                    <a:pt x="95" y="0"/>
                    <a:pt x="67" y="4"/>
                  </a:cubicBezTo>
                  <a:cubicBezTo>
                    <a:pt x="0" y="15"/>
                    <a:pt x="43" y="72"/>
                    <a:pt x="61" y="107"/>
                  </a:cubicBezTo>
                  <a:cubicBezTo>
                    <a:pt x="87" y="157"/>
                    <a:pt x="113" y="206"/>
                    <a:pt x="139" y="255"/>
                  </a:cubicBezTo>
                  <a:close/>
                </a:path>
              </a:pathLst>
            </a:custGeom>
            <a:solidFill>
              <a:srgbClr val="E0EC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10"/>
            <p:cNvSpPr/>
            <p:nvPr/>
          </p:nvSpPr>
          <p:spPr bwMode="auto">
            <a:xfrm>
              <a:off x="1719263" y="5727701"/>
              <a:ext cx="1644650" cy="1531938"/>
            </a:xfrm>
            <a:custGeom>
              <a:avLst/>
              <a:gdLst>
                <a:gd name="T0" fmla="*/ 357 w 387"/>
                <a:gd name="T1" fmla="*/ 260 h 360"/>
                <a:gd name="T2" fmla="*/ 387 w 387"/>
                <a:gd name="T3" fmla="*/ 264 h 360"/>
                <a:gd name="T4" fmla="*/ 285 w 387"/>
                <a:gd name="T5" fmla="*/ 120 h 360"/>
                <a:gd name="T6" fmla="*/ 186 w 387"/>
                <a:gd name="T7" fmla="*/ 15 h 360"/>
                <a:gd name="T8" fmla="*/ 75 w 387"/>
                <a:gd name="T9" fmla="*/ 27 h 360"/>
                <a:gd name="T10" fmla="*/ 0 w 387"/>
                <a:gd name="T11" fmla="*/ 113 h 360"/>
                <a:gd name="T12" fmla="*/ 122 w 387"/>
                <a:gd name="T13" fmla="*/ 360 h 360"/>
                <a:gd name="T14" fmla="*/ 146 w 387"/>
                <a:gd name="T15" fmla="*/ 336 h 360"/>
                <a:gd name="T16" fmla="*/ 208 w 387"/>
                <a:gd name="T17" fmla="*/ 302 h 360"/>
                <a:gd name="T18" fmla="*/ 300 w 387"/>
                <a:gd name="T19" fmla="*/ 270 h 360"/>
                <a:gd name="T20" fmla="*/ 357 w 387"/>
                <a:gd name="T21" fmla="*/ 2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360">
                  <a:moveTo>
                    <a:pt x="357" y="260"/>
                  </a:moveTo>
                  <a:cubicBezTo>
                    <a:pt x="368" y="259"/>
                    <a:pt x="379" y="260"/>
                    <a:pt x="387" y="264"/>
                  </a:cubicBezTo>
                  <a:cubicBezTo>
                    <a:pt x="351" y="217"/>
                    <a:pt x="317" y="169"/>
                    <a:pt x="285" y="120"/>
                  </a:cubicBezTo>
                  <a:cubicBezTo>
                    <a:pt x="259" y="82"/>
                    <a:pt x="231" y="34"/>
                    <a:pt x="186" y="15"/>
                  </a:cubicBezTo>
                  <a:cubicBezTo>
                    <a:pt x="150" y="0"/>
                    <a:pt x="108" y="7"/>
                    <a:pt x="75" y="27"/>
                  </a:cubicBezTo>
                  <a:cubicBezTo>
                    <a:pt x="42" y="47"/>
                    <a:pt x="17" y="78"/>
                    <a:pt x="0" y="113"/>
                  </a:cubicBezTo>
                  <a:cubicBezTo>
                    <a:pt x="48" y="191"/>
                    <a:pt x="89" y="274"/>
                    <a:pt x="122" y="360"/>
                  </a:cubicBezTo>
                  <a:cubicBezTo>
                    <a:pt x="125" y="348"/>
                    <a:pt x="136" y="342"/>
                    <a:pt x="146" y="336"/>
                  </a:cubicBezTo>
                  <a:cubicBezTo>
                    <a:pt x="167" y="324"/>
                    <a:pt x="187" y="313"/>
                    <a:pt x="208" y="302"/>
                  </a:cubicBezTo>
                  <a:cubicBezTo>
                    <a:pt x="237" y="288"/>
                    <a:pt x="268" y="277"/>
                    <a:pt x="300" y="270"/>
                  </a:cubicBezTo>
                  <a:cubicBezTo>
                    <a:pt x="316" y="267"/>
                    <a:pt x="337" y="261"/>
                    <a:pt x="357" y="260"/>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11"/>
            <p:cNvSpPr/>
            <p:nvPr/>
          </p:nvSpPr>
          <p:spPr bwMode="auto">
            <a:xfrm>
              <a:off x="1897063" y="5880101"/>
              <a:ext cx="749300" cy="285750"/>
            </a:xfrm>
            <a:custGeom>
              <a:avLst/>
              <a:gdLst>
                <a:gd name="T0" fmla="*/ 173 w 176"/>
                <a:gd name="T1" fmla="*/ 19 h 67"/>
                <a:gd name="T2" fmla="*/ 126 w 176"/>
                <a:gd name="T3" fmla="*/ 2 h 67"/>
                <a:gd name="T4" fmla="*/ 69 w 176"/>
                <a:gd name="T5" fmla="*/ 6 h 67"/>
                <a:gd name="T6" fmla="*/ 0 w 176"/>
                <a:gd name="T7" fmla="*/ 65 h 67"/>
                <a:gd name="T8" fmla="*/ 3 w 176"/>
                <a:gd name="T9" fmla="*/ 66 h 67"/>
                <a:gd name="T10" fmla="*/ 68 w 176"/>
                <a:gd name="T11" fmla="*/ 13 h 67"/>
                <a:gd name="T12" fmla="*/ 168 w 176"/>
                <a:gd name="T13" fmla="*/ 23 h 67"/>
                <a:gd name="T14" fmla="*/ 173 w 176"/>
                <a:gd name="T15" fmla="*/ 19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73" y="19"/>
                  </a:moveTo>
                  <a:cubicBezTo>
                    <a:pt x="163" y="6"/>
                    <a:pt x="141" y="4"/>
                    <a:pt x="126" y="2"/>
                  </a:cubicBezTo>
                  <a:cubicBezTo>
                    <a:pt x="107" y="0"/>
                    <a:pt x="87" y="1"/>
                    <a:pt x="69" y="6"/>
                  </a:cubicBezTo>
                  <a:cubicBezTo>
                    <a:pt x="39" y="15"/>
                    <a:pt x="12" y="36"/>
                    <a:pt x="0" y="65"/>
                  </a:cubicBezTo>
                  <a:cubicBezTo>
                    <a:pt x="0" y="66"/>
                    <a:pt x="2" y="67"/>
                    <a:pt x="3" y="66"/>
                  </a:cubicBezTo>
                  <a:cubicBezTo>
                    <a:pt x="18" y="41"/>
                    <a:pt x="39" y="22"/>
                    <a:pt x="68" y="13"/>
                  </a:cubicBezTo>
                  <a:cubicBezTo>
                    <a:pt x="95" y="4"/>
                    <a:pt x="146" y="2"/>
                    <a:pt x="168" y="23"/>
                  </a:cubicBezTo>
                  <a:cubicBezTo>
                    <a:pt x="172" y="26"/>
                    <a:pt x="176" y="22"/>
                    <a:pt x="173" y="19"/>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12"/>
            <p:cNvSpPr/>
            <p:nvPr/>
          </p:nvSpPr>
          <p:spPr bwMode="auto">
            <a:xfrm>
              <a:off x="1970088" y="6026151"/>
              <a:ext cx="795338" cy="266700"/>
            </a:xfrm>
            <a:custGeom>
              <a:avLst/>
              <a:gdLst>
                <a:gd name="T0" fmla="*/ 183 w 187"/>
                <a:gd name="T1" fmla="*/ 20 h 63"/>
                <a:gd name="T2" fmla="*/ 1 w 187"/>
                <a:gd name="T3" fmla="*/ 61 h 63"/>
                <a:gd name="T4" fmla="*/ 3 w 187"/>
                <a:gd name="T5" fmla="*/ 62 h 63"/>
                <a:gd name="T6" fmla="*/ 84 w 187"/>
                <a:gd name="T7" fmla="*/ 20 h 63"/>
                <a:gd name="T8" fmla="*/ 181 w 187"/>
                <a:gd name="T9" fmla="*/ 27 h 63"/>
                <a:gd name="T10" fmla="*/ 183 w 187"/>
                <a:gd name="T11" fmla="*/ 20 h 63"/>
              </a:gdLst>
              <a:ahLst/>
              <a:cxnLst>
                <a:cxn ang="0">
                  <a:pos x="T0" y="T1"/>
                </a:cxn>
                <a:cxn ang="0">
                  <a:pos x="T2" y="T3"/>
                </a:cxn>
                <a:cxn ang="0">
                  <a:pos x="T4" y="T5"/>
                </a:cxn>
                <a:cxn ang="0">
                  <a:pos x="T6" y="T7"/>
                </a:cxn>
                <a:cxn ang="0">
                  <a:pos x="T8" y="T9"/>
                </a:cxn>
                <a:cxn ang="0">
                  <a:pos x="T10" y="T11"/>
                </a:cxn>
              </a:cxnLst>
              <a:rect l="0" t="0" r="r" b="b"/>
              <a:pathLst>
                <a:path w="187" h="63">
                  <a:moveTo>
                    <a:pt x="183" y="20"/>
                  </a:moveTo>
                  <a:cubicBezTo>
                    <a:pt x="125" y="0"/>
                    <a:pt x="41" y="9"/>
                    <a:pt x="1" y="61"/>
                  </a:cubicBezTo>
                  <a:cubicBezTo>
                    <a:pt x="0" y="62"/>
                    <a:pt x="2" y="63"/>
                    <a:pt x="3" y="62"/>
                  </a:cubicBezTo>
                  <a:cubicBezTo>
                    <a:pt x="29" y="44"/>
                    <a:pt x="53" y="28"/>
                    <a:pt x="84" y="20"/>
                  </a:cubicBezTo>
                  <a:cubicBezTo>
                    <a:pt x="117" y="13"/>
                    <a:pt x="150" y="15"/>
                    <a:pt x="181" y="27"/>
                  </a:cubicBezTo>
                  <a:cubicBezTo>
                    <a:pt x="185" y="28"/>
                    <a:pt x="187" y="22"/>
                    <a:pt x="183" y="20"/>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13"/>
            <p:cNvSpPr/>
            <p:nvPr/>
          </p:nvSpPr>
          <p:spPr bwMode="auto">
            <a:xfrm>
              <a:off x="2092325" y="6183313"/>
              <a:ext cx="795338" cy="336550"/>
            </a:xfrm>
            <a:custGeom>
              <a:avLst/>
              <a:gdLst>
                <a:gd name="T0" fmla="*/ 184 w 187"/>
                <a:gd name="T1" fmla="*/ 12 h 79"/>
                <a:gd name="T2" fmla="*/ 1 w 187"/>
                <a:gd name="T3" fmla="*/ 75 h 79"/>
                <a:gd name="T4" fmla="*/ 4 w 187"/>
                <a:gd name="T5" fmla="*/ 77 h 79"/>
                <a:gd name="T6" fmla="*/ 82 w 187"/>
                <a:gd name="T7" fmla="*/ 25 h 79"/>
                <a:gd name="T8" fmla="*/ 183 w 187"/>
                <a:gd name="T9" fmla="*/ 19 h 79"/>
                <a:gd name="T10" fmla="*/ 184 w 187"/>
                <a:gd name="T11" fmla="*/ 12 h 79"/>
              </a:gdLst>
              <a:ahLst/>
              <a:cxnLst>
                <a:cxn ang="0">
                  <a:pos x="T0" y="T1"/>
                </a:cxn>
                <a:cxn ang="0">
                  <a:pos x="T2" y="T3"/>
                </a:cxn>
                <a:cxn ang="0">
                  <a:pos x="T4" y="T5"/>
                </a:cxn>
                <a:cxn ang="0">
                  <a:pos x="T6" y="T7"/>
                </a:cxn>
                <a:cxn ang="0">
                  <a:pos x="T8" y="T9"/>
                </a:cxn>
                <a:cxn ang="0">
                  <a:pos x="T10" y="T11"/>
                </a:cxn>
              </a:cxnLst>
              <a:rect l="0" t="0" r="r" b="b"/>
              <a:pathLst>
                <a:path w="187" h="79">
                  <a:moveTo>
                    <a:pt x="184" y="12"/>
                  </a:moveTo>
                  <a:cubicBezTo>
                    <a:pt x="122" y="0"/>
                    <a:pt x="36" y="18"/>
                    <a:pt x="1" y="75"/>
                  </a:cubicBezTo>
                  <a:cubicBezTo>
                    <a:pt x="0" y="77"/>
                    <a:pt x="2" y="79"/>
                    <a:pt x="4" y="77"/>
                  </a:cubicBezTo>
                  <a:cubicBezTo>
                    <a:pt x="26" y="54"/>
                    <a:pt x="50" y="35"/>
                    <a:pt x="82" y="25"/>
                  </a:cubicBezTo>
                  <a:cubicBezTo>
                    <a:pt x="115" y="15"/>
                    <a:pt x="148" y="17"/>
                    <a:pt x="183" y="19"/>
                  </a:cubicBezTo>
                  <a:cubicBezTo>
                    <a:pt x="186" y="19"/>
                    <a:pt x="187" y="13"/>
                    <a:pt x="184" y="12"/>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14"/>
            <p:cNvSpPr/>
            <p:nvPr/>
          </p:nvSpPr>
          <p:spPr bwMode="auto">
            <a:xfrm>
              <a:off x="2220913" y="6413501"/>
              <a:ext cx="785813" cy="279400"/>
            </a:xfrm>
            <a:custGeom>
              <a:avLst/>
              <a:gdLst>
                <a:gd name="T0" fmla="*/ 182 w 185"/>
                <a:gd name="T1" fmla="*/ 8 h 66"/>
                <a:gd name="T2" fmla="*/ 78 w 185"/>
                <a:gd name="T3" fmla="*/ 17 h 66"/>
                <a:gd name="T4" fmla="*/ 0 w 185"/>
                <a:gd name="T5" fmla="*/ 64 h 66"/>
                <a:gd name="T6" fmla="*/ 2 w 185"/>
                <a:gd name="T7" fmla="*/ 66 h 66"/>
                <a:gd name="T8" fmla="*/ 86 w 185"/>
                <a:gd name="T9" fmla="*/ 22 h 66"/>
                <a:gd name="T10" fmla="*/ 181 w 185"/>
                <a:gd name="T11" fmla="*/ 14 h 66"/>
                <a:gd name="T12" fmla="*/ 182 w 185"/>
                <a:gd name="T13" fmla="*/ 8 h 66"/>
              </a:gdLst>
              <a:ahLst/>
              <a:cxnLst>
                <a:cxn ang="0">
                  <a:pos x="T0" y="T1"/>
                </a:cxn>
                <a:cxn ang="0">
                  <a:pos x="T2" y="T3"/>
                </a:cxn>
                <a:cxn ang="0">
                  <a:pos x="T4" y="T5"/>
                </a:cxn>
                <a:cxn ang="0">
                  <a:pos x="T6" y="T7"/>
                </a:cxn>
                <a:cxn ang="0">
                  <a:pos x="T8" y="T9"/>
                </a:cxn>
                <a:cxn ang="0">
                  <a:pos x="T10" y="T11"/>
                </a:cxn>
                <a:cxn ang="0">
                  <a:pos x="T12" y="T13"/>
                </a:cxn>
              </a:cxnLst>
              <a:rect l="0" t="0" r="r" b="b"/>
              <a:pathLst>
                <a:path w="185" h="66">
                  <a:moveTo>
                    <a:pt x="182" y="8"/>
                  </a:moveTo>
                  <a:cubicBezTo>
                    <a:pt x="149" y="0"/>
                    <a:pt x="109" y="8"/>
                    <a:pt x="78" y="17"/>
                  </a:cubicBezTo>
                  <a:cubicBezTo>
                    <a:pt x="51" y="26"/>
                    <a:pt x="15" y="38"/>
                    <a:pt x="0" y="64"/>
                  </a:cubicBezTo>
                  <a:cubicBezTo>
                    <a:pt x="0" y="65"/>
                    <a:pt x="1" y="66"/>
                    <a:pt x="2" y="66"/>
                  </a:cubicBezTo>
                  <a:cubicBezTo>
                    <a:pt x="27" y="44"/>
                    <a:pt x="55" y="31"/>
                    <a:pt x="86" y="22"/>
                  </a:cubicBezTo>
                  <a:cubicBezTo>
                    <a:pt x="118" y="14"/>
                    <a:pt x="148" y="16"/>
                    <a:pt x="181" y="14"/>
                  </a:cubicBezTo>
                  <a:cubicBezTo>
                    <a:pt x="184" y="13"/>
                    <a:pt x="185" y="9"/>
                    <a:pt x="182" y="8"/>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15"/>
            <p:cNvSpPr/>
            <p:nvPr/>
          </p:nvSpPr>
          <p:spPr bwMode="auto">
            <a:xfrm>
              <a:off x="2317750" y="6608763"/>
              <a:ext cx="731838" cy="268288"/>
            </a:xfrm>
            <a:custGeom>
              <a:avLst/>
              <a:gdLst>
                <a:gd name="T0" fmla="*/ 168 w 172"/>
                <a:gd name="T1" fmla="*/ 3 h 63"/>
                <a:gd name="T2" fmla="*/ 1 w 172"/>
                <a:gd name="T3" fmla="*/ 59 h 63"/>
                <a:gd name="T4" fmla="*/ 3 w 172"/>
                <a:gd name="T5" fmla="*/ 62 h 63"/>
                <a:gd name="T6" fmla="*/ 168 w 172"/>
                <a:gd name="T7" fmla="*/ 9 h 63"/>
                <a:gd name="T8" fmla="*/ 168 w 172"/>
                <a:gd name="T9" fmla="*/ 3 h 63"/>
              </a:gdLst>
              <a:ahLst/>
              <a:cxnLst>
                <a:cxn ang="0">
                  <a:pos x="T0" y="T1"/>
                </a:cxn>
                <a:cxn ang="0">
                  <a:pos x="T2" y="T3"/>
                </a:cxn>
                <a:cxn ang="0">
                  <a:pos x="T4" y="T5"/>
                </a:cxn>
                <a:cxn ang="0">
                  <a:pos x="T6" y="T7"/>
                </a:cxn>
                <a:cxn ang="0">
                  <a:pos x="T8" y="T9"/>
                </a:cxn>
              </a:cxnLst>
              <a:rect l="0" t="0" r="r" b="b"/>
              <a:pathLst>
                <a:path w="172" h="63">
                  <a:moveTo>
                    <a:pt x="168" y="3"/>
                  </a:moveTo>
                  <a:cubicBezTo>
                    <a:pt x="109" y="0"/>
                    <a:pt x="44" y="17"/>
                    <a:pt x="1" y="59"/>
                  </a:cubicBezTo>
                  <a:cubicBezTo>
                    <a:pt x="0" y="60"/>
                    <a:pt x="1" y="63"/>
                    <a:pt x="3" y="62"/>
                  </a:cubicBezTo>
                  <a:cubicBezTo>
                    <a:pt x="53" y="28"/>
                    <a:pt x="106" y="6"/>
                    <a:pt x="168" y="9"/>
                  </a:cubicBezTo>
                  <a:cubicBezTo>
                    <a:pt x="172" y="10"/>
                    <a:pt x="172" y="3"/>
                    <a:pt x="168" y="3"/>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16"/>
            <p:cNvSpPr/>
            <p:nvPr/>
          </p:nvSpPr>
          <p:spPr bwMode="auto">
            <a:xfrm>
              <a:off x="2892425" y="5484813"/>
              <a:ext cx="693738" cy="425450"/>
            </a:xfrm>
            <a:custGeom>
              <a:avLst/>
              <a:gdLst>
                <a:gd name="T0" fmla="*/ 161 w 163"/>
                <a:gd name="T1" fmla="*/ 4 h 100"/>
                <a:gd name="T2" fmla="*/ 73 w 163"/>
                <a:gd name="T3" fmla="*/ 32 h 100"/>
                <a:gd name="T4" fmla="*/ 1 w 163"/>
                <a:gd name="T5" fmla="*/ 97 h 100"/>
                <a:gd name="T6" fmla="*/ 4 w 163"/>
                <a:gd name="T7" fmla="*/ 99 h 100"/>
                <a:gd name="T8" fmla="*/ 76 w 163"/>
                <a:gd name="T9" fmla="*/ 37 h 100"/>
                <a:gd name="T10" fmla="*/ 120 w 163"/>
                <a:gd name="T11" fmla="*/ 18 h 100"/>
                <a:gd name="T12" fmla="*/ 162 w 163"/>
                <a:gd name="T13" fmla="*/ 8 h 100"/>
                <a:gd name="T14" fmla="*/ 161 w 163"/>
                <a:gd name="T15" fmla="*/ 4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00">
                  <a:moveTo>
                    <a:pt x="161" y="4"/>
                  </a:moveTo>
                  <a:cubicBezTo>
                    <a:pt x="134" y="0"/>
                    <a:pt x="97" y="18"/>
                    <a:pt x="73" y="32"/>
                  </a:cubicBezTo>
                  <a:cubicBezTo>
                    <a:pt x="46" y="47"/>
                    <a:pt x="18" y="69"/>
                    <a:pt x="1" y="97"/>
                  </a:cubicBezTo>
                  <a:cubicBezTo>
                    <a:pt x="0" y="98"/>
                    <a:pt x="2" y="100"/>
                    <a:pt x="4" y="99"/>
                  </a:cubicBezTo>
                  <a:cubicBezTo>
                    <a:pt x="26" y="75"/>
                    <a:pt x="47" y="53"/>
                    <a:pt x="76" y="37"/>
                  </a:cubicBezTo>
                  <a:cubicBezTo>
                    <a:pt x="90" y="29"/>
                    <a:pt x="105" y="23"/>
                    <a:pt x="120" y="18"/>
                  </a:cubicBezTo>
                  <a:cubicBezTo>
                    <a:pt x="134" y="14"/>
                    <a:pt x="149" y="14"/>
                    <a:pt x="162" y="8"/>
                  </a:cubicBezTo>
                  <a:cubicBezTo>
                    <a:pt x="163" y="7"/>
                    <a:pt x="163" y="5"/>
                    <a:pt x="161" y="4"/>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17"/>
            <p:cNvSpPr/>
            <p:nvPr/>
          </p:nvSpPr>
          <p:spPr bwMode="auto">
            <a:xfrm>
              <a:off x="2986088" y="5715001"/>
              <a:ext cx="655638" cy="344488"/>
            </a:xfrm>
            <a:custGeom>
              <a:avLst/>
              <a:gdLst>
                <a:gd name="T0" fmla="*/ 149 w 154"/>
                <a:gd name="T1" fmla="*/ 1 h 81"/>
                <a:gd name="T2" fmla="*/ 55 w 154"/>
                <a:gd name="T3" fmla="*/ 30 h 81"/>
                <a:gd name="T4" fmla="*/ 6 w 154"/>
                <a:gd name="T5" fmla="*/ 80 h 81"/>
                <a:gd name="T6" fmla="*/ 8 w 154"/>
                <a:gd name="T7" fmla="*/ 80 h 81"/>
                <a:gd name="T8" fmla="*/ 74 w 154"/>
                <a:gd name="T9" fmla="*/ 28 h 81"/>
                <a:gd name="T10" fmla="*/ 150 w 154"/>
                <a:gd name="T11" fmla="*/ 9 h 81"/>
                <a:gd name="T12" fmla="*/ 149 w 15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154" h="81">
                  <a:moveTo>
                    <a:pt x="149" y="1"/>
                  </a:moveTo>
                  <a:cubicBezTo>
                    <a:pt x="116" y="3"/>
                    <a:pt x="84" y="14"/>
                    <a:pt x="55" y="30"/>
                  </a:cubicBezTo>
                  <a:cubicBezTo>
                    <a:pt x="40" y="38"/>
                    <a:pt x="0" y="59"/>
                    <a:pt x="6" y="80"/>
                  </a:cubicBezTo>
                  <a:cubicBezTo>
                    <a:pt x="6" y="81"/>
                    <a:pt x="8" y="81"/>
                    <a:pt x="8" y="80"/>
                  </a:cubicBezTo>
                  <a:cubicBezTo>
                    <a:pt x="15" y="56"/>
                    <a:pt x="52" y="38"/>
                    <a:pt x="74" y="28"/>
                  </a:cubicBezTo>
                  <a:cubicBezTo>
                    <a:pt x="98" y="17"/>
                    <a:pt x="123" y="12"/>
                    <a:pt x="150" y="9"/>
                  </a:cubicBezTo>
                  <a:cubicBezTo>
                    <a:pt x="154" y="8"/>
                    <a:pt x="153" y="0"/>
                    <a:pt x="149" y="1"/>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18"/>
            <p:cNvSpPr/>
            <p:nvPr/>
          </p:nvSpPr>
          <p:spPr bwMode="auto">
            <a:xfrm>
              <a:off x="3059113" y="5867401"/>
              <a:ext cx="714375" cy="349250"/>
            </a:xfrm>
            <a:custGeom>
              <a:avLst/>
              <a:gdLst>
                <a:gd name="T0" fmla="*/ 164 w 168"/>
                <a:gd name="T1" fmla="*/ 4 h 82"/>
                <a:gd name="T2" fmla="*/ 74 w 168"/>
                <a:gd name="T3" fmla="*/ 24 h 82"/>
                <a:gd name="T4" fmla="*/ 1 w 168"/>
                <a:gd name="T5" fmla="*/ 79 h 82"/>
                <a:gd name="T6" fmla="*/ 3 w 168"/>
                <a:gd name="T7" fmla="*/ 81 h 82"/>
                <a:gd name="T8" fmla="*/ 80 w 168"/>
                <a:gd name="T9" fmla="*/ 29 h 82"/>
                <a:gd name="T10" fmla="*/ 165 w 168"/>
                <a:gd name="T11" fmla="*/ 9 h 82"/>
                <a:gd name="T12" fmla="*/ 164 w 168"/>
                <a:gd name="T13" fmla="*/ 4 h 82"/>
              </a:gdLst>
              <a:ahLst/>
              <a:cxnLst>
                <a:cxn ang="0">
                  <a:pos x="T0" y="T1"/>
                </a:cxn>
                <a:cxn ang="0">
                  <a:pos x="T2" y="T3"/>
                </a:cxn>
                <a:cxn ang="0">
                  <a:pos x="T4" y="T5"/>
                </a:cxn>
                <a:cxn ang="0">
                  <a:pos x="T6" y="T7"/>
                </a:cxn>
                <a:cxn ang="0">
                  <a:pos x="T8" y="T9"/>
                </a:cxn>
                <a:cxn ang="0">
                  <a:pos x="T10" y="T11"/>
                </a:cxn>
                <a:cxn ang="0">
                  <a:pos x="T12" y="T13"/>
                </a:cxn>
              </a:cxnLst>
              <a:rect l="0" t="0" r="r" b="b"/>
              <a:pathLst>
                <a:path w="168" h="82">
                  <a:moveTo>
                    <a:pt x="164" y="4"/>
                  </a:moveTo>
                  <a:cubicBezTo>
                    <a:pt x="134" y="0"/>
                    <a:pt x="100" y="12"/>
                    <a:pt x="74" y="24"/>
                  </a:cubicBezTo>
                  <a:cubicBezTo>
                    <a:pt x="46" y="36"/>
                    <a:pt x="18" y="55"/>
                    <a:pt x="1" y="79"/>
                  </a:cubicBezTo>
                  <a:cubicBezTo>
                    <a:pt x="0" y="81"/>
                    <a:pt x="2" y="82"/>
                    <a:pt x="3" y="81"/>
                  </a:cubicBezTo>
                  <a:cubicBezTo>
                    <a:pt x="28" y="61"/>
                    <a:pt x="50" y="42"/>
                    <a:pt x="80" y="29"/>
                  </a:cubicBezTo>
                  <a:cubicBezTo>
                    <a:pt x="108" y="17"/>
                    <a:pt x="135" y="15"/>
                    <a:pt x="165" y="9"/>
                  </a:cubicBezTo>
                  <a:cubicBezTo>
                    <a:pt x="168" y="8"/>
                    <a:pt x="167" y="4"/>
                    <a:pt x="164" y="4"/>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19"/>
            <p:cNvSpPr/>
            <p:nvPr/>
          </p:nvSpPr>
          <p:spPr bwMode="auto">
            <a:xfrm>
              <a:off x="3155950" y="6051551"/>
              <a:ext cx="739775" cy="344488"/>
            </a:xfrm>
            <a:custGeom>
              <a:avLst/>
              <a:gdLst>
                <a:gd name="T0" fmla="*/ 170 w 174"/>
                <a:gd name="T1" fmla="*/ 8 h 81"/>
                <a:gd name="T2" fmla="*/ 1 w 174"/>
                <a:gd name="T3" fmla="*/ 77 h 81"/>
                <a:gd name="T4" fmla="*/ 3 w 174"/>
                <a:gd name="T5" fmla="*/ 80 h 81"/>
                <a:gd name="T6" fmla="*/ 75 w 174"/>
                <a:gd name="T7" fmla="*/ 35 h 81"/>
                <a:gd name="T8" fmla="*/ 169 w 174"/>
                <a:gd name="T9" fmla="*/ 14 h 81"/>
                <a:gd name="T10" fmla="*/ 170 w 174"/>
                <a:gd name="T11" fmla="*/ 8 h 81"/>
              </a:gdLst>
              <a:ahLst/>
              <a:cxnLst>
                <a:cxn ang="0">
                  <a:pos x="T0" y="T1"/>
                </a:cxn>
                <a:cxn ang="0">
                  <a:pos x="T2" y="T3"/>
                </a:cxn>
                <a:cxn ang="0">
                  <a:pos x="T4" y="T5"/>
                </a:cxn>
                <a:cxn ang="0">
                  <a:pos x="T6" y="T7"/>
                </a:cxn>
                <a:cxn ang="0">
                  <a:pos x="T8" y="T9"/>
                </a:cxn>
                <a:cxn ang="0">
                  <a:pos x="T10" y="T11"/>
                </a:cxn>
              </a:cxnLst>
              <a:rect l="0" t="0" r="r" b="b"/>
              <a:pathLst>
                <a:path w="174" h="81">
                  <a:moveTo>
                    <a:pt x="170" y="8"/>
                  </a:moveTo>
                  <a:cubicBezTo>
                    <a:pt x="113" y="0"/>
                    <a:pt x="38" y="35"/>
                    <a:pt x="1" y="77"/>
                  </a:cubicBezTo>
                  <a:cubicBezTo>
                    <a:pt x="0" y="78"/>
                    <a:pt x="1" y="81"/>
                    <a:pt x="3" y="80"/>
                  </a:cubicBezTo>
                  <a:cubicBezTo>
                    <a:pt x="26" y="63"/>
                    <a:pt x="49" y="46"/>
                    <a:pt x="75" y="35"/>
                  </a:cubicBezTo>
                  <a:cubicBezTo>
                    <a:pt x="105" y="22"/>
                    <a:pt x="136" y="16"/>
                    <a:pt x="169" y="14"/>
                  </a:cubicBezTo>
                  <a:cubicBezTo>
                    <a:pt x="172" y="14"/>
                    <a:pt x="174" y="8"/>
                    <a:pt x="170" y="8"/>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20"/>
            <p:cNvSpPr/>
            <p:nvPr/>
          </p:nvSpPr>
          <p:spPr bwMode="auto">
            <a:xfrm>
              <a:off x="3279775" y="6353176"/>
              <a:ext cx="390525" cy="225425"/>
            </a:xfrm>
            <a:custGeom>
              <a:avLst/>
              <a:gdLst>
                <a:gd name="T0" fmla="*/ 85 w 92"/>
                <a:gd name="T1" fmla="*/ 1 h 53"/>
                <a:gd name="T2" fmla="*/ 1 w 92"/>
                <a:gd name="T3" fmla="*/ 50 h 53"/>
                <a:gd name="T4" fmla="*/ 4 w 92"/>
                <a:gd name="T5" fmla="*/ 52 h 53"/>
                <a:gd name="T6" fmla="*/ 87 w 92"/>
                <a:gd name="T7" fmla="*/ 8 h 53"/>
                <a:gd name="T8" fmla="*/ 85 w 92"/>
                <a:gd name="T9" fmla="*/ 1 h 53"/>
              </a:gdLst>
              <a:ahLst/>
              <a:cxnLst>
                <a:cxn ang="0">
                  <a:pos x="T0" y="T1"/>
                </a:cxn>
                <a:cxn ang="0">
                  <a:pos x="T2" y="T3"/>
                </a:cxn>
                <a:cxn ang="0">
                  <a:pos x="T4" y="T5"/>
                </a:cxn>
                <a:cxn ang="0">
                  <a:pos x="T6" y="T7"/>
                </a:cxn>
                <a:cxn ang="0">
                  <a:pos x="T8" y="T9"/>
                </a:cxn>
              </a:cxnLst>
              <a:rect l="0" t="0" r="r" b="b"/>
              <a:pathLst>
                <a:path w="92" h="53">
                  <a:moveTo>
                    <a:pt x="85" y="1"/>
                  </a:moveTo>
                  <a:cubicBezTo>
                    <a:pt x="55" y="8"/>
                    <a:pt x="20" y="24"/>
                    <a:pt x="1" y="50"/>
                  </a:cubicBezTo>
                  <a:cubicBezTo>
                    <a:pt x="0" y="51"/>
                    <a:pt x="2" y="53"/>
                    <a:pt x="4" y="52"/>
                  </a:cubicBezTo>
                  <a:cubicBezTo>
                    <a:pt x="31" y="33"/>
                    <a:pt x="54" y="17"/>
                    <a:pt x="87" y="8"/>
                  </a:cubicBezTo>
                  <a:cubicBezTo>
                    <a:pt x="92" y="7"/>
                    <a:pt x="90" y="0"/>
                    <a:pt x="85" y="1"/>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6152" y="2263481"/>
            <a:ext cx="1466194" cy="1446550"/>
          </a:xfrm>
          <a:prstGeom prst="rect">
            <a:avLst/>
          </a:prstGeom>
          <a:noFill/>
        </p:spPr>
        <p:txBody>
          <a:bodyPr wrap="square" rtlCol="0">
            <a:spAutoFit/>
          </a:bodyPr>
          <a:lstStyle/>
          <a:p>
            <a:pPr algn="ct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Bún</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ốc</a:t>
            </a:r>
            <a:endParaRPr lang="en-US" sz="4400" b="1" i="1" dirty="0">
              <a:solidFill>
                <a:srgbClr val="0070C0"/>
              </a:solidFill>
              <a:effectLst>
                <a:glow rad="63500">
                  <a:schemeClr val="accent4">
                    <a:satMod val="175000"/>
                    <a:alpha val="40000"/>
                  </a:schemeClr>
                </a:glow>
              </a:effectLst>
              <a:latin typeface="Times New Roman" pitchFamily="18" charset="0"/>
              <a:cs typeface="Times New Roman" pitchFamily="18" charset="0"/>
            </a:endParaRPr>
          </a:p>
        </p:txBody>
      </p:sp>
      <p:sp>
        <p:nvSpPr>
          <p:cNvPr id="83970" name="AutoShape 2" descr="Káº¿t quáº£ hÃ¬nh áº£nh cho xÃ´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AutoShape 2" descr="Káº¿t quáº£ hÃ¬nh áº£nh cho bÃºn riÃ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Káº¿t quáº£ hÃ¬nh áº£nh cho bÃºn riÃ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Káº¿t quáº£ hÃ¬nh áº£nh cho bÃºn á»c"/>
          <p:cNvPicPr>
            <a:picLocks noChangeAspect="1" noChangeArrowheads="1"/>
          </p:cNvPicPr>
          <p:nvPr/>
        </p:nvPicPr>
        <p:blipFill>
          <a:blip r:embed="rId2"/>
          <a:srcRect/>
          <a:stretch>
            <a:fillRect/>
          </a:stretch>
        </p:blipFill>
        <p:spPr bwMode="auto">
          <a:xfrm>
            <a:off x="714703" y="520811"/>
            <a:ext cx="8776137" cy="56691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descr="Káº¿t quáº£ hÃ¬nh áº£nh cho xÃ´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AutoShape 2" descr="Káº¿t quáº£ hÃ¬nh áº£nh cho bÃºn riÃ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Káº¿t quáº£ hÃ¬nh áº£nh cho bÃºn riÃ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un-rieu-cua-dong-mien-bac.jpg"/>
          <p:cNvPicPr>
            <a:picLocks noChangeAspect="1"/>
          </p:cNvPicPr>
          <p:nvPr/>
        </p:nvPicPr>
        <p:blipFill>
          <a:blip r:embed="rId2"/>
          <a:stretch>
            <a:fillRect/>
          </a:stretch>
        </p:blipFill>
        <p:spPr>
          <a:xfrm>
            <a:off x="511066" y="672675"/>
            <a:ext cx="8979776" cy="5428584"/>
          </a:xfrm>
          <a:prstGeom prst="rect">
            <a:avLst/>
          </a:prstGeom>
        </p:spPr>
      </p:pic>
      <p:sp>
        <p:nvSpPr>
          <p:cNvPr id="9" name="TextBox 8"/>
          <p:cNvSpPr txBox="1"/>
          <p:nvPr/>
        </p:nvSpPr>
        <p:spPr>
          <a:xfrm>
            <a:off x="10137228" y="1979701"/>
            <a:ext cx="1513491" cy="2123658"/>
          </a:xfrm>
          <a:prstGeom prst="rect">
            <a:avLst/>
          </a:prstGeom>
          <a:noFill/>
        </p:spPr>
        <p:txBody>
          <a:bodyPr wrap="square" rtlCol="0">
            <a:spAutoFit/>
          </a:bodyPr>
          <a:lstStyle/>
          <a:p>
            <a:pPr algn="ct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Bún</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riêu</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cua</a:t>
            </a:r>
            <a:endParaRPr lang="en-US" sz="4400" b="1" i="1" dirty="0">
              <a:solidFill>
                <a:srgbClr val="0070C0"/>
              </a:solidFill>
              <a:effectLst>
                <a:glow rad="63500">
                  <a:schemeClr val="accent4">
                    <a:satMod val="175000"/>
                    <a:alpha val="40000"/>
                  </a:schemeClr>
                </a:glo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bÃºn cháº£"/>
          <p:cNvPicPr>
            <a:picLocks noChangeAspect="1" noChangeArrowheads="1"/>
          </p:cNvPicPr>
          <p:nvPr/>
        </p:nvPicPr>
        <p:blipFill>
          <a:blip r:embed="rId2"/>
          <a:srcRect b="3274"/>
          <a:stretch>
            <a:fillRect/>
          </a:stretch>
        </p:blipFill>
        <p:spPr bwMode="auto">
          <a:xfrm>
            <a:off x="630627" y="498127"/>
            <a:ext cx="9002104" cy="5655364"/>
          </a:xfrm>
          <a:prstGeom prst="rect">
            <a:avLst/>
          </a:prstGeom>
          <a:noFill/>
        </p:spPr>
      </p:pic>
      <p:sp>
        <p:nvSpPr>
          <p:cNvPr id="3" name="TextBox 2"/>
          <p:cNvSpPr txBox="1"/>
          <p:nvPr/>
        </p:nvSpPr>
        <p:spPr>
          <a:xfrm>
            <a:off x="10105696" y="2531494"/>
            <a:ext cx="1513491" cy="1446550"/>
          </a:xfrm>
          <a:prstGeom prst="rect">
            <a:avLst/>
          </a:prstGeom>
          <a:noFill/>
        </p:spPr>
        <p:txBody>
          <a:bodyPr wrap="square" rtlCol="0">
            <a:spAutoFit/>
          </a:bodyPr>
          <a:lstStyle/>
          <a:p>
            <a:pPr algn="ct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Bún</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chả</a:t>
            </a:r>
            <a:endParaRPr lang="en-US" sz="4400" b="1" i="1" dirty="0">
              <a:solidFill>
                <a:srgbClr val="0070C0"/>
              </a:solidFill>
              <a:effectLst>
                <a:glow rad="63500">
                  <a:schemeClr val="accent4">
                    <a:satMod val="175000"/>
                    <a:alpha val="40000"/>
                  </a:schemeClr>
                </a:glo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12014" y="2641853"/>
            <a:ext cx="1833751" cy="1446550"/>
          </a:xfrm>
          <a:prstGeom prst="rect">
            <a:avLst/>
          </a:prstGeom>
          <a:noFill/>
        </p:spPr>
        <p:txBody>
          <a:bodyPr wrap="square" rtlCol="0">
            <a:spAutoFit/>
          </a:bodyPr>
          <a:lstStyle/>
          <a:p>
            <a:pPr algn="ct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Miến</a:t>
            </a:r>
            <a:r>
              <a:rPr lang="en-US" sz="4400" b="1" i="1" dirty="0" smtClean="0">
                <a:solidFill>
                  <a:srgbClr val="0070C0"/>
                </a:solidFill>
                <a:effectLst>
                  <a:glow rad="63500">
                    <a:schemeClr val="accent4">
                      <a:satMod val="175000"/>
                      <a:alpha val="40000"/>
                    </a:schemeClr>
                  </a:glow>
                </a:effectLst>
                <a:latin typeface="Times New Roman" pitchFamily="18" charset="0"/>
                <a:cs typeface="Times New Roman" pitchFamily="18" charset="0"/>
              </a:rPr>
              <a:t> </a:t>
            </a:r>
            <a:r>
              <a:rPr lang="en-US" sz="4400" b="1" i="1" dirty="0" err="1" smtClean="0">
                <a:solidFill>
                  <a:srgbClr val="0070C0"/>
                </a:solidFill>
                <a:effectLst>
                  <a:glow rad="63500">
                    <a:schemeClr val="accent4">
                      <a:satMod val="175000"/>
                      <a:alpha val="40000"/>
                    </a:schemeClr>
                  </a:glow>
                </a:effectLst>
                <a:latin typeface="Times New Roman" pitchFamily="18" charset="0"/>
                <a:cs typeface="Times New Roman" pitchFamily="18" charset="0"/>
              </a:rPr>
              <a:t>lươn</a:t>
            </a:r>
            <a:endParaRPr lang="en-US" sz="4400" b="1" i="1" dirty="0">
              <a:solidFill>
                <a:srgbClr val="0070C0"/>
              </a:solidFill>
              <a:effectLst>
                <a:glow rad="63500">
                  <a:schemeClr val="accent4">
                    <a:satMod val="175000"/>
                    <a:alpha val="40000"/>
                  </a:schemeClr>
                </a:glow>
              </a:effectLst>
              <a:latin typeface="Times New Roman" pitchFamily="18" charset="0"/>
              <a:cs typeface="Times New Roman" pitchFamily="18" charset="0"/>
            </a:endParaRPr>
          </a:p>
        </p:txBody>
      </p:sp>
      <p:sp>
        <p:nvSpPr>
          <p:cNvPr id="83970" name="AutoShape 2" descr="Káº¿t quáº£ hÃ¬nh áº£nh cho xÃ´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AutoShape 2" descr="Káº¿t quáº£ hÃ¬nh áº£nh cho bÃºn riÃ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Káº¿t quáº£ hÃ¬nh áº£nh cho bÃºn riÃ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7044" name="Picture 4" descr="Káº¿t quáº£ hÃ¬nh áº£nh cho miáº¿n lÆ°Æ¡n"/>
          <p:cNvPicPr>
            <a:picLocks noChangeAspect="1" noChangeArrowheads="1"/>
          </p:cNvPicPr>
          <p:nvPr/>
        </p:nvPicPr>
        <p:blipFill>
          <a:blip r:embed="rId2"/>
          <a:srcRect/>
          <a:stretch>
            <a:fillRect/>
          </a:stretch>
        </p:blipFill>
        <p:spPr bwMode="auto">
          <a:xfrm>
            <a:off x="760678" y="630620"/>
            <a:ext cx="8194136" cy="5464464"/>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6"/>
          <p:cNvSpPr/>
          <p:nvPr/>
        </p:nvSpPr>
        <p:spPr bwMode="auto">
          <a:xfrm>
            <a:off x="6684962" y="2416175"/>
            <a:ext cx="685800" cy="612775"/>
          </a:xfrm>
          <a:custGeom>
            <a:avLst/>
            <a:gdLst>
              <a:gd name="T0" fmla="*/ 92 w 94"/>
              <a:gd name="T1" fmla="*/ 43 h 84"/>
              <a:gd name="T2" fmla="*/ 48 w 94"/>
              <a:gd name="T3" fmla="*/ 7 h 84"/>
              <a:gd name="T4" fmla="*/ 59 w 94"/>
              <a:gd name="T5" fmla="*/ 1 h 84"/>
              <a:gd name="T6" fmla="*/ 83 w 94"/>
              <a:gd name="T7" fmla="*/ 14 h 84"/>
              <a:gd name="T8" fmla="*/ 92 w 94"/>
              <a:gd name="T9" fmla="*/ 43 h 84"/>
            </a:gdLst>
            <a:ahLst/>
            <a:cxnLst>
              <a:cxn ang="0">
                <a:pos x="T0" y="T1"/>
              </a:cxn>
              <a:cxn ang="0">
                <a:pos x="T2" y="T3"/>
              </a:cxn>
              <a:cxn ang="0">
                <a:pos x="T4" y="T5"/>
              </a:cxn>
              <a:cxn ang="0">
                <a:pos x="T6" y="T7"/>
              </a:cxn>
              <a:cxn ang="0">
                <a:pos x="T8" y="T9"/>
              </a:cxn>
            </a:cxnLst>
            <a:rect l="0" t="0" r="r" b="b"/>
            <a:pathLst>
              <a:path w="94" h="84">
                <a:moveTo>
                  <a:pt x="92" y="43"/>
                </a:moveTo>
                <a:cubicBezTo>
                  <a:pt x="84" y="84"/>
                  <a:pt x="0" y="46"/>
                  <a:pt x="48" y="7"/>
                </a:cubicBezTo>
                <a:cubicBezTo>
                  <a:pt x="51" y="4"/>
                  <a:pt x="55" y="2"/>
                  <a:pt x="59" y="1"/>
                </a:cubicBezTo>
                <a:cubicBezTo>
                  <a:pt x="68" y="0"/>
                  <a:pt x="77" y="6"/>
                  <a:pt x="83" y="14"/>
                </a:cubicBezTo>
                <a:cubicBezTo>
                  <a:pt x="90" y="22"/>
                  <a:pt x="94" y="33"/>
                  <a:pt x="92" y="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7"/>
          <p:cNvSpPr/>
          <p:nvPr/>
        </p:nvSpPr>
        <p:spPr bwMode="auto">
          <a:xfrm>
            <a:off x="6261100" y="938213"/>
            <a:ext cx="488950" cy="541338"/>
          </a:xfrm>
          <a:custGeom>
            <a:avLst/>
            <a:gdLst>
              <a:gd name="T0" fmla="*/ 35 w 67"/>
              <a:gd name="T1" fmla="*/ 8 h 74"/>
              <a:gd name="T2" fmla="*/ 13 w 67"/>
              <a:gd name="T3" fmla="*/ 45 h 74"/>
              <a:gd name="T4" fmla="*/ 35 w 67"/>
              <a:gd name="T5" fmla="*/ 8 h 74"/>
            </a:gdLst>
            <a:ahLst/>
            <a:cxnLst>
              <a:cxn ang="0">
                <a:pos x="T0" y="T1"/>
              </a:cxn>
              <a:cxn ang="0">
                <a:pos x="T2" y="T3"/>
              </a:cxn>
              <a:cxn ang="0">
                <a:pos x="T4" y="T5"/>
              </a:cxn>
            </a:cxnLst>
            <a:rect l="0" t="0" r="r" b="b"/>
            <a:pathLst>
              <a:path w="67" h="74">
                <a:moveTo>
                  <a:pt x="35" y="8"/>
                </a:moveTo>
                <a:cubicBezTo>
                  <a:pt x="67" y="19"/>
                  <a:pt x="37" y="74"/>
                  <a:pt x="13" y="45"/>
                </a:cubicBezTo>
                <a:cubicBezTo>
                  <a:pt x="0" y="29"/>
                  <a:pt x="13" y="0"/>
                  <a:pt x="35" y="8"/>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8"/>
          <p:cNvSpPr/>
          <p:nvPr/>
        </p:nvSpPr>
        <p:spPr bwMode="auto">
          <a:xfrm>
            <a:off x="6478586" y="5514340"/>
            <a:ext cx="307975" cy="271463"/>
          </a:xfrm>
          <a:custGeom>
            <a:avLst/>
            <a:gdLst>
              <a:gd name="T0" fmla="*/ 41 w 42"/>
              <a:gd name="T1" fmla="*/ 17 h 37"/>
              <a:gd name="T2" fmla="*/ 16 w 42"/>
              <a:gd name="T3" fmla="*/ 32 h 37"/>
              <a:gd name="T4" fmla="*/ 26 w 42"/>
              <a:gd name="T5" fmla="*/ 2 h 37"/>
              <a:gd name="T6" fmla="*/ 41 w 42"/>
              <a:gd name="T7" fmla="*/ 17 h 37"/>
            </a:gdLst>
            <a:ahLst/>
            <a:cxnLst>
              <a:cxn ang="0">
                <a:pos x="T0" y="T1"/>
              </a:cxn>
              <a:cxn ang="0">
                <a:pos x="T2" y="T3"/>
              </a:cxn>
              <a:cxn ang="0">
                <a:pos x="T4" y="T5"/>
              </a:cxn>
              <a:cxn ang="0">
                <a:pos x="T6" y="T7"/>
              </a:cxn>
            </a:cxnLst>
            <a:rect l="0" t="0" r="r" b="b"/>
            <a:pathLst>
              <a:path w="42" h="37">
                <a:moveTo>
                  <a:pt x="41" y="17"/>
                </a:moveTo>
                <a:cubicBezTo>
                  <a:pt x="42" y="29"/>
                  <a:pt x="25" y="37"/>
                  <a:pt x="16" y="32"/>
                </a:cubicBezTo>
                <a:cubicBezTo>
                  <a:pt x="0" y="24"/>
                  <a:pt x="10" y="0"/>
                  <a:pt x="26" y="2"/>
                </a:cubicBezTo>
                <a:cubicBezTo>
                  <a:pt x="33" y="2"/>
                  <a:pt x="40" y="9"/>
                  <a:pt x="41" y="17"/>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202" name="Picture 2" descr="HÃ¬nh áº£nh cÃ³ liÃªn quan"/>
          <p:cNvPicPr>
            <a:picLocks noChangeAspect="1" noChangeArrowheads="1"/>
          </p:cNvPicPr>
          <p:nvPr/>
        </p:nvPicPr>
        <p:blipFill>
          <a:blip r:embed="rId3"/>
          <a:srcRect/>
          <a:stretch>
            <a:fillRect/>
          </a:stretch>
        </p:blipFill>
        <p:spPr bwMode="auto">
          <a:xfrm>
            <a:off x="7859486" y="3969658"/>
            <a:ext cx="4332513" cy="2888342"/>
          </a:xfrm>
          <a:prstGeom prst="rect">
            <a:avLst/>
          </a:prstGeom>
          <a:noFill/>
        </p:spPr>
      </p:pic>
      <p:sp>
        <p:nvSpPr>
          <p:cNvPr id="8" name="任意多边形: 形状 113"/>
          <p:cNvSpPr/>
          <p:nvPr/>
        </p:nvSpPr>
        <p:spPr bwMode="auto">
          <a:xfrm>
            <a:off x="-68996" y="3017"/>
            <a:ext cx="8978819" cy="6854983"/>
          </a:xfrm>
          <a:custGeom>
            <a:avLst/>
            <a:gdLst>
              <a:gd name="connsiteX0" fmla="*/ 0 w 6778719"/>
              <a:gd name="connsiteY0" fmla="*/ 0 h 6854983"/>
              <a:gd name="connsiteX1" fmla="*/ 175893 w 6778719"/>
              <a:gd name="connsiteY1" fmla="*/ 0 h 6854983"/>
              <a:gd name="connsiteX2" fmla="*/ 4636095 w 6778719"/>
              <a:gd name="connsiteY2" fmla="*/ 0 h 6854983"/>
              <a:gd name="connsiteX3" fmla="*/ 4176906 w 6778719"/>
              <a:gd name="connsiteY3" fmla="*/ 669510 h 6854983"/>
              <a:gd name="connsiteX4" fmla="*/ 5584421 w 6778719"/>
              <a:gd name="connsiteY4" fmla="*/ 709481 h 6854983"/>
              <a:gd name="connsiteX5" fmla="*/ 6173380 w 6778719"/>
              <a:gd name="connsiteY5" fmla="*/ 3377528 h 6854983"/>
              <a:gd name="connsiteX6" fmla="*/ 6732393 w 6778719"/>
              <a:gd name="connsiteY6" fmla="*/ 4526687 h 6854983"/>
              <a:gd name="connsiteX7" fmla="*/ 5564456 w 6778719"/>
              <a:gd name="connsiteY7" fmla="*/ 5056300 h 6854983"/>
              <a:gd name="connsiteX8" fmla="*/ 5205091 w 6778719"/>
              <a:gd name="connsiteY8" fmla="*/ 6185473 h 6854983"/>
              <a:gd name="connsiteX9" fmla="*/ 3837506 w 6778719"/>
              <a:gd name="connsiteY9" fmla="*/ 5985620 h 6854983"/>
              <a:gd name="connsiteX10" fmla="*/ 3128757 w 6778719"/>
              <a:gd name="connsiteY10" fmla="*/ 6655130 h 6854983"/>
              <a:gd name="connsiteX11" fmla="*/ 2230344 w 6778719"/>
              <a:gd name="connsiteY11" fmla="*/ 6265415 h 6854983"/>
              <a:gd name="connsiteX12" fmla="*/ 2050661 w 6778719"/>
              <a:gd name="connsiteY12" fmla="*/ 6854983 h 6854983"/>
              <a:gd name="connsiteX13" fmla="*/ 276808 w 6778719"/>
              <a:gd name="connsiteY13" fmla="*/ 6854983 h 6854983"/>
              <a:gd name="connsiteX14" fmla="*/ 0 w 6778719"/>
              <a:gd name="connsiteY14" fmla="*/ 6854983 h 68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8719" h="6854983">
                <a:moveTo>
                  <a:pt x="0" y="0"/>
                </a:moveTo>
                <a:lnTo>
                  <a:pt x="175893" y="0"/>
                </a:lnTo>
                <a:cubicBezTo>
                  <a:pt x="4636095" y="0"/>
                  <a:pt x="4636095" y="0"/>
                  <a:pt x="4636095" y="0"/>
                </a:cubicBezTo>
                <a:cubicBezTo>
                  <a:pt x="4606148" y="279795"/>
                  <a:pt x="4436448" y="559591"/>
                  <a:pt x="4176906" y="669510"/>
                </a:cubicBezTo>
                <a:cubicBezTo>
                  <a:pt x="4646078" y="599561"/>
                  <a:pt x="5135214" y="559591"/>
                  <a:pt x="5584421" y="709481"/>
                </a:cubicBezTo>
                <a:cubicBezTo>
                  <a:pt x="6482834" y="1009262"/>
                  <a:pt x="7421177" y="2897879"/>
                  <a:pt x="6173380" y="3377528"/>
                </a:cubicBezTo>
                <a:cubicBezTo>
                  <a:pt x="6622587" y="3517426"/>
                  <a:pt x="6892111" y="4077016"/>
                  <a:pt x="6732393" y="4526687"/>
                </a:cubicBezTo>
                <a:cubicBezTo>
                  <a:pt x="6572675" y="4976358"/>
                  <a:pt x="6013663" y="5236168"/>
                  <a:pt x="5564456" y="5056300"/>
                </a:cubicBezTo>
                <a:cubicBezTo>
                  <a:pt x="5913839" y="5376066"/>
                  <a:pt x="5644315" y="6015598"/>
                  <a:pt x="5205091" y="6185473"/>
                </a:cubicBezTo>
                <a:cubicBezTo>
                  <a:pt x="4765866" y="6345356"/>
                  <a:pt x="4266748" y="6175481"/>
                  <a:pt x="3837506" y="5985620"/>
                </a:cubicBezTo>
                <a:cubicBezTo>
                  <a:pt x="3757647" y="6325371"/>
                  <a:pt x="3468158" y="6595173"/>
                  <a:pt x="3128757" y="6655130"/>
                </a:cubicBezTo>
                <a:cubicBezTo>
                  <a:pt x="2789356" y="6715086"/>
                  <a:pt x="2420009" y="6555203"/>
                  <a:pt x="2230344" y="6265415"/>
                </a:cubicBezTo>
                <a:cubicBezTo>
                  <a:pt x="2220361" y="6475261"/>
                  <a:pt x="2160467" y="6675115"/>
                  <a:pt x="2050661" y="6854983"/>
                </a:cubicBezTo>
                <a:cubicBezTo>
                  <a:pt x="1356574" y="6854983"/>
                  <a:pt x="770938" y="6854983"/>
                  <a:pt x="276808" y="6854983"/>
                </a:cubicBezTo>
                <a:lnTo>
                  <a:pt x="0" y="6854983"/>
                </a:ln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9" name="文本框 109"/>
          <p:cNvSpPr txBox="1"/>
          <p:nvPr/>
        </p:nvSpPr>
        <p:spPr>
          <a:xfrm>
            <a:off x="0" y="1900307"/>
            <a:ext cx="8213833" cy="3785652"/>
          </a:xfrm>
          <a:prstGeom prst="rect">
            <a:avLst/>
          </a:prstGeom>
          <a:noFill/>
        </p:spPr>
        <p:txBody>
          <a:bodyPr wrap="square" rtlCol="0">
            <a:spAutoFit/>
          </a:bodyPr>
          <a:lstStyle/>
          <a:p>
            <a:pPr algn="ctr"/>
            <a:r>
              <a:rPr lang="en-US" altLang="zh-CN" sz="8000" dirty="0" smtClean="0">
                <a:ln w="76200">
                  <a:noFill/>
                </a:ln>
                <a:solidFill>
                  <a:schemeClr val="bg1"/>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MỘT THỨ QUÀ CỦA LÚA NON: CỐM</a:t>
            </a:r>
            <a:endParaRPr lang="zh-CN" altLang="en-US" sz="8000" dirty="0">
              <a:ln w="76200">
                <a:noFill/>
              </a:ln>
              <a:solidFill>
                <a:schemeClr val="bg1"/>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
        <p:nvSpPr>
          <p:cNvPr id="10" name="文本框 109"/>
          <p:cNvSpPr txBox="1"/>
          <p:nvPr/>
        </p:nvSpPr>
        <p:spPr>
          <a:xfrm>
            <a:off x="334500" y="938663"/>
            <a:ext cx="7214620" cy="769441"/>
          </a:xfrm>
          <a:prstGeom prst="rect">
            <a:avLst/>
          </a:prstGeom>
          <a:noFill/>
        </p:spPr>
        <p:txBody>
          <a:bodyPr wrap="square" rtlCol="0">
            <a:spAutoFit/>
          </a:bodyPr>
          <a:lstStyle/>
          <a:p>
            <a:pPr algn="ctr"/>
            <a:r>
              <a:rPr lang="en-US" altLang="zh-CN" sz="4400" b="1" dirty="0" smtClean="0">
                <a:ln w="76200">
                  <a:noFill/>
                </a:ln>
                <a:latin typeface="Times New Roman" pitchFamily="18" charset="0"/>
                <a:ea typeface="微软雅黑" panose="020B0503020204020204" pitchFamily="34" charset="-122"/>
                <a:cs typeface="Times New Roman" pitchFamily="18" charset="0"/>
              </a:rPr>
              <a:t>Tiết 55. Văn bản</a:t>
            </a:r>
            <a:endParaRPr lang="zh-CN" altLang="en-US" sz="4400" b="1" dirty="0">
              <a:ln w="76200">
                <a:noFill/>
              </a:ln>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5"/>
          <p:cNvSpPr/>
          <p:nvPr/>
        </p:nvSpPr>
        <p:spPr bwMode="auto">
          <a:xfrm>
            <a:off x="1415143" y="506095"/>
            <a:ext cx="9307286" cy="5447666"/>
          </a:xfrm>
          <a:custGeom>
            <a:avLst/>
            <a:gdLst>
              <a:gd name="T0" fmla="*/ 13 w 889"/>
              <a:gd name="T1" fmla="*/ 379 h 624"/>
              <a:gd name="T2" fmla="*/ 7 w 889"/>
              <a:gd name="T3" fmla="*/ 366 h 624"/>
              <a:gd name="T4" fmla="*/ 43 w 889"/>
              <a:gd name="T5" fmla="*/ 303 h 624"/>
              <a:gd name="T6" fmla="*/ 5 w 889"/>
              <a:gd name="T7" fmla="*/ 201 h 624"/>
              <a:gd name="T8" fmla="*/ 69 w 889"/>
              <a:gd name="T9" fmla="*/ 112 h 624"/>
              <a:gd name="T10" fmla="*/ 153 w 889"/>
              <a:gd name="T11" fmla="*/ 126 h 624"/>
              <a:gd name="T12" fmla="*/ 276 w 889"/>
              <a:gd name="T13" fmla="*/ 6 h 624"/>
              <a:gd name="T14" fmla="*/ 418 w 889"/>
              <a:gd name="T15" fmla="*/ 103 h 624"/>
              <a:gd name="T16" fmla="*/ 477 w 889"/>
              <a:gd name="T17" fmla="*/ 54 h 624"/>
              <a:gd name="T18" fmla="*/ 537 w 889"/>
              <a:gd name="T19" fmla="*/ 102 h 624"/>
              <a:gd name="T20" fmla="*/ 738 w 889"/>
              <a:gd name="T21" fmla="*/ 37 h 624"/>
              <a:gd name="T22" fmla="*/ 803 w 889"/>
              <a:gd name="T23" fmla="*/ 103 h 624"/>
              <a:gd name="T24" fmla="*/ 782 w 889"/>
              <a:gd name="T25" fmla="*/ 189 h 624"/>
              <a:gd name="T26" fmla="*/ 875 w 889"/>
              <a:gd name="T27" fmla="*/ 270 h 624"/>
              <a:gd name="T28" fmla="*/ 825 w 889"/>
              <a:gd name="T29" fmla="*/ 372 h 624"/>
              <a:gd name="T30" fmla="*/ 857 w 889"/>
              <a:gd name="T31" fmla="*/ 493 h 624"/>
              <a:gd name="T32" fmla="*/ 786 w 889"/>
              <a:gd name="T33" fmla="*/ 549 h 624"/>
              <a:gd name="T34" fmla="*/ 579 w 889"/>
              <a:gd name="T35" fmla="*/ 518 h 624"/>
              <a:gd name="T36" fmla="*/ 517 w 889"/>
              <a:gd name="T37" fmla="*/ 580 h 624"/>
              <a:gd name="T38" fmla="*/ 433 w 889"/>
              <a:gd name="T39" fmla="*/ 551 h 624"/>
              <a:gd name="T40" fmla="*/ 272 w 889"/>
              <a:gd name="T41" fmla="*/ 608 h 624"/>
              <a:gd name="T42" fmla="*/ 163 w 889"/>
              <a:gd name="T43" fmla="*/ 477 h 624"/>
              <a:gd name="T44" fmla="*/ 89 w 889"/>
              <a:gd name="T45" fmla="*/ 398 h 624"/>
              <a:gd name="T46" fmla="*/ 13 w 889"/>
              <a:gd name="T47" fmla="*/ 3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624">
                <a:moveTo>
                  <a:pt x="13" y="379"/>
                </a:moveTo>
                <a:cubicBezTo>
                  <a:pt x="11" y="375"/>
                  <a:pt x="9" y="371"/>
                  <a:pt x="7" y="366"/>
                </a:cubicBezTo>
                <a:cubicBezTo>
                  <a:pt x="3" y="354"/>
                  <a:pt x="21" y="284"/>
                  <a:pt x="43" y="303"/>
                </a:cubicBezTo>
                <a:cubicBezTo>
                  <a:pt x="15" y="278"/>
                  <a:pt x="0" y="239"/>
                  <a:pt x="5" y="201"/>
                </a:cubicBezTo>
                <a:cubicBezTo>
                  <a:pt x="10" y="163"/>
                  <a:pt x="35" y="129"/>
                  <a:pt x="69" y="112"/>
                </a:cubicBezTo>
                <a:cubicBezTo>
                  <a:pt x="97" y="99"/>
                  <a:pt x="136" y="100"/>
                  <a:pt x="153" y="126"/>
                </a:cubicBezTo>
                <a:cubicBezTo>
                  <a:pt x="159" y="65"/>
                  <a:pt x="214" y="11"/>
                  <a:pt x="276" y="6"/>
                </a:cubicBezTo>
                <a:cubicBezTo>
                  <a:pt x="338" y="0"/>
                  <a:pt x="400" y="43"/>
                  <a:pt x="418" y="103"/>
                </a:cubicBezTo>
                <a:cubicBezTo>
                  <a:pt x="423" y="76"/>
                  <a:pt x="450" y="54"/>
                  <a:pt x="477" y="54"/>
                </a:cubicBezTo>
                <a:cubicBezTo>
                  <a:pt x="505" y="54"/>
                  <a:pt x="531" y="75"/>
                  <a:pt x="537" y="102"/>
                </a:cubicBezTo>
                <a:cubicBezTo>
                  <a:pt x="576" y="35"/>
                  <a:pt x="668" y="5"/>
                  <a:pt x="738" y="37"/>
                </a:cubicBezTo>
                <a:cubicBezTo>
                  <a:pt x="767" y="50"/>
                  <a:pt x="792" y="73"/>
                  <a:pt x="803" y="103"/>
                </a:cubicBezTo>
                <a:cubicBezTo>
                  <a:pt x="813" y="132"/>
                  <a:pt x="806" y="169"/>
                  <a:pt x="782" y="189"/>
                </a:cubicBezTo>
                <a:cubicBezTo>
                  <a:pt x="823" y="201"/>
                  <a:pt x="862" y="229"/>
                  <a:pt x="875" y="270"/>
                </a:cubicBezTo>
                <a:cubicBezTo>
                  <a:pt x="889" y="310"/>
                  <a:pt x="867" y="363"/>
                  <a:pt x="825" y="372"/>
                </a:cubicBezTo>
                <a:cubicBezTo>
                  <a:pt x="864" y="396"/>
                  <a:pt x="879" y="452"/>
                  <a:pt x="857" y="493"/>
                </a:cubicBezTo>
                <a:cubicBezTo>
                  <a:pt x="842" y="520"/>
                  <a:pt x="815" y="537"/>
                  <a:pt x="786" y="549"/>
                </a:cubicBezTo>
                <a:cubicBezTo>
                  <a:pt x="718" y="578"/>
                  <a:pt x="628" y="574"/>
                  <a:pt x="579" y="518"/>
                </a:cubicBezTo>
                <a:cubicBezTo>
                  <a:pt x="572" y="548"/>
                  <a:pt x="547" y="574"/>
                  <a:pt x="517" y="580"/>
                </a:cubicBezTo>
                <a:cubicBezTo>
                  <a:pt x="486" y="587"/>
                  <a:pt x="453" y="575"/>
                  <a:pt x="433" y="551"/>
                </a:cubicBezTo>
                <a:cubicBezTo>
                  <a:pt x="398" y="600"/>
                  <a:pt x="331" y="624"/>
                  <a:pt x="272" y="608"/>
                </a:cubicBezTo>
                <a:cubicBezTo>
                  <a:pt x="214" y="593"/>
                  <a:pt x="168" y="537"/>
                  <a:pt x="163" y="477"/>
                </a:cubicBezTo>
                <a:cubicBezTo>
                  <a:pt x="167" y="529"/>
                  <a:pt x="5" y="461"/>
                  <a:pt x="89" y="398"/>
                </a:cubicBezTo>
                <a:cubicBezTo>
                  <a:pt x="65" y="414"/>
                  <a:pt x="29" y="402"/>
                  <a:pt x="13" y="379"/>
                </a:cubicBezTo>
                <a:close/>
              </a:path>
            </a:pathLst>
          </a:custGeom>
          <a:solidFill>
            <a:srgbClr val="4DD167"/>
          </a:solidFill>
          <a:ln>
            <a:noFill/>
          </a:ln>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 name="Freeform 31"/>
          <p:cNvSpPr/>
          <p:nvPr/>
        </p:nvSpPr>
        <p:spPr bwMode="auto">
          <a:xfrm>
            <a:off x="5065008" y="1520399"/>
            <a:ext cx="2071799" cy="2064240"/>
          </a:xfrm>
          <a:prstGeom prst="ellipse">
            <a:avLst/>
          </a:prstGeom>
          <a:solidFill>
            <a:srgbClr val="E3D64A"/>
          </a:solidFill>
          <a:ln>
            <a:noFill/>
          </a:ln>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 name="MH_Entry_1"/>
          <p:cNvSpPr/>
          <p:nvPr>
            <p:custDataLst>
              <p:tags r:id="rId1"/>
            </p:custDataLst>
          </p:nvPr>
        </p:nvSpPr>
        <p:spPr>
          <a:xfrm>
            <a:off x="1807034" y="3818729"/>
            <a:ext cx="8926286" cy="498614"/>
          </a:xfrm>
          <a:prstGeom prst="roundRect">
            <a:avLst>
              <a:gd name="adj" fmla="val 91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6000" b="1" spc="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TÌM HIỂU CHUNG</a:t>
            </a:r>
            <a:endParaRPr lang="zh-CN" altLang="en-US" sz="6000" b="1" spc="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6" name="MH_Number_1"/>
          <p:cNvSpPr/>
          <p:nvPr>
            <p:custDataLst>
              <p:tags r:id="rId2"/>
            </p:custDataLst>
          </p:nvPr>
        </p:nvSpPr>
        <p:spPr>
          <a:xfrm>
            <a:off x="5166599" y="1634847"/>
            <a:ext cx="1836584" cy="18353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800" dirty="0" smtClean="0">
                <a:solidFill>
                  <a:srgbClr val="333333"/>
                </a:solidFill>
                <a:latin typeface="Times New Roman" pitchFamily="18" charset="0"/>
                <a:ea typeface="微软雅黑" panose="020B0503020204020204" pitchFamily="34" charset="-122"/>
                <a:cs typeface="Times New Roman" pitchFamily="18" charset="0"/>
              </a:rPr>
              <a:t>I.</a:t>
            </a:r>
            <a:endParaRPr lang="zh-CN" altLang="en-US" sz="13800" dirty="0">
              <a:solidFill>
                <a:srgbClr val="333333"/>
              </a:solidFill>
              <a:latin typeface="Times New Roman" pitchFamily="18" charset="0"/>
              <a:ea typeface="微软雅黑" panose="020B0503020204020204" pitchFamily="34" charset="-122"/>
              <a:cs typeface="Times New Roman" pitchFamily="18" charset="0"/>
            </a:endParaRPr>
          </a:p>
        </p:txBody>
      </p:sp>
      <p:cxnSp>
        <p:nvCxnSpPr>
          <p:cNvPr id="7" name="直接连接符 6"/>
          <p:cNvCxnSpPr/>
          <p:nvPr/>
        </p:nvCxnSpPr>
        <p:spPr>
          <a:xfrm>
            <a:off x="4587692" y="4686227"/>
            <a:ext cx="2994801" cy="0"/>
          </a:xfrm>
          <a:prstGeom prst="line">
            <a:avLst/>
          </a:prstGeom>
          <a:ln>
            <a:solidFill>
              <a:srgbClr val="FFB726"/>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165197" y="5352768"/>
            <a:ext cx="1438275" cy="1470025"/>
            <a:chOff x="9093200" y="2751138"/>
            <a:chExt cx="1438275" cy="1470025"/>
          </a:xfrm>
        </p:grpSpPr>
        <p:sp>
          <p:nvSpPr>
            <p:cNvPr id="25" name="Freeform 6"/>
            <p:cNvSpPr/>
            <p:nvPr/>
          </p:nvSpPr>
          <p:spPr bwMode="auto">
            <a:xfrm>
              <a:off x="9093200" y="2751138"/>
              <a:ext cx="1438275" cy="1470025"/>
            </a:xfrm>
            <a:custGeom>
              <a:avLst/>
              <a:gdLst>
                <a:gd name="T0" fmla="*/ 182 w 197"/>
                <a:gd name="T1" fmla="*/ 92 h 201"/>
                <a:gd name="T2" fmla="*/ 165 w 197"/>
                <a:gd name="T3" fmla="*/ 4 h 201"/>
                <a:gd name="T4" fmla="*/ 158 w 197"/>
                <a:gd name="T5" fmla="*/ 5 h 201"/>
                <a:gd name="T6" fmla="*/ 172 w 197"/>
                <a:gd name="T7" fmla="*/ 91 h 201"/>
                <a:gd name="T8" fmla="*/ 189 w 197"/>
                <a:gd name="T9" fmla="*/ 179 h 201"/>
                <a:gd name="T10" fmla="*/ 86 w 197"/>
                <a:gd name="T11" fmla="*/ 185 h 201"/>
                <a:gd name="T12" fmla="*/ 2 w 197"/>
                <a:gd name="T13" fmla="*/ 197 h 201"/>
                <a:gd name="T14" fmla="*/ 3 w 197"/>
                <a:gd name="T15" fmla="*/ 200 h 201"/>
                <a:gd name="T16" fmla="*/ 98 w 197"/>
                <a:gd name="T17" fmla="*/ 191 h 201"/>
                <a:gd name="T18" fmla="*/ 193 w 197"/>
                <a:gd name="T19" fmla="*/ 186 h 201"/>
                <a:gd name="T20" fmla="*/ 197 w 197"/>
                <a:gd name="T21" fmla="*/ 182 h 201"/>
                <a:gd name="T22" fmla="*/ 182 w 197"/>
                <a:gd name="T23" fmla="*/ 9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01">
                  <a:moveTo>
                    <a:pt x="182" y="92"/>
                  </a:moveTo>
                  <a:cubicBezTo>
                    <a:pt x="177" y="64"/>
                    <a:pt x="175" y="31"/>
                    <a:pt x="165" y="4"/>
                  </a:cubicBezTo>
                  <a:cubicBezTo>
                    <a:pt x="164" y="0"/>
                    <a:pt x="158" y="0"/>
                    <a:pt x="158" y="5"/>
                  </a:cubicBezTo>
                  <a:cubicBezTo>
                    <a:pt x="158" y="33"/>
                    <a:pt x="167" y="63"/>
                    <a:pt x="172" y="91"/>
                  </a:cubicBezTo>
                  <a:cubicBezTo>
                    <a:pt x="178" y="120"/>
                    <a:pt x="184" y="150"/>
                    <a:pt x="189" y="179"/>
                  </a:cubicBezTo>
                  <a:cubicBezTo>
                    <a:pt x="155" y="181"/>
                    <a:pt x="120" y="183"/>
                    <a:pt x="86" y="185"/>
                  </a:cubicBezTo>
                  <a:cubicBezTo>
                    <a:pt x="59" y="186"/>
                    <a:pt x="26" y="184"/>
                    <a:pt x="2" y="197"/>
                  </a:cubicBezTo>
                  <a:cubicBezTo>
                    <a:pt x="0" y="198"/>
                    <a:pt x="1" y="201"/>
                    <a:pt x="3" y="200"/>
                  </a:cubicBezTo>
                  <a:cubicBezTo>
                    <a:pt x="33" y="191"/>
                    <a:pt x="67" y="193"/>
                    <a:pt x="98" y="191"/>
                  </a:cubicBezTo>
                  <a:cubicBezTo>
                    <a:pt x="130" y="190"/>
                    <a:pt x="162" y="188"/>
                    <a:pt x="193" y="186"/>
                  </a:cubicBezTo>
                  <a:cubicBezTo>
                    <a:pt x="196" y="186"/>
                    <a:pt x="197" y="184"/>
                    <a:pt x="197" y="182"/>
                  </a:cubicBezTo>
                  <a:cubicBezTo>
                    <a:pt x="192" y="152"/>
                    <a:pt x="186" y="122"/>
                    <a:pt x="18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6" name="Freeform 7"/>
            <p:cNvSpPr/>
            <p:nvPr/>
          </p:nvSpPr>
          <p:spPr bwMode="auto">
            <a:xfrm>
              <a:off x="9291638" y="2927350"/>
              <a:ext cx="831850" cy="1096963"/>
            </a:xfrm>
            <a:custGeom>
              <a:avLst/>
              <a:gdLst>
                <a:gd name="T0" fmla="*/ 113 w 114"/>
                <a:gd name="T1" fmla="*/ 5 h 150"/>
                <a:gd name="T2" fmla="*/ 105 w 114"/>
                <a:gd name="T3" fmla="*/ 3 h 150"/>
                <a:gd name="T4" fmla="*/ 90 w 114"/>
                <a:gd name="T5" fmla="*/ 59 h 150"/>
                <a:gd name="T6" fmla="*/ 57 w 114"/>
                <a:gd name="T7" fmla="*/ 39 h 150"/>
                <a:gd name="T8" fmla="*/ 48 w 114"/>
                <a:gd name="T9" fmla="*/ 43 h 150"/>
                <a:gd name="T10" fmla="*/ 45 w 114"/>
                <a:gd name="T11" fmla="*/ 105 h 150"/>
                <a:gd name="T12" fmla="*/ 14 w 114"/>
                <a:gd name="T13" fmla="*/ 93 h 150"/>
                <a:gd name="T14" fmla="*/ 9 w 114"/>
                <a:gd name="T15" fmla="*/ 96 h 150"/>
                <a:gd name="T16" fmla="*/ 0 w 114"/>
                <a:gd name="T17" fmla="*/ 147 h 150"/>
                <a:gd name="T18" fmla="*/ 4 w 114"/>
                <a:gd name="T19" fmla="*/ 148 h 150"/>
                <a:gd name="T20" fmla="*/ 15 w 114"/>
                <a:gd name="T21" fmla="*/ 103 h 150"/>
                <a:gd name="T22" fmla="*/ 47 w 114"/>
                <a:gd name="T23" fmla="*/ 117 h 150"/>
                <a:gd name="T24" fmla="*/ 55 w 114"/>
                <a:gd name="T25" fmla="*/ 113 h 150"/>
                <a:gd name="T26" fmla="*/ 58 w 114"/>
                <a:gd name="T27" fmla="*/ 55 h 150"/>
                <a:gd name="T28" fmla="*/ 93 w 114"/>
                <a:gd name="T29" fmla="*/ 72 h 150"/>
                <a:gd name="T30" fmla="*/ 100 w 114"/>
                <a:gd name="T31" fmla="*/ 68 h 150"/>
                <a:gd name="T32" fmla="*/ 113 w 114"/>
                <a:gd name="T33"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50">
                  <a:moveTo>
                    <a:pt x="113" y="5"/>
                  </a:moveTo>
                  <a:cubicBezTo>
                    <a:pt x="112" y="2"/>
                    <a:pt x="107" y="0"/>
                    <a:pt x="105" y="3"/>
                  </a:cubicBezTo>
                  <a:cubicBezTo>
                    <a:pt x="96" y="19"/>
                    <a:pt x="94" y="40"/>
                    <a:pt x="90" y="59"/>
                  </a:cubicBezTo>
                  <a:cubicBezTo>
                    <a:pt x="77" y="56"/>
                    <a:pt x="67" y="50"/>
                    <a:pt x="57" y="39"/>
                  </a:cubicBezTo>
                  <a:cubicBezTo>
                    <a:pt x="54" y="35"/>
                    <a:pt x="48" y="39"/>
                    <a:pt x="48" y="43"/>
                  </a:cubicBezTo>
                  <a:cubicBezTo>
                    <a:pt x="45" y="64"/>
                    <a:pt x="45" y="85"/>
                    <a:pt x="45" y="105"/>
                  </a:cubicBezTo>
                  <a:cubicBezTo>
                    <a:pt x="34" y="101"/>
                    <a:pt x="24" y="98"/>
                    <a:pt x="14" y="93"/>
                  </a:cubicBezTo>
                  <a:cubicBezTo>
                    <a:pt x="12" y="93"/>
                    <a:pt x="9" y="94"/>
                    <a:pt x="9" y="96"/>
                  </a:cubicBezTo>
                  <a:cubicBezTo>
                    <a:pt x="5" y="113"/>
                    <a:pt x="1" y="130"/>
                    <a:pt x="0" y="147"/>
                  </a:cubicBezTo>
                  <a:cubicBezTo>
                    <a:pt x="0" y="149"/>
                    <a:pt x="3" y="150"/>
                    <a:pt x="4" y="148"/>
                  </a:cubicBezTo>
                  <a:cubicBezTo>
                    <a:pt x="7" y="132"/>
                    <a:pt x="11" y="118"/>
                    <a:pt x="15" y="103"/>
                  </a:cubicBezTo>
                  <a:cubicBezTo>
                    <a:pt x="26" y="107"/>
                    <a:pt x="37" y="112"/>
                    <a:pt x="47" y="117"/>
                  </a:cubicBezTo>
                  <a:cubicBezTo>
                    <a:pt x="51" y="119"/>
                    <a:pt x="55" y="117"/>
                    <a:pt x="55" y="113"/>
                  </a:cubicBezTo>
                  <a:cubicBezTo>
                    <a:pt x="55" y="94"/>
                    <a:pt x="55" y="74"/>
                    <a:pt x="58" y="55"/>
                  </a:cubicBezTo>
                  <a:cubicBezTo>
                    <a:pt x="68" y="64"/>
                    <a:pt x="79" y="69"/>
                    <a:pt x="93" y="72"/>
                  </a:cubicBezTo>
                  <a:cubicBezTo>
                    <a:pt x="96" y="72"/>
                    <a:pt x="99" y="71"/>
                    <a:pt x="100" y="68"/>
                  </a:cubicBezTo>
                  <a:cubicBezTo>
                    <a:pt x="105" y="48"/>
                    <a:pt x="114" y="26"/>
                    <a:pt x="1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grpSp>
        <p:nvGrpSpPr>
          <p:cNvPr id="34" name="组合 33"/>
          <p:cNvGrpSpPr/>
          <p:nvPr/>
        </p:nvGrpSpPr>
        <p:grpSpPr>
          <a:xfrm>
            <a:off x="9052019" y="4452257"/>
            <a:ext cx="2018753" cy="2108917"/>
            <a:chOff x="8816975" y="1304925"/>
            <a:chExt cx="2320925" cy="2295525"/>
          </a:xfrm>
        </p:grpSpPr>
        <p:sp>
          <p:nvSpPr>
            <p:cNvPr id="35" name="Freeform 8"/>
            <p:cNvSpPr/>
            <p:nvPr/>
          </p:nvSpPr>
          <p:spPr bwMode="auto">
            <a:xfrm>
              <a:off x="8816975" y="1428750"/>
              <a:ext cx="2168525" cy="2171700"/>
            </a:xfrm>
            <a:custGeom>
              <a:avLst/>
              <a:gdLst>
                <a:gd name="T0" fmla="*/ 295 w 297"/>
                <a:gd name="T1" fmla="*/ 143 h 297"/>
                <a:gd name="T2" fmla="*/ 230 w 297"/>
                <a:gd name="T3" fmla="*/ 63 h 297"/>
                <a:gd name="T4" fmla="*/ 171 w 297"/>
                <a:gd name="T5" fmla="*/ 78 h 297"/>
                <a:gd name="T6" fmla="*/ 160 w 297"/>
                <a:gd name="T7" fmla="*/ 85 h 297"/>
                <a:gd name="T8" fmla="*/ 150 w 297"/>
                <a:gd name="T9" fmla="*/ 8 h 297"/>
                <a:gd name="T10" fmla="*/ 139 w 297"/>
                <a:gd name="T11" fmla="*/ 8 h 297"/>
                <a:gd name="T12" fmla="*/ 143 w 297"/>
                <a:gd name="T13" fmla="*/ 63 h 297"/>
                <a:gd name="T14" fmla="*/ 135 w 297"/>
                <a:gd name="T15" fmla="*/ 58 h 297"/>
                <a:gd name="T16" fmla="*/ 132 w 297"/>
                <a:gd name="T17" fmla="*/ 47 h 297"/>
                <a:gd name="T18" fmla="*/ 45 w 297"/>
                <a:gd name="T19" fmla="*/ 20 h 297"/>
                <a:gd name="T20" fmla="*/ 35 w 297"/>
                <a:gd name="T21" fmla="*/ 22 h 297"/>
                <a:gd name="T22" fmla="*/ 0 w 297"/>
                <a:gd name="T23" fmla="*/ 39 h 297"/>
                <a:gd name="T24" fmla="*/ 35 w 297"/>
                <a:gd name="T25" fmla="*/ 59 h 297"/>
                <a:gd name="T26" fmla="*/ 74 w 297"/>
                <a:gd name="T27" fmla="*/ 71 h 297"/>
                <a:gd name="T28" fmla="*/ 131 w 297"/>
                <a:gd name="T29" fmla="*/ 64 h 297"/>
                <a:gd name="T30" fmla="*/ 145 w 297"/>
                <a:gd name="T31" fmla="*/ 70 h 297"/>
                <a:gd name="T32" fmla="*/ 146 w 297"/>
                <a:gd name="T33" fmla="*/ 70 h 297"/>
                <a:gd name="T34" fmla="*/ 153 w 297"/>
                <a:gd name="T35" fmla="*/ 87 h 297"/>
                <a:gd name="T36" fmla="*/ 108 w 297"/>
                <a:gd name="T37" fmla="*/ 93 h 297"/>
                <a:gd name="T38" fmla="*/ 60 w 297"/>
                <a:gd name="T39" fmla="*/ 135 h 297"/>
                <a:gd name="T40" fmla="*/ 54 w 297"/>
                <a:gd name="T41" fmla="*/ 158 h 297"/>
                <a:gd name="T42" fmla="*/ 56 w 297"/>
                <a:gd name="T43" fmla="*/ 188 h 297"/>
                <a:gd name="T44" fmla="*/ 149 w 297"/>
                <a:gd name="T45" fmla="*/ 289 h 297"/>
                <a:gd name="T46" fmla="*/ 209 w 297"/>
                <a:gd name="T47" fmla="*/ 285 h 297"/>
                <a:gd name="T48" fmla="*/ 231 w 297"/>
                <a:gd name="T49" fmla="*/ 262 h 297"/>
                <a:gd name="T50" fmla="*/ 267 w 297"/>
                <a:gd name="T51" fmla="*/ 245 h 297"/>
                <a:gd name="T52" fmla="*/ 269 w 297"/>
                <a:gd name="T53" fmla="*/ 243 h 297"/>
                <a:gd name="T54" fmla="*/ 292 w 297"/>
                <a:gd name="T55" fmla="*/ 195 h 297"/>
                <a:gd name="T56" fmla="*/ 295 w 297"/>
                <a:gd name="T57" fmla="*/ 14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295" y="143"/>
                  </a:moveTo>
                  <a:cubicBezTo>
                    <a:pt x="291" y="109"/>
                    <a:pt x="263" y="74"/>
                    <a:pt x="230" y="63"/>
                  </a:cubicBezTo>
                  <a:cubicBezTo>
                    <a:pt x="203" y="55"/>
                    <a:pt x="190" y="64"/>
                    <a:pt x="171" y="78"/>
                  </a:cubicBezTo>
                  <a:cubicBezTo>
                    <a:pt x="167" y="81"/>
                    <a:pt x="164" y="83"/>
                    <a:pt x="160" y="85"/>
                  </a:cubicBezTo>
                  <a:cubicBezTo>
                    <a:pt x="150" y="60"/>
                    <a:pt x="147" y="36"/>
                    <a:pt x="150" y="8"/>
                  </a:cubicBezTo>
                  <a:cubicBezTo>
                    <a:pt x="151" y="0"/>
                    <a:pt x="139" y="0"/>
                    <a:pt x="139" y="8"/>
                  </a:cubicBezTo>
                  <a:cubicBezTo>
                    <a:pt x="136" y="25"/>
                    <a:pt x="138" y="45"/>
                    <a:pt x="143" y="63"/>
                  </a:cubicBezTo>
                  <a:cubicBezTo>
                    <a:pt x="140" y="61"/>
                    <a:pt x="138" y="59"/>
                    <a:pt x="135" y="58"/>
                  </a:cubicBezTo>
                  <a:cubicBezTo>
                    <a:pt x="135" y="55"/>
                    <a:pt x="134" y="51"/>
                    <a:pt x="132" y="47"/>
                  </a:cubicBezTo>
                  <a:cubicBezTo>
                    <a:pt x="120" y="25"/>
                    <a:pt x="73" y="15"/>
                    <a:pt x="45" y="20"/>
                  </a:cubicBezTo>
                  <a:cubicBezTo>
                    <a:pt x="42" y="20"/>
                    <a:pt x="38" y="21"/>
                    <a:pt x="35" y="22"/>
                  </a:cubicBezTo>
                  <a:cubicBezTo>
                    <a:pt x="23" y="27"/>
                    <a:pt x="12" y="34"/>
                    <a:pt x="0" y="39"/>
                  </a:cubicBezTo>
                  <a:cubicBezTo>
                    <a:pt x="4" y="37"/>
                    <a:pt x="30" y="57"/>
                    <a:pt x="35" y="59"/>
                  </a:cubicBezTo>
                  <a:cubicBezTo>
                    <a:pt x="47" y="65"/>
                    <a:pt x="61" y="69"/>
                    <a:pt x="74" y="71"/>
                  </a:cubicBezTo>
                  <a:cubicBezTo>
                    <a:pt x="86" y="73"/>
                    <a:pt x="119" y="75"/>
                    <a:pt x="131" y="64"/>
                  </a:cubicBezTo>
                  <a:cubicBezTo>
                    <a:pt x="136" y="66"/>
                    <a:pt x="140" y="68"/>
                    <a:pt x="145" y="70"/>
                  </a:cubicBezTo>
                  <a:cubicBezTo>
                    <a:pt x="145" y="70"/>
                    <a:pt x="145" y="70"/>
                    <a:pt x="146" y="70"/>
                  </a:cubicBezTo>
                  <a:cubicBezTo>
                    <a:pt x="148" y="76"/>
                    <a:pt x="150" y="82"/>
                    <a:pt x="153" y="87"/>
                  </a:cubicBezTo>
                  <a:cubicBezTo>
                    <a:pt x="139" y="91"/>
                    <a:pt x="126" y="89"/>
                    <a:pt x="108" y="93"/>
                  </a:cubicBezTo>
                  <a:cubicBezTo>
                    <a:pt x="87" y="98"/>
                    <a:pt x="69" y="115"/>
                    <a:pt x="60" y="135"/>
                  </a:cubicBezTo>
                  <a:cubicBezTo>
                    <a:pt x="57" y="142"/>
                    <a:pt x="55" y="150"/>
                    <a:pt x="54" y="158"/>
                  </a:cubicBezTo>
                  <a:cubicBezTo>
                    <a:pt x="53" y="168"/>
                    <a:pt x="54" y="178"/>
                    <a:pt x="56" y="188"/>
                  </a:cubicBezTo>
                  <a:cubicBezTo>
                    <a:pt x="65" y="235"/>
                    <a:pt x="102" y="278"/>
                    <a:pt x="149" y="289"/>
                  </a:cubicBezTo>
                  <a:cubicBezTo>
                    <a:pt x="168" y="293"/>
                    <a:pt x="194" y="297"/>
                    <a:pt x="209" y="285"/>
                  </a:cubicBezTo>
                  <a:cubicBezTo>
                    <a:pt x="218" y="277"/>
                    <a:pt x="218" y="267"/>
                    <a:pt x="231" y="262"/>
                  </a:cubicBezTo>
                  <a:cubicBezTo>
                    <a:pt x="246" y="255"/>
                    <a:pt x="255" y="258"/>
                    <a:pt x="267" y="245"/>
                  </a:cubicBezTo>
                  <a:cubicBezTo>
                    <a:pt x="267" y="245"/>
                    <a:pt x="268" y="244"/>
                    <a:pt x="269" y="243"/>
                  </a:cubicBezTo>
                  <a:cubicBezTo>
                    <a:pt x="281" y="230"/>
                    <a:pt x="289" y="212"/>
                    <a:pt x="292" y="195"/>
                  </a:cubicBezTo>
                  <a:cubicBezTo>
                    <a:pt x="295" y="178"/>
                    <a:pt x="297" y="160"/>
                    <a:pt x="295" y="1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6" name="Freeform 79"/>
            <p:cNvSpPr/>
            <p:nvPr/>
          </p:nvSpPr>
          <p:spPr bwMode="auto">
            <a:xfrm>
              <a:off x="9356725" y="1698625"/>
              <a:ext cx="1781175" cy="1776413"/>
            </a:xfrm>
            <a:custGeom>
              <a:avLst/>
              <a:gdLst>
                <a:gd name="T0" fmla="*/ 239 w 244"/>
                <a:gd name="T1" fmla="*/ 140 h 243"/>
                <a:gd name="T2" fmla="*/ 216 w 244"/>
                <a:gd name="T3" fmla="*/ 189 h 243"/>
                <a:gd name="T4" fmla="*/ 214 w 244"/>
                <a:gd name="T5" fmla="*/ 191 h 243"/>
                <a:gd name="T6" fmla="*/ 178 w 244"/>
                <a:gd name="T7" fmla="*/ 207 h 243"/>
                <a:gd name="T8" fmla="*/ 156 w 244"/>
                <a:gd name="T9" fmla="*/ 230 h 243"/>
                <a:gd name="T10" fmla="*/ 97 w 244"/>
                <a:gd name="T11" fmla="*/ 234 h 243"/>
                <a:gd name="T12" fmla="*/ 3 w 244"/>
                <a:gd name="T13" fmla="*/ 133 h 243"/>
                <a:gd name="T14" fmla="*/ 1 w 244"/>
                <a:gd name="T15" fmla="*/ 104 h 243"/>
                <a:gd name="T16" fmla="*/ 7 w 244"/>
                <a:gd name="T17" fmla="*/ 81 h 243"/>
                <a:gd name="T18" fmla="*/ 56 w 244"/>
                <a:gd name="T19" fmla="*/ 39 h 243"/>
                <a:gd name="T20" fmla="*/ 118 w 244"/>
                <a:gd name="T21" fmla="*/ 24 h 243"/>
                <a:gd name="T22" fmla="*/ 177 w 244"/>
                <a:gd name="T23" fmla="*/ 9 h 243"/>
                <a:gd name="T24" fmla="*/ 242 w 244"/>
                <a:gd name="T25" fmla="*/ 89 h 243"/>
                <a:gd name="T26" fmla="*/ 239 w 244"/>
                <a:gd name="T27" fmla="*/ 14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243">
                  <a:moveTo>
                    <a:pt x="239" y="140"/>
                  </a:moveTo>
                  <a:cubicBezTo>
                    <a:pt x="236" y="157"/>
                    <a:pt x="228" y="176"/>
                    <a:pt x="216" y="189"/>
                  </a:cubicBezTo>
                  <a:cubicBezTo>
                    <a:pt x="215" y="189"/>
                    <a:pt x="215" y="190"/>
                    <a:pt x="214" y="191"/>
                  </a:cubicBezTo>
                  <a:cubicBezTo>
                    <a:pt x="202" y="203"/>
                    <a:pt x="193" y="201"/>
                    <a:pt x="178" y="207"/>
                  </a:cubicBezTo>
                  <a:cubicBezTo>
                    <a:pt x="165" y="213"/>
                    <a:pt x="166" y="222"/>
                    <a:pt x="156" y="230"/>
                  </a:cubicBezTo>
                  <a:cubicBezTo>
                    <a:pt x="141" y="243"/>
                    <a:pt x="115" y="238"/>
                    <a:pt x="97" y="234"/>
                  </a:cubicBezTo>
                  <a:cubicBezTo>
                    <a:pt x="49" y="223"/>
                    <a:pt x="12" y="180"/>
                    <a:pt x="3" y="133"/>
                  </a:cubicBezTo>
                  <a:cubicBezTo>
                    <a:pt x="1" y="123"/>
                    <a:pt x="0" y="113"/>
                    <a:pt x="1" y="104"/>
                  </a:cubicBezTo>
                  <a:cubicBezTo>
                    <a:pt x="2" y="96"/>
                    <a:pt x="4" y="88"/>
                    <a:pt x="7" y="81"/>
                  </a:cubicBezTo>
                  <a:cubicBezTo>
                    <a:pt x="16" y="61"/>
                    <a:pt x="34" y="44"/>
                    <a:pt x="56" y="39"/>
                  </a:cubicBezTo>
                  <a:cubicBezTo>
                    <a:pt x="80" y="33"/>
                    <a:pt x="98" y="40"/>
                    <a:pt x="118" y="24"/>
                  </a:cubicBezTo>
                  <a:cubicBezTo>
                    <a:pt x="137" y="10"/>
                    <a:pt x="151" y="0"/>
                    <a:pt x="177" y="9"/>
                  </a:cubicBezTo>
                  <a:cubicBezTo>
                    <a:pt x="211" y="20"/>
                    <a:pt x="238" y="54"/>
                    <a:pt x="242" y="89"/>
                  </a:cubicBezTo>
                  <a:cubicBezTo>
                    <a:pt x="244" y="106"/>
                    <a:pt x="242" y="123"/>
                    <a:pt x="239" y="140"/>
                  </a:cubicBezTo>
                  <a:close/>
                </a:path>
              </a:pathLst>
            </a:custGeom>
            <a:solidFill>
              <a:srgbClr val="FB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7" name="Freeform 80"/>
            <p:cNvSpPr/>
            <p:nvPr/>
          </p:nvSpPr>
          <p:spPr bwMode="auto">
            <a:xfrm>
              <a:off x="9356725" y="2459038"/>
              <a:ext cx="1576388" cy="1016000"/>
            </a:xfrm>
            <a:custGeom>
              <a:avLst/>
              <a:gdLst>
                <a:gd name="T0" fmla="*/ 216 w 216"/>
                <a:gd name="T1" fmla="*/ 85 h 139"/>
                <a:gd name="T2" fmla="*/ 214 w 216"/>
                <a:gd name="T3" fmla="*/ 87 h 139"/>
                <a:gd name="T4" fmla="*/ 178 w 216"/>
                <a:gd name="T5" fmla="*/ 103 h 139"/>
                <a:gd name="T6" fmla="*/ 156 w 216"/>
                <a:gd name="T7" fmla="*/ 126 h 139"/>
                <a:gd name="T8" fmla="*/ 97 w 216"/>
                <a:gd name="T9" fmla="*/ 130 h 139"/>
                <a:gd name="T10" fmla="*/ 3 w 216"/>
                <a:gd name="T11" fmla="*/ 29 h 139"/>
                <a:gd name="T12" fmla="*/ 1 w 216"/>
                <a:gd name="T13" fmla="*/ 0 h 139"/>
                <a:gd name="T14" fmla="*/ 8 w 216"/>
                <a:gd name="T15" fmla="*/ 26 h 139"/>
                <a:gd name="T16" fmla="*/ 87 w 216"/>
                <a:gd name="T17" fmla="*/ 84 h 139"/>
                <a:gd name="T18" fmla="*/ 216 w 216"/>
                <a:gd name="T19"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39">
                  <a:moveTo>
                    <a:pt x="216" y="85"/>
                  </a:moveTo>
                  <a:cubicBezTo>
                    <a:pt x="215" y="85"/>
                    <a:pt x="215" y="86"/>
                    <a:pt x="214" y="87"/>
                  </a:cubicBezTo>
                  <a:cubicBezTo>
                    <a:pt x="202" y="99"/>
                    <a:pt x="193" y="97"/>
                    <a:pt x="178" y="103"/>
                  </a:cubicBezTo>
                  <a:cubicBezTo>
                    <a:pt x="165" y="109"/>
                    <a:pt x="166" y="118"/>
                    <a:pt x="156" y="126"/>
                  </a:cubicBezTo>
                  <a:cubicBezTo>
                    <a:pt x="141" y="139"/>
                    <a:pt x="115" y="134"/>
                    <a:pt x="97" y="130"/>
                  </a:cubicBezTo>
                  <a:cubicBezTo>
                    <a:pt x="49" y="119"/>
                    <a:pt x="12" y="76"/>
                    <a:pt x="3" y="29"/>
                  </a:cubicBezTo>
                  <a:cubicBezTo>
                    <a:pt x="1" y="19"/>
                    <a:pt x="0" y="9"/>
                    <a:pt x="1" y="0"/>
                  </a:cubicBezTo>
                  <a:cubicBezTo>
                    <a:pt x="2" y="9"/>
                    <a:pt x="4" y="18"/>
                    <a:pt x="8" y="26"/>
                  </a:cubicBezTo>
                  <a:cubicBezTo>
                    <a:pt x="24" y="55"/>
                    <a:pt x="56" y="76"/>
                    <a:pt x="87" y="84"/>
                  </a:cubicBezTo>
                  <a:cubicBezTo>
                    <a:pt x="128" y="96"/>
                    <a:pt x="173" y="91"/>
                    <a:pt x="216" y="85"/>
                  </a:cubicBezTo>
                  <a:close/>
                </a:path>
              </a:pathLst>
            </a:custGeom>
            <a:solidFill>
              <a:srgbClr val="D5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8" name="Freeform 81"/>
            <p:cNvSpPr/>
            <p:nvPr/>
          </p:nvSpPr>
          <p:spPr bwMode="auto">
            <a:xfrm>
              <a:off x="9918700" y="1866900"/>
              <a:ext cx="438150" cy="255588"/>
            </a:xfrm>
            <a:custGeom>
              <a:avLst/>
              <a:gdLst>
                <a:gd name="T0" fmla="*/ 52 w 60"/>
                <a:gd name="T1" fmla="*/ 2 h 35"/>
                <a:gd name="T2" fmla="*/ 31 w 60"/>
                <a:gd name="T3" fmla="*/ 18 h 35"/>
                <a:gd name="T4" fmla="*/ 2 w 60"/>
                <a:gd name="T5" fmla="*/ 24 h 35"/>
                <a:gd name="T6" fmla="*/ 1 w 60"/>
                <a:gd name="T7" fmla="*/ 27 h 35"/>
                <a:gd name="T8" fmla="*/ 59 w 60"/>
                <a:gd name="T9" fmla="*/ 7 h 35"/>
                <a:gd name="T10" fmla="*/ 52 w 60"/>
                <a:gd name="T11" fmla="*/ 2 h 35"/>
              </a:gdLst>
              <a:ahLst/>
              <a:cxnLst>
                <a:cxn ang="0">
                  <a:pos x="T0" y="T1"/>
                </a:cxn>
                <a:cxn ang="0">
                  <a:pos x="T2" y="T3"/>
                </a:cxn>
                <a:cxn ang="0">
                  <a:pos x="T4" y="T5"/>
                </a:cxn>
                <a:cxn ang="0">
                  <a:pos x="T6" y="T7"/>
                </a:cxn>
                <a:cxn ang="0">
                  <a:pos x="T8" y="T9"/>
                </a:cxn>
                <a:cxn ang="0">
                  <a:pos x="T10" y="T11"/>
                </a:cxn>
              </a:cxnLst>
              <a:rect l="0" t="0" r="r" b="b"/>
              <a:pathLst>
                <a:path w="60" h="35">
                  <a:moveTo>
                    <a:pt x="52" y="2"/>
                  </a:moveTo>
                  <a:cubicBezTo>
                    <a:pt x="44" y="6"/>
                    <a:pt x="39" y="14"/>
                    <a:pt x="31" y="18"/>
                  </a:cubicBezTo>
                  <a:cubicBezTo>
                    <a:pt x="22" y="22"/>
                    <a:pt x="12" y="23"/>
                    <a:pt x="2" y="24"/>
                  </a:cubicBezTo>
                  <a:cubicBezTo>
                    <a:pt x="1" y="24"/>
                    <a:pt x="0" y="26"/>
                    <a:pt x="1" y="27"/>
                  </a:cubicBezTo>
                  <a:cubicBezTo>
                    <a:pt x="19" y="35"/>
                    <a:pt x="52" y="27"/>
                    <a:pt x="59" y="7"/>
                  </a:cubicBezTo>
                  <a:cubicBezTo>
                    <a:pt x="60" y="3"/>
                    <a:pt x="55" y="0"/>
                    <a:pt x="52" y="2"/>
                  </a:cubicBezTo>
                  <a:close/>
                </a:path>
              </a:pathLst>
            </a:custGeom>
            <a:solidFill>
              <a:srgbClr val="D5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9" name="Freeform 82"/>
            <p:cNvSpPr/>
            <p:nvPr/>
          </p:nvSpPr>
          <p:spPr bwMode="auto">
            <a:xfrm>
              <a:off x="8969375" y="1414463"/>
              <a:ext cx="1081088" cy="438150"/>
            </a:xfrm>
            <a:custGeom>
              <a:avLst/>
              <a:gdLst>
                <a:gd name="T0" fmla="*/ 45 w 148"/>
                <a:gd name="T1" fmla="*/ 4 h 60"/>
                <a:gd name="T2" fmla="*/ 36 w 148"/>
                <a:gd name="T3" fmla="*/ 7 h 60"/>
                <a:gd name="T4" fmla="*/ 0 w 148"/>
                <a:gd name="T5" fmla="*/ 23 h 60"/>
                <a:gd name="T6" fmla="*/ 35 w 148"/>
                <a:gd name="T7" fmla="*/ 43 h 60"/>
                <a:gd name="T8" fmla="*/ 74 w 148"/>
                <a:gd name="T9" fmla="*/ 56 h 60"/>
                <a:gd name="T10" fmla="*/ 132 w 148"/>
                <a:gd name="T11" fmla="*/ 31 h 60"/>
                <a:gd name="T12" fmla="*/ 45 w 148"/>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148" h="60">
                  <a:moveTo>
                    <a:pt x="45" y="4"/>
                  </a:moveTo>
                  <a:cubicBezTo>
                    <a:pt x="42" y="5"/>
                    <a:pt x="38" y="6"/>
                    <a:pt x="36" y="7"/>
                  </a:cubicBezTo>
                  <a:cubicBezTo>
                    <a:pt x="23" y="12"/>
                    <a:pt x="12" y="19"/>
                    <a:pt x="0" y="23"/>
                  </a:cubicBezTo>
                  <a:cubicBezTo>
                    <a:pt x="4" y="22"/>
                    <a:pt x="31" y="41"/>
                    <a:pt x="35" y="43"/>
                  </a:cubicBezTo>
                  <a:cubicBezTo>
                    <a:pt x="47" y="49"/>
                    <a:pt x="61" y="53"/>
                    <a:pt x="74" y="56"/>
                  </a:cubicBezTo>
                  <a:cubicBezTo>
                    <a:pt x="91" y="59"/>
                    <a:pt x="148" y="60"/>
                    <a:pt x="132" y="31"/>
                  </a:cubicBezTo>
                  <a:cubicBezTo>
                    <a:pt x="120" y="9"/>
                    <a:pt x="73" y="0"/>
                    <a:pt x="45" y="4"/>
                  </a:cubicBezTo>
                  <a:close/>
                </a:path>
              </a:pathLst>
            </a:custGeom>
            <a:solidFill>
              <a:srgbClr val="39BF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0" name="Freeform 83"/>
            <p:cNvSpPr/>
            <p:nvPr/>
          </p:nvSpPr>
          <p:spPr bwMode="auto">
            <a:xfrm>
              <a:off x="9356725" y="1589088"/>
              <a:ext cx="708025" cy="227013"/>
            </a:xfrm>
            <a:custGeom>
              <a:avLst/>
              <a:gdLst>
                <a:gd name="T0" fmla="*/ 94 w 97"/>
                <a:gd name="T1" fmla="*/ 25 h 31"/>
                <a:gd name="T2" fmla="*/ 3 w 97"/>
                <a:gd name="T3" fmla="*/ 0 h 31"/>
                <a:gd name="T4" fmla="*/ 2 w 97"/>
                <a:gd name="T5" fmla="*/ 5 h 31"/>
                <a:gd name="T6" fmla="*/ 93 w 97"/>
                <a:gd name="T7" fmla="*/ 30 h 31"/>
                <a:gd name="T8" fmla="*/ 94 w 97"/>
                <a:gd name="T9" fmla="*/ 25 h 31"/>
              </a:gdLst>
              <a:ahLst/>
              <a:cxnLst>
                <a:cxn ang="0">
                  <a:pos x="T0" y="T1"/>
                </a:cxn>
                <a:cxn ang="0">
                  <a:pos x="T2" y="T3"/>
                </a:cxn>
                <a:cxn ang="0">
                  <a:pos x="T4" y="T5"/>
                </a:cxn>
                <a:cxn ang="0">
                  <a:pos x="T6" y="T7"/>
                </a:cxn>
                <a:cxn ang="0">
                  <a:pos x="T8" y="T9"/>
                </a:cxn>
              </a:cxnLst>
              <a:rect l="0" t="0" r="r" b="b"/>
              <a:pathLst>
                <a:path w="97" h="31">
                  <a:moveTo>
                    <a:pt x="94" y="25"/>
                  </a:moveTo>
                  <a:cubicBezTo>
                    <a:pt x="69" y="9"/>
                    <a:pt x="33" y="1"/>
                    <a:pt x="3" y="0"/>
                  </a:cubicBezTo>
                  <a:cubicBezTo>
                    <a:pt x="0" y="0"/>
                    <a:pt x="0" y="4"/>
                    <a:pt x="2" y="5"/>
                  </a:cubicBezTo>
                  <a:cubicBezTo>
                    <a:pt x="35" y="9"/>
                    <a:pt x="62" y="19"/>
                    <a:pt x="93" y="30"/>
                  </a:cubicBezTo>
                  <a:cubicBezTo>
                    <a:pt x="95" y="31"/>
                    <a:pt x="97" y="27"/>
                    <a:pt x="94" y="25"/>
                  </a:cubicBezTo>
                  <a:close/>
                </a:path>
              </a:pathLst>
            </a:custGeom>
            <a:solidFill>
              <a:srgbClr val="2DA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1" name="Freeform 84"/>
            <p:cNvSpPr/>
            <p:nvPr/>
          </p:nvSpPr>
          <p:spPr bwMode="auto">
            <a:xfrm>
              <a:off x="9955213" y="1304925"/>
              <a:ext cx="241300" cy="760413"/>
            </a:xfrm>
            <a:custGeom>
              <a:avLst/>
              <a:gdLst>
                <a:gd name="T0" fmla="*/ 32 w 33"/>
                <a:gd name="T1" fmla="*/ 98 h 104"/>
                <a:gd name="T2" fmla="*/ 15 w 33"/>
                <a:gd name="T3" fmla="*/ 7 h 104"/>
                <a:gd name="T4" fmla="*/ 4 w 33"/>
                <a:gd name="T5" fmla="*/ 7 h 104"/>
                <a:gd name="T6" fmla="*/ 26 w 33"/>
                <a:gd name="T7" fmla="*/ 101 h 104"/>
                <a:gd name="T8" fmla="*/ 32 w 33"/>
                <a:gd name="T9" fmla="*/ 98 h 104"/>
              </a:gdLst>
              <a:ahLst/>
              <a:cxnLst>
                <a:cxn ang="0">
                  <a:pos x="T0" y="T1"/>
                </a:cxn>
                <a:cxn ang="0">
                  <a:pos x="T2" y="T3"/>
                </a:cxn>
                <a:cxn ang="0">
                  <a:pos x="T4" y="T5"/>
                </a:cxn>
                <a:cxn ang="0">
                  <a:pos x="T6" y="T7"/>
                </a:cxn>
                <a:cxn ang="0">
                  <a:pos x="T8" y="T9"/>
                </a:cxn>
              </a:cxnLst>
              <a:rect l="0" t="0" r="r" b="b"/>
              <a:pathLst>
                <a:path w="33" h="104">
                  <a:moveTo>
                    <a:pt x="32" y="98"/>
                  </a:moveTo>
                  <a:cubicBezTo>
                    <a:pt x="16" y="67"/>
                    <a:pt x="11" y="41"/>
                    <a:pt x="15" y="7"/>
                  </a:cubicBezTo>
                  <a:cubicBezTo>
                    <a:pt x="16" y="0"/>
                    <a:pt x="5" y="0"/>
                    <a:pt x="4" y="7"/>
                  </a:cubicBezTo>
                  <a:cubicBezTo>
                    <a:pt x="0" y="39"/>
                    <a:pt x="8" y="74"/>
                    <a:pt x="26" y="101"/>
                  </a:cubicBezTo>
                  <a:cubicBezTo>
                    <a:pt x="28" y="104"/>
                    <a:pt x="33" y="101"/>
                    <a:pt x="32" y="98"/>
                  </a:cubicBezTo>
                  <a:close/>
                </a:path>
              </a:pathLst>
            </a:custGeom>
            <a:solidFill>
              <a:srgbClr val="78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2" name="Freeform 85"/>
            <p:cNvSpPr/>
            <p:nvPr/>
          </p:nvSpPr>
          <p:spPr bwMode="auto">
            <a:xfrm>
              <a:off x="10766425" y="1998663"/>
              <a:ext cx="239713" cy="819150"/>
            </a:xfrm>
            <a:custGeom>
              <a:avLst/>
              <a:gdLst>
                <a:gd name="T0" fmla="*/ 30 w 33"/>
                <a:gd name="T1" fmla="*/ 52 h 112"/>
                <a:gd name="T2" fmla="*/ 11 w 33"/>
                <a:gd name="T3" fmla="*/ 3 h 112"/>
                <a:gd name="T4" fmla="*/ 1 w 33"/>
                <a:gd name="T5" fmla="*/ 11 h 112"/>
                <a:gd name="T6" fmla="*/ 23 w 33"/>
                <a:gd name="T7" fmla="*/ 53 h 112"/>
                <a:gd name="T8" fmla="*/ 21 w 33"/>
                <a:gd name="T9" fmla="*/ 110 h 112"/>
                <a:gd name="T10" fmla="*/ 24 w 33"/>
                <a:gd name="T11" fmla="*/ 111 h 112"/>
                <a:gd name="T12" fmla="*/ 30 w 33"/>
                <a:gd name="T13" fmla="*/ 52 h 112"/>
              </a:gdLst>
              <a:ahLst/>
              <a:cxnLst>
                <a:cxn ang="0">
                  <a:pos x="T0" y="T1"/>
                </a:cxn>
                <a:cxn ang="0">
                  <a:pos x="T2" y="T3"/>
                </a:cxn>
                <a:cxn ang="0">
                  <a:pos x="T4" y="T5"/>
                </a:cxn>
                <a:cxn ang="0">
                  <a:pos x="T6" y="T7"/>
                </a:cxn>
                <a:cxn ang="0">
                  <a:pos x="T8" y="T9"/>
                </a:cxn>
                <a:cxn ang="0">
                  <a:pos x="T10" y="T11"/>
                </a:cxn>
                <a:cxn ang="0">
                  <a:pos x="T12" y="T13"/>
                </a:cxn>
              </a:cxnLst>
              <a:rect l="0" t="0" r="r" b="b"/>
              <a:pathLst>
                <a:path w="33" h="112">
                  <a:moveTo>
                    <a:pt x="30" y="52"/>
                  </a:moveTo>
                  <a:cubicBezTo>
                    <a:pt x="28" y="35"/>
                    <a:pt x="26" y="13"/>
                    <a:pt x="11" y="3"/>
                  </a:cubicBezTo>
                  <a:cubicBezTo>
                    <a:pt x="5" y="0"/>
                    <a:pt x="0" y="5"/>
                    <a:pt x="1" y="11"/>
                  </a:cubicBezTo>
                  <a:cubicBezTo>
                    <a:pt x="4" y="27"/>
                    <a:pt x="18" y="36"/>
                    <a:pt x="23" y="53"/>
                  </a:cubicBezTo>
                  <a:cubicBezTo>
                    <a:pt x="28" y="72"/>
                    <a:pt x="25" y="90"/>
                    <a:pt x="21" y="110"/>
                  </a:cubicBezTo>
                  <a:cubicBezTo>
                    <a:pt x="21" y="111"/>
                    <a:pt x="23" y="112"/>
                    <a:pt x="24" y="111"/>
                  </a:cubicBezTo>
                  <a:cubicBezTo>
                    <a:pt x="33" y="93"/>
                    <a:pt x="33" y="71"/>
                    <a:pt x="30"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3" name="Oval 86"/>
            <p:cNvSpPr>
              <a:spLocks noChangeArrowheads="1"/>
            </p:cNvSpPr>
            <p:nvPr/>
          </p:nvSpPr>
          <p:spPr bwMode="auto">
            <a:xfrm>
              <a:off x="10539413" y="1860550"/>
              <a:ext cx="160338" cy="160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grpSp>
        <p:nvGrpSpPr>
          <p:cNvPr id="52" name="组合 51"/>
          <p:cNvGrpSpPr/>
          <p:nvPr/>
        </p:nvGrpSpPr>
        <p:grpSpPr>
          <a:xfrm>
            <a:off x="606109" y="365253"/>
            <a:ext cx="1249363" cy="1279525"/>
            <a:chOff x="10831513" y="3351213"/>
            <a:chExt cx="1249363" cy="1279525"/>
          </a:xfrm>
        </p:grpSpPr>
        <p:sp>
          <p:nvSpPr>
            <p:cNvPr id="53" name="Freeform 94"/>
            <p:cNvSpPr>
              <a:spLocks noEditPoints="1"/>
            </p:cNvSpPr>
            <p:nvPr/>
          </p:nvSpPr>
          <p:spPr bwMode="auto">
            <a:xfrm>
              <a:off x="11050588" y="3636963"/>
              <a:ext cx="584200" cy="730250"/>
            </a:xfrm>
            <a:custGeom>
              <a:avLst/>
              <a:gdLst>
                <a:gd name="T0" fmla="*/ 73 w 80"/>
                <a:gd name="T1" fmla="*/ 63 h 100"/>
                <a:gd name="T2" fmla="*/ 80 w 80"/>
                <a:gd name="T3" fmla="*/ 4 h 100"/>
                <a:gd name="T4" fmla="*/ 73 w 80"/>
                <a:gd name="T5" fmla="*/ 1 h 100"/>
                <a:gd name="T6" fmla="*/ 26 w 80"/>
                <a:gd name="T7" fmla="*/ 35 h 100"/>
                <a:gd name="T8" fmla="*/ 23 w 80"/>
                <a:gd name="T9" fmla="*/ 37 h 100"/>
                <a:gd name="T10" fmla="*/ 2 w 80"/>
                <a:gd name="T11" fmla="*/ 57 h 100"/>
                <a:gd name="T12" fmla="*/ 4 w 80"/>
                <a:gd name="T13" fmla="*/ 60 h 100"/>
                <a:gd name="T14" fmla="*/ 26 w 80"/>
                <a:gd name="T15" fmla="*/ 41 h 100"/>
                <a:gd name="T16" fmla="*/ 60 w 80"/>
                <a:gd name="T17" fmla="*/ 62 h 100"/>
                <a:gd name="T18" fmla="*/ 64 w 80"/>
                <a:gd name="T19" fmla="*/ 63 h 100"/>
                <a:gd name="T20" fmla="*/ 61 w 80"/>
                <a:gd name="T21" fmla="*/ 77 h 100"/>
                <a:gd name="T22" fmla="*/ 59 w 80"/>
                <a:gd name="T23" fmla="*/ 86 h 100"/>
                <a:gd name="T24" fmla="*/ 58 w 80"/>
                <a:gd name="T25" fmla="*/ 91 h 100"/>
                <a:gd name="T26" fmla="*/ 58 w 80"/>
                <a:gd name="T27" fmla="*/ 91 h 100"/>
                <a:gd name="T28" fmla="*/ 56 w 80"/>
                <a:gd name="T29" fmla="*/ 94 h 100"/>
                <a:gd name="T30" fmla="*/ 58 w 80"/>
                <a:gd name="T31" fmla="*/ 98 h 100"/>
                <a:gd name="T32" fmla="*/ 62 w 80"/>
                <a:gd name="T33" fmla="*/ 99 h 100"/>
                <a:gd name="T34" fmla="*/ 73 w 80"/>
                <a:gd name="T35" fmla="*/ 63 h 100"/>
                <a:gd name="T36" fmla="*/ 32 w 80"/>
                <a:gd name="T37" fmla="*/ 36 h 100"/>
                <a:gd name="T38" fmla="*/ 72 w 80"/>
                <a:gd name="T39" fmla="*/ 10 h 100"/>
                <a:gd name="T40" fmla="*/ 66 w 80"/>
                <a:gd name="T41" fmla="*/ 53 h 100"/>
                <a:gd name="T42" fmla="*/ 66 w 80"/>
                <a:gd name="T43" fmla="*/ 53 h 100"/>
                <a:gd name="T44" fmla="*/ 32 w 80"/>
                <a:gd name="T45" fmla="*/ 3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00">
                  <a:moveTo>
                    <a:pt x="73" y="63"/>
                  </a:moveTo>
                  <a:cubicBezTo>
                    <a:pt x="76" y="43"/>
                    <a:pt x="79" y="24"/>
                    <a:pt x="80" y="4"/>
                  </a:cubicBezTo>
                  <a:cubicBezTo>
                    <a:pt x="80" y="1"/>
                    <a:pt x="76" y="0"/>
                    <a:pt x="73" y="1"/>
                  </a:cubicBezTo>
                  <a:cubicBezTo>
                    <a:pt x="57" y="13"/>
                    <a:pt x="41" y="23"/>
                    <a:pt x="26" y="35"/>
                  </a:cubicBezTo>
                  <a:cubicBezTo>
                    <a:pt x="24" y="35"/>
                    <a:pt x="23" y="36"/>
                    <a:pt x="23" y="37"/>
                  </a:cubicBezTo>
                  <a:cubicBezTo>
                    <a:pt x="16" y="43"/>
                    <a:pt x="8" y="50"/>
                    <a:pt x="2" y="57"/>
                  </a:cubicBezTo>
                  <a:cubicBezTo>
                    <a:pt x="0" y="59"/>
                    <a:pt x="3" y="61"/>
                    <a:pt x="4" y="60"/>
                  </a:cubicBezTo>
                  <a:cubicBezTo>
                    <a:pt x="11" y="54"/>
                    <a:pt x="19" y="47"/>
                    <a:pt x="26" y="41"/>
                  </a:cubicBezTo>
                  <a:cubicBezTo>
                    <a:pt x="37" y="49"/>
                    <a:pt x="49" y="55"/>
                    <a:pt x="60" y="62"/>
                  </a:cubicBezTo>
                  <a:cubicBezTo>
                    <a:pt x="62" y="63"/>
                    <a:pt x="63" y="63"/>
                    <a:pt x="64" y="63"/>
                  </a:cubicBezTo>
                  <a:cubicBezTo>
                    <a:pt x="63" y="67"/>
                    <a:pt x="62" y="72"/>
                    <a:pt x="61" y="77"/>
                  </a:cubicBezTo>
                  <a:cubicBezTo>
                    <a:pt x="61" y="80"/>
                    <a:pt x="60" y="83"/>
                    <a:pt x="59" y="86"/>
                  </a:cubicBezTo>
                  <a:cubicBezTo>
                    <a:pt x="59" y="88"/>
                    <a:pt x="58" y="89"/>
                    <a:pt x="58" y="91"/>
                  </a:cubicBezTo>
                  <a:cubicBezTo>
                    <a:pt x="58" y="91"/>
                    <a:pt x="58" y="91"/>
                    <a:pt x="58" y="91"/>
                  </a:cubicBezTo>
                  <a:cubicBezTo>
                    <a:pt x="57" y="91"/>
                    <a:pt x="56" y="93"/>
                    <a:pt x="56" y="94"/>
                  </a:cubicBezTo>
                  <a:cubicBezTo>
                    <a:pt x="56" y="96"/>
                    <a:pt x="56" y="97"/>
                    <a:pt x="58" y="98"/>
                  </a:cubicBezTo>
                  <a:cubicBezTo>
                    <a:pt x="59" y="99"/>
                    <a:pt x="60" y="100"/>
                    <a:pt x="62" y="99"/>
                  </a:cubicBezTo>
                  <a:cubicBezTo>
                    <a:pt x="71" y="94"/>
                    <a:pt x="71" y="72"/>
                    <a:pt x="73" y="63"/>
                  </a:cubicBezTo>
                  <a:close/>
                  <a:moveTo>
                    <a:pt x="32" y="36"/>
                  </a:moveTo>
                  <a:cubicBezTo>
                    <a:pt x="45" y="26"/>
                    <a:pt x="57" y="17"/>
                    <a:pt x="72" y="10"/>
                  </a:cubicBezTo>
                  <a:cubicBezTo>
                    <a:pt x="71" y="25"/>
                    <a:pt x="69" y="39"/>
                    <a:pt x="66" y="53"/>
                  </a:cubicBezTo>
                  <a:cubicBezTo>
                    <a:pt x="66" y="53"/>
                    <a:pt x="66" y="53"/>
                    <a:pt x="66" y="53"/>
                  </a:cubicBezTo>
                  <a:cubicBezTo>
                    <a:pt x="56" y="46"/>
                    <a:pt x="44" y="40"/>
                    <a:pt x="3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4" name="Freeform 95"/>
            <p:cNvSpPr/>
            <p:nvPr/>
          </p:nvSpPr>
          <p:spPr bwMode="auto">
            <a:xfrm>
              <a:off x="10831513" y="3351213"/>
              <a:ext cx="1249363" cy="1279525"/>
            </a:xfrm>
            <a:custGeom>
              <a:avLst/>
              <a:gdLst>
                <a:gd name="T0" fmla="*/ 158 w 171"/>
                <a:gd name="T1" fmla="*/ 51 h 175"/>
                <a:gd name="T2" fmla="*/ 79 w 171"/>
                <a:gd name="T3" fmla="*/ 3 h 175"/>
                <a:gd name="T4" fmla="*/ 5 w 171"/>
                <a:gd name="T5" fmla="*/ 79 h 175"/>
                <a:gd name="T6" fmla="*/ 19 w 171"/>
                <a:gd name="T7" fmla="*/ 134 h 175"/>
                <a:gd name="T8" fmla="*/ 64 w 171"/>
                <a:gd name="T9" fmla="*/ 164 h 175"/>
                <a:gd name="T10" fmla="*/ 63 w 171"/>
                <a:gd name="T11" fmla="*/ 161 h 175"/>
                <a:gd name="T12" fmla="*/ 19 w 171"/>
                <a:gd name="T13" fmla="*/ 119 h 175"/>
                <a:gd name="T14" fmla="*/ 22 w 171"/>
                <a:gd name="T15" fmla="*/ 55 h 175"/>
                <a:gd name="T16" fmla="*/ 113 w 171"/>
                <a:gd name="T17" fmla="*/ 16 h 175"/>
                <a:gd name="T18" fmla="*/ 153 w 171"/>
                <a:gd name="T19" fmla="*/ 101 h 175"/>
                <a:gd name="T20" fmla="*/ 126 w 171"/>
                <a:gd name="T21" fmla="*/ 144 h 175"/>
                <a:gd name="T22" fmla="*/ 94 w 171"/>
                <a:gd name="T23" fmla="*/ 151 h 175"/>
                <a:gd name="T24" fmla="*/ 59 w 171"/>
                <a:gd name="T25" fmla="*/ 137 h 175"/>
                <a:gd name="T26" fmla="*/ 53 w 171"/>
                <a:gd name="T27" fmla="*/ 139 h 175"/>
                <a:gd name="T28" fmla="*/ 136 w 171"/>
                <a:gd name="T29" fmla="*/ 147 h 175"/>
                <a:gd name="T30" fmla="*/ 158 w 171"/>
                <a:gd name="T31" fmla="*/ 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75">
                  <a:moveTo>
                    <a:pt x="158" y="51"/>
                  </a:moveTo>
                  <a:cubicBezTo>
                    <a:pt x="146" y="19"/>
                    <a:pt x="112" y="0"/>
                    <a:pt x="79" y="3"/>
                  </a:cubicBezTo>
                  <a:cubicBezTo>
                    <a:pt x="40" y="6"/>
                    <a:pt x="12" y="42"/>
                    <a:pt x="5" y="79"/>
                  </a:cubicBezTo>
                  <a:cubicBezTo>
                    <a:pt x="0" y="99"/>
                    <a:pt x="8" y="117"/>
                    <a:pt x="19" y="134"/>
                  </a:cubicBezTo>
                  <a:cubicBezTo>
                    <a:pt x="30" y="149"/>
                    <a:pt x="43" y="169"/>
                    <a:pt x="64" y="164"/>
                  </a:cubicBezTo>
                  <a:cubicBezTo>
                    <a:pt x="65" y="164"/>
                    <a:pt x="65" y="161"/>
                    <a:pt x="63" y="161"/>
                  </a:cubicBezTo>
                  <a:cubicBezTo>
                    <a:pt x="45" y="163"/>
                    <a:pt x="27" y="133"/>
                    <a:pt x="19" y="119"/>
                  </a:cubicBezTo>
                  <a:cubicBezTo>
                    <a:pt x="7" y="98"/>
                    <a:pt x="11" y="77"/>
                    <a:pt x="22" y="55"/>
                  </a:cubicBezTo>
                  <a:cubicBezTo>
                    <a:pt x="39" y="20"/>
                    <a:pt x="74" y="0"/>
                    <a:pt x="113" y="16"/>
                  </a:cubicBezTo>
                  <a:cubicBezTo>
                    <a:pt x="147" y="30"/>
                    <a:pt x="161" y="66"/>
                    <a:pt x="153" y="101"/>
                  </a:cubicBezTo>
                  <a:cubicBezTo>
                    <a:pt x="150" y="117"/>
                    <a:pt x="140" y="135"/>
                    <a:pt x="126" y="144"/>
                  </a:cubicBezTo>
                  <a:cubicBezTo>
                    <a:pt x="117" y="150"/>
                    <a:pt x="105" y="151"/>
                    <a:pt x="94" y="151"/>
                  </a:cubicBezTo>
                  <a:cubicBezTo>
                    <a:pt x="80" y="151"/>
                    <a:pt x="68" y="150"/>
                    <a:pt x="59" y="137"/>
                  </a:cubicBezTo>
                  <a:cubicBezTo>
                    <a:pt x="58" y="135"/>
                    <a:pt x="53" y="135"/>
                    <a:pt x="53" y="139"/>
                  </a:cubicBezTo>
                  <a:cubicBezTo>
                    <a:pt x="51" y="175"/>
                    <a:pt x="120" y="162"/>
                    <a:pt x="136" y="147"/>
                  </a:cubicBezTo>
                  <a:cubicBezTo>
                    <a:pt x="162" y="124"/>
                    <a:pt x="171" y="83"/>
                    <a:pt x="158"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sp>
        <p:nvSpPr>
          <p:cNvPr id="55" name="Freeform 96"/>
          <p:cNvSpPr/>
          <p:nvPr/>
        </p:nvSpPr>
        <p:spPr bwMode="auto">
          <a:xfrm>
            <a:off x="817881" y="3786625"/>
            <a:ext cx="685800" cy="612775"/>
          </a:xfrm>
          <a:custGeom>
            <a:avLst/>
            <a:gdLst>
              <a:gd name="T0" fmla="*/ 92 w 94"/>
              <a:gd name="T1" fmla="*/ 43 h 84"/>
              <a:gd name="T2" fmla="*/ 48 w 94"/>
              <a:gd name="T3" fmla="*/ 7 h 84"/>
              <a:gd name="T4" fmla="*/ 59 w 94"/>
              <a:gd name="T5" fmla="*/ 1 h 84"/>
              <a:gd name="T6" fmla="*/ 83 w 94"/>
              <a:gd name="T7" fmla="*/ 14 h 84"/>
              <a:gd name="T8" fmla="*/ 92 w 94"/>
              <a:gd name="T9" fmla="*/ 43 h 84"/>
            </a:gdLst>
            <a:ahLst/>
            <a:cxnLst>
              <a:cxn ang="0">
                <a:pos x="T0" y="T1"/>
              </a:cxn>
              <a:cxn ang="0">
                <a:pos x="T2" y="T3"/>
              </a:cxn>
              <a:cxn ang="0">
                <a:pos x="T4" y="T5"/>
              </a:cxn>
              <a:cxn ang="0">
                <a:pos x="T6" y="T7"/>
              </a:cxn>
              <a:cxn ang="0">
                <a:pos x="T8" y="T9"/>
              </a:cxn>
            </a:cxnLst>
            <a:rect l="0" t="0" r="r" b="b"/>
            <a:pathLst>
              <a:path w="94" h="84">
                <a:moveTo>
                  <a:pt x="92" y="43"/>
                </a:moveTo>
                <a:cubicBezTo>
                  <a:pt x="84" y="84"/>
                  <a:pt x="0" y="46"/>
                  <a:pt x="48" y="7"/>
                </a:cubicBezTo>
                <a:cubicBezTo>
                  <a:pt x="51" y="4"/>
                  <a:pt x="55" y="2"/>
                  <a:pt x="59" y="1"/>
                </a:cubicBezTo>
                <a:cubicBezTo>
                  <a:pt x="68" y="0"/>
                  <a:pt x="77" y="6"/>
                  <a:pt x="83" y="14"/>
                </a:cubicBezTo>
                <a:cubicBezTo>
                  <a:pt x="90" y="22"/>
                  <a:pt x="94" y="33"/>
                  <a:pt x="92" y="43"/>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6" name="Freeform 97"/>
          <p:cNvSpPr/>
          <p:nvPr/>
        </p:nvSpPr>
        <p:spPr bwMode="auto">
          <a:xfrm>
            <a:off x="6478586" y="365253"/>
            <a:ext cx="488950" cy="541338"/>
          </a:xfrm>
          <a:custGeom>
            <a:avLst/>
            <a:gdLst>
              <a:gd name="T0" fmla="*/ 35 w 67"/>
              <a:gd name="T1" fmla="*/ 8 h 74"/>
              <a:gd name="T2" fmla="*/ 13 w 67"/>
              <a:gd name="T3" fmla="*/ 45 h 74"/>
              <a:gd name="T4" fmla="*/ 35 w 67"/>
              <a:gd name="T5" fmla="*/ 8 h 74"/>
            </a:gdLst>
            <a:ahLst/>
            <a:cxnLst>
              <a:cxn ang="0">
                <a:pos x="T0" y="T1"/>
              </a:cxn>
              <a:cxn ang="0">
                <a:pos x="T2" y="T3"/>
              </a:cxn>
              <a:cxn ang="0">
                <a:pos x="T4" y="T5"/>
              </a:cxn>
            </a:cxnLst>
            <a:rect l="0" t="0" r="r" b="b"/>
            <a:pathLst>
              <a:path w="67" h="74">
                <a:moveTo>
                  <a:pt x="35" y="8"/>
                </a:moveTo>
                <a:cubicBezTo>
                  <a:pt x="67" y="19"/>
                  <a:pt x="37" y="74"/>
                  <a:pt x="13" y="45"/>
                </a:cubicBezTo>
                <a:cubicBezTo>
                  <a:pt x="0" y="29"/>
                  <a:pt x="13" y="0"/>
                  <a:pt x="35" y="8"/>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7" name="Freeform 98"/>
          <p:cNvSpPr/>
          <p:nvPr/>
        </p:nvSpPr>
        <p:spPr bwMode="auto">
          <a:xfrm>
            <a:off x="6913879" y="5878703"/>
            <a:ext cx="307975" cy="271463"/>
          </a:xfrm>
          <a:custGeom>
            <a:avLst/>
            <a:gdLst>
              <a:gd name="T0" fmla="*/ 41 w 42"/>
              <a:gd name="T1" fmla="*/ 17 h 37"/>
              <a:gd name="T2" fmla="*/ 16 w 42"/>
              <a:gd name="T3" fmla="*/ 32 h 37"/>
              <a:gd name="T4" fmla="*/ 26 w 42"/>
              <a:gd name="T5" fmla="*/ 2 h 37"/>
              <a:gd name="T6" fmla="*/ 41 w 42"/>
              <a:gd name="T7" fmla="*/ 17 h 37"/>
            </a:gdLst>
            <a:ahLst/>
            <a:cxnLst>
              <a:cxn ang="0">
                <a:pos x="T0" y="T1"/>
              </a:cxn>
              <a:cxn ang="0">
                <a:pos x="T2" y="T3"/>
              </a:cxn>
              <a:cxn ang="0">
                <a:pos x="T4" y="T5"/>
              </a:cxn>
              <a:cxn ang="0">
                <a:pos x="T6" y="T7"/>
              </a:cxn>
            </a:cxnLst>
            <a:rect l="0" t="0" r="r" b="b"/>
            <a:pathLst>
              <a:path w="42" h="37">
                <a:moveTo>
                  <a:pt x="41" y="17"/>
                </a:moveTo>
                <a:cubicBezTo>
                  <a:pt x="42" y="29"/>
                  <a:pt x="25" y="37"/>
                  <a:pt x="16" y="32"/>
                </a:cubicBezTo>
                <a:cubicBezTo>
                  <a:pt x="0" y="24"/>
                  <a:pt x="10" y="0"/>
                  <a:pt x="26" y="2"/>
                </a:cubicBezTo>
                <a:cubicBezTo>
                  <a:pt x="33" y="2"/>
                  <a:pt x="40" y="9"/>
                  <a:pt x="41" y="17"/>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8" name="Freeform 7"/>
          <p:cNvSpPr/>
          <p:nvPr/>
        </p:nvSpPr>
        <p:spPr bwMode="auto">
          <a:xfrm>
            <a:off x="8793014" y="1746208"/>
            <a:ext cx="1653043" cy="611664"/>
          </a:xfrm>
          <a:custGeom>
            <a:avLst/>
            <a:gdLst>
              <a:gd name="T0" fmla="*/ 158 w 160"/>
              <a:gd name="T1" fmla="*/ 35 h 59"/>
              <a:gd name="T2" fmla="*/ 134 w 160"/>
              <a:gd name="T3" fmla="*/ 8 h 59"/>
              <a:gd name="T4" fmla="*/ 112 w 160"/>
              <a:gd name="T5" fmla="*/ 34 h 59"/>
              <a:gd name="T6" fmla="*/ 90 w 160"/>
              <a:gd name="T7" fmla="*/ 3 h 59"/>
              <a:gd name="T8" fmla="*/ 81 w 160"/>
              <a:gd name="T9" fmla="*/ 4 h 59"/>
              <a:gd name="T10" fmla="*/ 57 w 160"/>
              <a:gd name="T11" fmla="*/ 38 h 59"/>
              <a:gd name="T12" fmla="*/ 38 w 160"/>
              <a:gd name="T13" fmla="*/ 17 h 59"/>
              <a:gd name="T14" fmla="*/ 25 w 160"/>
              <a:gd name="T15" fmla="*/ 13 h 59"/>
              <a:gd name="T16" fmla="*/ 1 w 160"/>
              <a:gd name="T17" fmla="*/ 52 h 59"/>
              <a:gd name="T18" fmla="*/ 6 w 160"/>
              <a:gd name="T19" fmla="*/ 56 h 59"/>
              <a:gd name="T20" fmla="*/ 15 w 160"/>
              <a:gd name="T21" fmla="*/ 44 h 59"/>
              <a:gd name="T22" fmla="*/ 32 w 160"/>
              <a:gd name="T23" fmla="*/ 31 h 59"/>
              <a:gd name="T24" fmla="*/ 41 w 160"/>
              <a:gd name="T25" fmla="*/ 42 h 59"/>
              <a:gd name="T26" fmla="*/ 56 w 160"/>
              <a:gd name="T27" fmla="*/ 52 h 59"/>
              <a:gd name="T28" fmla="*/ 64 w 160"/>
              <a:gd name="T29" fmla="*/ 50 h 59"/>
              <a:gd name="T30" fmla="*/ 86 w 160"/>
              <a:gd name="T31" fmla="*/ 15 h 59"/>
              <a:gd name="T32" fmla="*/ 108 w 160"/>
              <a:gd name="T33" fmla="*/ 48 h 59"/>
              <a:gd name="T34" fmla="*/ 117 w 160"/>
              <a:gd name="T35" fmla="*/ 48 h 59"/>
              <a:gd name="T36" fmla="*/ 135 w 160"/>
              <a:gd name="T37" fmla="*/ 24 h 59"/>
              <a:gd name="T38" fmla="*/ 149 w 160"/>
              <a:gd name="T39" fmla="*/ 41 h 59"/>
              <a:gd name="T40" fmla="*/ 158 w 160"/>
              <a:gd name="T41"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9">
                <a:moveTo>
                  <a:pt x="158" y="35"/>
                </a:moveTo>
                <a:cubicBezTo>
                  <a:pt x="154" y="27"/>
                  <a:pt x="145" y="7"/>
                  <a:pt x="134" y="8"/>
                </a:cubicBezTo>
                <a:cubicBezTo>
                  <a:pt x="126" y="8"/>
                  <a:pt x="118" y="24"/>
                  <a:pt x="112" y="34"/>
                </a:cubicBezTo>
                <a:cubicBezTo>
                  <a:pt x="105" y="24"/>
                  <a:pt x="98" y="13"/>
                  <a:pt x="90" y="3"/>
                </a:cubicBezTo>
                <a:cubicBezTo>
                  <a:pt x="87" y="0"/>
                  <a:pt x="83" y="1"/>
                  <a:pt x="81" y="4"/>
                </a:cubicBezTo>
                <a:cubicBezTo>
                  <a:pt x="73" y="15"/>
                  <a:pt x="66" y="27"/>
                  <a:pt x="57" y="38"/>
                </a:cubicBezTo>
                <a:cubicBezTo>
                  <a:pt x="50" y="32"/>
                  <a:pt x="45" y="23"/>
                  <a:pt x="38" y="17"/>
                </a:cubicBezTo>
                <a:cubicBezTo>
                  <a:pt x="34" y="14"/>
                  <a:pt x="30" y="12"/>
                  <a:pt x="25" y="13"/>
                </a:cubicBezTo>
                <a:cubicBezTo>
                  <a:pt x="14" y="16"/>
                  <a:pt x="5" y="43"/>
                  <a:pt x="1" y="52"/>
                </a:cubicBezTo>
                <a:cubicBezTo>
                  <a:pt x="0" y="55"/>
                  <a:pt x="4" y="59"/>
                  <a:pt x="6" y="56"/>
                </a:cubicBezTo>
                <a:cubicBezTo>
                  <a:pt x="9" y="52"/>
                  <a:pt x="13" y="48"/>
                  <a:pt x="15" y="44"/>
                </a:cubicBezTo>
                <a:cubicBezTo>
                  <a:pt x="20" y="37"/>
                  <a:pt x="23" y="27"/>
                  <a:pt x="32" y="31"/>
                </a:cubicBezTo>
                <a:cubicBezTo>
                  <a:pt x="35" y="32"/>
                  <a:pt x="39" y="39"/>
                  <a:pt x="41" y="42"/>
                </a:cubicBezTo>
                <a:cubicBezTo>
                  <a:pt x="46" y="46"/>
                  <a:pt x="50" y="49"/>
                  <a:pt x="56" y="52"/>
                </a:cubicBezTo>
                <a:cubicBezTo>
                  <a:pt x="58" y="54"/>
                  <a:pt x="62" y="52"/>
                  <a:pt x="64" y="50"/>
                </a:cubicBezTo>
                <a:cubicBezTo>
                  <a:pt x="71" y="38"/>
                  <a:pt x="78" y="27"/>
                  <a:pt x="86" y="15"/>
                </a:cubicBezTo>
                <a:cubicBezTo>
                  <a:pt x="94" y="26"/>
                  <a:pt x="101" y="37"/>
                  <a:pt x="108" y="48"/>
                </a:cubicBezTo>
                <a:cubicBezTo>
                  <a:pt x="110" y="52"/>
                  <a:pt x="115" y="51"/>
                  <a:pt x="117" y="48"/>
                </a:cubicBezTo>
                <a:cubicBezTo>
                  <a:pt x="120" y="43"/>
                  <a:pt x="130" y="25"/>
                  <a:pt x="135" y="24"/>
                </a:cubicBezTo>
                <a:cubicBezTo>
                  <a:pt x="136" y="24"/>
                  <a:pt x="146" y="39"/>
                  <a:pt x="149" y="41"/>
                </a:cubicBezTo>
                <a:cubicBezTo>
                  <a:pt x="154" y="46"/>
                  <a:pt x="160" y="40"/>
                  <a:pt x="158" y="35"/>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9" name="Freeform 11"/>
          <p:cNvSpPr>
            <a:spLocks noEditPoints="1"/>
          </p:cNvSpPr>
          <p:nvPr/>
        </p:nvSpPr>
        <p:spPr bwMode="auto">
          <a:xfrm>
            <a:off x="3953026" y="636331"/>
            <a:ext cx="743288" cy="797486"/>
          </a:xfrm>
          <a:custGeom>
            <a:avLst/>
            <a:gdLst>
              <a:gd name="T0" fmla="*/ 37 w 72"/>
              <a:gd name="T1" fmla="*/ 2 h 77"/>
              <a:gd name="T2" fmla="*/ 1 w 72"/>
              <a:gd name="T3" fmla="*/ 35 h 77"/>
              <a:gd name="T4" fmla="*/ 34 w 72"/>
              <a:gd name="T5" fmla="*/ 67 h 77"/>
              <a:gd name="T6" fmla="*/ 68 w 72"/>
              <a:gd name="T7" fmla="*/ 43 h 77"/>
              <a:gd name="T8" fmla="*/ 37 w 72"/>
              <a:gd name="T9" fmla="*/ 2 h 77"/>
              <a:gd name="T10" fmla="*/ 55 w 72"/>
              <a:gd name="T11" fmla="*/ 41 h 77"/>
              <a:gd name="T12" fmla="*/ 31 w 72"/>
              <a:gd name="T13" fmla="*/ 57 h 77"/>
              <a:gd name="T14" fmla="*/ 29 w 72"/>
              <a:gd name="T15" fmla="*/ 60 h 77"/>
              <a:gd name="T16" fmla="*/ 9 w 72"/>
              <a:gd name="T17" fmla="*/ 37 h 77"/>
              <a:gd name="T18" fmla="*/ 38 w 72"/>
              <a:gd name="T19" fmla="*/ 13 h 77"/>
              <a:gd name="T20" fmla="*/ 55 w 72"/>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7">
                <a:moveTo>
                  <a:pt x="37" y="2"/>
                </a:moveTo>
                <a:cubicBezTo>
                  <a:pt x="19" y="0"/>
                  <a:pt x="1" y="17"/>
                  <a:pt x="1" y="35"/>
                </a:cubicBezTo>
                <a:cubicBezTo>
                  <a:pt x="0" y="52"/>
                  <a:pt x="16" y="70"/>
                  <a:pt x="34" y="67"/>
                </a:cubicBezTo>
                <a:cubicBezTo>
                  <a:pt x="46" y="77"/>
                  <a:pt x="66" y="55"/>
                  <a:pt x="68" y="43"/>
                </a:cubicBezTo>
                <a:cubicBezTo>
                  <a:pt x="72" y="24"/>
                  <a:pt x="56" y="5"/>
                  <a:pt x="37" y="2"/>
                </a:cubicBezTo>
                <a:close/>
                <a:moveTo>
                  <a:pt x="55" y="41"/>
                </a:moveTo>
                <a:cubicBezTo>
                  <a:pt x="50" y="54"/>
                  <a:pt x="39" y="51"/>
                  <a:pt x="31" y="57"/>
                </a:cubicBezTo>
                <a:cubicBezTo>
                  <a:pt x="30" y="58"/>
                  <a:pt x="30" y="59"/>
                  <a:pt x="29" y="60"/>
                </a:cubicBezTo>
                <a:cubicBezTo>
                  <a:pt x="19" y="56"/>
                  <a:pt x="10" y="49"/>
                  <a:pt x="9" y="37"/>
                </a:cubicBezTo>
                <a:cubicBezTo>
                  <a:pt x="9" y="23"/>
                  <a:pt x="23" y="9"/>
                  <a:pt x="38" y="13"/>
                </a:cubicBezTo>
                <a:cubicBezTo>
                  <a:pt x="50" y="15"/>
                  <a:pt x="60" y="29"/>
                  <a:pt x="55" y="4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0" name="Freeform 13"/>
          <p:cNvSpPr/>
          <p:nvPr/>
        </p:nvSpPr>
        <p:spPr bwMode="auto">
          <a:xfrm>
            <a:off x="4302007" y="5099054"/>
            <a:ext cx="267120" cy="270990"/>
          </a:xfrm>
          <a:custGeom>
            <a:avLst/>
            <a:gdLst>
              <a:gd name="T0" fmla="*/ 18 w 26"/>
              <a:gd name="T1" fmla="*/ 3 h 26"/>
              <a:gd name="T2" fmla="*/ 2 w 26"/>
              <a:gd name="T3" fmla="*/ 7 h 26"/>
              <a:gd name="T4" fmla="*/ 3 w 26"/>
              <a:gd name="T5" fmla="*/ 21 h 26"/>
              <a:gd name="T6" fmla="*/ 4 w 26"/>
              <a:gd name="T7" fmla="*/ 24 h 26"/>
              <a:gd name="T8" fmla="*/ 10 w 26"/>
              <a:gd name="T9" fmla="*/ 26 h 26"/>
              <a:gd name="T10" fmla="*/ 12 w 26"/>
              <a:gd name="T11" fmla="*/ 25 h 26"/>
              <a:gd name="T12" fmla="*/ 23 w 26"/>
              <a:gd name="T13" fmla="*/ 19 h 26"/>
              <a:gd name="T14" fmla="*/ 18 w 26"/>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18" y="3"/>
                </a:moveTo>
                <a:cubicBezTo>
                  <a:pt x="13" y="0"/>
                  <a:pt x="5" y="2"/>
                  <a:pt x="2" y="7"/>
                </a:cubicBezTo>
                <a:cubicBezTo>
                  <a:pt x="0" y="11"/>
                  <a:pt x="0" y="17"/>
                  <a:pt x="3" y="21"/>
                </a:cubicBezTo>
                <a:cubicBezTo>
                  <a:pt x="3" y="22"/>
                  <a:pt x="4" y="23"/>
                  <a:pt x="4" y="24"/>
                </a:cubicBezTo>
                <a:cubicBezTo>
                  <a:pt x="5" y="26"/>
                  <a:pt x="8" y="26"/>
                  <a:pt x="10" y="26"/>
                </a:cubicBezTo>
                <a:cubicBezTo>
                  <a:pt x="11" y="26"/>
                  <a:pt x="11" y="25"/>
                  <a:pt x="12" y="25"/>
                </a:cubicBezTo>
                <a:cubicBezTo>
                  <a:pt x="16" y="25"/>
                  <a:pt x="20" y="23"/>
                  <a:pt x="23" y="19"/>
                </a:cubicBezTo>
                <a:cubicBezTo>
                  <a:pt x="26" y="14"/>
                  <a:pt x="24" y="6"/>
                  <a:pt x="18" y="3"/>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2" name="Freeform 16"/>
          <p:cNvSpPr/>
          <p:nvPr/>
        </p:nvSpPr>
        <p:spPr bwMode="auto">
          <a:xfrm>
            <a:off x="7994827" y="5124214"/>
            <a:ext cx="247763" cy="247763"/>
          </a:xfrm>
          <a:custGeom>
            <a:avLst/>
            <a:gdLst>
              <a:gd name="T0" fmla="*/ 16 w 24"/>
              <a:gd name="T1" fmla="*/ 2 h 24"/>
              <a:gd name="T2" fmla="*/ 2 w 24"/>
              <a:gd name="T3" fmla="*/ 7 h 24"/>
              <a:gd name="T4" fmla="*/ 6 w 24"/>
              <a:gd name="T5" fmla="*/ 21 h 24"/>
              <a:gd name="T6" fmla="*/ 11 w 24"/>
              <a:gd name="T7" fmla="*/ 24 h 24"/>
              <a:gd name="T8" fmla="*/ 14 w 24"/>
              <a:gd name="T9" fmla="*/ 23 h 24"/>
              <a:gd name="T10" fmla="*/ 23 w 24"/>
              <a:gd name="T11" fmla="*/ 15 h 24"/>
              <a:gd name="T12" fmla="*/ 16 w 24"/>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6" y="2"/>
                </a:moveTo>
                <a:cubicBezTo>
                  <a:pt x="11" y="0"/>
                  <a:pt x="5" y="2"/>
                  <a:pt x="2" y="7"/>
                </a:cubicBezTo>
                <a:cubicBezTo>
                  <a:pt x="0" y="12"/>
                  <a:pt x="1" y="18"/>
                  <a:pt x="6" y="21"/>
                </a:cubicBezTo>
                <a:cubicBezTo>
                  <a:pt x="7" y="23"/>
                  <a:pt x="9" y="24"/>
                  <a:pt x="11" y="24"/>
                </a:cubicBezTo>
                <a:cubicBezTo>
                  <a:pt x="12" y="24"/>
                  <a:pt x="13" y="23"/>
                  <a:pt x="14" y="23"/>
                </a:cubicBezTo>
                <a:cubicBezTo>
                  <a:pt x="18" y="22"/>
                  <a:pt x="22" y="19"/>
                  <a:pt x="23" y="15"/>
                </a:cubicBezTo>
                <a:cubicBezTo>
                  <a:pt x="24" y="10"/>
                  <a:pt x="21" y="4"/>
                  <a:pt x="16" y="2"/>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3" name="Freeform 17"/>
          <p:cNvSpPr/>
          <p:nvPr/>
        </p:nvSpPr>
        <p:spPr bwMode="auto">
          <a:xfrm>
            <a:off x="1647730" y="2944311"/>
            <a:ext cx="185822" cy="228407"/>
          </a:xfrm>
          <a:custGeom>
            <a:avLst/>
            <a:gdLst>
              <a:gd name="T0" fmla="*/ 17 w 18"/>
              <a:gd name="T1" fmla="*/ 11 h 22"/>
              <a:gd name="T2" fmla="*/ 16 w 18"/>
              <a:gd name="T3" fmla="*/ 6 h 22"/>
              <a:gd name="T4" fmla="*/ 13 w 18"/>
              <a:gd name="T5" fmla="*/ 3 h 22"/>
              <a:gd name="T6" fmla="*/ 12 w 18"/>
              <a:gd name="T7" fmla="*/ 2 h 22"/>
              <a:gd name="T8" fmla="*/ 6 w 18"/>
              <a:gd name="T9" fmla="*/ 2 h 22"/>
              <a:gd name="T10" fmla="*/ 5 w 18"/>
              <a:gd name="T11" fmla="*/ 3 h 22"/>
              <a:gd name="T12" fmla="*/ 2 w 18"/>
              <a:gd name="T13" fmla="*/ 6 h 22"/>
              <a:gd name="T14" fmla="*/ 1 w 18"/>
              <a:gd name="T15" fmla="*/ 11 h 22"/>
              <a:gd name="T16" fmla="*/ 3 w 18"/>
              <a:gd name="T17" fmla="*/ 19 h 22"/>
              <a:gd name="T18" fmla="*/ 9 w 18"/>
              <a:gd name="T19" fmla="*/ 22 h 22"/>
              <a:gd name="T20" fmla="*/ 15 w 18"/>
              <a:gd name="T21" fmla="*/ 19 h 22"/>
              <a:gd name="T22" fmla="*/ 17 w 18"/>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2">
                <a:moveTo>
                  <a:pt x="17" y="11"/>
                </a:moveTo>
                <a:cubicBezTo>
                  <a:pt x="17" y="9"/>
                  <a:pt x="17" y="8"/>
                  <a:pt x="16" y="6"/>
                </a:cubicBezTo>
                <a:cubicBezTo>
                  <a:pt x="15" y="5"/>
                  <a:pt x="14" y="4"/>
                  <a:pt x="13" y="3"/>
                </a:cubicBezTo>
                <a:cubicBezTo>
                  <a:pt x="13" y="3"/>
                  <a:pt x="13" y="3"/>
                  <a:pt x="12" y="2"/>
                </a:cubicBezTo>
                <a:cubicBezTo>
                  <a:pt x="11" y="0"/>
                  <a:pt x="7" y="0"/>
                  <a:pt x="6" y="2"/>
                </a:cubicBezTo>
                <a:cubicBezTo>
                  <a:pt x="5" y="3"/>
                  <a:pt x="5" y="3"/>
                  <a:pt x="5" y="3"/>
                </a:cubicBezTo>
                <a:cubicBezTo>
                  <a:pt x="4" y="4"/>
                  <a:pt x="3" y="5"/>
                  <a:pt x="2" y="6"/>
                </a:cubicBezTo>
                <a:cubicBezTo>
                  <a:pt x="1" y="8"/>
                  <a:pt x="1" y="9"/>
                  <a:pt x="1" y="11"/>
                </a:cubicBezTo>
                <a:cubicBezTo>
                  <a:pt x="0" y="14"/>
                  <a:pt x="0" y="17"/>
                  <a:pt x="3" y="19"/>
                </a:cubicBezTo>
                <a:cubicBezTo>
                  <a:pt x="5" y="21"/>
                  <a:pt x="7" y="22"/>
                  <a:pt x="9" y="22"/>
                </a:cubicBezTo>
                <a:cubicBezTo>
                  <a:pt x="11" y="22"/>
                  <a:pt x="14" y="21"/>
                  <a:pt x="15" y="19"/>
                </a:cubicBezTo>
                <a:cubicBezTo>
                  <a:pt x="18" y="17"/>
                  <a:pt x="18" y="14"/>
                  <a:pt x="17" y="1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4" name="Freeform 18"/>
          <p:cNvSpPr/>
          <p:nvPr/>
        </p:nvSpPr>
        <p:spPr bwMode="auto">
          <a:xfrm>
            <a:off x="2613605" y="4926873"/>
            <a:ext cx="270991" cy="205180"/>
          </a:xfrm>
          <a:custGeom>
            <a:avLst/>
            <a:gdLst>
              <a:gd name="T0" fmla="*/ 13 w 26"/>
              <a:gd name="T1" fmla="*/ 0 h 20"/>
              <a:gd name="T2" fmla="*/ 13 w 26"/>
              <a:gd name="T3" fmla="*/ 20 h 20"/>
              <a:gd name="T4" fmla="*/ 13 w 26"/>
              <a:gd name="T5" fmla="*/ 0 h 20"/>
            </a:gdLst>
            <a:ahLst/>
            <a:cxnLst>
              <a:cxn ang="0">
                <a:pos x="T0" y="T1"/>
              </a:cxn>
              <a:cxn ang="0">
                <a:pos x="T2" y="T3"/>
              </a:cxn>
              <a:cxn ang="0">
                <a:pos x="T4" y="T5"/>
              </a:cxn>
            </a:cxnLst>
            <a:rect l="0" t="0" r="r" b="b"/>
            <a:pathLst>
              <a:path w="26" h="20">
                <a:moveTo>
                  <a:pt x="13" y="0"/>
                </a:moveTo>
                <a:cubicBezTo>
                  <a:pt x="0" y="0"/>
                  <a:pt x="0" y="20"/>
                  <a:pt x="13" y="20"/>
                </a:cubicBezTo>
                <a:cubicBezTo>
                  <a:pt x="26" y="20"/>
                  <a:pt x="26" y="0"/>
                  <a:pt x="13" y="0"/>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5" name="Freeform 20"/>
          <p:cNvSpPr/>
          <p:nvPr/>
        </p:nvSpPr>
        <p:spPr bwMode="auto">
          <a:xfrm>
            <a:off x="7582493" y="2078665"/>
            <a:ext cx="209050" cy="209050"/>
          </a:xfrm>
          <a:custGeom>
            <a:avLst/>
            <a:gdLst>
              <a:gd name="T0" fmla="*/ 18 w 20"/>
              <a:gd name="T1" fmla="*/ 9 h 20"/>
              <a:gd name="T2" fmla="*/ 14 w 20"/>
              <a:gd name="T3" fmla="*/ 2 h 20"/>
              <a:gd name="T4" fmla="*/ 6 w 20"/>
              <a:gd name="T5" fmla="*/ 2 h 20"/>
              <a:gd name="T6" fmla="*/ 2 w 20"/>
              <a:gd name="T7" fmla="*/ 9 h 20"/>
              <a:gd name="T8" fmla="*/ 10 w 20"/>
              <a:gd name="T9" fmla="*/ 20 h 20"/>
              <a:gd name="T10" fmla="*/ 18 w 20"/>
              <a:gd name="T11" fmla="*/ 9 h 20"/>
            </a:gdLst>
            <a:ahLst/>
            <a:cxnLst>
              <a:cxn ang="0">
                <a:pos x="T0" y="T1"/>
              </a:cxn>
              <a:cxn ang="0">
                <a:pos x="T2" y="T3"/>
              </a:cxn>
              <a:cxn ang="0">
                <a:pos x="T4" y="T5"/>
              </a:cxn>
              <a:cxn ang="0">
                <a:pos x="T6" y="T7"/>
              </a:cxn>
              <a:cxn ang="0">
                <a:pos x="T8" y="T9"/>
              </a:cxn>
              <a:cxn ang="0">
                <a:pos x="T10" y="T11"/>
              </a:cxn>
            </a:cxnLst>
            <a:rect l="0" t="0" r="r" b="b"/>
            <a:pathLst>
              <a:path w="20" h="20">
                <a:moveTo>
                  <a:pt x="18" y="9"/>
                </a:moveTo>
                <a:cubicBezTo>
                  <a:pt x="17" y="6"/>
                  <a:pt x="16" y="4"/>
                  <a:pt x="14" y="2"/>
                </a:cubicBezTo>
                <a:cubicBezTo>
                  <a:pt x="12" y="0"/>
                  <a:pt x="8" y="0"/>
                  <a:pt x="6" y="2"/>
                </a:cubicBezTo>
                <a:cubicBezTo>
                  <a:pt x="4" y="4"/>
                  <a:pt x="3" y="6"/>
                  <a:pt x="2" y="9"/>
                </a:cubicBezTo>
                <a:cubicBezTo>
                  <a:pt x="0" y="14"/>
                  <a:pt x="5" y="20"/>
                  <a:pt x="10" y="20"/>
                </a:cubicBezTo>
                <a:cubicBezTo>
                  <a:pt x="15" y="20"/>
                  <a:pt x="20" y="14"/>
                  <a:pt x="18" y="9"/>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6" name="Freeform 23"/>
          <p:cNvSpPr/>
          <p:nvPr/>
        </p:nvSpPr>
        <p:spPr bwMode="auto">
          <a:xfrm>
            <a:off x="2663049" y="1766331"/>
            <a:ext cx="197437" cy="166467"/>
          </a:xfrm>
          <a:custGeom>
            <a:avLst/>
            <a:gdLst>
              <a:gd name="T0" fmla="*/ 14 w 19"/>
              <a:gd name="T1" fmla="*/ 1 h 16"/>
              <a:gd name="T2" fmla="*/ 13 w 19"/>
              <a:gd name="T3" fmla="*/ 1 h 16"/>
              <a:gd name="T4" fmla="*/ 11 w 19"/>
              <a:gd name="T5" fmla="*/ 2 h 16"/>
              <a:gd name="T6" fmla="*/ 10 w 19"/>
              <a:gd name="T7" fmla="*/ 1 h 16"/>
              <a:gd name="T8" fmla="*/ 8 w 19"/>
              <a:gd name="T9" fmla="*/ 2 h 16"/>
              <a:gd name="T10" fmla="*/ 2 w 19"/>
              <a:gd name="T11" fmla="*/ 3 h 16"/>
              <a:gd name="T12" fmla="*/ 1 w 19"/>
              <a:gd name="T13" fmla="*/ 10 h 16"/>
              <a:gd name="T14" fmla="*/ 13 w 19"/>
              <a:gd name="T15" fmla="*/ 11 h 16"/>
              <a:gd name="T16" fmla="*/ 14 w 19"/>
              <a:gd name="T17" fmla="*/ 9 h 16"/>
              <a:gd name="T18" fmla="*/ 17 w 19"/>
              <a:gd name="T19" fmla="*/ 7 h 16"/>
              <a:gd name="T20" fmla="*/ 14 w 19"/>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4" y="1"/>
                </a:moveTo>
                <a:cubicBezTo>
                  <a:pt x="14" y="1"/>
                  <a:pt x="13" y="1"/>
                  <a:pt x="13" y="1"/>
                </a:cubicBezTo>
                <a:cubicBezTo>
                  <a:pt x="12" y="1"/>
                  <a:pt x="12" y="2"/>
                  <a:pt x="11" y="2"/>
                </a:cubicBezTo>
                <a:cubicBezTo>
                  <a:pt x="11" y="2"/>
                  <a:pt x="10" y="1"/>
                  <a:pt x="10" y="1"/>
                </a:cubicBezTo>
                <a:cubicBezTo>
                  <a:pt x="9" y="1"/>
                  <a:pt x="8" y="2"/>
                  <a:pt x="8" y="2"/>
                </a:cubicBezTo>
                <a:cubicBezTo>
                  <a:pt x="6" y="2"/>
                  <a:pt x="4" y="2"/>
                  <a:pt x="2" y="3"/>
                </a:cubicBezTo>
                <a:cubicBezTo>
                  <a:pt x="1" y="5"/>
                  <a:pt x="0" y="8"/>
                  <a:pt x="1" y="10"/>
                </a:cubicBezTo>
                <a:cubicBezTo>
                  <a:pt x="3" y="15"/>
                  <a:pt x="10" y="16"/>
                  <a:pt x="13" y="11"/>
                </a:cubicBezTo>
                <a:cubicBezTo>
                  <a:pt x="13" y="10"/>
                  <a:pt x="14" y="10"/>
                  <a:pt x="14" y="9"/>
                </a:cubicBezTo>
                <a:cubicBezTo>
                  <a:pt x="15" y="8"/>
                  <a:pt x="16" y="7"/>
                  <a:pt x="17" y="7"/>
                </a:cubicBezTo>
                <a:cubicBezTo>
                  <a:pt x="19" y="5"/>
                  <a:pt x="18" y="0"/>
                  <a:pt x="14" y="1"/>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6" presetClass="entr" presetSubtype="37"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小清新教育PPT模版1"/>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清新教育">
      <a:dk1>
        <a:sysClr val="windowText" lastClr="000000"/>
      </a:dk1>
      <a:lt1>
        <a:sysClr val="window" lastClr="FFFFFF"/>
      </a:lt1>
      <a:dk2>
        <a:srgbClr val="44546A"/>
      </a:dk2>
      <a:lt2>
        <a:srgbClr val="E7E6E6"/>
      </a:lt2>
      <a:accent1>
        <a:srgbClr val="2DAD46"/>
      </a:accent1>
      <a:accent2>
        <a:srgbClr val="F16D21"/>
      </a:accent2>
      <a:accent3>
        <a:srgbClr val="FF7878"/>
      </a:accent3>
      <a:accent4>
        <a:srgbClr val="32CFFA"/>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943</Words>
  <Application>Microsoft Office PowerPoint</Application>
  <PresentationFormat>Custom</PresentationFormat>
  <Paragraphs>73</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卡通小清新教育PPT模版1</dc:title>
  <dc:creator>Administrator</dc:creator>
  <cp:lastModifiedBy>Windows User</cp:lastModifiedBy>
  <cp:revision>114</cp:revision>
  <dcterms:created xsi:type="dcterms:W3CDTF">2017-08-15T00:15:00Z</dcterms:created>
  <dcterms:modified xsi:type="dcterms:W3CDTF">2021-12-06T22:52:07Z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