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64" r:id="rId2"/>
    <p:sldMasterId id="2147483776" r:id="rId3"/>
    <p:sldMasterId id="2147483824" r:id="rId4"/>
    <p:sldMasterId id="2147483836" r:id="rId5"/>
    <p:sldMasterId id="2147483850" r:id="rId6"/>
    <p:sldMasterId id="2147483864" r:id="rId7"/>
    <p:sldMasterId id="2147483876" r:id="rId8"/>
    <p:sldMasterId id="2147483888" r:id="rId9"/>
    <p:sldMasterId id="2147483902" r:id="rId10"/>
    <p:sldMasterId id="2147483914" r:id="rId11"/>
  </p:sldMasterIdLst>
  <p:notesMasterIdLst>
    <p:notesMasterId r:id="rId29"/>
  </p:notesMasterIdLst>
  <p:sldIdLst>
    <p:sldId id="256" r:id="rId12"/>
    <p:sldId id="322" r:id="rId13"/>
    <p:sldId id="313" r:id="rId14"/>
    <p:sldId id="316" r:id="rId15"/>
    <p:sldId id="307" r:id="rId16"/>
    <p:sldId id="319" r:id="rId17"/>
    <p:sldId id="291" r:id="rId18"/>
    <p:sldId id="320" r:id="rId19"/>
    <p:sldId id="321" r:id="rId20"/>
    <p:sldId id="317" r:id="rId21"/>
    <p:sldId id="318" r:id="rId22"/>
    <p:sldId id="324" r:id="rId23"/>
    <p:sldId id="325" r:id="rId24"/>
    <p:sldId id="308" r:id="rId25"/>
    <p:sldId id="309" r:id="rId26"/>
    <p:sldId id="311" r:id="rId27"/>
    <p:sldId id="30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FF0066"/>
    <a:srgbClr val="0000FF"/>
    <a:srgbClr val="000066"/>
    <a:srgbClr val="CD2E03"/>
    <a:srgbClr val="C40C45"/>
    <a:srgbClr val="FA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71" autoAdjust="0"/>
  </p:normalViewPr>
  <p:slideViewPr>
    <p:cSldViewPr>
      <p:cViewPr>
        <p:scale>
          <a:sx n="70" d="100"/>
          <a:sy n="70" d="100"/>
        </p:scale>
        <p:origin x="-12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CB5B3-EF7F-4512-BF23-D39695EE5D51}" type="datetimeFigureOut">
              <a:rPr lang="en-US" smtClean="0"/>
              <a:t>07/12/2021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CCFE6-C89F-4355-A4D5-AC8EF2317CA2}" type="slidenum">
              <a:rPr lang="en-US" smtClean="0"/>
              <a:t>‹#›</a:t>
            </a:fld>
            <a:endParaRPr lang="en-US"/>
          </a:p>
        </p:txBody>
      </p:sp>
    </p:spTree>
    <p:extLst>
      <p:ext uri="{BB962C8B-B14F-4D97-AF65-F5344CB8AC3E}">
        <p14:creationId xmlns:p14="http://schemas.microsoft.com/office/powerpoint/2010/main" val="157942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FCDD3-965C-4D82-8B59-ED9BF5F6CCB7}" type="slidenum">
              <a:rPr lang="en-US">
                <a:solidFill>
                  <a:prstClr val="black"/>
                </a:solidFill>
              </a:rPr>
              <a:pPr/>
              <a:t>8</a:t>
            </a:fld>
            <a:endParaRPr lang="en-US">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FCDD3-965C-4D82-8B59-ED9BF5F6CCB7}" type="slidenum">
              <a:rPr lang="en-US">
                <a:solidFill>
                  <a:prstClr val="black"/>
                </a:solidFill>
              </a:rPr>
              <a:pPr/>
              <a:t>9</a:t>
            </a:fld>
            <a:endParaRPr lang="en-US">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0D805-8898-40CF-B2CD-C7D3B024E2E5}" type="slidenum">
              <a:rPr lang="en-US">
                <a:solidFill>
                  <a:prstClr val="black"/>
                </a:solidFill>
              </a:rPr>
              <a:pPr/>
              <a:t>10</a:t>
            </a:fld>
            <a:endParaRPr lang="en-US">
              <a:solidFill>
                <a:prstClr val="black"/>
              </a:solidFill>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4CC898-85E9-4BB9-A97F-1F18CA544BDA}" type="slidenum">
              <a:rPr lang="en-US" smtClean="0"/>
              <a:pPr>
                <a:defRPr/>
              </a:pPr>
              <a:t>‹#›</a:t>
            </a:fld>
            <a:endParaRPr lang="en-US"/>
          </a:p>
        </p:txBody>
      </p:sp>
    </p:spTree>
    <p:extLst>
      <p:ext uri="{BB962C8B-B14F-4D97-AF65-F5344CB8AC3E}">
        <p14:creationId xmlns:p14="http://schemas.microsoft.com/office/powerpoint/2010/main" val="211574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8B11E6-83FE-46BB-87B5-127ACE5E02BC}" type="slidenum">
              <a:rPr lang="en-US" smtClean="0"/>
              <a:pPr>
                <a:defRPr/>
              </a:pPr>
              <a:t>‹#›</a:t>
            </a:fld>
            <a:endParaRPr lang="en-US"/>
          </a:p>
        </p:txBody>
      </p:sp>
    </p:spTree>
    <p:extLst>
      <p:ext uri="{BB962C8B-B14F-4D97-AF65-F5344CB8AC3E}">
        <p14:creationId xmlns:p14="http://schemas.microsoft.com/office/powerpoint/2010/main" val="3259360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6CC8E2-71E0-4193-81CD-9CED60E499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6773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B58D5C-6316-427D-893E-1C4FFEFB1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1959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1B8B42-E836-4CE7-A839-706584BEDF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15127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CD8A7E-A2DC-4E4D-B0E6-9FDCD2293B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00424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55CF3F-E0ED-4253-A4B4-FD0FF2A75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4242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2FE57C2-3974-4C93-8F7E-8F94684531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5679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a:xfrm>
            <a:off x="685800" y="1676400"/>
            <a:ext cx="7772400" cy="1828800"/>
          </a:xfrm>
          <a:prstGeom prst="rect">
            <a:avLst/>
          </a:prstGeom>
        </p:spPr>
        <p:txBody>
          <a:bodyPr/>
          <a:lstStyle>
            <a:lvl1pPr>
              <a:defRPr/>
            </a:lvl1pPr>
          </a:lstStyle>
          <a:p>
            <a:pPr lvl="0"/>
            <a:r>
              <a:rPr lang="en-US" noProof="0" smtClean="0"/>
              <a:t>Click to edit Master title style</a:t>
            </a:r>
          </a:p>
        </p:txBody>
      </p:sp>
      <p:sp>
        <p:nvSpPr>
          <p:cNvPr id="29699" name="Rectangle 3"/>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mtClean="0"/>
            </a:lvl1pPr>
          </a:lstStyle>
          <a:p>
            <a:pPr>
              <a:defRPr/>
            </a:pPr>
            <a:fld id="{AE17A735-6E05-484B-9240-8F77D6B43A52}"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6658457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4BB47AF-4AD7-414F-BAF3-553320206B1E}"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27641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12D0180-9562-421F-A57A-A80EA00638D0}"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8076438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AC5D81D-F5D7-4E6B-9BA8-6149D54B6929}"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6771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5F2C6-43F6-457E-AF48-668979288B93}" type="slidenum">
              <a:rPr lang="en-US" smtClean="0"/>
              <a:pPr>
                <a:defRPr/>
              </a:pPr>
              <a:t>‹#›</a:t>
            </a:fld>
            <a:endParaRPr lang="en-US"/>
          </a:p>
        </p:txBody>
      </p:sp>
    </p:spTree>
    <p:extLst>
      <p:ext uri="{BB962C8B-B14F-4D97-AF65-F5344CB8AC3E}">
        <p14:creationId xmlns:p14="http://schemas.microsoft.com/office/powerpoint/2010/main" val="8445453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CAD95D6E-9D8E-4795-878A-63C21C2D157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1317746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0BB40B9A-B4E8-4EAF-8105-8024FC6F0CE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8370888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BBF0833-AA26-4032-8508-49BBC8F04F1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4941903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23684397-4D25-4086-B8AE-20A5B618F3A4}"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7073890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D3368445-A5E7-48A7-8A2F-152B92A478EA}"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656361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1200"/>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BB7EDB8-A5AC-4B29-B443-9E993F10D8B5}"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7533499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577E90F1-C04B-48E0-8FE4-E4AF3CB0DEA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400583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639431-F5A4-4EA6-8991-8C67E8BA55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353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7F6AC3-E750-4A1E-B94E-F2D310AF0E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1451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4A0266-23D6-49A8-A6FB-7393E10AA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350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328FE1-34A6-4896-988D-32E2AC9661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19488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E23569-1391-4821-B6FD-D448B755F6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57981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32D8399-9392-403A-8DCB-B9DC8090E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88728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32111C-9327-4460-AE5F-354DA14660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90128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D1F6617-3CF5-4403-871D-B60EAD036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739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6CC8E2-71E0-4193-81CD-9CED60E499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2512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B58D5C-6316-427D-893E-1C4FFEFB1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334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1B8B42-E836-4CE7-A839-706584BEDF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3711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CD8A7E-A2DC-4E4D-B0E6-9FDCD2293B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37742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55CF3F-E0ED-4253-A4B4-FD0FF2A75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36764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2FE57C2-3974-4C93-8F7E-8F94684531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8178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371980-C967-4C27-9101-66DD3AF73A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2399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E53998-CC2D-46DD-AB89-E9D2A9B11C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834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00488-4ECC-43A2-9F1E-D06E3C0F14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843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D38A70-B35C-44CF-9505-1356C3CB4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88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B0A96E4-FD50-467C-B7A2-4C9ACC12CD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4193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1E39062-CBA5-4059-8EB9-88B44321E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505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0A788D-2411-4EA1-AF81-2C81786BAD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622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36AD6D-240F-45C9-BA31-DC4EEC6ED1EA}" type="slidenum">
              <a:rPr lang="en-US" smtClean="0"/>
              <a:pPr>
                <a:defRPr/>
              </a:pPr>
              <a:t>‹#›</a:t>
            </a:fld>
            <a:endParaRPr lang="en-US"/>
          </a:p>
        </p:txBody>
      </p:sp>
    </p:spTree>
    <p:extLst>
      <p:ext uri="{BB962C8B-B14F-4D97-AF65-F5344CB8AC3E}">
        <p14:creationId xmlns:p14="http://schemas.microsoft.com/office/powerpoint/2010/main" val="96085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B8CA0-C48D-4961-8ED9-C85830CE22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356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CCF948-5F96-4111-A454-E4B5E60557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9212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E45205-9D24-439F-8647-060624E049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7063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328FE1-34A6-4896-988D-32E2AC9661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044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371980-C967-4C27-9101-66DD3AF73A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653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E53998-CC2D-46DD-AB89-E9D2A9B11C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5409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00488-4ECC-43A2-9F1E-D06E3C0F14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904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D38A70-B35C-44CF-9505-1356C3CB4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2248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B0A96E4-FD50-467C-B7A2-4C9ACC12CD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0162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1E39062-CBA5-4059-8EB9-88B44321E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931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793CB1-08F9-40C5-B367-338D84CFD307}" type="slidenum">
              <a:rPr lang="en-US" smtClean="0"/>
              <a:pPr>
                <a:defRPr/>
              </a:pPr>
              <a:t>‹#›</a:t>
            </a:fld>
            <a:endParaRPr lang="en-US"/>
          </a:p>
        </p:txBody>
      </p:sp>
    </p:spTree>
    <p:extLst>
      <p:ext uri="{BB962C8B-B14F-4D97-AF65-F5344CB8AC3E}">
        <p14:creationId xmlns:p14="http://schemas.microsoft.com/office/powerpoint/2010/main" val="2178915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0A788D-2411-4EA1-AF81-2C81786BAD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2126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B8CA0-C48D-4961-8ED9-C85830CE22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0472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CCF948-5F96-4111-A454-E4B5E60557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5437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E45205-9D24-439F-8647-060624E049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4365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a:xfrm>
            <a:off x="685800" y="1676400"/>
            <a:ext cx="7772400" cy="1828800"/>
          </a:xfrm>
          <a:prstGeom prst="rect">
            <a:avLst/>
          </a:prstGeom>
        </p:spPr>
        <p:txBody>
          <a:bodyPr/>
          <a:lstStyle>
            <a:lvl1pPr>
              <a:defRPr/>
            </a:lvl1pPr>
          </a:lstStyle>
          <a:p>
            <a:pPr lvl="0"/>
            <a:r>
              <a:rPr lang="en-US" noProof="0" smtClean="0"/>
              <a:t>Click to edit Master title style</a:t>
            </a:r>
          </a:p>
        </p:txBody>
      </p:sp>
      <p:sp>
        <p:nvSpPr>
          <p:cNvPr id="29699" name="Rectangle 3"/>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mtClean="0"/>
            </a:lvl1pPr>
          </a:lstStyle>
          <a:p>
            <a:pPr>
              <a:defRPr/>
            </a:pPr>
            <a:fld id="{AE17A735-6E05-484B-9240-8F77D6B43A52}"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875077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4BB47AF-4AD7-414F-BAF3-553320206B1E}"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478318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12D0180-9562-421F-A57A-A80EA00638D0}"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350523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AC5D81D-F5D7-4E6B-9BA8-6149D54B6929}"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27792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CAD95D6E-9D8E-4795-878A-63C21C2D157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03710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0BB40B9A-B4E8-4EAF-8105-8024FC6F0CE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84805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9DC360-B0AC-40CF-8701-EF9846815395}" type="slidenum">
              <a:rPr lang="en-US" smtClean="0"/>
              <a:pPr>
                <a:defRPr/>
              </a:pPr>
              <a:t>‹#›</a:t>
            </a:fld>
            <a:endParaRPr lang="en-US"/>
          </a:p>
        </p:txBody>
      </p:sp>
    </p:spTree>
    <p:extLst>
      <p:ext uri="{BB962C8B-B14F-4D97-AF65-F5344CB8AC3E}">
        <p14:creationId xmlns:p14="http://schemas.microsoft.com/office/powerpoint/2010/main" val="3345700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BBF0833-AA26-4032-8508-49BBC8F04F1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016957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23684397-4D25-4086-B8AE-20A5B618F3A4}"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937823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D3368445-A5E7-48A7-8A2F-152B92A478EA}"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853847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1200"/>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BB7EDB8-A5AC-4B29-B443-9E993F10D8B5}"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305113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577E90F1-C04B-48E0-8FE4-E4AF3CB0DEA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115271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639431-F5A4-4EA6-8991-8C67E8BA55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6869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7F6AC3-E750-4A1E-B94E-F2D310AF0E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2845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4A0266-23D6-49A8-A6FB-7393E10AA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0715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E23569-1391-4821-B6FD-D448B755F6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7702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32D8399-9392-403A-8DCB-B9DC8090E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17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E1EAF5E-4D02-40B5-B53C-577735A2A65E}" type="slidenum">
              <a:rPr lang="en-US" smtClean="0"/>
              <a:pPr>
                <a:defRPr/>
              </a:pPr>
              <a:t>‹#›</a:t>
            </a:fld>
            <a:endParaRPr lang="en-US"/>
          </a:p>
        </p:txBody>
      </p:sp>
    </p:spTree>
    <p:extLst>
      <p:ext uri="{BB962C8B-B14F-4D97-AF65-F5344CB8AC3E}">
        <p14:creationId xmlns:p14="http://schemas.microsoft.com/office/powerpoint/2010/main" val="2993893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32111C-9327-4460-AE5F-354DA14660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073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D1F6617-3CF5-4403-871D-B60EAD036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7461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6CC8E2-71E0-4193-81CD-9CED60E499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2027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B58D5C-6316-427D-893E-1C4FFEFB1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2030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1B8B42-E836-4CE7-A839-706584BEDF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8837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CD8A7E-A2DC-4E4D-B0E6-9FDCD2293B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2867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55CF3F-E0ED-4253-A4B4-FD0FF2A75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910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2FE57C2-3974-4C93-8F7E-8F94684531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9374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639431-F5A4-4EA6-8991-8C67E8BA55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093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7F6AC3-E750-4A1E-B94E-F2D310AF0E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99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A6B849-90FC-4339-9ECC-6B874360A179}" type="slidenum">
              <a:rPr lang="en-US" smtClean="0"/>
              <a:pPr>
                <a:defRPr/>
              </a:pPr>
              <a:t>‹#›</a:t>
            </a:fld>
            <a:endParaRPr lang="en-US"/>
          </a:p>
        </p:txBody>
      </p:sp>
    </p:spTree>
    <p:extLst>
      <p:ext uri="{BB962C8B-B14F-4D97-AF65-F5344CB8AC3E}">
        <p14:creationId xmlns:p14="http://schemas.microsoft.com/office/powerpoint/2010/main" val="22540264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4A0266-23D6-49A8-A6FB-7393E10AA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0445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E23569-1391-4821-B6FD-D448B755F6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3924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32D8399-9392-403A-8DCB-B9DC8090E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3575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32111C-9327-4460-AE5F-354DA14660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869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D1F6617-3CF5-4403-871D-B60EAD036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6159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6CC8E2-71E0-4193-81CD-9CED60E499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87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B58D5C-6316-427D-893E-1C4FFEFB1E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4748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1B8B42-E836-4CE7-A839-706584BEDF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8327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CD8A7E-A2DC-4E4D-B0E6-9FDCD2293B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78115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55CF3F-E0ED-4253-A4B4-FD0FF2A75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10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4794114-AB1F-45F7-A26D-0488135E10F5}" type="slidenum">
              <a:rPr lang="en-US" smtClean="0"/>
              <a:pPr>
                <a:defRPr/>
              </a:pPr>
              <a:t>‹#›</a:t>
            </a:fld>
            <a:endParaRPr lang="en-US"/>
          </a:p>
        </p:txBody>
      </p:sp>
    </p:spTree>
    <p:extLst>
      <p:ext uri="{BB962C8B-B14F-4D97-AF65-F5344CB8AC3E}">
        <p14:creationId xmlns:p14="http://schemas.microsoft.com/office/powerpoint/2010/main" val="20563991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2FE57C2-3974-4C93-8F7E-8F94684531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57705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a:xfrm>
            <a:off x="685800" y="1676400"/>
            <a:ext cx="7772400" cy="1828800"/>
          </a:xfrm>
          <a:prstGeom prst="rect">
            <a:avLst/>
          </a:prstGeom>
        </p:spPr>
        <p:txBody>
          <a:bodyPr/>
          <a:lstStyle>
            <a:lvl1pPr>
              <a:defRPr/>
            </a:lvl1pPr>
          </a:lstStyle>
          <a:p>
            <a:pPr lvl="0"/>
            <a:r>
              <a:rPr lang="en-US" noProof="0" smtClean="0"/>
              <a:t>Click to edit Master title style</a:t>
            </a:r>
          </a:p>
        </p:txBody>
      </p:sp>
      <p:sp>
        <p:nvSpPr>
          <p:cNvPr id="29699" name="Rectangle 3"/>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mtClean="0"/>
            </a:lvl1pPr>
          </a:lstStyle>
          <a:p>
            <a:pPr>
              <a:defRPr/>
            </a:pPr>
            <a:fld id="{AE17A735-6E05-484B-9240-8F77D6B43A52}"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482106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4BB47AF-4AD7-414F-BAF3-553320206B1E}"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8400683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12D0180-9562-421F-A57A-A80EA00638D0}"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025923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AC5D81D-F5D7-4E6B-9BA8-6149D54B6929}"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3702784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CAD95D6E-9D8E-4795-878A-63C21C2D157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6675814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0BB40B9A-B4E8-4EAF-8105-8024FC6F0CE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349954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BBF0833-AA26-4032-8508-49BBC8F04F1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8144927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23684397-4D25-4086-B8AE-20A5B618F3A4}"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693929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D3368445-A5E7-48A7-8A2F-152B92A478EA}"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40368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2312B-AD80-4CEC-83E4-8A3037D87C05}" type="slidenum">
              <a:rPr lang="en-US" smtClean="0"/>
              <a:pPr>
                <a:defRPr/>
              </a:pPr>
              <a:t>‹#›</a:t>
            </a:fld>
            <a:endParaRPr lang="en-US"/>
          </a:p>
        </p:txBody>
      </p:sp>
    </p:spTree>
    <p:extLst>
      <p:ext uri="{BB962C8B-B14F-4D97-AF65-F5344CB8AC3E}">
        <p14:creationId xmlns:p14="http://schemas.microsoft.com/office/powerpoint/2010/main" val="2629194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1200"/>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BB7EDB8-A5AC-4B29-B443-9E993F10D8B5}"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984609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577E90F1-C04B-48E0-8FE4-E4AF3CB0DEA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9433863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a:xfrm>
            <a:off x="685800" y="1676400"/>
            <a:ext cx="7772400" cy="1828800"/>
          </a:xfrm>
          <a:prstGeom prst="rect">
            <a:avLst/>
          </a:prstGeom>
        </p:spPr>
        <p:txBody>
          <a:bodyPr/>
          <a:lstStyle>
            <a:lvl1pPr>
              <a:defRPr/>
            </a:lvl1pPr>
          </a:lstStyle>
          <a:p>
            <a:pPr lvl="0"/>
            <a:r>
              <a:rPr lang="en-US" noProof="0" smtClean="0"/>
              <a:t>Click to edit Master title style</a:t>
            </a:r>
          </a:p>
        </p:txBody>
      </p:sp>
      <p:sp>
        <p:nvSpPr>
          <p:cNvPr id="29699" name="Rectangle 3"/>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mtClean="0"/>
            </a:lvl1pPr>
          </a:lstStyle>
          <a:p>
            <a:pPr>
              <a:defRPr/>
            </a:pPr>
            <a:fld id="{AE17A735-6E05-484B-9240-8F77D6B43A52}"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537428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4BB47AF-4AD7-414F-BAF3-553320206B1E}"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526928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12D0180-9562-421F-A57A-A80EA00638D0}"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4000543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AC5D81D-F5D7-4E6B-9BA8-6149D54B6929}"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290358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CAD95D6E-9D8E-4795-878A-63C21C2D157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78016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0BB40B9A-B4E8-4EAF-8105-8024FC6F0CE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678401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BBF0833-AA26-4032-8508-49BBC8F04F1D}"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325898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23684397-4D25-4086-B8AE-20A5B618F3A4}"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7267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ED337E-D0DE-4F7C-91EF-7E91BE64966E}" type="slidenum">
              <a:rPr lang="en-US" smtClean="0"/>
              <a:pPr>
                <a:defRPr/>
              </a:pPr>
              <a:t>‹#›</a:t>
            </a:fld>
            <a:endParaRPr lang="en-US"/>
          </a:p>
        </p:txBody>
      </p:sp>
    </p:spTree>
    <p:extLst>
      <p:ext uri="{BB962C8B-B14F-4D97-AF65-F5344CB8AC3E}">
        <p14:creationId xmlns:p14="http://schemas.microsoft.com/office/powerpoint/2010/main" val="41422669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D3368445-A5E7-48A7-8A2F-152B92A478EA}"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1028051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1200"/>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BB7EDB8-A5AC-4B29-B443-9E993F10D8B5}"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900953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solidFill>
                <a:srgbClr val="FFFFFF"/>
              </a:solidFill>
              <a:latin typeface="VNI-Times" pitchFamily="2"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577E90F1-C04B-48E0-8FE4-E4AF3CB0DEA7}" type="slidenum">
              <a:rPr lang="en-US">
                <a:solidFill>
                  <a:srgbClr val="FFFFFF"/>
                </a:solidFill>
                <a:latin typeface="VNI-Times" pitchFamily="2" charset="0"/>
              </a:rPr>
              <a:pPr>
                <a:defRPr/>
              </a:pPr>
              <a:t>‹#›</a:t>
            </a:fld>
            <a:endParaRPr lang="en-US">
              <a:solidFill>
                <a:srgbClr val="FFFFFF"/>
              </a:solidFill>
              <a:latin typeface="VNI-Times" pitchFamily="2" charset="0"/>
            </a:endParaRPr>
          </a:p>
        </p:txBody>
      </p:sp>
    </p:spTree>
    <p:extLst>
      <p:ext uri="{BB962C8B-B14F-4D97-AF65-F5344CB8AC3E}">
        <p14:creationId xmlns:p14="http://schemas.microsoft.com/office/powerpoint/2010/main" val="37957167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639431-F5A4-4EA6-8991-8C67E8BA55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30347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7F6AC3-E750-4A1E-B94E-F2D310AF0E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12539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4A0266-23D6-49A8-A6FB-7393E10AA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96262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E23569-1391-4821-B6FD-D448B755F6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41992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32D8399-9392-403A-8DCB-B9DC8090E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1536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32111C-9327-4460-AE5F-354DA14660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77300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D1F6617-3CF5-4403-871D-B60EAD036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712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02953E-313A-4C53-8177-272CC87547F4}" type="slidenum">
              <a:rPr lang="en-US" smtClean="0"/>
              <a:pPr>
                <a:defRPr/>
              </a:pPr>
              <a:t>‹#›</a:t>
            </a:fld>
            <a:endParaRPr lang="en-US"/>
          </a:p>
        </p:txBody>
      </p:sp>
    </p:spTree>
    <p:extLst>
      <p:ext uri="{BB962C8B-B14F-4D97-AF65-F5344CB8AC3E}">
        <p14:creationId xmlns:p14="http://schemas.microsoft.com/office/powerpoint/2010/main" val="24847120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161925" y="64754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smtClean="0">
                <a:solidFill>
                  <a:srgbClr val="FFFFFF"/>
                </a:solidFill>
                <a:latin typeface="Times New Roman" pitchFamily="18" charset="0"/>
                <a:cs typeface="Times New Roman" pitchFamily="18" charset="0"/>
              </a:rPr>
              <a:t>TaiLieu.VN</a:t>
            </a:r>
          </a:p>
        </p:txBody>
      </p:sp>
    </p:spTree>
    <p:extLst>
      <p:ext uri="{BB962C8B-B14F-4D97-AF65-F5344CB8AC3E}">
        <p14:creationId xmlns:p14="http://schemas.microsoft.com/office/powerpoint/2010/main" val="657600705"/>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smtClean="0">
              <a:solidFill>
                <a:srgbClr val="000000"/>
              </a:solidFill>
              <a:latin typeface=".VnTime"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VnTime"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4905616F-311C-42C6-83B7-B8003CF60105}" type="slidenum">
              <a:rPr lang="en-US" smtClean="0">
                <a:solidFill>
                  <a:srgbClr val="000000"/>
                </a:solidFill>
                <a:latin typeface=".VnTime" pitchFamily="34" charset="0"/>
              </a:rPr>
              <a:pPr eaLnBrk="1" hangingPunct="1"/>
              <a:t>‹#›</a:t>
            </a:fld>
            <a:endParaRPr lang="en-US" smtClean="0">
              <a:solidFill>
                <a:srgbClr val="000000"/>
              </a:solidFill>
              <a:latin typeface=".VnTime" pitchFamily="34" charset="0"/>
            </a:endParaRPr>
          </a:p>
        </p:txBody>
      </p:sp>
    </p:spTree>
    <p:extLst>
      <p:ext uri="{BB962C8B-B14F-4D97-AF65-F5344CB8AC3E}">
        <p14:creationId xmlns:p14="http://schemas.microsoft.com/office/powerpoint/2010/main" val="143258375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nTime" pitchFamily="34" charset="0"/>
        </a:defRPr>
      </a:lvl2pPr>
      <a:lvl3pPr algn="ctr" rtl="0" fontAlgn="base">
        <a:spcBef>
          <a:spcPct val="0"/>
        </a:spcBef>
        <a:spcAft>
          <a:spcPct val="0"/>
        </a:spcAft>
        <a:defRPr sz="4400">
          <a:solidFill>
            <a:schemeClr val="tx2"/>
          </a:solidFill>
          <a:latin typeface=".VnTime" pitchFamily="34" charset="0"/>
        </a:defRPr>
      </a:lvl3pPr>
      <a:lvl4pPr algn="ctr" rtl="0" fontAlgn="base">
        <a:spcBef>
          <a:spcPct val="0"/>
        </a:spcBef>
        <a:spcAft>
          <a:spcPct val="0"/>
        </a:spcAft>
        <a:defRPr sz="4400">
          <a:solidFill>
            <a:schemeClr val="tx2"/>
          </a:solidFill>
          <a:latin typeface=".VnTime" pitchFamily="34" charset="0"/>
        </a:defRPr>
      </a:lvl4pPr>
      <a:lvl5pPr algn="ctr" rtl="0" fontAlgn="base">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E7869A-899B-4DFE-BBBC-318F504F20D6}" type="slidenum">
              <a:rPr lang="en-US">
                <a:solidFill>
                  <a:prstClr val="black">
                    <a:tint val="75000"/>
                  </a:prstClr>
                </a:solidFill>
                <a:latin typeface="Times New Roman" pitchFamily="18" charset="0"/>
              </a:rPr>
              <a:pPr>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41460910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E7869A-899B-4DFE-BBBC-318F504F20D6}" type="slidenum">
              <a:rPr lang="en-US">
                <a:solidFill>
                  <a:prstClr val="black">
                    <a:tint val="75000"/>
                  </a:prstClr>
                </a:solidFill>
                <a:latin typeface="Times New Roman" pitchFamily="18" charset="0"/>
              </a:rPr>
              <a:pPr>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295780747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161925" y="64754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smtClean="0">
                <a:solidFill>
                  <a:srgbClr val="FFFFFF"/>
                </a:solidFill>
                <a:latin typeface="Times New Roman" pitchFamily="18" charset="0"/>
                <a:cs typeface="Times New Roman" pitchFamily="18" charset="0"/>
              </a:rPr>
              <a:t>TaiLieu.VN</a:t>
            </a:r>
          </a:p>
        </p:txBody>
      </p:sp>
    </p:spTree>
    <p:extLst>
      <p:ext uri="{BB962C8B-B14F-4D97-AF65-F5344CB8AC3E}">
        <p14:creationId xmlns:p14="http://schemas.microsoft.com/office/powerpoint/2010/main" val="2291930756"/>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smtClean="0">
              <a:solidFill>
                <a:srgbClr val="000000"/>
              </a:solidFill>
              <a:latin typeface=".VnTime"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VnTime"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4905616F-311C-42C6-83B7-B8003CF60105}" type="slidenum">
              <a:rPr lang="en-US" smtClean="0">
                <a:solidFill>
                  <a:srgbClr val="000000"/>
                </a:solidFill>
                <a:latin typeface=".VnTime" pitchFamily="34" charset="0"/>
              </a:rPr>
              <a:pPr eaLnBrk="1" hangingPunct="1"/>
              <a:t>‹#›</a:t>
            </a:fld>
            <a:endParaRPr lang="en-US" smtClean="0">
              <a:solidFill>
                <a:srgbClr val="000000"/>
              </a:solidFill>
              <a:latin typeface=".VnTime" pitchFamily="34" charset="0"/>
            </a:endParaRPr>
          </a:p>
        </p:txBody>
      </p:sp>
    </p:spTree>
    <p:extLst>
      <p:ext uri="{BB962C8B-B14F-4D97-AF65-F5344CB8AC3E}">
        <p14:creationId xmlns:p14="http://schemas.microsoft.com/office/powerpoint/2010/main" val="109859321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nTime" pitchFamily="34" charset="0"/>
        </a:defRPr>
      </a:lvl2pPr>
      <a:lvl3pPr algn="ctr" rtl="0" fontAlgn="base">
        <a:spcBef>
          <a:spcPct val="0"/>
        </a:spcBef>
        <a:spcAft>
          <a:spcPct val="0"/>
        </a:spcAft>
        <a:defRPr sz="4400">
          <a:solidFill>
            <a:schemeClr val="tx2"/>
          </a:solidFill>
          <a:latin typeface=".VnTime" pitchFamily="34" charset="0"/>
        </a:defRPr>
      </a:lvl3pPr>
      <a:lvl4pPr algn="ctr" rtl="0" fontAlgn="base">
        <a:spcBef>
          <a:spcPct val="0"/>
        </a:spcBef>
        <a:spcAft>
          <a:spcPct val="0"/>
        </a:spcAft>
        <a:defRPr sz="4400">
          <a:solidFill>
            <a:schemeClr val="tx2"/>
          </a:solidFill>
          <a:latin typeface=".VnTime" pitchFamily="34" charset="0"/>
        </a:defRPr>
      </a:lvl4pPr>
      <a:lvl5pPr algn="ctr" rtl="0" fontAlgn="base">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smtClean="0">
              <a:solidFill>
                <a:srgbClr val="000000"/>
              </a:solidFill>
              <a:latin typeface=".VnTime"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VnTime"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4905616F-311C-42C6-83B7-B8003CF60105}" type="slidenum">
              <a:rPr lang="en-US" smtClean="0">
                <a:solidFill>
                  <a:srgbClr val="000000"/>
                </a:solidFill>
                <a:latin typeface=".VnTime" pitchFamily="34" charset="0"/>
              </a:rPr>
              <a:pPr eaLnBrk="1" hangingPunct="1"/>
              <a:t>‹#›</a:t>
            </a:fld>
            <a:endParaRPr lang="en-US" smtClean="0">
              <a:solidFill>
                <a:srgbClr val="000000"/>
              </a:solidFill>
              <a:latin typeface=".VnTime" pitchFamily="34" charset="0"/>
            </a:endParaRPr>
          </a:p>
        </p:txBody>
      </p:sp>
    </p:spTree>
    <p:extLst>
      <p:ext uri="{BB962C8B-B14F-4D97-AF65-F5344CB8AC3E}">
        <p14:creationId xmlns:p14="http://schemas.microsoft.com/office/powerpoint/2010/main" val="367430774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nTime" pitchFamily="34" charset="0"/>
        </a:defRPr>
      </a:lvl2pPr>
      <a:lvl3pPr algn="ctr" rtl="0" fontAlgn="base">
        <a:spcBef>
          <a:spcPct val="0"/>
        </a:spcBef>
        <a:spcAft>
          <a:spcPct val="0"/>
        </a:spcAft>
        <a:defRPr sz="4400">
          <a:solidFill>
            <a:schemeClr val="tx2"/>
          </a:solidFill>
          <a:latin typeface=".VnTime" pitchFamily="34" charset="0"/>
        </a:defRPr>
      </a:lvl3pPr>
      <a:lvl4pPr algn="ctr" rtl="0" fontAlgn="base">
        <a:spcBef>
          <a:spcPct val="0"/>
        </a:spcBef>
        <a:spcAft>
          <a:spcPct val="0"/>
        </a:spcAft>
        <a:defRPr sz="4400">
          <a:solidFill>
            <a:schemeClr val="tx2"/>
          </a:solidFill>
          <a:latin typeface=".VnTime" pitchFamily="34" charset="0"/>
        </a:defRPr>
      </a:lvl4pPr>
      <a:lvl5pPr algn="ctr" rtl="0" fontAlgn="base">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161925" y="64754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smtClean="0">
                <a:solidFill>
                  <a:srgbClr val="FFFFFF"/>
                </a:solidFill>
                <a:latin typeface="Times New Roman" pitchFamily="18" charset="0"/>
                <a:cs typeface="Times New Roman" pitchFamily="18" charset="0"/>
              </a:rPr>
              <a:t>TaiLieu.VN</a:t>
            </a:r>
          </a:p>
        </p:txBody>
      </p:sp>
    </p:spTree>
    <p:extLst>
      <p:ext uri="{BB962C8B-B14F-4D97-AF65-F5344CB8AC3E}">
        <p14:creationId xmlns:p14="http://schemas.microsoft.com/office/powerpoint/2010/main" val="549289383"/>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161925" y="64754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b="1" smtClean="0">
                <a:solidFill>
                  <a:srgbClr val="FFFFFF"/>
                </a:solidFill>
                <a:latin typeface="Times New Roman" pitchFamily="18" charset="0"/>
                <a:cs typeface="Times New Roman" pitchFamily="18" charset="0"/>
              </a:rPr>
              <a:t>TaiLieu.VN</a:t>
            </a:r>
          </a:p>
        </p:txBody>
      </p:sp>
    </p:spTree>
    <p:extLst>
      <p:ext uri="{BB962C8B-B14F-4D97-AF65-F5344CB8AC3E}">
        <p14:creationId xmlns:p14="http://schemas.microsoft.com/office/powerpoint/2010/main" val="928243485"/>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smtClean="0">
              <a:solidFill>
                <a:srgbClr val="000000"/>
              </a:solidFill>
              <a:latin typeface=".VnTime"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VnTime"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4905616F-311C-42C6-83B7-B8003CF60105}" type="slidenum">
              <a:rPr lang="en-US" smtClean="0">
                <a:solidFill>
                  <a:srgbClr val="000000"/>
                </a:solidFill>
                <a:latin typeface=".VnTime" pitchFamily="34" charset="0"/>
              </a:rPr>
              <a:pPr eaLnBrk="1" hangingPunct="1"/>
              <a:t>‹#›</a:t>
            </a:fld>
            <a:endParaRPr lang="en-US" smtClean="0">
              <a:solidFill>
                <a:srgbClr val="000000"/>
              </a:solidFill>
              <a:latin typeface=".VnTime" pitchFamily="34" charset="0"/>
            </a:endParaRPr>
          </a:p>
        </p:txBody>
      </p:sp>
    </p:spTree>
    <p:extLst>
      <p:ext uri="{BB962C8B-B14F-4D97-AF65-F5344CB8AC3E}">
        <p14:creationId xmlns:p14="http://schemas.microsoft.com/office/powerpoint/2010/main" val="162554814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nTime" pitchFamily="34" charset="0"/>
        </a:defRPr>
      </a:lvl2pPr>
      <a:lvl3pPr algn="ctr" rtl="0" fontAlgn="base">
        <a:spcBef>
          <a:spcPct val="0"/>
        </a:spcBef>
        <a:spcAft>
          <a:spcPct val="0"/>
        </a:spcAft>
        <a:defRPr sz="4400">
          <a:solidFill>
            <a:schemeClr val="tx2"/>
          </a:solidFill>
          <a:latin typeface=".VnTime" pitchFamily="34" charset="0"/>
        </a:defRPr>
      </a:lvl3pPr>
      <a:lvl4pPr algn="ctr" rtl="0" fontAlgn="base">
        <a:spcBef>
          <a:spcPct val="0"/>
        </a:spcBef>
        <a:spcAft>
          <a:spcPct val="0"/>
        </a:spcAft>
        <a:defRPr sz="4400">
          <a:solidFill>
            <a:schemeClr val="tx2"/>
          </a:solidFill>
          <a:latin typeface=".VnTime" pitchFamily="34" charset="0"/>
        </a:defRPr>
      </a:lvl4pPr>
      <a:lvl5pPr algn="ctr" rtl="0" fontAlgn="base">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9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11.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i.wikipedia.org/wiki/T%E1%BA%ADp_tin:Nvamarch.jpg" TargetMode="External"/><Relationship Id="rId2" Type="http://schemas.openxmlformats.org/officeDocument/2006/relationships/image" Target="../media/image5.jpg"/><Relationship Id="rId1" Type="http://schemas.openxmlformats.org/officeDocument/2006/relationships/slideLayout" Target="../slideLayouts/slideLayout72.xml"/><Relationship Id="rId6" Type="http://schemas.openxmlformats.org/officeDocument/2006/relationships/image" Target="../media/image4.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18.xml"/><Relationship Id="rId5" Type="http://schemas.microsoft.com/office/2007/relationships/hdphoto" Target="../media/hdphoto2.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9.xml"/><Relationship Id="rId5" Type="http://schemas.microsoft.com/office/2007/relationships/hdphoto" Target="../media/hdphoto2.wdp"/><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371600" y="2209800"/>
            <a:ext cx="89847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8800" b="1" dirty="0" smtClean="0">
                <a:solidFill>
                  <a:srgbClr val="FF0000"/>
                </a:solidFill>
                <a:effectLst>
                  <a:glow rad="139700">
                    <a:schemeClr val="accent6">
                      <a:satMod val="175000"/>
                      <a:alpha val="40000"/>
                    </a:schemeClr>
                  </a:glow>
                  <a:outerShdw blurRad="38100" dist="38100" dir="2700000" algn="tl">
                    <a:srgbClr val="000000">
                      <a:alpha val="43137"/>
                    </a:srgbClr>
                  </a:outerShdw>
                </a:effectLst>
                <a:latin typeface="+mj-lt"/>
                <a:cs typeface="Times New Roman" pitchFamily="18" charset="0"/>
              </a:rPr>
              <a:t>ĐIỆP NGỮ</a:t>
            </a:r>
            <a:endParaRPr lang="en-US" sz="9600" b="1" dirty="0">
              <a:solidFill>
                <a:srgbClr val="FF0000"/>
              </a:solidFill>
              <a:effectLst>
                <a:glow rad="139700">
                  <a:schemeClr val="accent6">
                    <a:satMod val="175000"/>
                    <a:alpha val="40000"/>
                  </a:schemeClr>
                </a:glow>
                <a:outerShdw blurRad="38100" dist="38100" dir="2700000" algn="tl">
                  <a:srgbClr val="000000">
                    <a:alpha val="43137"/>
                  </a:srgbClr>
                </a:outerShdw>
              </a:effectLst>
              <a:latin typeface="+mj-lt"/>
              <a:cs typeface="Arial" pitchFamily="34" charset="0"/>
            </a:endParaRPr>
          </a:p>
        </p:txBody>
      </p:sp>
      <p:sp>
        <p:nvSpPr>
          <p:cNvPr id="5" name="TextBox 4"/>
          <p:cNvSpPr txBox="1"/>
          <p:nvPr/>
        </p:nvSpPr>
        <p:spPr>
          <a:xfrm>
            <a:off x="1916373" y="1219200"/>
            <a:ext cx="4083810" cy="646331"/>
          </a:xfrm>
          <a:prstGeom prst="rect">
            <a:avLst/>
          </a:prstGeom>
          <a:noFill/>
        </p:spPr>
        <p:txBody>
          <a:bodyPr wrap="none" rtlCol="0">
            <a:spAutoFit/>
          </a:bodyPr>
          <a:lstStyle/>
          <a:p>
            <a:r>
              <a:rPr lang="en-US" sz="3600" b="1" smtClean="0">
                <a:solidFill>
                  <a:srgbClr val="C0504D">
                    <a:lumMod val="50000"/>
                  </a:srgbClr>
                </a:solidFill>
                <a:latin typeface="Arial"/>
              </a:rPr>
              <a:t>Tiết 51. </a:t>
            </a:r>
            <a:r>
              <a:rPr lang="en-US" sz="3600" b="1" dirty="0" err="1" smtClean="0">
                <a:solidFill>
                  <a:srgbClr val="C0504D">
                    <a:lumMod val="50000"/>
                  </a:srgbClr>
                </a:solidFill>
                <a:latin typeface="Arial"/>
              </a:rPr>
              <a:t>Tiếng</a:t>
            </a:r>
            <a:r>
              <a:rPr lang="en-US" sz="3600" b="1" dirty="0" smtClean="0">
                <a:solidFill>
                  <a:srgbClr val="C0504D">
                    <a:lumMod val="50000"/>
                  </a:srgbClr>
                </a:solidFill>
                <a:latin typeface="Arial"/>
              </a:rPr>
              <a:t> </a:t>
            </a:r>
            <a:r>
              <a:rPr lang="en-US" sz="3600" b="1" dirty="0" err="1" smtClean="0">
                <a:solidFill>
                  <a:srgbClr val="C0504D">
                    <a:lumMod val="50000"/>
                  </a:srgbClr>
                </a:solidFill>
                <a:latin typeface="Arial"/>
              </a:rPr>
              <a:t>Việt</a:t>
            </a:r>
            <a:endParaRPr lang="en-US" sz="3600" b="1" dirty="0">
              <a:solidFill>
                <a:srgbClr val="C0504D">
                  <a:lumMod val="50000"/>
                </a:srgbClr>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2054">
                                            <p:txEl>
                                              <p:pRg st="0" end="0"/>
                                            </p:txEl>
                                          </p:spTgt>
                                        </p:tgtEl>
                                        <p:attrNameLst>
                                          <p:attrName>style.visibility</p:attrName>
                                        </p:attrNameLst>
                                      </p:cBhvr>
                                      <p:to>
                                        <p:strVal val="visible"/>
                                      </p:to>
                                    </p:set>
                                    <p:anim calcmode="lin" valueType="num">
                                      <p:cBhvr>
                                        <p:cTn id="12" dur="1000" fill="hold"/>
                                        <p:tgtEl>
                                          <p:spTgt spid="205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05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05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0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15064" name="Text Box 24"/>
          <p:cNvSpPr txBox="1">
            <a:spLocks noChangeArrowheads="1"/>
          </p:cNvSpPr>
          <p:nvPr/>
        </p:nvSpPr>
        <p:spPr bwMode="auto">
          <a:xfrm>
            <a:off x="200167" y="15240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err="1" smtClean="0">
                <a:solidFill>
                  <a:srgbClr val="C40C45"/>
                </a:solidFill>
                <a:latin typeface="Arial" pitchFamily="34" charset="0"/>
                <a:cs typeface="Arial" pitchFamily="34" charset="0"/>
              </a:rPr>
              <a:t>Bài</a:t>
            </a:r>
            <a:r>
              <a:rPr lang="en-US" sz="3600" b="1" dirty="0" smtClean="0">
                <a:solidFill>
                  <a:srgbClr val="C40C45"/>
                </a:solidFill>
                <a:latin typeface="Arial" pitchFamily="34" charset="0"/>
                <a:cs typeface="Arial" pitchFamily="34" charset="0"/>
              </a:rPr>
              <a:t> </a:t>
            </a:r>
            <a:r>
              <a:rPr lang="en-US" sz="3600" b="1" dirty="0" err="1" smtClean="0">
                <a:solidFill>
                  <a:srgbClr val="C40C45"/>
                </a:solidFill>
                <a:latin typeface="Arial" pitchFamily="34" charset="0"/>
                <a:cs typeface="Arial" pitchFamily="34" charset="0"/>
              </a:rPr>
              <a:t>tập</a:t>
            </a:r>
            <a:r>
              <a:rPr lang="en-US" sz="3600" b="1" dirty="0" smtClean="0">
                <a:solidFill>
                  <a:srgbClr val="C40C45"/>
                </a:solidFill>
                <a:latin typeface="Arial" pitchFamily="34" charset="0"/>
                <a:cs typeface="Arial" pitchFamily="34" charset="0"/>
              </a:rPr>
              <a:t> 2 (SGK/153)</a:t>
            </a:r>
          </a:p>
        </p:txBody>
      </p:sp>
      <p:sp>
        <p:nvSpPr>
          <p:cNvPr id="215065" name="Text Box 25"/>
          <p:cNvSpPr txBox="1">
            <a:spLocks noChangeArrowheads="1"/>
          </p:cNvSpPr>
          <p:nvPr/>
        </p:nvSpPr>
        <p:spPr bwMode="auto">
          <a:xfrm>
            <a:off x="228600" y="678266"/>
            <a:ext cx="8686800" cy="539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250000"/>
              </a:lnSpc>
              <a:spcBef>
                <a:spcPct val="50000"/>
              </a:spcBef>
            </a:pPr>
            <a:r>
              <a:rPr lang="en-US" sz="3600" i="1" dirty="0" smtClean="0">
                <a:solidFill>
                  <a:srgbClr val="000000"/>
                </a:solidFill>
                <a:latin typeface=".VnTime"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Vậy</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mà</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giờ</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đây</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anh</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em</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tôi</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sắp</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phải</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xa</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nhau</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Có</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thể</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sẽ</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xa</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nhau</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mãi</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mãi</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Lạy</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trời</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đây</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chỉ</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là</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một</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giấc</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mơ</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Một</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giấc</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mơ</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600"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thôi</a:t>
            </a:r>
            <a:r>
              <a:rPr lang="en-US" sz="36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t>
            </a:r>
          </a:p>
        </p:txBody>
      </p:sp>
      <p:sp>
        <p:nvSpPr>
          <p:cNvPr id="215066" name="Text Box 26"/>
          <p:cNvSpPr txBox="1">
            <a:spLocks noChangeArrowheads="1"/>
          </p:cNvSpPr>
          <p:nvPr/>
        </p:nvSpPr>
        <p:spPr bwMode="auto">
          <a:xfrm>
            <a:off x="6019800" y="6074043"/>
            <a:ext cx="289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pitchFamily="34" charset="0"/>
                <a:cs typeface="Arial" pitchFamily="34" charset="0"/>
              </a:rPr>
              <a:t>(</a:t>
            </a:r>
            <a:r>
              <a:rPr lang="en-US" sz="3200" dirty="0" err="1" smtClean="0">
                <a:solidFill>
                  <a:srgbClr val="000000"/>
                </a:solidFill>
                <a:latin typeface="Arial" pitchFamily="34" charset="0"/>
                <a:cs typeface="Arial" pitchFamily="34" charset="0"/>
              </a:rPr>
              <a:t>Khánh</a:t>
            </a:r>
            <a:r>
              <a:rPr lang="en-US" sz="3200" dirty="0" smtClean="0">
                <a:solidFill>
                  <a:srgbClr val="000000"/>
                </a:solidFill>
                <a:latin typeface="Arial" pitchFamily="34" charset="0"/>
                <a:cs typeface="Arial" pitchFamily="34" charset="0"/>
              </a:rPr>
              <a:t> </a:t>
            </a:r>
            <a:r>
              <a:rPr lang="en-US" sz="3200" dirty="0" err="1" smtClean="0">
                <a:solidFill>
                  <a:srgbClr val="000000"/>
                </a:solidFill>
                <a:latin typeface="Arial" pitchFamily="34" charset="0"/>
                <a:cs typeface="Arial" pitchFamily="34" charset="0"/>
              </a:rPr>
              <a:t>Hoài</a:t>
            </a:r>
            <a:r>
              <a:rPr lang="en-US" sz="3200" dirty="0" smtClean="0">
                <a:solidFill>
                  <a:srgbClr val="000000"/>
                </a:solidFill>
                <a:latin typeface="Arial" pitchFamily="34" charset="0"/>
                <a:cs typeface="Arial" pitchFamily="34" charset="0"/>
              </a:rPr>
              <a:t>)</a:t>
            </a:r>
          </a:p>
        </p:txBody>
      </p:sp>
      <p:sp>
        <p:nvSpPr>
          <p:cNvPr id="215067" name="Line 27"/>
          <p:cNvSpPr>
            <a:spLocks noChangeShapeType="1"/>
          </p:cNvSpPr>
          <p:nvPr/>
        </p:nvSpPr>
        <p:spPr bwMode="auto">
          <a:xfrm>
            <a:off x="333801" y="3252788"/>
            <a:ext cx="1600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5068" name="Line 28"/>
          <p:cNvSpPr>
            <a:spLocks noChangeShapeType="1"/>
          </p:cNvSpPr>
          <p:nvPr/>
        </p:nvSpPr>
        <p:spPr bwMode="auto">
          <a:xfrm>
            <a:off x="4419600" y="3252788"/>
            <a:ext cx="1600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5070" name="Line 30"/>
          <p:cNvSpPr>
            <a:spLocks noChangeShapeType="1"/>
          </p:cNvSpPr>
          <p:nvPr/>
        </p:nvSpPr>
        <p:spPr bwMode="auto">
          <a:xfrm>
            <a:off x="6172200" y="4605550"/>
            <a:ext cx="2590800" cy="0"/>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5071" name="Line 31"/>
          <p:cNvSpPr>
            <a:spLocks noChangeShapeType="1"/>
          </p:cNvSpPr>
          <p:nvPr/>
        </p:nvSpPr>
        <p:spPr bwMode="auto">
          <a:xfrm>
            <a:off x="3383506" y="4605550"/>
            <a:ext cx="2560094" cy="0"/>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5074" name="AutoShape 34"/>
          <p:cNvSpPr>
            <a:spLocks/>
          </p:cNvSpPr>
          <p:nvPr/>
        </p:nvSpPr>
        <p:spPr bwMode="auto">
          <a:xfrm rot="-5400000">
            <a:off x="3065913" y="1359694"/>
            <a:ext cx="228600" cy="4076700"/>
          </a:xfrm>
          <a:prstGeom prst="leftBrace">
            <a:avLst>
              <a:gd name="adj1" fmla="val 97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3200" smtClean="0">
              <a:solidFill>
                <a:srgbClr val="000000"/>
              </a:solidFill>
              <a:latin typeface=".VnTime" pitchFamily="34" charset="0"/>
            </a:endParaRPr>
          </a:p>
        </p:txBody>
      </p:sp>
      <p:sp>
        <p:nvSpPr>
          <p:cNvPr id="215075" name="Text Box 35"/>
          <p:cNvSpPr txBox="1">
            <a:spLocks noChangeArrowheads="1"/>
          </p:cNvSpPr>
          <p:nvPr/>
        </p:nvSpPr>
        <p:spPr bwMode="auto">
          <a:xfrm>
            <a:off x="1098644" y="3503567"/>
            <a:ext cx="456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800" b="1" i="1" dirty="0" err="1" smtClean="0">
                <a:solidFill>
                  <a:srgbClr val="FF0000"/>
                </a:solidFill>
                <a:latin typeface="Arial" pitchFamily="34" charset="0"/>
                <a:cs typeface="Arial" pitchFamily="34" charset="0"/>
              </a:rPr>
              <a:t>Điệp</a:t>
            </a:r>
            <a:r>
              <a:rPr lang="en-US" sz="2800" b="1"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ngữ</a:t>
            </a:r>
            <a:r>
              <a:rPr lang="en-US" sz="2800" b="1"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cách</a:t>
            </a:r>
            <a:r>
              <a:rPr lang="en-US" sz="2800" b="1"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quãng</a:t>
            </a:r>
            <a:endParaRPr lang="en-US" sz="2800" b="1" i="1" dirty="0" smtClean="0">
              <a:solidFill>
                <a:srgbClr val="FF0000"/>
              </a:solidFill>
              <a:latin typeface="Arial" pitchFamily="34" charset="0"/>
              <a:cs typeface="Arial" pitchFamily="34" charset="0"/>
            </a:endParaRPr>
          </a:p>
        </p:txBody>
      </p:sp>
      <p:sp>
        <p:nvSpPr>
          <p:cNvPr id="215076" name="AutoShape 36"/>
          <p:cNvSpPr>
            <a:spLocks/>
          </p:cNvSpPr>
          <p:nvPr/>
        </p:nvSpPr>
        <p:spPr bwMode="auto">
          <a:xfrm rot="-5400000">
            <a:off x="6056763" y="3479607"/>
            <a:ext cx="228600" cy="2667000"/>
          </a:xfrm>
          <a:prstGeom prst="leftBrace">
            <a:avLst>
              <a:gd name="adj1" fmla="val 97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3200" smtClean="0">
              <a:solidFill>
                <a:srgbClr val="000000"/>
              </a:solidFill>
              <a:latin typeface=".VnTime" pitchFamily="34" charset="0"/>
            </a:endParaRPr>
          </a:p>
        </p:txBody>
      </p:sp>
      <p:sp>
        <p:nvSpPr>
          <p:cNvPr id="215077" name="Text Box 37"/>
          <p:cNvSpPr txBox="1">
            <a:spLocks noChangeArrowheads="1"/>
          </p:cNvSpPr>
          <p:nvPr/>
        </p:nvSpPr>
        <p:spPr bwMode="auto">
          <a:xfrm>
            <a:off x="4267200" y="4953000"/>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800" b="1" i="1" dirty="0" err="1" smtClean="0">
                <a:solidFill>
                  <a:srgbClr val="FF0066"/>
                </a:solidFill>
                <a:latin typeface="Arial" pitchFamily="34" charset="0"/>
                <a:cs typeface="Arial" pitchFamily="34" charset="0"/>
              </a:rPr>
              <a:t>Điệp</a:t>
            </a:r>
            <a:r>
              <a:rPr lang="en-US" sz="2800" b="1" i="1" dirty="0" smtClean="0">
                <a:solidFill>
                  <a:srgbClr val="FF0066"/>
                </a:solidFill>
                <a:latin typeface="Arial" pitchFamily="34" charset="0"/>
                <a:cs typeface="Arial" pitchFamily="34" charset="0"/>
              </a:rPr>
              <a:t> </a:t>
            </a:r>
            <a:r>
              <a:rPr lang="en-US" sz="2800" b="1" i="1" dirty="0" err="1" smtClean="0">
                <a:solidFill>
                  <a:srgbClr val="FF0066"/>
                </a:solidFill>
                <a:latin typeface="Arial" pitchFamily="34" charset="0"/>
                <a:cs typeface="Arial" pitchFamily="34" charset="0"/>
              </a:rPr>
              <a:t>ngữ</a:t>
            </a:r>
            <a:r>
              <a:rPr lang="en-US" sz="2800" b="1" i="1" dirty="0" smtClean="0">
                <a:solidFill>
                  <a:srgbClr val="FF0066"/>
                </a:solidFill>
                <a:latin typeface="Arial" pitchFamily="34" charset="0"/>
                <a:cs typeface="Arial" pitchFamily="34" charset="0"/>
              </a:rPr>
              <a:t> </a:t>
            </a:r>
            <a:r>
              <a:rPr lang="en-US" sz="2800" b="1" i="1" dirty="0" err="1" smtClean="0">
                <a:solidFill>
                  <a:srgbClr val="FF0066"/>
                </a:solidFill>
                <a:latin typeface="Arial" pitchFamily="34" charset="0"/>
                <a:cs typeface="Arial" pitchFamily="34" charset="0"/>
              </a:rPr>
              <a:t>chuyển</a:t>
            </a:r>
            <a:r>
              <a:rPr lang="en-US" sz="2800" b="1" i="1" dirty="0" smtClean="0">
                <a:solidFill>
                  <a:srgbClr val="FF0066"/>
                </a:solidFill>
                <a:latin typeface="Arial" pitchFamily="34" charset="0"/>
                <a:cs typeface="Arial" pitchFamily="34" charset="0"/>
              </a:rPr>
              <a:t> </a:t>
            </a:r>
            <a:r>
              <a:rPr lang="en-US" sz="2800" b="1" i="1" dirty="0" err="1" smtClean="0">
                <a:solidFill>
                  <a:srgbClr val="FF0066"/>
                </a:solidFill>
                <a:latin typeface="Arial" pitchFamily="34" charset="0"/>
                <a:cs typeface="Arial" pitchFamily="34" charset="0"/>
              </a:rPr>
              <a:t>tiếp</a:t>
            </a:r>
            <a:endParaRPr lang="en-US" sz="2800" b="1" i="1" dirty="0" smtClean="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1651035769"/>
      </p:ext>
    </p:extLst>
  </p:cSld>
  <p:clrMapOvr>
    <a:masterClrMapping/>
  </p:clrMapOvr>
  <p:transition>
    <p:cover dir="r"/>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5067"/>
                                        </p:tgtEl>
                                        <p:attrNameLst>
                                          <p:attrName>style.visibility</p:attrName>
                                        </p:attrNameLst>
                                      </p:cBhvr>
                                      <p:to>
                                        <p:strVal val="visible"/>
                                      </p:to>
                                    </p:set>
                                    <p:animEffect transition="in" filter="strips(downRight)">
                                      <p:cBhvr>
                                        <p:cTn id="7" dur="1000"/>
                                        <p:tgtEl>
                                          <p:spTgt spid="215067"/>
                                        </p:tgtEl>
                                      </p:cBhvr>
                                    </p:animEffect>
                                  </p:childTnLst>
                                </p:cTn>
                              </p:par>
                            </p:childTnLst>
                          </p:cTn>
                        </p:par>
                        <p:par>
                          <p:cTn id="8" fill="hold" nodeType="afterGroup">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15068"/>
                                        </p:tgtEl>
                                        <p:attrNameLst>
                                          <p:attrName>style.visibility</p:attrName>
                                        </p:attrNameLst>
                                      </p:cBhvr>
                                      <p:to>
                                        <p:strVal val="visible"/>
                                      </p:to>
                                    </p:set>
                                    <p:animEffect transition="in" filter="strips(downRight)">
                                      <p:cBhvr>
                                        <p:cTn id="11" dur="1000"/>
                                        <p:tgtEl>
                                          <p:spTgt spid="215068"/>
                                        </p:tgtEl>
                                      </p:cBhvr>
                                    </p:animEffect>
                                  </p:childTnLst>
                                </p:cTn>
                              </p:par>
                            </p:childTnLst>
                          </p:cTn>
                        </p:par>
                        <p:par>
                          <p:cTn id="12" fill="hold" nodeType="afterGroup">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15071"/>
                                        </p:tgtEl>
                                        <p:attrNameLst>
                                          <p:attrName>style.visibility</p:attrName>
                                        </p:attrNameLst>
                                      </p:cBhvr>
                                      <p:to>
                                        <p:strVal val="visible"/>
                                      </p:to>
                                    </p:set>
                                    <p:animEffect transition="in" filter="strips(downRight)">
                                      <p:cBhvr>
                                        <p:cTn id="15" dur="1000"/>
                                        <p:tgtEl>
                                          <p:spTgt spid="215071"/>
                                        </p:tgtEl>
                                      </p:cBhvr>
                                    </p:animEffect>
                                  </p:childTnLst>
                                </p:cTn>
                              </p:par>
                            </p:childTnLst>
                          </p:cTn>
                        </p:par>
                        <p:par>
                          <p:cTn id="16" fill="hold" nodeType="afterGroup">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15070"/>
                                        </p:tgtEl>
                                        <p:attrNameLst>
                                          <p:attrName>style.visibility</p:attrName>
                                        </p:attrNameLst>
                                      </p:cBhvr>
                                      <p:to>
                                        <p:strVal val="visible"/>
                                      </p:to>
                                    </p:set>
                                    <p:animEffect transition="in" filter="strips(downRight)">
                                      <p:cBhvr>
                                        <p:cTn id="19" dur="1000"/>
                                        <p:tgtEl>
                                          <p:spTgt spid="2150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5074"/>
                                        </p:tgtEl>
                                        <p:attrNameLst>
                                          <p:attrName>style.visibility</p:attrName>
                                        </p:attrNameLst>
                                      </p:cBhvr>
                                      <p:to>
                                        <p:strVal val="visible"/>
                                      </p:to>
                                    </p:set>
                                    <p:animEffect transition="in" filter="box(in)">
                                      <p:cBhvr>
                                        <p:cTn id="24" dur="500"/>
                                        <p:tgtEl>
                                          <p:spTgt spid="21507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15075"/>
                                        </p:tgtEl>
                                        <p:attrNameLst>
                                          <p:attrName>style.visibility</p:attrName>
                                        </p:attrNameLst>
                                      </p:cBhvr>
                                      <p:to>
                                        <p:strVal val="visible"/>
                                      </p:to>
                                    </p:set>
                                    <p:animEffect transition="in" filter="box(in)">
                                      <p:cBhvr>
                                        <p:cTn id="27" dur="500"/>
                                        <p:tgtEl>
                                          <p:spTgt spid="2150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5076"/>
                                        </p:tgtEl>
                                        <p:attrNameLst>
                                          <p:attrName>style.visibility</p:attrName>
                                        </p:attrNameLst>
                                      </p:cBhvr>
                                      <p:to>
                                        <p:strVal val="visible"/>
                                      </p:to>
                                    </p:set>
                                    <p:animEffect transition="in" filter="box(in)">
                                      <p:cBhvr>
                                        <p:cTn id="32" dur="500"/>
                                        <p:tgtEl>
                                          <p:spTgt spid="21507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15077"/>
                                        </p:tgtEl>
                                        <p:attrNameLst>
                                          <p:attrName>style.visibility</p:attrName>
                                        </p:attrNameLst>
                                      </p:cBhvr>
                                      <p:to>
                                        <p:strVal val="visible"/>
                                      </p:to>
                                    </p:set>
                                    <p:animEffect transition="in" filter="box(in)">
                                      <p:cBhvr>
                                        <p:cTn id="35" dur="500"/>
                                        <p:tgtEl>
                                          <p:spTgt spid="21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7" grpId="0" animBg="1"/>
      <p:bldP spid="215068" grpId="0" animBg="1"/>
      <p:bldP spid="215070" grpId="0" animBg="1"/>
      <p:bldP spid="215071" grpId="0" animBg="1"/>
      <p:bldP spid="215074" grpId="0" animBg="1"/>
      <p:bldP spid="215075" grpId="0"/>
      <p:bldP spid="215076" grpId="0" animBg="1"/>
      <p:bldP spid="21507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04800" y="228600"/>
            <a:ext cx="533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lvl="0" eaLnBrk="1" hangingPunct="1">
              <a:spcBef>
                <a:spcPct val="50000"/>
              </a:spcBef>
            </a:pPr>
            <a:r>
              <a:rPr lang="en-US" sz="3600" b="1" dirty="0" err="1">
                <a:solidFill>
                  <a:srgbClr val="C40C45"/>
                </a:solidFill>
                <a:latin typeface="Arial" pitchFamily="34" charset="0"/>
                <a:cs typeface="Arial" pitchFamily="34" charset="0"/>
              </a:rPr>
              <a:t>Bài</a:t>
            </a:r>
            <a:r>
              <a:rPr lang="en-US" sz="3600" b="1" dirty="0">
                <a:solidFill>
                  <a:srgbClr val="C40C45"/>
                </a:solidFill>
                <a:latin typeface="Arial" pitchFamily="34" charset="0"/>
                <a:cs typeface="Arial" pitchFamily="34" charset="0"/>
              </a:rPr>
              <a:t> </a:t>
            </a:r>
            <a:r>
              <a:rPr lang="en-US" sz="3600" b="1" dirty="0" err="1">
                <a:solidFill>
                  <a:srgbClr val="C40C45"/>
                </a:solidFill>
                <a:latin typeface="Arial" pitchFamily="34" charset="0"/>
                <a:cs typeface="Arial" pitchFamily="34" charset="0"/>
              </a:rPr>
              <a:t>tập</a:t>
            </a:r>
            <a:r>
              <a:rPr lang="en-US" sz="3600" b="1" dirty="0">
                <a:solidFill>
                  <a:srgbClr val="C40C45"/>
                </a:solidFill>
                <a:latin typeface="Arial" pitchFamily="34" charset="0"/>
                <a:cs typeface="Arial" pitchFamily="34" charset="0"/>
              </a:rPr>
              <a:t> </a:t>
            </a:r>
            <a:r>
              <a:rPr lang="en-US" sz="3600" b="1" dirty="0" smtClean="0">
                <a:solidFill>
                  <a:srgbClr val="C40C45"/>
                </a:solidFill>
                <a:latin typeface="Arial" pitchFamily="34" charset="0"/>
                <a:cs typeface="Arial" pitchFamily="34" charset="0"/>
              </a:rPr>
              <a:t>3 </a:t>
            </a:r>
            <a:r>
              <a:rPr lang="en-US" sz="3600" b="1" dirty="0">
                <a:solidFill>
                  <a:srgbClr val="C40C45"/>
                </a:solidFill>
                <a:latin typeface="Arial" pitchFamily="34" charset="0"/>
                <a:cs typeface="Arial" pitchFamily="34" charset="0"/>
              </a:rPr>
              <a:t>(SGK/153)</a:t>
            </a:r>
          </a:p>
        </p:txBody>
      </p:sp>
      <p:sp>
        <p:nvSpPr>
          <p:cNvPr id="9223" name="Text Box 7"/>
          <p:cNvSpPr txBox="1">
            <a:spLocks noChangeArrowheads="1"/>
          </p:cNvSpPr>
          <p:nvPr/>
        </p:nvSpPr>
        <p:spPr bwMode="auto">
          <a:xfrm>
            <a:off x="228600" y="914400"/>
            <a:ext cx="8839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Phía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sau</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nhà</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có</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một</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mảnh</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vườn</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Mảnh</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vườn</a:t>
            </a:r>
            <a:r>
              <a:rPr lang="en-US" sz="2800" dirty="0" smtClean="0">
                <a:solidFill>
                  <a:schemeClr val="accent4">
                    <a:lumMod val="10000"/>
                  </a:schemeClr>
                </a:solidFill>
                <a:latin typeface="Arial" pitchFamily="34" charset="0"/>
                <a:cs typeface="Arial" pitchFamily="34" charset="0"/>
              </a:rPr>
              <a:t> ở </a:t>
            </a:r>
            <a:r>
              <a:rPr lang="en-US" sz="2800" dirty="0" err="1" smtClean="0">
                <a:solidFill>
                  <a:schemeClr val="accent4">
                    <a:lumMod val="10000"/>
                  </a:schemeClr>
                </a:solidFill>
                <a:latin typeface="Arial" pitchFamily="34" charset="0"/>
                <a:cs typeface="Arial" pitchFamily="34" charset="0"/>
              </a:rPr>
              <a:t>phía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sau</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nhà</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trồng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rất</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nhiều</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loài</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trồng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cúc</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trồng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thược</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dược</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trồng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đồng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tiền</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trồng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trồng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cả</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lay </a:t>
            </a:r>
            <a:r>
              <a:rPr lang="en-US" sz="2800" dirty="0" err="1" smtClean="0">
                <a:solidFill>
                  <a:schemeClr val="accent4">
                    <a:lumMod val="10000"/>
                  </a:schemeClr>
                </a:solidFill>
                <a:latin typeface="Arial" pitchFamily="34" charset="0"/>
                <a:cs typeface="Arial" pitchFamily="34" charset="0"/>
              </a:rPr>
              <a:t>ơn</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nữa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Ngày</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Phụ</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nữ</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quốc</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tế</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hái</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sau</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vườn</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nhà</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tặng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mẹ</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hái</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hoa</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tặng</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chị</a:t>
            </a:r>
            <a:r>
              <a:rPr lang="en-US" sz="2800" dirty="0" smtClean="0">
                <a:solidFill>
                  <a:schemeClr val="accent4">
                    <a:lumMod val="10000"/>
                  </a:schemeClr>
                </a:solidFill>
                <a:latin typeface="Arial" pitchFamily="34" charset="0"/>
                <a:cs typeface="Arial" pitchFamily="34" charset="0"/>
              </a:rPr>
              <a:t> </a:t>
            </a:r>
            <a:r>
              <a:rPr lang="en-US" sz="2800" dirty="0" err="1" smtClean="0">
                <a:solidFill>
                  <a:schemeClr val="accent4">
                    <a:lumMod val="10000"/>
                  </a:schemeClr>
                </a:solidFill>
                <a:latin typeface="Arial" pitchFamily="34" charset="0"/>
                <a:cs typeface="Arial" pitchFamily="34" charset="0"/>
              </a:rPr>
              <a:t>em</a:t>
            </a:r>
            <a:r>
              <a:rPr lang="en-US" sz="2800" dirty="0" smtClean="0">
                <a:solidFill>
                  <a:schemeClr val="accent4">
                    <a:lumMod val="10000"/>
                  </a:schemeClr>
                </a:solidFill>
                <a:latin typeface="Arial" pitchFamily="34" charset="0"/>
                <a:cs typeface="Arial" pitchFamily="34" charset="0"/>
              </a:rPr>
              <a:t>…</a:t>
            </a:r>
            <a:r>
              <a:rPr lang="en-US" sz="2800" dirty="0" smtClean="0">
                <a:solidFill>
                  <a:srgbClr val="FFFFFF"/>
                </a:solidFill>
                <a:latin typeface="Times New Roman" pitchFamily="18" charset="0"/>
              </a:rPr>
              <a:t>… </a:t>
            </a:r>
          </a:p>
        </p:txBody>
      </p:sp>
      <p:sp>
        <p:nvSpPr>
          <p:cNvPr id="9244" name="Text Box 28"/>
          <p:cNvSpPr txBox="1">
            <a:spLocks noChangeArrowheads="1"/>
          </p:cNvSpPr>
          <p:nvPr/>
        </p:nvSpPr>
        <p:spPr bwMode="auto">
          <a:xfrm>
            <a:off x="2438400" y="3810000"/>
            <a:ext cx="6629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3000" b="1" dirty="0" smtClean="0">
                <a:solidFill>
                  <a:srgbClr val="C00000"/>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Phía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sau</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nhà</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em</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có</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một</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mảnh</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vườn</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Em</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dành</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khu</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đất</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ấy</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để</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trồng</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các</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loài</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cúc</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thược</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dược</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đồng</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tiền</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hồng</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cả</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lay </a:t>
            </a:r>
            <a:r>
              <a:rPr lang="en-US" sz="3000" b="1" dirty="0" err="1" smtClean="0">
                <a:solidFill>
                  <a:srgbClr val="000066"/>
                </a:solidFill>
                <a:latin typeface="Arial" pitchFamily="34" charset="0"/>
                <a:cs typeface="Arial" pitchFamily="34" charset="0"/>
              </a:rPr>
              <a:t>ơn</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nữa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Ngày</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Phụ</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nữ</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quốc</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tế</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em</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hái</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hoa</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tặng</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mẹ</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và</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chị</a:t>
            </a:r>
            <a:r>
              <a:rPr lang="en-US" sz="3000" b="1" dirty="0" smtClean="0">
                <a:solidFill>
                  <a:srgbClr val="000066"/>
                </a:solidFill>
                <a:latin typeface="Arial" pitchFamily="34" charset="0"/>
                <a:cs typeface="Arial" pitchFamily="34" charset="0"/>
              </a:rPr>
              <a:t> </a:t>
            </a:r>
            <a:r>
              <a:rPr lang="en-US" sz="3000" b="1" dirty="0" err="1" smtClean="0">
                <a:solidFill>
                  <a:srgbClr val="000066"/>
                </a:solidFill>
                <a:latin typeface="Arial" pitchFamily="34" charset="0"/>
                <a:cs typeface="Arial" pitchFamily="34" charset="0"/>
              </a:rPr>
              <a:t>em</a:t>
            </a:r>
            <a:r>
              <a:rPr lang="en-US" sz="3000" b="1" dirty="0" smtClean="0">
                <a:solidFill>
                  <a:srgbClr val="000066"/>
                </a:solidFill>
                <a:latin typeface="Arial" pitchFamily="34" charset="0"/>
                <a:cs typeface="Arial" pitchFamily="34" charset="0"/>
              </a:rPr>
              <a:t>.</a:t>
            </a:r>
          </a:p>
        </p:txBody>
      </p:sp>
      <p:sp>
        <p:nvSpPr>
          <p:cNvPr id="9253" name="AutoShape 37"/>
          <p:cNvSpPr>
            <a:spLocks noChangeArrowheads="1"/>
          </p:cNvSpPr>
          <p:nvPr/>
        </p:nvSpPr>
        <p:spPr bwMode="auto">
          <a:xfrm>
            <a:off x="195618" y="4174361"/>
            <a:ext cx="2209800" cy="2133600"/>
          </a:xfrm>
          <a:prstGeom prst="irregularSeal1">
            <a:avLst/>
          </a:prstGeom>
          <a:solidFill>
            <a:schemeClr val="accent2">
              <a:lumMod val="40000"/>
              <a:lumOff val="60000"/>
            </a:schemeClr>
          </a:solidFill>
          <a:ln w="9525">
            <a:solidFill>
              <a:schemeClr val="tx1"/>
            </a:solidFill>
            <a:miter lim="800000"/>
            <a:headEnd/>
            <a:tailEnd/>
          </a:ln>
          <a:effectLst/>
        </p:spPr>
        <p:txBody>
          <a:bodyPr wrap="none" anchor="ctr"/>
          <a:lstStyle/>
          <a:p>
            <a:pPr algn="ctr" eaLnBrk="1" hangingPunct="1"/>
            <a:r>
              <a:rPr lang="en-US" sz="2800" b="1" u="sng" dirty="0" err="1" smtClean="0">
                <a:solidFill>
                  <a:srgbClr val="FF0000"/>
                </a:solidFill>
                <a:latin typeface="Arial" pitchFamily="34" charset="0"/>
                <a:cs typeface="Arial" pitchFamily="34" charset="0"/>
              </a:rPr>
              <a:t>Sửa</a:t>
            </a:r>
            <a:r>
              <a:rPr lang="en-US" sz="2800" b="1" u="sng" dirty="0" smtClean="0">
                <a:solidFill>
                  <a:srgbClr val="FF0000"/>
                </a:solidFill>
                <a:latin typeface="Arial" pitchFamily="34" charset="0"/>
                <a:cs typeface="Arial" pitchFamily="34" charset="0"/>
              </a:rPr>
              <a:t> </a:t>
            </a:r>
            <a:r>
              <a:rPr lang="en-US" sz="2800" b="1" u="sng" dirty="0" err="1" smtClean="0">
                <a:solidFill>
                  <a:srgbClr val="FF0000"/>
                </a:solidFill>
                <a:latin typeface="Arial" pitchFamily="34" charset="0"/>
                <a:cs typeface="Arial" pitchFamily="34" charset="0"/>
              </a:rPr>
              <a:t>lại</a:t>
            </a:r>
            <a:endParaRPr lang="en-US" sz="2800" b="1" u="sng" dirty="0" smtClean="0">
              <a:solidFill>
                <a:srgbClr val="FF0000"/>
              </a:solidFill>
              <a:latin typeface="Arial" pitchFamily="34" charset="0"/>
              <a:cs typeface="Arial" pitchFamily="34" charset="0"/>
            </a:endParaRPr>
          </a:p>
        </p:txBody>
      </p:sp>
      <p:sp>
        <p:nvSpPr>
          <p:cNvPr id="9254" name="Line 38"/>
          <p:cNvSpPr>
            <a:spLocks noChangeShapeType="1"/>
          </p:cNvSpPr>
          <p:nvPr/>
        </p:nvSpPr>
        <p:spPr bwMode="auto">
          <a:xfrm>
            <a:off x="8077200" y="1295400"/>
            <a:ext cx="5334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Tree>
    <p:extLst>
      <p:ext uri="{BB962C8B-B14F-4D97-AF65-F5344CB8AC3E}">
        <p14:creationId xmlns:p14="http://schemas.microsoft.com/office/powerpoint/2010/main" val="766889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from="(-#ppt_w/2)" to="(#ppt_x)" calcmode="lin" valueType="num">
                                      <p:cBhvr>
                                        <p:cTn id="7" dur="600" fill="hold">
                                          <p:stCondLst>
                                            <p:cond delay="0"/>
                                          </p:stCondLst>
                                        </p:cTn>
                                        <p:tgtEl>
                                          <p:spTgt spid="9223"/>
                                        </p:tgtEl>
                                        <p:attrNameLst>
                                          <p:attrName>ppt_x</p:attrName>
                                        </p:attrNameLst>
                                      </p:cBhvr>
                                    </p:anim>
                                    <p:anim from="0" to="-1.0" calcmode="lin" valueType="num">
                                      <p:cBhvr>
                                        <p:cTn id="8" dur="200" decel="50000" autoRev="1" fill="hold">
                                          <p:stCondLst>
                                            <p:cond delay="600"/>
                                          </p:stCondLst>
                                        </p:cTn>
                                        <p:tgtEl>
                                          <p:spTgt spid="9223"/>
                                        </p:tgtEl>
                                        <p:attrNameLst>
                                          <p:attrName>xshear</p:attrName>
                                        </p:attrNameLst>
                                      </p:cBhvr>
                                    </p:anim>
                                    <p:animScale>
                                      <p:cBhvr>
                                        <p:cTn id="9" dur="200" decel="100000" autoRev="1" fill="hold">
                                          <p:stCondLst>
                                            <p:cond delay="600"/>
                                          </p:stCondLst>
                                        </p:cTn>
                                        <p:tgtEl>
                                          <p:spTgt spid="9223"/>
                                        </p:tgtEl>
                                      </p:cBhvr>
                                      <p:from x="100000" y="100000"/>
                                      <p:to x="80000" y="100000"/>
                                    </p:animScale>
                                    <p:anim by="(#ppt_h/3+#ppt_w*0.1)" calcmode="lin" valueType="num">
                                      <p:cBhvr additive="sum">
                                        <p:cTn id="10" dur="200" decel="100000" autoRev="1" fill="hold">
                                          <p:stCondLst>
                                            <p:cond delay="600"/>
                                          </p:stCondLst>
                                        </p:cTn>
                                        <p:tgtEl>
                                          <p:spTgt spid="9223"/>
                                        </p:tgtEl>
                                        <p:attrNameLst>
                                          <p:attrName>ppt_x</p:attrName>
                                        </p:attrNameLst>
                                      </p:cBhvr>
                                    </p:anim>
                                  </p:childTnLst>
                                </p:cTn>
                              </p:par>
                              <p:par>
                                <p:cTn id="11" presetID="52" presetClass="entr" presetSubtype="0" fill="hold" grpId="0" nodeType="withEffect">
                                  <p:stCondLst>
                                    <p:cond delay="0"/>
                                  </p:stCondLst>
                                  <p:childTnLst>
                                    <p:set>
                                      <p:cBhvr>
                                        <p:cTn id="12" dur="1" fill="hold">
                                          <p:stCondLst>
                                            <p:cond delay="0"/>
                                          </p:stCondLst>
                                        </p:cTn>
                                        <p:tgtEl>
                                          <p:spTgt spid="9254"/>
                                        </p:tgtEl>
                                        <p:attrNameLst>
                                          <p:attrName>style.visibility</p:attrName>
                                        </p:attrNameLst>
                                      </p:cBhvr>
                                      <p:to>
                                        <p:strVal val="visible"/>
                                      </p:to>
                                    </p:set>
                                    <p:animScale>
                                      <p:cBhvr>
                                        <p:cTn id="13" dur="1000" decel="50000" fill="hold">
                                          <p:stCondLst>
                                            <p:cond delay="0"/>
                                          </p:stCondLst>
                                        </p:cTn>
                                        <p:tgtEl>
                                          <p:spTgt spid="9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254"/>
                                        </p:tgtEl>
                                        <p:attrNameLst>
                                          <p:attrName>ppt_x</p:attrName>
                                          <p:attrName>ppt_y</p:attrName>
                                        </p:attrNameLst>
                                      </p:cBhvr>
                                    </p:animMotion>
                                    <p:animEffect transition="in" filter="fade">
                                      <p:cBhvr>
                                        <p:cTn id="15" dur="1000"/>
                                        <p:tgtEl>
                                          <p:spTgt spid="92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253"/>
                                        </p:tgtEl>
                                        <p:attrNameLst>
                                          <p:attrName>style.visibility</p:attrName>
                                        </p:attrNameLst>
                                      </p:cBhvr>
                                      <p:to>
                                        <p:strVal val="visible"/>
                                      </p:to>
                                    </p:set>
                                    <p:anim calcmode="lin" valueType="num">
                                      <p:cBhvr>
                                        <p:cTn id="20" dur="500" fill="hold"/>
                                        <p:tgtEl>
                                          <p:spTgt spid="9253"/>
                                        </p:tgtEl>
                                        <p:attrNameLst>
                                          <p:attrName>ppt_w</p:attrName>
                                        </p:attrNameLst>
                                      </p:cBhvr>
                                      <p:tavLst>
                                        <p:tav tm="0">
                                          <p:val>
                                            <p:fltVal val="0"/>
                                          </p:val>
                                        </p:tav>
                                        <p:tav tm="100000">
                                          <p:val>
                                            <p:strVal val="#ppt_w"/>
                                          </p:val>
                                        </p:tav>
                                      </p:tavLst>
                                    </p:anim>
                                    <p:anim calcmode="lin" valueType="num">
                                      <p:cBhvr>
                                        <p:cTn id="21" dur="500" fill="hold"/>
                                        <p:tgtEl>
                                          <p:spTgt spid="9253"/>
                                        </p:tgtEl>
                                        <p:attrNameLst>
                                          <p:attrName>ppt_h</p:attrName>
                                        </p:attrNameLst>
                                      </p:cBhvr>
                                      <p:tavLst>
                                        <p:tav tm="0">
                                          <p:val>
                                            <p:fltVal val="0"/>
                                          </p:val>
                                        </p:tav>
                                        <p:tav tm="100000">
                                          <p:val>
                                            <p:strVal val="#ppt_h"/>
                                          </p:val>
                                        </p:tav>
                                      </p:tavLst>
                                    </p:anim>
                                    <p:animEffect transition="in" filter="fade">
                                      <p:cBhvr>
                                        <p:cTn id="22" dur="500"/>
                                        <p:tgtEl>
                                          <p:spTgt spid="9253"/>
                                        </p:tgtEl>
                                      </p:cBhvr>
                                    </p:animEffect>
                                  </p:childTnLst>
                                </p:cTn>
                              </p:par>
                              <p:par>
                                <p:cTn id="23" presetID="51" presetClass="entr" presetSubtype="0" fill="hold" grpId="0" nodeType="withEffect">
                                  <p:stCondLst>
                                    <p:cond delay="0"/>
                                  </p:stCondLst>
                                  <p:childTnLst>
                                    <p:set>
                                      <p:cBhvr>
                                        <p:cTn id="24" dur="1" fill="hold">
                                          <p:stCondLst>
                                            <p:cond delay="0"/>
                                          </p:stCondLst>
                                        </p:cTn>
                                        <p:tgtEl>
                                          <p:spTgt spid="9244"/>
                                        </p:tgtEl>
                                        <p:attrNameLst>
                                          <p:attrName>style.visibility</p:attrName>
                                        </p:attrNameLst>
                                      </p:cBhvr>
                                      <p:to>
                                        <p:strVal val="visible"/>
                                      </p:to>
                                    </p:set>
                                    <p:animEffect transition="in" filter="fade">
                                      <p:cBhvr>
                                        <p:cTn id="25" dur="770" decel="100000"/>
                                        <p:tgtEl>
                                          <p:spTgt spid="9244"/>
                                        </p:tgtEl>
                                      </p:cBhvr>
                                    </p:animEffect>
                                    <p:animScale>
                                      <p:cBhvr>
                                        <p:cTn id="26" dur="770" decel="100000"/>
                                        <p:tgtEl>
                                          <p:spTgt spid="9244"/>
                                        </p:tgtEl>
                                      </p:cBhvr>
                                      <p:from x="10000" y="10000"/>
                                      <p:to x="200000" y="450000"/>
                                    </p:animScale>
                                    <p:animScale>
                                      <p:cBhvr>
                                        <p:cTn id="27" dur="1230" accel="100000" fill="hold">
                                          <p:stCondLst>
                                            <p:cond delay="770"/>
                                          </p:stCondLst>
                                        </p:cTn>
                                        <p:tgtEl>
                                          <p:spTgt spid="9244"/>
                                        </p:tgtEl>
                                      </p:cBhvr>
                                      <p:from x="200000" y="450000"/>
                                      <p:to x="100000" y="100000"/>
                                    </p:animScale>
                                    <p:set>
                                      <p:cBhvr>
                                        <p:cTn id="28" dur="770" fill="hold"/>
                                        <p:tgtEl>
                                          <p:spTgt spid="9244"/>
                                        </p:tgtEl>
                                        <p:attrNameLst>
                                          <p:attrName>ppt_x</p:attrName>
                                        </p:attrNameLst>
                                      </p:cBhvr>
                                      <p:to>
                                        <p:strVal val="(0.5)"/>
                                      </p:to>
                                    </p:set>
                                    <p:anim from="(0.5)" to="(#ppt_x)" calcmode="lin" valueType="num">
                                      <p:cBhvr>
                                        <p:cTn id="29" dur="1230" accel="100000" fill="hold">
                                          <p:stCondLst>
                                            <p:cond delay="770"/>
                                          </p:stCondLst>
                                        </p:cTn>
                                        <p:tgtEl>
                                          <p:spTgt spid="9244"/>
                                        </p:tgtEl>
                                        <p:attrNameLst>
                                          <p:attrName>ppt_x</p:attrName>
                                        </p:attrNameLst>
                                      </p:cBhvr>
                                    </p:anim>
                                    <p:set>
                                      <p:cBhvr>
                                        <p:cTn id="30" dur="770" fill="hold"/>
                                        <p:tgtEl>
                                          <p:spTgt spid="9244"/>
                                        </p:tgtEl>
                                        <p:attrNameLst>
                                          <p:attrName>ppt_y</p:attrName>
                                        </p:attrNameLst>
                                      </p:cBhvr>
                                      <p:to>
                                        <p:strVal val="(#ppt_y+0.4)"/>
                                      </p:to>
                                    </p:set>
                                    <p:anim from="(#ppt_y+0.4)" to="(#ppt_y)" calcmode="lin" valueType="num">
                                      <p:cBhvr>
                                        <p:cTn id="31" dur="1230" accel="100000" fill="hold">
                                          <p:stCondLst>
                                            <p:cond delay="770"/>
                                          </p:stCondLst>
                                        </p:cTn>
                                        <p:tgtEl>
                                          <p:spTgt spid="92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44" grpId="0"/>
      <p:bldP spid="9253" grpId="0" animBg="1"/>
      <p:bldP spid="92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951630" y="1143000"/>
            <a:ext cx="533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600" b="1" dirty="0">
                <a:solidFill>
                  <a:srgbClr val="C40C45"/>
                </a:solidFill>
                <a:latin typeface="Arial" pitchFamily="34" charset="0"/>
                <a:cs typeface="Arial" pitchFamily="34" charset="0"/>
              </a:rPr>
              <a:t>Bài tập 4</a:t>
            </a:r>
            <a:r>
              <a:rPr lang="en-US" sz="3600" b="1" dirty="0" smtClean="0">
                <a:solidFill>
                  <a:srgbClr val="C40C45"/>
                </a:solidFill>
                <a:latin typeface="Arial" pitchFamily="34" charset="0"/>
                <a:cs typeface="Arial" pitchFamily="34" charset="0"/>
              </a:rPr>
              <a:t> </a:t>
            </a:r>
            <a:r>
              <a:rPr lang="en-US" sz="3600" b="1" dirty="0">
                <a:solidFill>
                  <a:srgbClr val="C40C45"/>
                </a:solidFill>
                <a:latin typeface="Arial" pitchFamily="34" charset="0"/>
                <a:cs typeface="Arial" pitchFamily="34" charset="0"/>
              </a:rPr>
              <a:t>(SGK/153)</a:t>
            </a:r>
          </a:p>
        </p:txBody>
      </p:sp>
      <p:sp>
        <p:nvSpPr>
          <p:cNvPr id="9223" name="Text Box 7"/>
          <p:cNvSpPr txBox="1">
            <a:spLocks noChangeArrowheads="1"/>
          </p:cNvSpPr>
          <p:nvPr/>
        </p:nvSpPr>
        <p:spPr bwMode="auto">
          <a:xfrm>
            <a:off x="199030" y="2590800"/>
            <a:ext cx="8839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4400" dirty="0" smtClean="0">
                <a:solidFill>
                  <a:srgbClr val="DADADA">
                    <a:lumMod val="10000"/>
                  </a:srgbClr>
                </a:solidFill>
                <a:latin typeface="Arial" pitchFamily="34" charset="0"/>
                <a:cs typeface="Arial" pitchFamily="34" charset="0"/>
              </a:rPr>
              <a:t>      Viết đoạn văn (5-7 câu) với nội dung tự chọn, trong đó có sử dụng điệp ngữ.</a:t>
            </a:r>
            <a:endParaRPr lang="en-US" sz="4400" dirty="0" smtClean="0">
              <a:solidFill>
                <a:srgbClr val="FFFFFF"/>
              </a:solidFill>
              <a:latin typeface="Times New Roman" pitchFamily="18" charset="0"/>
            </a:endParaRPr>
          </a:p>
        </p:txBody>
      </p:sp>
    </p:spTree>
    <p:extLst>
      <p:ext uri="{BB962C8B-B14F-4D97-AF65-F5344CB8AC3E}">
        <p14:creationId xmlns:p14="http://schemas.microsoft.com/office/powerpoint/2010/main" val="3663806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from="(-#ppt_w/2)" to="(#ppt_x)" calcmode="lin" valueType="num">
                                      <p:cBhvr>
                                        <p:cTn id="7" dur="600" fill="hold">
                                          <p:stCondLst>
                                            <p:cond delay="0"/>
                                          </p:stCondLst>
                                        </p:cTn>
                                        <p:tgtEl>
                                          <p:spTgt spid="9223"/>
                                        </p:tgtEl>
                                        <p:attrNameLst>
                                          <p:attrName>ppt_x</p:attrName>
                                        </p:attrNameLst>
                                      </p:cBhvr>
                                    </p:anim>
                                    <p:anim from="0" to="-1.0" calcmode="lin" valueType="num">
                                      <p:cBhvr>
                                        <p:cTn id="8" dur="200" decel="50000" autoRev="1" fill="hold">
                                          <p:stCondLst>
                                            <p:cond delay="600"/>
                                          </p:stCondLst>
                                        </p:cTn>
                                        <p:tgtEl>
                                          <p:spTgt spid="9223"/>
                                        </p:tgtEl>
                                        <p:attrNameLst>
                                          <p:attrName>xshear</p:attrName>
                                        </p:attrNameLst>
                                      </p:cBhvr>
                                    </p:anim>
                                    <p:animScale>
                                      <p:cBhvr>
                                        <p:cTn id="9" dur="200" decel="100000" autoRev="1" fill="hold">
                                          <p:stCondLst>
                                            <p:cond delay="600"/>
                                          </p:stCondLst>
                                        </p:cTn>
                                        <p:tgtEl>
                                          <p:spTgt spid="9223"/>
                                        </p:tgtEl>
                                      </p:cBhvr>
                                      <p:from x="100000" y="100000"/>
                                      <p:to x="80000" y="100000"/>
                                    </p:animScale>
                                    <p:anim by="(#ppt_h/3+#ppt_w*0.1)" calcmode="lin" valueType="num">
                                      <p:cBhvr additive="sum">
                                        <p:cTn id="10" dur="200" decel="100000" autoRev="1" fill="hold">
                                          <p:stCondLst>
                                            <p:cond delay="600"/>
                                          </p:stCondLst>
                                        </p:cTn>
                                        <p:tgtEl>
                                          <p:spTgt spid="92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199030" y="-52328"/>
            <a:ext cx="88392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vi-VN" sz="3200" dirty="0">
                <a:solidFill>
                  <a:srgbClr val="FF0000"/>
                </a:solidFill>
                <a:latin typeface="+mj-lt"/>
              </a:rPr>
              <a:t>Quê hương </a:t>
            </a:r>
            <a:r>
              <a:rPr lang="vi-VN" sz="3200" dirty="0">
                <a:solidFill>
                  <a:schemeClr val="bg2"/>
                </a:solidFill>
                <a:latin typeface="+mj-lt"/>
              </a:rPr>
              <a:t>– hai tiếng yêu thương mà ai đi xa cũng đều mong nhớ hướng về. </a:t>
            </a:r>
            <a:r>
              <a:rPr lang="vi-VN" sz="3200" dirty="0">
                <a:solidFill>
                  <a:srgbClr val="FF0000"/>
                </a:solidFill>
                <a:latin typeface="+mj-lt"/>
              </a:rPr>
              <a:t>Quê hương </a:t>
            </a:r>
            <a:r>
              <a:rPr lang="vi-VN" sz="3200" dirty="0">
                <a:solidFill>
                  <a:schemeClr val="bg2"/>
                </a:solidFill>
                <a:latin typeface="+mj-lt"/>
              </a:rPr>
              <a:t>là nơi chôn rau cắt rốn, đã nuôi dưỡng em những ngày thơ bé. </a:t>
            </a:r>
            <a:r>
              <a:rPr lang="vi-VN" sz="3200" dirty="0">
                <a:solidFill>
                  <a:srgbClr val="FF0000"/>
                </a:solidFill>
                <a:latin typeface="+mj-lt"/>
              </a:rPr>
              <a:t>Quê hương </a:t>
            </a:r>
            <a:r>
              <a:rPr lang="vi-VN" sz="3200" dirty="0">
                <a:solidFill>
                  <a:schemeClr val="bg2"/>
                </a:solidFill>
                <a:latin typeface="+mj-lt"/>
              </a:rPr>
              <a:t>- nơi em có một gia đình hạnh phúc luôn đầy ắp tiếng cười. Nơi ấy có tiếng nói hiền từ, nụ cười ấm áp của bà luôn chờ em mỗi buổi chiều tan học. </a:t>
            </a:r>
            <a:r>
              <a:rPr lang="vi-VN" sz="3200" dirty="0">
                <a:solidFill>
                  <a:srgbClr val="FF0000"/>
                </a:solidFill>
                <a:latin typeface="+mj-lt"/>
              </a:rPr>
              <a:t>Quê hương</a:t>
            </a:r>
            <a:r>
              <a:rPr lang="vi-VN" sz="3200" dirty="0">
                <a:solidFill>
                  <a:schemeClr val="bg2"/>
                </a:solidFill>
                <a:latin typeface="+mj-lt"/>
              </a:rPr>
              <a:t> còn là nơi em có những người bạn thân thiết, gắn bó. Mỗi buổi chiều muộn trên triền đê, lũ trẻ con chúng em thường nô đùa và thả diều bên dòng sông nước trong lành ngọt mát. Dù sau này trưởng thành, bước chân em đi tới mọi miền đất nước, trong tim em vẫn mãi vang vọng hai tiếng thiêng liêng: </a:t>
            </a:r>
            <a:r>
              <a:rPr lang="vi-VN" sz="3200" dirty="0">
                <a:solidFill>
                  <a:srgbClr val="FF0000"/>
                </a:solidFill>
                <a:latin typeface="+mj-lt"/>
              </a:rPr>
              <a:t>Quê hương</a:t>
            </a:r>
            <a:r>
              <a:rPr lang="vi-VN" sz="3200" dirty="0" smtClean="0">
                <a:solidFill>
                  <a:schemeClr val="bg2"/>
                </a:solidFill>
                <a:latin typeface="+mj-lt"/>
              </a:rPr>
              <a:t>!</a:t>
            </a:r>
            <a:endParaRPr lang="en-US" sz="3200" dirty="0" smtClean="0">
              <a:solidFill>
                <a:schemeClr val="bg2"/>
              </a:solidFill>
              <a:latin typeface="+mj-lt"/>
            </a:endParaRPr>
          </a:p>
        </p:txBody>
      </p:sp>
    </p:spTree>
    <p:extLst>
      <p:ext uri="{BB962C8B-B14F-4D97-AF65-F5344CB8AC3E}">
        <p14:creationId xmlns:p14="http://schemas.microsoft.com/office/powerpoint/2010/main" val="2996034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from="(-#ppt_w/2)" to="(#ppt_x)" calcmode="lin" valueType="num">
                                      <p:cBhvr>
                                        <p:cTn id="7" dur="600" fill="hold">
                                          <p:stCondLst>
                                            <p:cond delay="0"/>
                                          </p:stCondLst>
                                        </p:cTn>
                                        <p:tgtEl>
                                          <p:spTgt spid="9223"/>
                                        </p:tgtEl>
                                        <p:attrNameLst>
                                          <p:attrName>ppt_x</p:attrName>
                                        </p:attrNameLst>
                                      </p:cBhvr>
                                    </p:anim>
                                    <p:anim from="0" to="-1.0" calcmode="lin" valueType="num">
                                      <p:cBhvr>
                                        <p:cTn id="8" dur="200" decel="50000" autoRev="1" fill="hold">
                                          <p:stCondLst>
                                            <p:cond delay="600"/>
                                          </p:stCondLst>
                                        </p:cTn>
                                        <p:tgtEl>
                                          <p:spTgt spid="9223"/>
                                        </p:tgtEl>
                                        <p:attrNameLst>
                                          <p:attrName>xshear</p:attrName>
                                        </p:attrNameLst>
                                      </p:cBhvr>
                                    </p:anim>
                                    <p:animScale>
                                      <p:cBhvr>
                                        <p:cTn id="9" dur="200" decel="100000" autoRev="1" fill="hold">
                                          <p:stCondLst>
                                            <p:cond delay="600"/>
                                          </p:stCondLst>
                                        </p:cTn>
                                        <p:tgtEl>
                                          <p:spTgt spid="9223"/>
                                        </p:tgtEl>
                                      </p:cBhvr>
                                      <p:from x="100000" y="100000"/>
                                      <p:to x="80000" y="100000"/>
                                    </p:animScale>
                                    <p:anim by="(#ppt_h/3+#ppt_w*0.1)" calcmode="lin" valueType="num">
                                      <p:cBhvr additive="sum">
                                        <p:cTn id="10" dur="200" decel="100000" autoRev="1" fill="hold">
                                          <p:stCondLst>
                                            <p:cond delay="600"/>
                                          </p:stCondLst>
                                        </p:cTn>
                                        <p:tgtEl>
                                          <p:spTgt spid="92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90800"/>
            <a:ext cx="8229600" cy="1066800"/>
          </a:xfrm>
        </p:spPr>
        <p:txBody>
          <a:bodyPr>
            <a:noAutofit/>
          </a:bodyPr>
          <a:lstStyle/>
          <a:p>
            <a:r>
              <a:rPr lang="en-US" sz="6600" b="1" dirty="0" smtClean="0">
                <a:solidFill>
                  <a:srgbClr val="CC0000"/>
                </a:solidFill>
                <a:effectLst>
                  <a:outerShdw blurRad="38100" dist="38100" dir="2700000" algn="tl">
                    <a:srgbClr val="000000">
                      <a:alpha val="43137"/>
                    </a:srgbClr>
                  </a:outerShdw>
                </a:effectLst>
              </a:rPr>
              <a:t>CỦNG CỐ</a:t>
            </a:r>
            <a:endParaRPr lang="en-US" sz="6600" dirty="0"/>
          </a:p>
        </p:txBody>
      </p:sp>
    </p:spTree>
    <p:extLst>
      <p:ext uri="{BB962C8B-B14F-4D97-AF65-F5344CB8AC3E}">
        <p14:creationId xmlns:p14="http://schemas.microsoft.com/office/powerpoint/2010/main" val="39544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99"/>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pic>
        <p:nvPicPr>
          <p:cNvPr id="265229" name="Picture 13" descr="flower1_div_md_wh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93853" y="5943600"/>
            <a:ext cx="541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30" name="Picture 14"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2152572" y="3138559"/>
            <a:ext cx="507696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31" name="Text Box 15"/>
          <p:cNvSpPr txBox="1">
            <a:spLocks noChangeArrowheads="1"/>
          </p:cNvSpPr>
          <p:nvPr/>
        </p:nvSpPr>
        <p:spPr bwMode="auto">
          <a:xfrm>
            <a:off x="142227" y="226188"/>
            <a:ext cx="90017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200" b="1" dirty="0" err="1" smtClean="0">
                <a:solidFill>
                  <a:srgbClr val="FF0000"/>
                </a:solidFill>
                <a:effectLst>
                  <a:outerShdw blurRad="38100" dist="38100" dir="2700000" algn="tl">
                    <a:srgbClr val="000000">
                      <a:alpha val="43137"/>
                    </a:srgbClr>
                  </a:outerShdw>
                </a:effectLst>
                <a:latin typeface="+mj-lt"/>
              </a:rPr>
              <a:t>Câu</a:t>
            </a:r>
            <a:r>
              <a:rPr lang="en-US" sz="3200" b="1" dirty="0" smtClean="0">
                <a:solidFill>
                  <a:srgbClr val="FF0000"/>
                </a:solidFill>
                <a:effectLst>
                  <a:outerShdw blurRad="38100" dist="38100" dir="2700000" algn="tl">
                    <a:srgbClr val="000000">
                      <a:alpha val="43137"/>
                    </a:srgbClr>
                  </a:outerShdw>
                </a:effectLst>
                <a:latin typeface="+mj-lt"/>
              </a:rPr>
              <a:t> 1: </a:t>
            </a:r>
            <a:r>
              <a:rPr lang="en-US" sz="3200" b="1" dirty="0" err="1" smtClean="0">
                <a:solidFill>
                  <a:srgbClr val="FF0000"/>
                </a:solidFill>
                <a:effectLst>
                  <a:outerShdw blurRad="38100" dist="38100" dir="2700000" algn="tl">
                    <a:srgbClr val="000000">
                      <a:alpha val="43137"/>
                    </a:srgbClr>
                  </a:outerShdw>
                </a:effectLst>
                <a:latin typeface="+mj-lt"/>
              </a:rPr>
              <a:t>Điền</a:t>
            </a:r>
            <a:r>
              <a:rPr lang="en-US" sz="3200" b="1" dirty="0" smtClean="0">
                <a:solidFill>
                  <a:srgbClr val="FF0000"/>
                </a:solidFill>
                <a:effectLst>
                  <a:outerShdw blurRad="38100" dist="38100" dir="2700000" algn="tl">
                    <a:srgbClr val="000000">
                      <a:alpha val="43137"/>
                    </a:srgbClr>
                  </a:outerShdw>
                </a:effectLst>
                <a:latin typeface="+mj-lt"/>
              </a:rPr>
              <a:t> </a:t>
            </a:r>
            <a:r>
              <a:rPr lang="en-US" sz="3200" b="1" dirty="0" err="1" smtClean="0">
                <a:solidFill>
                  <a:srgbClr val="FF0000"/>
                </a:solidFill>
                <a:effectLst>
                  <a:outerShdw blurRad="38100" dist="38100" dir="2700000" algn="tl">
                    <a:srgbClr val="000000">
                      <a:alpha val="43137"/>
                    </a:srgbClr>
                  </a:outerShdw>
                </a:effectLst>
                <a:latin typeface="+mj-lt"/>
              </a:rPr>
              <a:t>đúng</a:t>
            </a:r>
            <a:r>
              <a:rPr lang="en-US" sz="3200" b="1" dirty="0" smtClean="0">
                <a:solidFill>
                  <a:srgbClr val="FF0000"/>
                </a:solidFill>
                <a:effectLst>
                  <a:outerShdw blurRad="38100" dist="38100" dir="2700000" algn="tl">
                    <a:srgbClr val="000000">
                      <a:alpha val="43137"/>
                    </a:srgbClr>
                  </a:outerShdw>
                </a:effectLst>
                <a:latin typeface="+mj-lt"/>
              </a:rPr>
              <a:t> (Đ), </a:t>
            </a:r>
            <a:r>
              <a:rPr lang="en-US" sz="3200" b="1" dirty="0" err="1" smtClean="0">
                <a:solidFill>
                  <a:srgbClr val="FF0000"/>
                </a:solidFill>
                <a:effectLst>
                  <a:outerShdw blurRad="38100" dist="38100" dir="2700000" algn="tl">
                    <a:srgbClr val="000000">
                      <a:alpha val="43137"/>
                    </a:srgbClr>
                  </a:outerShdw>
                </a:effectLst>
                <a:latin typeface="+mj-lt"/>
              </a:rPr>
              <a:t>sai</a:t>
            </a:r>
            <a:r>
              <a:rPr lang="en-US" sz="3200" b="1" dirty="0" smtClean="0">
                <a:solidFill>
                  <a:srgbClr val="FF0000"/>
                </a:solidFill>
                <a:effectLst>
                  <a:outerShdw blurRad="38100" dist="38100" dir="2700000" algn="tl">
                    <a:srgbClr val="000000">
                      <a:alpha val="43137"/>
                    </a:srgbClr>
                  </a:outerShdw>
                </a:effectLst>
                <a:latin typeface="+mj-lt"/>
              </a:rPr>
              <a:t> (S) </a:t>
            </a:r>
            <a:r>
              <a:rPr lang="en-US" sz="3200" b="1" dirty="0" err="1" smtClean="0">
                <a:solidFill>
                  <a:srgbClr val="FF0000"/>
                </a:solidFill>
                <a:effectLst>
                  <a:outerShdw blurRad="38100" dist="38100" dir="2700000" algn="tl">
                    <a:srgbClr val="000000">
                      <a:alpha val="43137"/>
                    </a:srgbClr>
                  </a:outerShdw>
                </a:effectLst>
                <a:latin typeface="+mj-lt"/>
              </a:rPr>
              <a:t>vào</a:t>
            </a:r>
            <a:r>
              <a:rPr lang="en-US" sz="3200" b="1" dirty="0" smtClean="0">
                <a:solidFill>
                  <a:srgbClr val="FF0000"/>
                </a:solidFill>
                <a:effectLst>
                  <a:outerShdw blurRad="38100" dist="38100" dir="2700000" algn="tl">
                    <a:srgbClr val="000000">
                      <a:alpha val="43137"/>
                    </a:srgbClr>
                  </a:outerShdw>
                </a:effectLst>
                <a:latin typeface="+mj-lt"/>
              </a:rPr>
              <a:t> </a:t>
            </a:r>
            <a:r>
              <a:rPr lang="en-US" sz="3200" b="1" dirty="0" err="1" smtClean="0">
                <a:solidFill>
                  <a:srgbClr val="FF0000"/>
                </a:solidFill>
                <a:effectLst>
                  <a:outerShdw blurRad="38100" dist="38100" dir="2700000" algn="tl">
                    <a:srgbClr val="000000">
                      <a:alpha val="43137"/>
                    </a:srgbClr>
                  </a:outerShdw>
                </a:effectLst>
                <a:latin typeface="+mj-lt"/>
              </a:rPr>
              <a:t>các</a:t>
            </a:r>
            <a:r>
              <a:rPr lang="en-US" sz="3200" b="1" dirty="0" smtClean="0">
                <a:solidFill>
                  <a:srgbClr val="FF0000"/>
                </a:solidFill>
                <a:effectLst>
                  <a:outerShdw blurRad="38100" dist="38100" dir="2700000" algn="tl">
                    <a:srgbClr val="000000">
                      <a:alpha val="43137"/>
                    </a:srgbClr>
                  </a:outerShdw>
                </a:effectLst>
                <a:latin typeface="+mj-lt"/>
              </a:rPr>
              <a:t> </a:t>
            </a:r>
            <a:r>
              <a:rPr lang="en-US" sz="3200" b="1" dirty="0" err="1" smtClean="0">
                <a:solidFill>
                  <a:srgbClr val="FF0000"/>
                </a:solidFill>
                <a:effectLst>
                  <a:outerShdw blurRad="38100" dist="38100" dir="2700000" algn="tl">
                    <a:srgbClr val="000000">
                      <a:alpha val="43137"/>
                    </a:srgbClr>
                  </a:outerShdw>
                </a:effectLst>
                <a:latin typeface="+mj-lt"/>
              </a:rPr>
              <a:t>câu</a:t>
            </a:r>
            <a:r>
              <a:rPr lang="en-US" sz="3200" b="1" dirty="0" smtClean="0">
                <a:solidFill>
                  <a:srgbClr val="FF0000"/>
                </a:solidFill>
                <a:effectLst>
                  <a:outerShdw blurRad="38100" dist="38100" dir="2700000" algn="tl">
                    <a:srgbClr val="000000">
                      <a:alpha val="43137"/>
                    </a:srgbClr>
                  </a:outerShdw>
                </a:effectLst>
                <a:latin typeface="+mj-lt"/>
              </a:rPr>
              <a:t> </a:t>
            </a:r>
            <a:r>
              <a:rPr lang="en-US" sz="3200" b="1" dirty="0" err="1" smtClean="0">
                <a:solidFill>
                  <a:srgbClr val="FF0000"/>
                </a:solidFill>
                <a:effectLst>
                  <a:outerShdw blurRad="38100" dist="38100" dir="2700000" algn="tl">
                    <a:srgbClr val="000000">
                      <a:alpha val="43137"/>
                    </a:srgbClr>
                  </a:outerShdw>
                </a:effectLst>
                <a:latin typeface="+mj-lt"/>
              </a:rPr>
              <a:t>sau</a:t>
            </a:r>
            <a:r>
              <a:rPr lang="en-US" sz="3200" b="1" dirty="0" smtClean="0">
                <a:solidFill>
                  <a:srgbClr val="FF0000"/>
                </a:solidFill>
                <a:effectLst>
                  <a:outerShdw blurRad="38100" dist="38100" dir="2700000" algn="tl">
                    <a:srgbClr val="000000">
                      <a:alpha val="43137"/>
                    </a:srgbClr>
                  </a:outerShdw>
                </a:effectLst>
                <a:latin typeface="+mj-lt"/>
              </a:rPr>
              <a:t>:</a:t>
            </a:r>
          </a:p>
        </p:txBody>
      </p:sp>
      <p:sp>
        <p:nvSpPr>
          <p:cNvPr id="265232" name="Text Box 16"/>
          <p:cNvSpPr txBox="1">
            <a:spLocks noChangeArrowheads="1"/>
          </p:cNvSpPr>
          <p:nvPr/>
        </p:nvSpPr>
        <p:spPr bwMode="auto">
          <a:xfrm>
            <a:off x="700236" y="1066800"/>
            <a:ext cx="84437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pPr>
            <a:r>
              <a:rPr lang="en-US" sz="3000" b="1" dirty="0" err="1" smtClean="0">
                <a:solidFill>
                  <a:srgbClr val="000000"/>
                </a:solidFill>
                <a:latin typeface="+mj-lt"/>
              </a:rPr>
              <a:t>Cách</a:t>
            </a:r>
            <a:r>
              <a:rPr lang="en-US" sz="3000" b="1" dirty="0" smtClean="0">
                <a:solidFill>
                  <a:srgbClr val="000000"/>
                </a:solidFill>
                <a:latin typeface="+mj-lt"/>
              </a:rPr>
              <a:t> </a:t>
            </a:r>
            <a:r>
              <a:rPr lang="en-US" sz="3000" b="1" dirty="0" err="1" smtClean="0">
                <a:solidFill>
                  <a:srgbClr val="000000"/>
                </a:solidFill>
                <a:latin typeface="+mj-lt"/>
              </a:rPr>
              <a:t>dùng</a:t>
            </a:r>
            <a:r>
              <a:rPr lang="en-US" sz="3000" b="1" dirty="0" smtClean="0">
                <a:solidFill>
                  <a:srgbClr val="000000"/>
                </a:solidFill>
                <a:latin typeface="+mj-lt"/>
              </a:rPr>
              <a:t> </a:t>
            </a:r>
            <a:r>
              <a:rPr lang="en-US" sz="3000" b="1" dirty="0" err="1" smtClean="0">
                <a:solidFill>
                  <a:srgbClr val="000000"/>
                </a:solidFill>
                <a:latin typeface="+mj-lt"/>
              </a:rPr>
              <a:t>điệp</a:t>
            </a:r>
            <a:r>
              <a:rPr lang="en-US" sz="3000" b="1" dirty="0" smtClean="0">
                <a:solidFill>
                  <a:srgbClr val="000000"/>
                </a:solidFill>
                <a:latin typeface="+mj-lt"/>
              </a:rPr>
              <a:t> </a:t>
            </a:r>
            <a:r>
              <a:rPr lang="en-US" sz="3000" b="1" dirty="0" err="1" smtClean="0">
                <a:solidFill>
                  <a:srgbClr val="000000"/>
                </a:solidFill>
                <a:latin typeface="+mj-lt"/>
              </a:rPr>
              <a:t>ngữ</a:t>
            </a:r>
            <a:r>
              <a:rPr lang="en-US" sz="3000" b="1" dirty="0" smtClean="0">
                <a:solidFill>
                  <a:srgbClr val="000000"/>
                </a:solidFill>
                <a:latin typeface="+mj-lt"/>
              </a:rPr>
              <a:t> </a:t>
            </a:r>
            <a:r>
              <a:rPr lang="en-US" sz="3000" b="1" dirty="0" err="1" smtClean="0">
                <a:solidFill>
                  <a:srgbClr val="000000"/>
                </a:solidFill>
                <a:latin typeface="+mj-lt"/>
              </a:rPr>
              <a:t>trong</a:t>
            </a:r>
            <a:r>
              <a:rPr lang="en-US" sz="3000" b="1" dirty="0" smtClean="0">
                <a:solidFill>
                  <a:srgbClr val="000000"/>
                </a:solidFill>
                <a:latin typeface="+mj-lt"/>
              </a:rPr>
              <a:t> </a:t>
            </a:r>
            <a:r>
              <a:rPr lang="en-US" sz="3000" b="1" dirty="0" err="1" smtClean="0">
                <a:solidFill>
                  <a:srgbClr val="000000"/>
                </a:solidFill>
                <a:latin typeface="+mj-lt"/>
              </a:rPr>
              <a:t>đoạn</a:t>
            </a:r>
            <a:r>
              <a:rPr lang="en-US" sz="3000" b="1" dirty="0" smtClean="0">
                <a:solidFill>
                  <a:srgbClr val="000000"/>
                </a:solidFill>
                <a:latin typeface="+mj-lt"/>
              </a:rPr>
              <a:t> </a:t>
            </a:r>
            <a:r>
              <a:rPr lang="en-US" sz="3000" b="1" dirty="0" err="1" smtClean="0">
                <a:solidFill>
                  <a:srgbClr val="000000"/>
                </a:solidFill>
                <a:latin typeface="+mj-lt"/>
              </a:rPr>
              <a:t>thơ</a:t>
            </a:r>
            <a:r>
              <a:rPr lang="en-US" sz="3000" b="1" dirty="0" smtClean="0">
                <a:solidFill>
                  <a:srgbClr val="000000"/>
                </a:solidFill>
                <a:latin typeface="+mj-lt"/>
              </a:rPr>
              <a:t> </a:t>
            </a:r>
            <a:r>
              <a:rPr lang="en-US" sz="3000" b="1" dirty="0" err="1" smtClean="0">
                <a:solidFill>
                  <a:srgbClr val="000000"/>
                </a:solidFill>
                <a:latin typeface="+mj-lt"/>
              </a:rPr>
              <a:t>sau</a:t>
            </a:r>
            <a:r>
              <a:rPr lang="en-US" sz="3000" b="1" dirty="0" smtClean="0">
                <a:solidFill>
                  <a:srgbClr val="000000"/>
                </a:solidFill>
                <a:latin typeface="+mj-lt"/>
              </a:rPr>
              <a:t> </a:t>
            </a:r>
            <a:r>
              <a:rPr lang="en-US" sz="3000" b="1" dirty="0" err="1" smtClean="0">
                <a:solidFill>
                  <a:srgbClr val="000000"/>
                </a:solidFill>
                <a:latin typeface="+mj-lt"/>
              </a:rPr>
              <a:t>có</a:t>
            </a:r>
            <a:r>
              <a:rPr lang="en-US" sz="3000" b="1" dirty="0" smtClean="0">
                <a:solidFill>
                  <a:srgbClr val="000000"/>
                </a:solidFill>
                <a:latin typeface="+mj-lt"/>
              </a:rPr>
              <a:t> ý </a:t>
            </a:r>
            <a:r>
              <a:rPr lang="en-US" sz="3000" b="1" dirty="0" err="1" smtClean="0">
                <a:solidFill>
                  <a:srgbClr val="000000"/>
                </a:solidFill>
                <a:latin typeface="+mj-lt"/>
              </a:rPr>
              <a:t>nghĩa</a:t>
            </a:r>
            <a:r>
              <a:rPr lang="en-US" sz="3000" b="1" dirty="0" smtClean="0">
                <a:solidFill>
                  <a:srgbClr val="000000"/>
                </a:solidFill>
                <a:latin typeface="+mj-lt"/>
              </a:rPr>
              <a:t> </a:t>
            </a:r>
            <a:r>
              <a:rPr lang="en-US" sz="3000" b="1" dirty="0" err="1" smtClean="0">
                <a:solidFill>
                  <a:srgbClr val="000000"/>
                </a:solidFill>
                <a:latin typeface="+mj-lt"/>
              </a:rPr>
              <a:t>gì</a:t>
            </a:r>
            <a:r>
              <a:rPr lang="en-US" sz="3000" b="1" dirty="0" smtClean="0">
                <a:solidFill>
                  <a:srgbClr val="000000"/>
                </a:solidFill>
                <a:latin typeface="+mj-lt"/>
              </a:rPr>
              <a:t>?</a:t>
            </a:r>
            <a:endParaRPr lang="en-US" sz="3000" dirty="0" smtClean="0">
              <a:solidFill>
                <a:srgbClr val="000000"/>
              </a:solidFill>
              <a:latin typeface="+mj-lt"/>
            </a:endParaRPr>
          </a:p>
        </p:txBody>
      </p:sp>
      <p:sp>
        <p:nvSpPr>
          <p:cNvPr id="265233" name="Text Box 17"/>
          <p:cNvSpPr txBox="1">
            <a:spLocks noChangeArrowheads="1"/>
          </p:cNvSpPr>
          <p:nvPr/>
        </p:nvSpPr>
        <p:spPr bwMode="auto">
          <a:xfrm>
            <a:off x="1305636" y="39624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dirty="0" smtClean="0">
                <a:effectLst>
                  <a:outerShdw blurRad="38100" dist="38100" dir="2700000" algn="tl">
                    <a:srgbClr val="000000">
                      <a:alpha val="43137"/>
                    </a:srgbClr>
                  </a:outerShdw>
                </a:effectLst>
                <a:latin typeface="+mj-lt"/>
                <a:ea typeface="Times New Roman"/>
              </a:rPr>
              <a:t>A. </a:t>
            </a:r>
            <a:r>
              <a:rPr lang="en-US" sz="2800" dirty="0" err="1" smtClean="0">
                <a:effectLst>
                  <a:outerShdw blurRad="38100" dist="38100" dir="2700000" algn="tl">
                    <a:srgbClr val="000000">
                      <a:alpha val="43137"/>
                    </a:srgbClr>
                  </a:outerShdw>
                </a:effectLst>
                <a:latin typeface="+mj-lt"/>
                <a:ea typeface="Times New Roman"/>
              </a:rPr>
              <a:t>Nhấn</a:t>
            </a:r>
            <a:r>
              <a:rPr lang="en-US" sz="2800" dirty="0" smtClean="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mạnh</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sự</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trơ</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trọi</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của</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một</a:t>
            </a:r>
            <a:r>
              <a:rPr lang="en-US" sz="2800" dirty="0">
                <a:effectLst>
                  <a:outerShdw blurRad="38100" dist="38100" dir="2700000" algn="tl">
                    <a:srgbClr val="000000">
                      <a:alpha val="43137"/>
                    </a:srgbClr>
                  </a:outerShdw>
                </a:effectLst>
                <a:latin typeface="+mj-lt"/>
                <a:ea typeface="Times New Roman"/>
              </a:rPr>
              <a:t> con </a:t>
            </a:r>
            <a:r>
              <a:rPr lang="en-US" sz="2800" dirty="0" err="1" smtClean="0">
                <a:effectLst>
                  <a:outerShdw blurRad="38100" dist="38100" dir="2700000" algn="tl">
                    <a:srgbClr val="000000">
                      <a:alpha val="43137"/>
                    </a:srgbClr>
                  </a:outerShdw>
                </a:effectLst>
                <a:latin typeface="+mj-lt"/>
                <a:ea typeface="Times New Roman"/>
              </a:rPr>
              <a:t>đèo</a:t>
            </a:r>
            <a:r>
              <a:rPr lang="en-US" sz="2800" dirty="0" smtClean="0">
                <a:effectLst>
                  <a:outerShdw blurRad="38100" dist="38100" dir="2700000" algn="tl">
                    <a:srgbClr val="000000">
                      <a:alpha val="43137"/>
                    </a:srgbClr>
                  </a:outerShdw>
                </a:effectLst>
                <a:latin typeface="+mj-lt"/>
                <a:ea typeface="Times New Roman"/>
              </a:rPr>
              <a:t>.</a:t>
            </a:r>
            <a:endParaRPr lang="en-US" sz="2800" dirty="0" smtClean="0">
              <a:solidFill>
                <a:srgbClr val="0000CC"/>
              </a:solidFill>
              <a:effectLst>
                <a:outerShdw blurRad="38100" dist="38100" dir="2700000" algn="tl">
                  <a:srgbClr val="000000">
                    <a:alpha val="43137"/>
                  </a:srgbClr>
                </a:outerShdw>
              </a:effectLst>
              <a:latin typeface="+mj-lt"/>
            </a:endParaRPr>
          </a:p>
        </p:txBody>
      </p:sp>
      <p:sp>
        <p:nvSpPr>
          <p:cNvPr id="265234" name="Text Box 18"/>
          <p:cNvSpPr txBox="1">
            <a:spLocks noChangeArrowheads="1"/>
          </p:cNvSpPr>
          <p:nvPr/>
        </p:nvSpPr>
        <p:spPr bwMode="auto">
          <a:xfrm>
            <a:off x="1295400" y="4648200"/>
            <a:ext cx="7696200" cy="104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algn="just">
              <a:lnSpc>
                <a:spcPct val="115000"/>
              </a:lnSpc>
              <a:spcBef>
                <a:spcPts val="0"/>
              </a:spcBef>
              <a:spcAft>
                <a:spcPts val="0"/>
              </a:spcAft>
            </a:pPr>
            <a:r>
              <a:rPr lang="en-US" sz="2800" dirty="0">
                <a:effectLst>
                  <a:outerShdw blurRad="38100" dist="38100" dir="2700000" algn="tl">
                    <a:srgbClr val="000000">
                      <a:alpha val="43137"/>
                    </a:srgbClr>
                  </a:outerShdw>
                </a:effectLst>
                <a:latin typeface="+mj-lt"/>
                <a:ea typeface="Times New Roman"/>
              </a:rPr>
              <a:t>B. </a:t>
            </a:r>
            <a:r>
              <a:rPr lang="en-US" sz="2800" dirty="0" err="1">
                <a:effectLst>
                  <a:outerShdw blurRad="38100" dist="38100" dir="2700000" algn="tl">
                    <a:srgbClr val="000000">
                      <a:alpha val="43137"/>
                    </a:srgbClr>
                  </a:outerShdw>
                </a:effectLst>
                <a:latin typeface="+mj-lt"/>
                <a:ea typeface="Times New Roman"/>
              </a:rPr>
              <a:t>Nhấn</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mạnh</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sự</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trùng</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điệp</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của</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những</a:t>
            </a:r>
            <a:r>
              <a:rPr lang="en-US" sz="2800" dirty="0">
                <a:effectLst>
                  <a:outerShdw blurRad="38100" dist="38100" dir="2700000" algn="tl">
                    <a:srgbClr val="000000">
                      <a:alpha val="43137"/>
                    </a:srgbClr>
                  </a:outerShdw>
                </a:effectLst>
                <a:latin typeface="+mj-lt"/>
                <a:ea typeface="Times New Roman"/>
              </a:rPr>
              <a:t> con </a:t>
            </a:r>
            <a:r>
              <a:rPr lang="en-US" sz="2800" dirty="0" err="1">
                <a:effectLst>
                  <a:outerShdw blurRad="38100" dist="38100" dir="2700000" algn="tl">
                    <a:srgbClr val="000000">
                      <a:alpha val="43137"/>
                    </a:srgbClr>
                  </a:outerShdw>
                </a:effectLst>
                <a:latin typeface="+mj-lt"/>
                <a:ea typeface="Times New Roman"/>
              </a:rPr>
              <a:t>đèo</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nối</a:t>
            </a:r>
            <a:r>
              <a:rPr lang="en-US" sz="2800" dirty="0">
                <a:effectLst>
                  <a:outerShdw blurRad="38100" dist="38100" dir="2700000" algn="tl">
                    <a:srgbClr val="000000">
                      <a:alpha val="43137"/>
                    </a:srgbClr>
                  </a:outerShdw>
                </a:effectLst>
                <a:latin typeface="+mj-lt"/>
                <a:ea typeface="Times New Roman"/>
              </a:rPr>
              <a:t> </a:t>
            </a:r>
            <a:r>
              <a:rPr lang="en-US" sz="2800" dirty="0" err="1">
                <a:effectLst>
                  <a:outerShdw blurRad="38100" dist="38100" dir="2700000" algn="tl">
                    <a:srgbClr val="000000">
                      <a:alpha val="43137"/>
                    </a:srgbClr>
                  </a:outerShdw>
                </a:effectLst>
                <a:latin typeface="+mj-lt"/>
                <a:ea typeface="Times New Roman"/>
              </a:rPr>
              <a:t>tiếp</a:t>
            </a:r>
            <a:r>
              <a:rPr lang="en-US" sz="2800" dirty="0">
                <a:effectLst>
                  <a:outerShdw blurRad="38100" dist="38100" dir="2700000" algn="tl">
                    <a:srgbClr val="000000">
                      <a:alpha val="43137"/>
                    </a:srgbClr>
                  </a:outerShdw>
                </a:effectLst>
                <a:latin typeface="+mj-lt"/>
                <a:ea typeface="Times New Roman"/>
              </a:rPr>
              <a:t> </a:t>
            </a:r>
            <a:r>
              <a:rPr lang="en-US" sz="2800" dirty="0" err="1" smtClean="0">
                <a:effectLst>
                  <a:outerShdw blurRad="38100" dist="38100" dir="2700000" algn="tl">
                    <a:srgbClr val="000000">
                      <a:alpha val="43137"/>
                    </a:srgbClr>
                  </a:outerShdw>
                </a:effectLst>
                <a:latin typeface="+mj-lt"/>
                <a:ea typeface="Times New Roman"/>
              </a:rPr>
              <a:t>nhau</a:t>
            </a:r>
            <a:r>
              <a:rPr lang="en-US" sz="2800" dirty="0" smtClean="0">
                <a:solidFill>
                  <a:srgbClr val="0000CC"/>
                </a:solidFill>
                <a:effectLst>
                  <a:outerShdw blurRad="38100" dist="38100" dir="2700000" algn="tl">
                    <a:srgbClr val="000000">
                      <a:alpha val="43137"/>
                    </a:srgbClr>
                  </a:outerShdw>
                </a:effectLst>
                <a:latin typeface="+mj-lt"/>
              </a:rPr>
              <a:t>.</a:t>
            </a:r>
          </a:p>
        </p:txBody>
      </p:sp>
      <p:sp>
        <p:nvSpPr>
          <p:cNvPr id="265235" name="Text Box 19"/>
          <p:cNvSpPr txBox="1">
            <a:spLocks noChangeArrowheads="1"/>
          </p:cNvSpPr>
          <p:nvPr/>
        </p:nvSpPr>
        <p:spPr bwMode="auto">
          <a:xfrm>
            <a:off x="-76199" y="2119065"/>
            <a:ext cx="9220200"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15000"/>
              </a:lnSpc>
              <a:spcBef>
                <a:spcPts val="0"/>
              </a:spcBef>
              <a:spcAft>
                <a:spcPts val="0"/>
              </a:spcAft>
            </a:pPr>
            <a:r>
              <a:rPr lang="en-US" sz="2800" b="1" i="1" dirty="0" err="1">
                <a:latin typeface="+mj-lt"/>
                <a:ea typeface="Times New Roman"/>
              </a:rPr>
              <a:t>Một</a:t>
            </a:r>
            <a:r>
              <a:rPr lang="en-US" sz="2800" b="1" i="1" dirty="0">
                <a:latin typeface="+mj-lt"/>
                <a:ea typeface="Times New Roman"/>
              </a:rPr>
              <a:t> </a:t>
            </a:r>
            <a:r>
              <a:rPr lang="en-US" sz="2800" b="1" i="1" dirty="0" err="1">
                <a:latin typeface="+mj-lt"/>
                <a:ea typeface="Times New Roman"/>
              </a:rPr>
              <a:t>đèo</a:t>
            </a:r>
            <a:r>
              <a:rPr lang="en-US" sz="2800" b="1" i="1" dirty="0">
                <a:latin typeface="+mj-lt"/>
                <a:ea typeface="Times New Roman"/>
              </a:rPr>
              <a:t>, </a:t>
            </a:r>
            <a:r>
              <a:rPr lang="en-US" sz="2800" b="1" i="1" dirty="0" err="1">
                <a:latin typeface="+mj-lt"/>
                <a:ea typeface="Times New Roman"/>
              </a:rPr>
              <a:t>một</a:t>
            </a:r>
            <a:r>
              <a:rPr lang="en-US" sz="2800" b="1" i="1" dirty="0">
                <a:latin typeface="+mj-lt"/>
                <a:ea typeface="Times New Roman"/>
              </a:rPr>
              <a:t> </a:t>
            </a:r>
            <a:r>
              <a:rPr lang="en-US" sz="2800" b="1" i="1" dirty="0" err="1">
                <a:latin typeface="+mj-lt"/>
                <a:ea typeface="Times New Roman"/>
              </a:rPr>
              <a:t>đèo</a:t>
            </a:r>
            <a:r>
              <a:rPr lang="en-US" sz="2800" b="1" i="1" dirty="0">
                <a:latin typeface="+mj-lt"/>
                <a:ea typeface="Times New Roman"/>
              </a:rPr>
              <a:t>, </a:t>
            </a:r>
            <a:r>
              <a:rPr lang="en-US" sz="2800" b="1" i="1" dirty="0" err="1">
                <a:latin typeface="+mj-lt"/>
                <a:ea typeface="Times New Roman"/>
              </a:rPr>
              <a:t>lại</a:t>
            </a:r>
            <a:r>
              <a:rPr lang="en-US" sz="2800" b="1" i="1" dirty="0">
                <a:latin typeface="+mj-lt"/>
                <a:ea typeface="Times New Roman"/>
              </a:rPr>
              <a:t> </a:t>
            </a:r>
            <a:r>
              <a:rPr lang="en-US" sz="2800" b="1" i="1" dirty="0" err="1">
                <a:latin typeface="+mj-lt"/>
                <a:ea typeface="Times New Roman"/>
              </a:rPr>
              <a:t>một</a:t>
            </a:r>
            <a:r>
              <a:rPr lang="en-US" sz="2800" b="1" i="1" dirty="0">
                <a:latin typeface="+mj-lt"/>
                <a:ea typeface="Times New Roman"/>
              </a:rPr>
              <a:t> </a:t>
            </a:r>
            <a:r>
              <a:rPr lang="en-US" sz="2800" b="1" i="1" dirty="0" err="1">
                <a:latin typeface="+mj-lt"/>
                <a:ea typeface="Times New Roman"/>
              </a:rPr>
              <a:t>đèo</a:t>
            </a:r>
            <a:endParaRPr lang="en-US" sz="2800" dirty="0">
              <a:latin typeface="+mj-lt"/>
              <a:ea typeface="Times New Roman"/>
            </a:endParaRPr>
          </a:p>
          <a:p>
            <a:pPr marL="0" marR="0" algn="ctr">
              <a:lnSpc>
                <a:spcPct val="115000"/>
              </a:lnSpc>
              <a:spcBef>
                <a:spcPts val="0"/>
              </a:spcBef>
              <a:spcAft>
                <a:spcPts val="0"/>
              </a:spcAft>
            </a:pPr>
            <a:r>
              <a:rPr lang="en-US" sz="2800" b="1" i="1" dirty="0" err="1">
                <a:latin typeface="+mj-lt"/>
                <a:ea typeface="Times New Roman"/>
              </a:rPr>
              <a:t>Khen</a:t>
            </a:r>
            <a:r>
              <a:rPr lang="en-US" sz="2800" b="1" i="1" dirty="0">
                <a:latin typeface="+mj-lt"/>
                <a:ea typeface="Times New Roman"/>
              </a:rPr>
              <a:t> </a:t>
            </a:r>
            <a:r>
              <a:rPr lang="en-US" sz="2800" b="1" i="1" dirty="0" err="1">
                <a:latin typeface="+mj-lt"/>
                <a:ea typeface="Times New Roman"/>
              </a:rPr>
              <a:t>ai</a:t>
            </a:r>
            <a:r>
              <a:rPr lang="en-US" sz="2800" b="1" i="1" dirty="0">
                <a:latin typeface="+mj-lt"/>
                <a:ea typeface="Times New Roman"/>
              </a:rPr>
              <a:t> </a:t>
            </a:r>
            <a:r>
              <a:rPr lang="en-US" sz="2800" b="1" i="1" dirty="0" err="1">
                <a:latin typeface="+mj-lt"/>
                <a:ea typeface="Times New Roman"/>
              </a:rPr>
              <a:t>khéo</a:t>
            </a:r>
            <a:r>
              <a:rPr lang="en-US" sz="2800" b="1" i="1" dirty="0">
                <a:latin typeface="+mj-lt"/>
                <a:ea typeface="Times New Roman"/>
              </a:rPr>
              <a:t> </a:t>
            </a:r>
            <a:r>
              <a:rPr lang="en-US" sz="2800" b="1" i="1" dirty="0" err="1">
                <a:latin typeface="+mj-lt"/>
                <a:ea typeface="Times New Roman"/>
              </a:rPr>
              <a:t>tạc</a:t>
            </a:r>
            <a:r>
              <a:rPr lang="en-US" sz="2800" b="1" i="1" dirty="0">
                <a:latin typeface="+mj-lt"/>
                <a:ea typeface="Times New Roman"/>
              </a:rPr>
              <a:t> </a:t>
            </a:r>
            <a:r>
              <a:rPr lang="en-US" sz="2800" b="1" i="1" dirty="0" err="1">
                <a:latin typeface="+mj-lt"/>
                <a:ea typeface="Times New Roman"/>
              </a:rPr>
              <a:t>cảnh</a:t>
            </a:r>
            <a:r>
              <a:rPr lang="en-US" sz="2800" b="1" i="1" dirty="0">
                <a:latin typeface="+mj-lt"/>
                <a:ea typeface="Times New Roman"/>
              </a:rPr>
              <a:t> </a:t>
            </a:r>
            <a:r>
              <a:rPr lang="en-US" sz="2800" b="1" i="1" dirty="0" err="1">
                <a:latin typeface="+mj-lt"/>
                <a:ea typeface="Times New Roman"/>
              </a:rPr>
              <a:t>cheo</a:t>
            </a:r>
            <a:r>
              <a:rPr lang="en-US" sz="2800" b="1" i="1" dirty="0">
                <a:latin typeface="+mj-lt"/>
                <a:ea typeface="Times New Roman"/>
              </a:rPr>
              <a:t> </a:t>
            </a:r>
            <a:r>
              <a:rPr lang="en-US" sz="2800" b="1" i="1" dirty="0" err="1">
                <a:latin typeface="+mj-lt"/>
                <a:ea typeface="Times New Roman"/>
              </a:rPr>
              <a:t>leo</a:t>
            </a:r>
            <a:r>
              <a:rPr lang="en-US" sz="2800" b="1" i="1" dirty="0">
                <a:latin typeface="+mj-lt"/>
                <a:ea typeface="Times New Roman"/>
              </a:rPr>
              <a:t>.</a:t>
            </a:r>
            <a:endParaRPr lang="en-US" sz="2800" dirty="0">
              <a:latin typeface="+mj-lt"/>
              <a:ea typeface="Times New Roman"/>
            </a:endParaRPr>
          </a:p>
          <a:p>
            <a:r>
              <a:rPr lang="en-US" sz="2800" b="1" dirty="0" smtClean="0">
                <a:latin typeface="+mj-lt"/>
                <a:ea typeface="Times New Roman"/>
              </a:rPr>
              <a:t>				(</a:t>
            </a:r>
            <a:r>
              <a:rPr lang="en-US" sz="2800" b="1" i="1" dirty="0" err="1">
                <a:latin typeface="+mj-lt"/>
                <a:ea typeface="Times New Roman"/>
              </a:rPr>
              <a:t>Đèo</a:t>
            </a:r>
            <a:r>
              <a:rPr lang="en-US" sz="2800" b="1" i="1" dirty="0">
                <a:latin typeface="+mj-lt"/>
                <a:ea typeface="Times New Roman"/>
              </a:rPr>
              <a:t> Ba </a:t>
            </a:r>
            <a:r>
              <a:rPr lang="en-US" sz="2800" b="1" i="1" dirty="0" err="1">
                <a:latin typeface="+mj-lt"/>
                <a:ea typeface="Times New Roman"/>
              </a:rPr>
              <a:t>Dội</a:t>
            </a:r>
            <a:r>
              <a:rPr lang="en-US" sz="2800" b="1" dirty="0">
                <a:latin typeface="+mj-lt"/>
                <a:ea typeface="Times New Roman"/>
              </a:rPr>
              <a:t> - </a:t>
            </a:r>
            <a:r>
              <a:rPr lang="en-US" sz="2800" b="1" dirty="0" err="1">
                <a:latin typeface="+mj-lt"/>
                <a:ea typeface="Times New Roman"/>
              </a:rPr>
              <a:t>Hồ</a:t>
            </a:r>
            <a:r>
              <a:rPr lang="en-US" sz="2800" b="1" dirty="0">
                <a:latin typeface="+mj-lt"/>
                <a:ea typeface="Times New Roman"/>
              </a:rPr>
              <a:t> </a:t>
            </a:r>
            <a:r>
              <a:rPr lang="en-US" sz="2800" b="1" dirty="0" err="1">
                <a:latin typeface="+mj-lt"/>
                <a:ea typeface="Times New Roman"/>
              </a:rPr>
              <a:t>Xuân</a:t>
            </a:r>
            <a:r>
              <a:rPr lang="en-US" sz="2800" b="1" dirty="0">
                <a:latin typeface="+mj-lt"/>
                <a:ea typeface="Times New Roman"/>
              </a:rPr>
              <a:t> </a:t>
            </a:r>
            <a:r>
              <a:rPr lang="en-US" sz="2800" b="1" dirty="0" err="1">
                <a:latin typeface="+mj-lt"/>
                <a:ea typeface="Times New Roman"/>
              </a:rPr>
              <a:t>Hương</a:t>
            </a:r>
            <a:r>
              <a:rPr lang="en-US" sz="2800" b="1" dirty="0">
                <a:latin typeface="+mj-lt"/>
                <a:ea typeface="Times New Roman"/>
              </a:rPr>
              <a:t>)</a:t>
            </a:r>
            <a:endParaRPr lang="en-US" sz="2800" i="1" dirty="0" smtClean="0">
              <a:solidFill>
                <a:srgbClr val="000000"/>
              </a:solidFill>
              <a:latin typeface="+mj-lt"/>
            </a:endParaRPr>
          </a:p>
        </p:txBody>
      </p:sp>
      <p:sp>
        <p:nvSpPr>
          <p:cNvPr id="265236" name="Rectangle 20"/>
          <p:cNvSpPr>
            <a:spLocks noChangeArrowheads="1"/>
          </p:cNvSpPr>
          <p:nvPr/>
        </p:nvSpPr>
        <p:spPr bwMode="auto">
          <a:xfrm>
            <a:off x="823921" y="4724400"/>
            <a:ext cx="381000" cy="3810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3200" smtClean="0">
              <a:solidFill>
                <a:srgbClr val="000000"/>
              </a:solidFill>
              <a:latin typeface=".VnTime" pitchFamily="34" charset="0"/>
            </a:endParaRPr>
          </a:p>
        </p:txBody>
      </p:sp>
      <p:sp>
        <p:nvSpPr>
          <p:cNvPr id="265237" name="Rectangle 21"/>
          <p:cNvSpPr>
            <a:spLocks noChangeArrowheads="1"/>
          </p:cNvSpPr>
          <p:nvPr/>
        </p:nvSpPr>
        <p:spPr bwMode="auto">
          <a:xfrm>
            <a:off x="828755" y="4038600"/>
            <a:ext cx="381000" cy="3810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3200" smtClean="0">
              <a:solidFill>
                <a:srgbClr val="000000"/>
              </a:solidFill>
              <a:latin typeface=".VnTime" pitchFamily="34" charset="0"/>
            </a:endParaRPr>
          </a:p>
        </p:txBody>
      </p:sp>
      <p:sp>
        <p:nvSpPr>
          <p:cNvPr id="265238" name="Text Box 22"/>
          <p:cNvSpPr txBox="1">
            <a:spLocks noChangeArrowheads="1"/>
          </p:cNvSpPr>
          <p:nvPr/>
        </p:nvSpPr>
        <p:spPr bwMode="auto">
          <a:xfrm>
            <a:off x="823921" y="466156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FF0000"/>
                </a:solidFill>
                <a:latin typeface=".VnTime" pitchFamily="34" charset="0"/>
              </a:rPr>
              <a:t>§</a:t>
            </a:r>
          </a:p>
        </p:txBody>
      </p:sp>
      <p:sp>
        <p:nvSpPr>
          <p:cNvPr id="265239" name="Text Box 23"/>
          <p:cNvSpPr txBox="1">
            <a:spLocks noChangeArrowheads="1"/>
          </p:cNvSpPr>
          <p:nvPr/>
        </p:nvSpPr>
        <p:spPr bwMode="auto">
          <a:xfrm>
            <a:off x="840475" y="4038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smtClean="0">
                <a:solidFill>
                  <a:srgbClr val="339933"/>
                </a:solidFill>
                <a:latin typeface=".VnTime" pitchFamily="34" charset="0"/>
              </a:rPr>
              <a:t>S</a:t>
            </a:r>
          </a:p>
        </p:txBody>
      </p:sp>
    </p:spTree>
    <p:extLst>
      <p:ext uri="{BB962C8B-B14F-4D97-AF65-F5344CB8AC3E}">
        <p14:creationId xmlns:p14="http://schemas.microsoft.com/office/powerpoint/2010/main" val="2420777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5239"/>
                                        </p:tgtEl>
                                        <p:attrNameLst>
                                          <p:attrName>style.visibility</p:attrName>
                                        </p:attrNameLst>
                                      </p:cBhvr>
                                      <p:to>
                                        <p:strVal val="visible"/>
                                      </p:to>
                                    </p:set>
                                    <p:animEffect transition="in" filter="box(in)">
                                      <p:cBhvr>
                                        <p:cTn id="7" dur="500"/>
                                        <p:tgtEl>
                                          <p:spTgt spid="2652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5238"/>
                                        </p:tgtEl>
                                        <p:attrNameLst>
                                          <p:attrName>style.visibility</p:attrName>
                                        </p:attrNameLst>
                                      </p:cBhvr>
                                      <p:to>
                                        <p:strVal val="visible"/>
                                      </p:to>
                                    </p:set>
                                    <p:animEffect transition="in" filter="box(in)">
                                      <p:cBhvr>
                                        <p:cTn id="12" dur="500"/>
                                        <p:tgtEl>
                                          <p:spTgt spid="26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38" grpId="0"/>
      <p:bldP spid="2652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FFFF"/>
            </a:gs>
          </a:gsLst>
          <a:lin ang="5400000" scaled="1"/>
        </a:gradFill>
        <a:effectLst/>
      </p:bgPr>
    </p:bg>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44450" y="152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Câu</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2: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Điền</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điệp</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ngữ</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vào</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chỗ</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trống</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trong</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đoạn</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thơ</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FF3300"/>
                </a:solidFill>
                <a:effectLst>
                  <a:outerShdw blurRad="38100" dist="38100" dir="2700000" algn="tl">
                    <a:srgbClr val="000000">
                      <a:alpha val="43137"/>
                    </a:srgbClr>
                  </a:outerShdw>
                </a:effectLst>
                <a:latin typeface="Arial" pitchFamily="34" charset="0"/>
                <a:cs typeface="Arial" pitchFamily="34" charset="0"/>
              </a:rPr>
              <a:t>sau</a:t>
            </a:r>
            <a:r>
              <a:rPr lang="en-US" sz="36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a:t>
            </a:r>
          </a:p>
        </p:txBody>
      </p:sp>
      <p:sp>
        <p:nvSpPr>
          <p:cNvPr id="267270" name="Text Box 6"/>
          <p:cNvSpPr txBox="1">
            <a:spLocks noChangeArrowheads="1"/>
          </p:cNvSpPr>
          <p:nvPr/>
        </p:nvSpPr>
        <p:spPr bwMode="auto">
          <a:xfrm>
            <a:off x="1371600" y="1380832"/>
            <a:ext cx="7467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200" dirty="0" err="1" smtClean="0">
                <a:solidFill>
                  <a:srgbClr val="0000CC"/>
                </a:solidFill>
                <a:latin typeface="Arial" pitchFamily="34" charset="0"/>
                <a:cs typeface="Arial" pitchFamily="34" charset="0"/>
              </a:rPr>
              <a:t>Sớm</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mẹ</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về</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thấy</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khoai</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đã</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chín</a:t>
            </a:r>
            <a:endParaRPr lang="en-US" sz="3200" dirty="0" smtClean="0">
              <a:solidFill>
                <a:srgbClr val="0000CC"/>
              </a:solidFill>
              <a:latin typeface="Arial" pitchFamily="34" charset="0"/>
              <a:cs typeface="Arial" pitchFamily="34" charset="0"/>
            </a:endParaRPr>
          </a:p>
          <a:p>
            <a:pPr eaLnBrk="1" hangingPunct="1">
              <a:spcBef>
                <a:spcPct val="50000"/>
              </a:spcBef>
            </a:pPr>
            <a:r>
              <a:rPr lang="en-US" sz="3200" dirty="0" err="1" smtClean="0">
                <a:solidFill>
                  <a:srgbClr val="0000CC"/>
                </a:solidFill>
                <a:latin typeface="Arial" pitchFamily="34" charset="0"/>
                <a:cs typeface="Arial" pitchFamily="34" charset="0"/>
              </a:rPr>
              <a:t>Buổi</a:t>
            </a:r>
            <a:r>
              <a:rPr lang="en-US" sz="3200" dirty="0" smtClean="0">
                <a:solidFill>
                  <a:srgbClr val="0000CC"/>
                </a:solidFill>
                <a:latin typeface="Arial" pitchFamily="34" charset="0"/>
                <a:cs typeface="Arial" pitchFamily="34" charset="0"/>
              </a:rPr>
              <a:t>…………</a:t>
            </a:r>
            <a:r>
              <a:rPr lang="en-US" sz="3200" dirty="0" err="1" smtClean="0">
                <a:solidFill>
                  <a:srgbClr val="0000CC"/>
                </a:solidFill>
                <a:latin typeface="Arial" pitchFamily="34" charset="0"/>
                <a:cs typeface="Arial" pitchFamily="34" charset="0"/>
              </a:rPr>
              <a:t>gạo</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đã</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trắng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tinh</a:t>
            </a:r>
            <a:endParaRPr lang="en-US" sz="3200" dirty="0" smtClean="0">
              <a:solidFill>
                <a:srgbClr val="0000CC"/>
              </a:solidFill>
              <a:latin typeface="Arial" pitchFamily="34" charset="0"/>
              <a:cs typeface="Arial" pitchFamily="34" charset="0"/>
            </a:endParaRPr>
          </a:p>
          <a:p>
            <a:pPr eaLnBrk="1" hangingPunct="1">
              <a:spcBef>
                <a:spcPct val="50000"/>
              </a:spcBef>
            </a:pPr>
            <a:r>
              <a:rPr lang="en-US" sz="3200" dirty="0" err="1" smtClean="0">
                <a:solidFill>
                  <a:srgbClr val="0000CC"/>
                </a:solidFill>
                <a:latin typeface="Arial" pitchFamily="34" charset="0"/>
                <a:cs typeface="Arial" pitchFamily="34" charset="0"/>
              </a:rPr>
              <a:t>Trưa</a:t>
            </a:r>
            <a:r>
              <a:rPr lang="en-US" sz="3200" dirty="0" smtClean="0">
                <a:solidFill>
                  <a:srgbClr val="0000CC"/>
                </a:solidFill>
                <a:latin typeface="Arial" pitchFamily="34" charset="0"/>
                <a:cs typeface="Arial" pitchFamily="34" charset="0"/>
              </a:rPr>
              <a:t>…………</a:t>
            </a:r>
            <a:r>
              <a:rPr lang="en-US" sz="3200" dirty="0" err="1" smtClean="0">
                <a:solidFill>
                  <a:srgbClr val="0000CC"/>
                </a:solidFill>
                <a:latin typeface="Arial" pitchFamily="34" charset="0"/>
                <a:cs typeface="Arial" pitchFamily="34" charset="0"/>
              </a:rPr>
              <a:t>cơm</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dẻo</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và</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ngon</a:t>
            </a:r>
            <a:endParaRPr lang="en-US" sz="3200" dirty="0" smtClean="0">
              <a:solidFill>
                <a:srgbClr val="0000CC"/>
              </a:solidFill>
              <a:latin typeface="Arial" pitchFamily="34" charset="0"/>
              <a:cs typeface="Arial" pitchFamily="34" charset="0"/>
            </a:endParaRPr>
          </a:p>
          <a:p>
            <a:pPr eaLnBrk="1" hangingPunct="1">
              <a:spcBef>
                <a:spcPct val="50000"/>
              </a:spcBef>
            </a:pPr>
            <a:r>
              <a:rPr lang="en-US" sz="3200" dirty="0" err="1" smtClean="0">
                <a:solidFill>
                  <a:srgbClr val="0000CC"/>
                </a:solidFill>
                <a:latin typeface="Arial" pitchFamily="34" charset="0"/>
                <a:cs typeface="Arial" pitchFamily="34" charset="0"/>
              </a:rPr>
              <a:t>Chiều</a:t>
            </a:r>
            <a:r>
              <a:rPr lang="en-US" sz="3200" dirty="0" smtClean="0">
                <a:solidFill>
                  <a:srgbClr val="0000CC"/>
                </a:solidFill>
                <a:latin typeface="Arial" pitchFamily="34" charset="0"/>
                <a:cs typeface="Arial" pitchFamily="34" charset="0"/>
              </a:rPr>
              <a:t>……......</a:t>
            </a:r>
            <a:r>
              <a:rPr lang="en-US" sz="3200" dirty="0" err="1" smtClean="0">
                <a:solidFill>
                  <a:srgbClr val="0000CC"/>
                </a:solidFill>
                <a:latin typeface="Arial" pitchFamily="34" charset="0"/>
                <a:cs typeface="Arial" pitchFamily="34" charset="0"/>
              </a:rPr>
              <a:t>mẹ</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về</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cỏ</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đã</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quang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vườn</a:t>
            </a:r>
            <a:endParaRPr lang="en-US" sz="3200" dirty="0" smtClean="0">
              <a:solidFill>
                <a:srgbClr val="0000CC"/>
              </a:solidFill>
              <a:latin typeface="Arial" pitchFamily="34" charset="0"/>
              <a:cs typeface="Arial" pitchFamily="34" charset="0"/>
            </a:endParaRPr>
          </a:p>
          <a:p>
            <a:pPr eaLnBrk="1" hangingPunct="1">
              <a:spcBef>
                <a:spcPct val="50000"/>
              </a:spcBef>
            </a:pPr>
            <a:r>
              <a:rPr lang="en-US" sz="3200" dirty="0" err="1" smtClean="0">
                <a:solidFill>
                  <a:srgbClr val="0000CC"/>
                </a:solidFill>
                <a:latin typeface="Arial" pitchFamily="34" charset="0"/>
                <a:cs typeface="Arial" pitchFamily="34" charset="0"/>
              </a:rPr>
              <a:t>Tối</a:t>
            </a:r>
            <a:r>
              <a:rPr lang="en-US" sz="3200" dirty="0" smtClean="0">
                <a:solidFill>
                  <a:srgbClr val="0000CC"/>
                </a:solidFill>
                <a:latin typeface="Arial" pitchFamily="34" charset="0"/>
                <a:cs typeface="Arial" pitchFamily="34" charset="0"/>
              </a:rPr>
              <a:t>…………</a:t>
            </a:r>
            <a:r>
              <a:rPr lang="en-US" sz="3200" dirty="0" err="1" smtClean="0">
                <a:solidFill>
                  <a:srgbClr val="0000CC"/>
                </a:solidFill>
                <a:latin typeface="Arial" pitchFamily="34" charset="0"/>
                <a:cs typeface="Arial" pitchFamily="34" charset="0"/>
              </a:rPr>
              <a:t>cổng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nhà</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sạch</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sẽ</a:t>
            </a:r>
            <a:endParaRPr lang="en-US" sz="3200" dirty="0" smtClean="0">
              <a:solidFill>
                <a:srgbClr val="0000CC"/>
              </a:solidFill>
              <a:latin typeface="Arial" pitchFamily="34" charset="0"/>
              <a:cs typeface="Arial" pitchFamily="34" charset="0"/>
            </a:endParaRPr>
          </a:p>
          <a:p>
            <a:pPr eaLnBrk="1" hangingPunct="1">
              <a:spcBef>
                <a:spcPct val="50000"/>
              </a:spcBef>
            </a:pPr>
            <a:r>
              <a:rPr lang="en-US" sz="3200" dirty="0" err="1" smtClean="0">
                <a:solidFill>
                  <a:srgbClr val="0000CC"/>
                </a:solidFill>
                <a:latin typeface="Arial" pitchFamily="34" charset="0"/>
                <a:cs typeface="Arial" pitchFamily="34" charset="0"/>
              </a:rPr>
              <a:t>Mẹ</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bảo</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em</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Dạo</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này</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ngoan</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thế</a:t>
            </a:r>
            <a:r>
              <a:rPr lang="en-US" sz="3200" dirty="0" smtClean="0">
                <a:solidFill>
                  <a:srgbClr val="0000CC"/>
                </a:solidFill>
                <a:latin typeface="Arial" pitchFamily="34" charset="0"/>
                <a:cs typeface="Arial" pitchFamily="34" charset="0"/>
              </a:rPr>
              <a:t>!”</a:t>
            </a:r>
          </a:p>
          <a:p>
            <a:pPr algn="r" eaLnBrk="1" hangingPunct="1">
              <a:spcBef>
                <a:spcPct val="50000"/>
              </a:spcBef>
            </a:pPr>
            <a:r>
              <a:rPr lang="en-US" sz="3200" dirty="0" smtClean="0">
                <a:solidFill>
                  <a:srgbClr val="0000CC"/>
                </a:solidFill>
                <a:latin typeface="Arial" pitchFamily="34" charset="0"/>
                <a:cs typeface="Arial" pitchFamily="34" charset="0"/>
              </a:rPr>
              <a:t>(</a:t>
            </a:r>
            <a:r>
              <a:rPr lang="en-US" sz="3200" dirty="0" err="1" smtClean="0">
                <a:solidFill>
                  <a:srgbClr val="0000CC"/>
                </a:solidFill>
                <a:latin typeface="Arial" pitchFamily="34" charset="0"/>
                <a:cs typeface="Arial" pitchFamily="34" charset="0"/>
              </a:rPr>
              <a:t>Trần</a:t>
            </a:r>
            <a:r>
              <a:rPr lang="en-US" sz="3200" dirty="0" smtClean="0">
                <a:solidFill>
                  <a:srgbClr val="0000CC"/>
                </a:solidFill>
                <a:latin typeface="Arial" pitchFamily="34" charset="0"/>
                <a:cs typeface="Arial" pitchFamily="34" charset="0"/>
              </a:rPr>
              <a:t> </a:t>
            </a:r>
            <a:r>
              <a:rPr lang="en-US" sz="3200" dirty="0" err="1">
                <a:solidFill>
                  <a:srgbClr val="0000CC"/>
                </a:solidFill>
                <a:latin typeface="Arial" pitchFamily="34" charset="0"/>
                <a:cs typeface="Arial" pitchFamily="34" charset="0"/>
              </a:rPr>
              <a:t>Đ</a:t>
            </a:r>
            <a:r>
              <a:rPr lang="en-US" sz="3200" dirty="0" err="1" smtClean="0">
                <a:solidFill>
                  <a:srgbClr val="0000CC"/>
                </a:solidFill>
                <a:latin typeface="Arial" pitchFamily="34" charset="0"/>
                <a:cs typeface="Arial" pitchFamily="34" charset="0"/>
              </a:rPr>
              <a:t>ăng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Khoa</a:t>
            </a:r>
            <a:r>
              <a:rPr lang="en-US" sz="3200" dirty="0" smtClean="0">
                <a:solidFill>
                  <a:srgbClr val="0000CC"/>
                </a:solidFill>
                <a:latin typeface="Arial" pitchFamily="34" charset="0"/>
                <a:cs typeface="Arial" pitchFamily="34" charset="0"/>
              </a:rPr>
              <a:t>)</a:t>
            </a:r>
          </a:p>
        </p:txBody>
      </p:sp>
      <p:sp>
        <p:nvSpPr>
          <p:cNvPr id="267271" name="Text Box 7"/>
          <p:cNvSpPr txBox="1">
            <a:spLocks noChangeArrowheads="1"/>
          </p:cNvSpPr>
          <p:nvPr/>
        </p:nvSpPr>
        <p:spPr bwMode="auto">
          <a:xfrm>
            <a:off x="2355659" y="2048637"/>
            <a:ext cx="1507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i="1" dirty="0" err="1">
                <a:solidFill>
                  <a:srgbClr val="FF0000"/>
                </a:solidFill>
                <a:effectLst>
                  <a:outerShdw blurRad="38100" dist="38100" dir="2700000" algn="tl">
                    <a:srgbClr val="000000">
                      <a:alpha val="43137"/>
                    </a:srgbClr>
                  </a:outerShdw>
                </a:effectLst>
                <a:latin typeface="Arial" pitchFamily="34" charset="0"/>
                <a:cs typeface="Arial" pitchFamily="34" charset="0"/>
              </a:rPr>
              <a:t>m</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ẹ</a:t>
            </a:r>
            <a:r>
              <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về</a:t>
            </a:r>
            <a:endPar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67276" name="Picture 12" descr="FLOWR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 y="5410200"/>
            <a:ext cx="1327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399163" y="2709416"/>
            <a:ext cx="1507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i="1" dirty="0" err="1">
                <a:solidFill>
                  <a:srgbClr val="FF0000"/>
                </a:solidFill>
                <a:effectLst>
                  <a:outerShdw blurRad="38100" dist="38100" dir="2700000" algn="tl">
                    <a:srgbClr val="000000">
                      <a:alpha val="43137"/>
                    </a:srgbClr>
                  </a:outerShdw>
                </a:effectLst>
                <a:latin typeface="Arial" pitchFamily="34" charset="0"/>
                <a:cs typeface="Arial" pitchFamily="34" charset="0"/>
              </a:rPr>
              <a:t>m</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ẹ</a:t>
            </a:r>
            <a:r>
              <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về</a:t>
            </a:r>
            <a:endPar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 Box 7"/>
          <p:cNvSpPr txBox="1">
            <a:spLocks noChangeArrowheads="1"/>
          </p:cNvSpPr>
          <p:nvPr/>
        </p:nvSpPr>
        <p:spPr bwMode="auto">
          <a:xfrm>
            <a:off x="2514600" y="3429000"/>
            <a:ext cx="1507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mẹ</a:t>
            </a:r>
            <a:r>
              <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về</a:t>
            </a:r>
            <a:endPar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 Box 7"/>
          <p:cNvSpPr txBox="1">
            <a:spLocks noChangeArrowheads="1"/>
          </p:cNvSpPr>
          <p:nvPr/>
        </p:nvSpPr>
        <p:spPr bwMode="auto">
          <a:xfrm>
            <a:off x="2055124" y="4147653"/>
            <a:ext cx="1507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i="1" dirty="0" err="1">
                <a:solidFill>
                  <a:srgbClr val="FF0000"/>
                </a:solidFill>
                <a:effectLst>
                  <a:outerShdw blurRad="38100" dist="38100" dir="2700000" algn="tl">
                    <a:srgbClr val="000000">
                      <a:alpha val="43137"/>
                    </a:srgbClr>
                  </a:outerShdw>
                </a:effectLst>
                <a:latin typeface="Arial" pitchFamily="34" charset="0"/>
                <a:cs typeface="Arial" pitchFamily="34" charset="0"/>
              </a:rPr>
              <a:t>m</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ẹ</a:t>
            </a:r>
            <a:r>
              <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về</a:t>
            </a:r>
            <a:endParaRPr lang="en-US" sz="3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7105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7271"/>
                                        </p:tgtEl>
                                        <p:attrNameLst>
                                          <p:attrName>style.visibility</p:attrName>
                                        </p:attrNameLst>
                                      </p:cBhvr>
                                      <p:to>
                                        <p:strVal val="visible"/>
                                      </p:to>
                                    </p:set>
                                    <p:anim calcmode="lin" valueType="num">
                                      <p:cBhvr>
                                        <p:cTn id="7" dur="1000" fill="hold"/>
                                        <p:tgtEl>
                                          <p:spTgt spid="267271"/>
                                        </p:tgtEl>
                                        <p:attrNameLst>
                                          <p:attrName>ppt_x</p:attrName>
                                        </p:attrNameLst>
                                      </p:cBhvr>
                                      <p:tavLst>
                                        <p:tav tm="0">
                                          <p:val>
                                            <p:strVal val="#ppt_x-.2"/>
                                          </p:val>
                                        </p:tav>
                                        <p:tav tm="100000">
                                          <p:val>
                                            <p:strVal val="#ppt_x"/>
                                          </p:val>
                                        </p:tav>
                                      </p:tavLst>
                                    </p:anim>
                                    <p:anim calcmode="lin" valueType="num">
                                      <p:cBhvr>
                                        <p:cTn id="8" dur="1000" fill="hold"/>
                                        <p:tgtEl>
                                          <p:spTgt spid="2672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727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7271">
                                            <p:txEl>
                                              <p:pRg st="0" end="0"/>
                                            </p:txEl>
                                          </p:spTgt>
                                        </p:tgtEl>
                                        <p:attrNameLst>
                                          <p:attrName>style.visibility</p:attrName>
                                        </p:attrNameLst>
                                      </p:cBhvr>
                                      <p:to>
                                        <p:strVal val="visible"/>
                                      </p:to>
                                    </p:set>
                                    <p:anim calcmode="lin" valueType="num">
                                      <p:cBhvr additive="base">
                                        <p:cTn id="14" dur="500" fill="hold"/>
                                        <p:tgtEl>
                                          <p:spTgt spid="26727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672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ppt_x</p:attrName>
                                        </p:attrNameLst>
                                      </p:cBhvr>
                                      <p:tavLst>
                                        <p:tav tm="0">
                                          <p:val>
                                            <p:strVal val="#ppt_x-.2"/>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ppt_x</p:attrName>
                                        </p:attrNameLst>
                                      </p:cBhvr>
                                      <p:tavLst>
                                        <p:tav tm="0">
                                          <p:val>
                                            <p:strVal val="#ppt_x-.2"/>
                                          </p:val>
                                        </p:tav>
                                        <p:tav tm="100000">
                                          <p:val>
                                            <p:strVal val="#ppt_x"/>
                                          </p:val>
                                        </p:tav>
                                      </p:tavLst>
                                    </p:anim>
                                    <p:anim calcmode="lin" valueType="num">
                                      <p:cBhvr>
                                        <p:cTn id="3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additive="base">
                                        <p:cTn id="4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12594" y="2133600"/>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571500" indent="-571500" algn="ctr" eaLnBrk="1" hangingPunct="1">
              <a:buFontTx/>
              <a:buChar char="-"/>
            </a:pPr>
            <a:r>
              <a:rPr lang="en-US" sz="4000" dirty="0" smtClean="0">
                <a:solidFill>
                  <a:prstClr val="black"/>
                </a:solidFill>
                <a:latin typeface="Arial"/>
              </a:rPr>
              <a:t>Học 2 ghi nhớ (SGK/152)</a:t>
            </a:r>
          </a:p>
          <a:p>
            <a:pPr marL="571500" indent="-571500" algn="ctr" eaLnBrk="1" hangingPunct="1">
              <a:buFontTx/>
              <a:buChar char="-"/>
            </a:pPr>
            <a:r>
              <a:rPr lang="en-US" sz="4000" dirty="0" smtClean="0">
                <a:solidFill>
                  <a:prstClr val="black"/>
                </a:solidFill>
                <a:latin typeface="Arial"/>
              </a:rPr>
              <a:t>Làm bài tập 4 (SGK/153)</a:t>
            </a:r>
            <a:endParaRPr lang="en-US" sz="4000" dirty="0">
              <a:solidFill>
                <a:prstClr val="black"/>
              </a:solidFill>
              <a:latin typeface="Arial"/>
            </a:endParaRPr>
          </a:p>
        </p:txBody>
      </p:sp>
      <p:sp>
        <p:nvSpPr>
          <p:cNvPr id="3" name="Text Box 3"/>
          <p:cNvSpPr txBox="1">
            <a:spLocks noChangeArrowheads="1"/>
          </p:cNvSpPr>
          <p:nvPr/>
        </p:nvSpPr>
        <p:spPr bwMode="auto">
          <a:xfrm>
            <a:off x="88710" y="457200"/>
            <a:ext cx="899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0" indent="0" algn="ctr" eaLnBrk="1" hangingPunct="1"/>
            <a:r>
              <a:rPr lang="nl-NL" sz="4800" b="1" dirty="0" smtClean="0">
                <a:solidFill>
                  <a:srgbClr val="F30303"/>
                </a:solidFill>
                <a:latin typeface="Arial"/>
              </a:rPr>
              <a:t>DẶN </a:t>
            </a:r>
            <a:r>
              <a:rPr lang="nl-NL" sz="4800" b="1" dirty="0">
                <a:solidFill>
                  <a:srgbClr val="F30303"/>
                </a:solidFill>
                <a:latin typeface="Arial"/>
              </a:rPr>
              <a:t>DÒ</a:t>
            </a:r>
            <a:r>
              <a:rPr lang="en-US" sz="4800" dirty="0">
                <a:solidFill>
                  <a:srgbClr val="F30303"/>
                </a:solidFill>
                <a:latin typeface="Arial"/>
              </a:rPr>
              <a:t> </a:t>
            </a:r>
          </a:p>
          <a:p>
            <a:pPr marL="571500" indent="-571500" algn="just" eaLnBrk="1" hangingPunct="1">
              <a:buFontTx/>
              <a:buChar char="-"/>
            </a:pPr>
            <a:endParaRPr lang="en-US" sz="4000" dirty="0" smtClean="0">
              <a:solidFill>
                <a:prstClr val="black"/>
              </a:solidFill>
              <a:latin typeface="Arial"/>
            </a:endParaRPr>
          </a:p>
        </p:txBody>
      </p:sp>
    </p:spTree>
    <p:extLst>
      <p:ext uri="{BB962C8B-B14F-4D97-AF65-F5344CB8AC3E}">
        <p14:creationId xmlns:p14="http://schemas.microsoft.com/office/powerpoint/2010/main" val="37956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wipe(down)">
                                      <p:cBhvr>
                                        <p:cTn id="1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9570"/>
            <a:ext cx="8229600" cy="792162"/>
          </a:xfrm>
        </p:spPr>
        <p:txBody>
          <a:bodyPr>
            <a:normAutofit/>
          </a:bodyPr>
          <a:lstStyle/>
          <a:p>
            <a:pPr lvl="0" algn="l">
              <a:spcBef>
                <a:spcPct val="20000"/>
              </a:spcBef>
            </a:pPr>
            <a:r>
              <a:rPr lang="en-US" sz="4000" b="1" dirty="0" smtClean="0">
                <a:solidFill>
                  <a:srgbClr val="0000FF"/>
                </a:solidFill>
                <a:effectLst>
                  <a:outerShdw blurRad="38100" dist="38100" dir="2700000" algn="tl">
                    <a:srgbClr val="000000">
                      <a:alpha val="43137"/>
                    </a:srgbClr>
                  </a:outerShdw>
                </a:effectLst>
                <a:ea typeface="+mn-ea"/>
                <a:cs typeface="+mn-cs"/>
              </a:rPr>
              <a:t>1. </a:t>
            </a:r>
            <a:r>
              <a:rPr lang="en-US" sz="4000" b="1" dirty="0" err="1" smtClean="0">
                <a:solidFill>
                  <a:srgbClr val="0000FF"/>
                </a:solidFill>
                <a:effectLst>
                  <a:outerShdw blurRad="38100" dist="38100" dir="2700000" algn="tl">
                    <a:srgbClr val="000000">
                      <a:alpha val="43137"/>
                    </a:srgbClr>
                  </a:outerShdw>
                </a:effectLst>
                <a:ea typeface="+mn-ea"/>
                <a:cs typeface="+mn-cs"/>
              </a:rPr>
              <a:t>Khái</a:t>
            </a:r>
            <a:r>
              <a:rPr lang="en-US" sz="4000" b="1" dirty="0" smtClean="0">
                <a:solidFill>
                  <a:srgbClr val="0000FF"/>
                </a:solidFill>
                <a:effectLst>
                  <a:outerShdw blurRad="38100" dist="38100" dir="2700000" algn="tl">
                    <a:srgbClr val="000000">
                      <a:alpha val="43137"/>
                    </a:srgbClr>
                  </a:outerShdw>
                </a:effectLst>
                <a:ea typeface="+mn-ea"/>
                <a:cs typeface="+mn-cs"/>
              </a:rPr>
              <a:t> </a:t>
            </a:r>
            <a:r>
              <a:rPr lang="en-US" sz="4000" b="1" dirty="0" err="1" smtClean="0">
                <a:solidFill>
                  <a:srgbClr val="0000FF"/>
                </a:solidFill>
                <a:effectLst>
                  <a:outerShdw blurRad="38100" dist="38100" dir="2700000" algn="tl">
                    <a:srgbClr val="000000">
                      <a:alpha val="43137"/>
                    </a:srgbClr>
                  </a:outerShdw>
                </a:effectLst>
                <a:ea typeface="+mn-ea"/>
                <a:cs typeface="+mn-cs"/>
              </a:rPr>
              <a:t>niệm</a:t>
            </a:r>
            <a:r>
              <a:rPr lang="en-US" sz="4000" b="1" dirty="0" smtClean="0">
                <a:solidFill>
                  <a:srgbClr val="0000FF"/>
                </a:solidFill>
                <a:effectLst>
                  <a:outerShdw blurRad="38100" dist="38100" dir="2700000" algn="tl">
                    <a:srgbClr val="000000">
                      <a:alpha val="43137"/>
                    </a:srgbClr>
                  </a:outerShdw>
                </a:effectLst>
                <a:ea typeface="+mn-ea"/>
                <a:cs typeface="+mn-cs"/>
              </a:rPr>
              <a:t> </a:t>
            </a:r>
            <a:r>
              <a:rPr lang="en-US" sz="4000" b="1" dirty="0" err="1">
                <a:solidFill>
                  <a:srgbClr val="0000FF"/>
                </a:solidFill>
                <a:effectLst>
                  <a:outerShdw blurRad="38100" dist="38100" dir="2700000" algn="tl">
                    <a:srgbClr val="000000">
                      <a:alpha val="43137"/>
                    </a:srgbClr>
                  </a:outerShdw>
                </a:effectLst>
                <a:ea typeface="+mn-ea"/>
                <a:cs typeface="+mn-cs"/>
              </a:rPr>
              <a:t>điệp</a:t>
            </a:r>
            <a:r>
              <a:rPr lang="en-US" sz="4000" b="1" dirty="0">
                <a:solidFill>
                  <a:srgbClr val="0000FF"/>
                </a:solidFill>
                <a:effectLst>
                  <a:outerShdw blurRad="38100" dist="38100" dir="2700000" algn="tl">
                    <a:srgbClr val="000000">
                      <a:alpha val="43137"/>
                    </a:srgbClr>
                  </a:outerShdw>
                </a:effectLst>
                <a:ea typeface="+mn-ea"/>
                <a:cs typeface="+mn-cs"/>
              </a:rPr>
              <a:t> </a:t>
            </a:r>
            <a:r>
              <a:rPr lang="en-US" sz="4000" b="1" dirty="0" err="1">
                <a:solidFill>
                  <a:srgbClr val="0000FF"/>
                </a:solidFill>
                <a:effectLst>
                  <a:outerShdw blurRad="38100" dist="38100" dir="2700000" algn="tl">
                    <a:srgbClr val="000000">
                      <a:alpha val="43137"/>
                    </a:srgbClr>
                  </a:outerShdw>
                </a:effectLst>
                <a:ea typeface="+mn-ea"/>
                <a:cs typeface="+mn-cs"/>
              </a:rPr>
              <a:t>ngữ</a:t>
            </a:r>
            <a:r>
              <a:rPr lang="en-US" sz="4000" b="1" dirty="0" smtClean="0">
                <a:solidFill>
                  <a:srgbClr val="0000FF"/>
                </a:solidFill>
                <a:effectLst>
                  <a:outerShdw blurRad="38100" dist="38100" dir="2700000" algn="tl">
                    <a:srgbClr val="000000">
                      <a:alpha val="43137"/>
                    </a:srgbClr>
                  </a:outerShdw>
                </a:effectLst>
                <a:ea typeface="+mn-ea"/>
                <a:cs typeface="+mn-cs"/>
              </a:rPr>
              <a:t>:</a:t>
            </a:r>
            <a:endParaRPr lang="en-US" sz="4000" dirty="0"/>
          </a:p>
        </p:txBody>
      </p:sp>
      <p:sp>
        <p:nvSpPr>
          <p:cNvPr id="3" name="Content Placeholder 2"/>
          <p:cNvSpPr>
            <a:spLocks noGrp="1"/>
          </p:cNvSpPr>
          <p:nvPr>
            <p:ph idx="1"/>
          </p:nvPr>
        </p:nvSpPr>
        <p:spPr>
          <a:xfrm>
            <a:off x="457200" y="838200"/>
            <a:ext cx="8229600" cy="2514600"/>
          </a:xfrm>
        </p:spPr>
        <p:txBody>
          <a:bodyPr>
            <a:noAutofit/>
          </a:bodyPr>
          <a:lstStyle/>
          <a:p>
            <a:r>
              <a:rPr lang="en-US" sz="3600" b="1" dirty="0">
                <a:solidFill>
                  <a:srgbClr val="FF0000"/>
                </a:solidFill>
              </a:rPr>
              <a:t>VD</a:t>
            </a:r>
            <a:r>
              <a:rPr lang="en-US" sz="3600" b="1" baseline="-25000" dirty="0">
                <a:solidFill>
                  <a:srgbClr val="FF0000"/>
                </a:solidFill>
              </a:rPr>
              <a:t>1</a:t>
            </a:r>
            <a:r>
              <a:rPr lang="en-US" sz="3600" b="1" dirty="0">
                <a:solidFill>
                  <a:srgbClr val="FF0000"/>
                </a:solidFill>
              </a:rPr>
              <a:t>: </a:t>
            </a:r>
            <a:endParaRPr lang="en-US" sz="3600" b="1" dirty="0" smtClean="0">
              <a:solidFill>
                <a:srgbClr val="FF0000"/>
              </a:solidFill>
            </a:endParaRPr>
          </a:p>
          <a:p>
            <a:pPr marL="0" indent="0" algn="ctr">
              <a:buNone/>
            </a:pPr>
            <a:r>
              <a:rPr lang="en-US" sz="3600" i="1" dirty="0" err="1" smtClean="0"/>
              <a:t>Nhớ</a:t>
            </a:r>
            <a:r>
              <a:rPr lang="en-US" sz="3600" i="1" dirty="0" smtClean="0"/>
              <a:t> </a:t>
            </a:r>
            <a:r>
              <a:rPr lang="en-US" sz="3600" i="1" dirty="0" err="1"/>
              <a:t>ai</a:t>
            </a:r>
            <a:r>
              <a:rPr lang="en-US" sz="3600" i="1" dirty="0"/>
              <a:t> </a:t>
            </a:r>
            <a:r>
              <a:rPr lang="en-US" sz="3600" i="1" dirty="0" err="1"/>
              <a:t>ra</a:t>
            </a:r>
            <a:r>
              <a:rPr lang="en-US" sz="3600" i="1" dirty="0"/>
              <a:t> </a:t>
            </a:r>
            <a:r>
              <a:rPr lang="en-US" sz="3600" i="1" dirty="0" err="1"/>
              <a:t>ngẩn</a:t>
            </a:r>
            <a:r>
              <a:rPr lang="en-US" sz="3600" i="1" dirty="0"/>
              <a:t> </a:t>
            </a:r>
            <a:r>
              <a:rPr lang="en-US" sz="3600" i="1" dirty="0" err="1"/>
              <a:t>vào</a:t>
            </a:r>
            <a:r>
              <a:rPr lang="en-US" sz="3600" i="1" dirty="0"/>
              <a:t> </a:t>
            </a:r>
            <a:r>
              <a:rPr lang="en-US" sz="3600" i="1" dirty="0" err="1"/>
              <a:t>ngơ</a:t>
            </a:r>
            <a:r>
              <a:rPr lang="en-US" sz="3600" i="1" dirty="0"/>
              <a:t>,</a:t>
            </a:r>
          </a:p>
          <a:p>
            <a:pPr marL="0" indent="0" algn="ctr">
              <a:buNone/>
            </a:pPr>
            <a:r>
              <a:rPr lang="en-US" sz="3600" i="1" dirty="0" err="1" smtClean="0"/>
              <a:t>Nhớ</a:t>
            </a:r>
            <a:r>
              <a:rPr lang="en-US" sz="3600" i="1" dirty="0" smtClean="0"/>
              <a:t> </a:t>
            </a:r>
            <a:r>
              <a:rPr lang="en-US" sz="3600" i="1" dirty="0" err="1"/>
              <a:t>ai</a:t>
            </a:r>
            <a:r>
              <a:rPr lang="en-US" sz="3600" i="1" dirty="0"/>
              <a:t>, </a:t>
            </a:r>
            <a:r>
              <a:rPr lang="en-US" sz="3600" i="1" dirty="0" err="1"/>
              <a:t>ai</a:t>
            </a:r>
            <a:r>
              <a:rPr lang="en-US" sz="3600" i="1" dirty="0"/>
              <a:t> </a:t>
            </a:r>
            <a:r>
              <a:rPr lang="en-US" sz="3600" i="1" dirty="0" err="1"/>
              <a:t>nhớ</a:t>
            </a:r>
            <a:r>
              <a:rPr lang="en-US" sz="3600" i="1" dirty="0"/>
              <a:t>, </a:t>
            </a:r>
            <a:r>
              <a:rPr lang="en-US" sz="3600" i="1" dirty="0" err="1"/>
              <a:t>bây</a:t>
            </a:r>
            <a:r>
              <a:rPr lang="en-US" sz="3600" i="1" dirty="0"/>
              <a:t> </a:t>
            </a:r>
            <a:r>
              <a:rPr lang="en-US" sz="3600" i="1" dirty="0" err="1"/>
              <a:t>giờ</a:t>
            </a:r>
            <a:r>
              <a:rPr lang="en-US" sz="3600" i="1" dirty="0"/>
              <a:t> </a:t>
            </a:r>
            <a:r>
              <a:rPr lang="en-US" sz="3600" i="1" dirty="0" err="1"/>
              <a:t>nhớ</a:t>
            </a:r>
            <a:r>
              <a:rPr lang="en-US" sz="3600" i="1" dirty="0"/>
              <a:t> </a:t>
            </a:r>
            <a:r>
              <a:rPr lang="en-US" sz="3600" i="1" dirty="0" err="1"/>
              <a:t>ai</a:t>
            </a:r>
            <a:r>
              <a:rPr lang="en-US" sz="3600" i="1" dirty="0"/>
              <a:t>?</a:t>
            </a:r>
          </a:p>
          <a:p>
            <a:pPr marL="0" indent="0" algn="r">
              <a:buNone/>
            </a:pPr>
            <a:r>
              <a:rPr lang="en-US" sz="3600" dirty="0"/>
              <a:t>(</a:t>
            </a:r>
            <a:r>
              <a:rPr lang="en-US" sz="3600" dirty="0" err="1"/>
              <a:t>Ca</a:t>
            </a:r>
            <a:r>
              <a:rPr lang="en-US" sz="3600" dirty="0"/>
              <a:t> </a:t>
            </a:r>
            <a:r>
              <a:rPr lang="en-US" sz="3600" dirty="0" err="1"/>
              <a:t>dao</a:t>
            </a:r>
            <a:r>
              <a:rPr lang="en-US" sz="3600" dirty="0"/>
              <a:t>)</a:t>
            </a:r>
          </a:p>
          <a:p>
            <a:pPr marL="0" indent="0">
              <a:buNone/>
            </a:pPr>
            <a:endParaRPr lang="en-US" sz="2800" dirty="0"/>
          </a:p>
        </p:txBody>
      </p:sp>
      <p:sp>
        <p:nvSpPr>
          <p:cNvPr id="4" name="Content Placeholder 2"/>
          <p:cNvSpPr txBox="1">
            <a:spLocks/>
          </p:cNvSpPr>
          <p:nvPr/>
        </p:nvSpPr>
        <p:spPr>
          <a:xfrm>
            <a:off x="626660" y="4136409"/>
            <a:ext cx="82296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rgbClr val="FF0000"/>
                </a:solidFill>
              </a:rPr>
              <a:t>VD</a:t>
            </a:r>
            <a:r>
              <a:rPr lang="en-US" sz="3600" b="1" baseline="-25000" dirty="0">
                <a:solidFill>
                  <a:srgbClr val="FF0000"/>
                </a:solidFill>
              </a:rPr>
              <a:t>2</a:t>
            </a:r>
            <a:r>
              <a:rPr lang="en-US" sz="3600" b="1" dirty="0">
                <a:solidFill>
                  <a:srgbClr val="FF0000"/>
                </a:solidFill>
              </a:rPr>
              <a:t>:</a:t>
            </a:r>
            <a:r>
              <a:rPr lang="en-US" sz="3600" dirty="0">
                <a:solidFill>
                  <a:srgbClr val="FF0000"/>
                </a:solidFill>
              </a:rPr>
              <a:t> </a:t>
            </a:r>
            <a:endParaRPr lang="en-US" sz="3600" dirty="0" smtClean="0">
              <a:solidFill>
                <a:srgbClr val="FF0000"/>
              </a:solidFill>
            </a:endParaRPr>
          </a:p>
          <a:p>
            <a:pPr marL="0" indent="0" algn="just">
              <a:buNone/>
            </a:pPr>
            <a:r>
              <a:rPr lang="en-US" sz="3600" dirty="0" smtClean="0"/>
              <a:t>Con </a:t>
            </a:r>
            <a:r>
              <a:rPr lang="en-US" sz="3600" dirty="0" err="1"/>
              <a:t>bò</a:t>
            </a:r>
            <a:r>
              <a:rPr lang="en-US" sz="3600" dirty="0"/>
              <a:t> </a:t>
            </a:r>
            <a:r>
              <a:rPr lang="en-US" sz="3600" dirty="0" err="1"/>
              <a:t>đang</a:t>
            </a:r>
            <a:r>
              <a:rPr lang="en-US" sz="3600" dirty="0"/>
              <a:t> </a:t>
            </a:r>
            <a:r>
              <a:rPr lang="en-US" sz="3600" dirty="0" err="1"/>
              <a:t>gặm</a:t>
            </a:r>
            <a:r>
              <a:rPr lang="en-US" sz="3600" dirty="0"/>
              <a:t> </a:t>
            </a:r>
            <a:r>
              <a:rPr lang="en-US" sz="3600" dirty="0" err="1"/>
              <a:t>cỏ</a:t>
            </a:r>
            <a:r>
              <a:rPr lang="en-US" sz="3600" dirty="0"/>
              <a:t>. Con </a:t>
            </a:r>
            <a:r>
              <a:rPr lang="en-US" sz="3600" dirty="0" err="1"/>
              <a:t>bò</a:t>
            </a:r>
            <a:r>
              <a:rPr lang="en-US" sz="3600" dirty="0"/>
              <a:t> </a:t>
            </a:r>
            <a:r>
              <a:rPr lang="en-US" sz="3600" dirty="0" err="1"/>
              <a:t>chợt</a:t>
            </a:r>
            <a:r>
              <a:rPr lang="en-US" sz="3600" dirty="0"/>
              <a:t> </a:t>
            </a:r>
            <a:r>
              <a:rPr lang="en-US" sz="3600" dirty="0" err="1"/>
              <a:t>ngẩng</a:t>
            </a:r>
            <a:r>
              <a:rPr lang="en-US" sz="3600" dirty="0"/>
              <a:t> </a:t>
            </a:r>
            <a:r>
              <a:rPr lang="en-US" sz="3600" dirty="0" err="1"/>
              <a:t>đầu</a:t>
            </a:r>
            <a:r>
              <a:rPr lang="en-US" sz="3600" dirty="0"/>
              <a:t> </a:t>
            </a:r>
            <a:r>
              <a:rPr lang="en-US" sz="3600" dirty="0" err="1"/>
              <a:t>lên</a:t>
            </a:r>
            <a:r>
              <a:rPr lang="en-US" sz="3600" dirty="0"/>
              <a:t>. Con </a:t>
            </a:r>
            <a:r>
              <a:rPr lang="en-US" sz="3600" dirty="0" err="1"/>
              <a:t>bò</a:t>
            </a:r>
            <a:r>
              <a:rPr lang="en-US" sz="3600" dirty="0"/>
              <a:t> </a:t>
            </a:r>
            <a:r>
              <a:rPr lang="en-US" sz="3600" dirty="0" err="1"/>
              <a:t>rống</a:t>
            </a:r>
            <a:r>
              <a:rPr lang="en-US" sz="3600" dirty="0"/>
              <a:t> ò </a:t>
            </a:r>
            <a:r>
              <a:rPr lang="en-US" sz="3600" dirty="0" err="1"/>
              <a:t>ò</a:t>
            </a:r>
            <a:r>
              <a:rPr lang="en-US" sz="3600" dirty="0"/>
              <a:t>.</a:t>
            </a:r>
          </a:p>
          <a:p>
            <a:pPr marL="0" indent="0">
              <a:buFont typeface="Arial" pitchFamily="34" charset="0"/>
              <a:buNone/>
            </a:pPr>
            <a:endParaRPr lang="en-US" dirty="0"/>
          </a:p>
        </p:txBody>
      </p:sp>
      <p:sp>
        <p:nvSpPr>
          <p:cNvPr id="5" name="Content Placeholder 2"/>
          <p:cNvSpPr txBox="1">
            <a:spLocks/>
          </p:cNvSpPr>
          <p:nvPr/>
        </p:nvSpPr>
        <p:spPr>
          <a:xfrm>
            <a:off x="762000" y="3325504"/>
            <a:ext cx="3124200" cy="6641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rgbClr val="00B050"/>
                </a:solidFill>
              </a:rPr>
              <a:t>=&gt; </a:t>
            </a:r>
            <a:r>
              <a:rPr lang="en-US" sz="3600" b="1" dirty="0" err="1" smtClean="0">
                <a:solidFill>
                  <a:srgbClr val="00B050"/>
                </a:solidFill>
              </a:rPr>
              <a:t>Phép</a:t>
            </a:r>
            <a:r>
              <a:rPr lang="en-US" sz="3600" b="1" dirty="0" smtClean="0">
                <a:solidFill>
                  <a:srgbClr val="00B050"/>
                </a:solidFill>
              </a:rPr>
              <a:t> </a:t>
            </a:r>
            <a:r>
              <a:rPr lang="en-US" sz="3600" b="1" dirty="0" err="1" smtClean="0">
                <a:solidFill>
                  <a:srgbClr val="00B050"/>
                </a:solidFill>
              </a:rPr>
              <a:t>lặp</a:t>
            </a:r>
            <a:endParaRPr lang="en-US" sz="3600" b="1" dirty="0">
              <a:solidFill>
                <a:srgbClr val="00B050"/>
              </a:solidFill>
            </a:endParaRPr>
          </a:p>
        </p:txBody>
      </p:sp>
      <p:sp>
        <p:nvSpPr>
          <p:cNvPr id="6" name="Content Placeholder 2"/>
          <p:cNvSpPr txBox="1">
            <a:spLocks/>
          </p:cNvSpPr>
          <p:nvPr/>
        </p:nvSpPr>
        <p:spPr>
          <a:xfrm>
            <a:off x="762000" y="6191534"/>
            <a:ext cx="3124200" cy="6641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rgbClr val="00B050"/>
                </a:solidFill>
              </a:rPr>
              <a:t>=&gt; </a:t>
            </a:r>
            <a:r>
              <a:rPr lang="en-US" sz="3600" b="1" dirty="0" err="1" smtClean="0">
                <a:solidFill>
                  <a:srgbClr val="00B050"/>
                </a:solidFill>
              </a:rPr>
              <a:t>Lỗi</a:t>
            </a:r>
            <a:r>
              <a:rPr lang="en-US" sz="3600" b="1" dirty="0" smtClean="0">
                <a:solidFill>
                  <a:srgbClr val="00B050"/>
                </a:solidFill>
              </a:rPr>
              <a:t> </a:t>
            </a:r>
            <a:r>
              <a:rPr lang="en-US" sz="3600" b="1" dirty="0" err="1" smtClean="0">
                <a:solidFill>
                  <a:srgbClr val="00B050"/>
                </a:solidFill>
              </a:rPr>
              <a:t>lặp</a:t>
            </a:r>
            <a:endParaRPr lang="en-US" sz="3600" b="1" dirty="0">
              <a:solidFill>
                <a:srgbClr val="00B050"/>
              </a:solidFill>
            </a:endParaRPr>
          </a:p>
        </p:txBody>
      </p:sp>
      <p:sp>
        <p:nvSpPr>
          <p:cNvPr id="7" name="Rectangle 6"/>
          <p:cNvSpPr/>
          <p:nvPr/>
        </p:nvSpPr>
        <p:spPr bwMode="auto">
          <a:xfrm>
            <a:off x="0" y="10236"/>
            <a:ext cx="9203140" cy="6858000"/>
          </a:xfrm>
          <a:prstGeom prst="rect">
            <a:avLst/>
          </a:prstGeom>
          <a:blipFill>
            <a:blip r:embed="rId3"/>
            <a:stretch>
              <a:fillRect l="1000"/>
            </a:stretch>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just" eaLnBrk="1" fontAlgn="auto" hangingPunct="1">
              <a:spcBef>
                <a:spcPct val="20000"/>
              </a:spcBef>
              <a:spcAft>
                <a:spcPts val="0"/>
              </a:spcAft>
            </a:pPr>
            <a:endParaRPr lang="en-US" sz="4000" b="1" dirty="0" smtClean="0">
              <a:solidFill>
                <a:srgbClr val="0000FF"/>
              </a:solidFill>
              <a:effectLst>
                <a:outerShdw blurRad="38100" dist="38100" dir="2700000" algn="tl">
                  <a:srgbClr val="000000">
                    <a:alpha val="43137"/>
                  </a:srgbClr>
                </a:outerShdw>
              </a:effectLst>
              <a:latin typeface="Arial"/>
            </a:endParaRPr>
          </a:p>
          <a:p>
            <a:pPr lvl="0" algn="just" eaLnBrk="1" fontAlgn="auto" hangingPunct="1">
              <a:spcBef>
                <a:spcPct val="20000"/>
              </a:spcBef>
              <a:spcAft>
                <a:spcPts val="0"/>
              </a:spcAft>
            </a:pPr>
            <a:r>
              <a:rPr lang="en-US" sz="4000" b="1" dirty="0" smtClean="0">
                <a:solidFill>
                  <a:srgbClr val="0000FF"/>
                </a:solidFill>
                <a:effectLst>
                  <a:outerShdw blurRad="38100" dist="38100" dir="2700000" algn="tl">
                    <a:srgbClr val="000000">
                      <a:alpha val="43137"/>
                    </a:srgbClr>
                  </a:outerShdw>
                </a:effectLst>
                <a:latin typeface="Arial"/>
              </a:rPr>
              <a:t>   1. </a:t>
            </a:r>
            <a:r>
              <a:rPr lang="en-US" sz="4000" b="1" dirty="0" err="1" smtClean="0">
                <a:solidFill>
                  <a:srgbClr val="0000FF"/>
                </a:solidFill>
                <a:effectLst>
                  <a:outerShdw blurRad="38100" dist="38100" dir="2700000" algn="tl">
                    <a:srgbClr val="000000">
                      <a:alpha val="43137"/>
                    </a:srgbClr>
                  </a:outerShdw>
                </a:effectLst>
                <a:latin typeface="Arial"/>
              </a:rPr>
              <a:t>Khái</a:t>
            </a:r>
            <a:r>
              <a:rPr lang="en-US" sz="4000" b="1" dirty="0" smtClean="0">
                <a:solidFill>
                  <a:srgbClr val="0000FF"/>
                </a:solidFill>
                <a:effectLst>
                  <a:outerShdw blurRad="38100" dist="38100" dir="2700000" algn="tl">
                    <a:srgbClr val="000000">
                      <a:alpha val="43137"/>
                    </a:srgbClr>
                  </a:outerShdw>
                </a:effectLst>
                <a:latin typeface="Arial"/>
              </a:rPr>
              <a:t> </a:t>
            </a:r>
            <a:r>
              <a:rPr lang="en-US" sz="4000" b="1" dirty="0" err="1" smtClean="0">
                <a:solidFill>
                  <a:srgbClr val="0000FF"/>
                </a:solidFill>
                <a:effectLst>
                  <a:outerShdw blurRad="38100" dist="38100" dir="2700000" algn="tl">
                    <a:srgbClr val="000000">
                      <a:alpha val="43137"/>
                    </a:srgbClr>
                  </a:outerShdw>
                </a:effectLst>
                <a:latin typeface="Arial"/>
              </a:rPr>
              <a:t>niệm</a:t>
            </a:r>
            <a:r>
              <a:rPr lang="en-US" sz="4000" b="1" dirty="0" smtClean="0">
                <a:solidFill>
                  <a:srgbClr val="0000FF"/>
                </a:solidFill>
                <a:effectLst>
                  <a:outerShdw blurRad="38100" dist="38100" dir="2700000" algn="tl">
                    <a:srgbClr val="000000">
                      <a:alpha val="43137"/>
                    </a:srgbClr>
                  </a:outerShdw>
                </a:effectLst>
                <a:latin typeface="Arial"/>
              </a:rPr>
              <a:t> </a:t>
            </a:r>
            <a:r>
              <a:rPr lang="en-US" sz="4000" b="1" dirty="0" err="1" smtClean="0">
                <a:solidFill>
                  <a:srgbClr val="0000FF"/>
                </a:solidFill>
                <a:effectLst>
                  <a:outerShdw blurRad="38100" dist="38100" dir="2700000" algn="tl">
                    <a:srgbClr val="000000">
                      <a:alpha val="43137"/>
                    </a:srgbClr>
                  </a:outerShdw>
                </a:effectLst>
                <a:latin typeface="Arial"/>
              </a:rPr>
              <a:t>điệp</a:t>
            </a:r>
            <a:r>
              <a:rPr lang="en-US" sz="4000" b="1" dirty="0" smtClean="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ngữ</a:t>
            </a:r>
            <a:r>
              <a:rPr lang="en-US" sz="4000" b="1" dirty="0" smtClean="0">
                <a:solidFill>
                  <a:srgbClr val="0000FF"/>
                </a:solidFill>
                <a:effectLst>
                  <a:outerShdw blurRad="38100" dist="38100" dir="2700000" algn="tl">
                    <a:srgbClr val="000000">
                      <a:alpha val="43137"/>
                    </a:srgbClr>
                  </a:outerShdw>
                </a:effectLst>
                <a:latin typeface="Arial"/>
              </a:rPr>
              <a:t>:</a:t>
            </a:r>
          </a:p>
          <a:p>
            <a:pPr lvl="0" eaLnBrk="1" fontAlgn="auto" hangingPunct="1">
              <a:spcBef>
                <a:spcPct val="20000"/>
              </a:spcBef>
              <a:spcAft>
                <a:spcPts val="0"/>
              </a:spcAft>
            </a:pPr>
            <a:endParaRPr lang="nl-NL" sz="3600" dirty="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pPr lvl="0" algn="just" eaLnBrk="1" fontAlgn="auto" hangingPunct="1">
              <a:spcBef>
                <a:spcPct val="20000"/>
              </a:spcBef>
              <a:spcAft>
                <a:spcPts val="0"/>
              </a:spcAft>
            </a:pPr>
            <a:r>
              <a:rPr lang="nl-NL" sz="3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 </a:t>
            </a:r>
            <a:r>
              <a:rPr lang="nl-NL" sz="3600" dirty="0" smtClean="0">
                <a:solidFill>
                  <a:schemeClr val="accent4">
                    <a:lumMod val="10000"/>
                  </a:schemeClr>
                </a:solidFill>
                <a:latin typeface="Arial" pitchFamily="34" charset="0"/>
                <a:cs typeface="Arial" pitchFamily="34" charset="0"/>
              </a:rPr>
              <a:t>L</a:t>
            </a:r>
            <a:r>
              <a:rPr lang="en-US" sz="3600" dirty="0" smtClean="0">
                <a:latin typeface="+mj-lt"/>
              </a:rPr>
              <a:t>à </a:t>
            </a:r>
            <a:r>
              <a:rPr lang="en-US" sz="3600" dirty="0">
                <a:latin typeface="+mj-lt"/>
              </a:rPr>
              <a:t>từ ngữ (hoặc cả một </a:t>
            </a:r>
            <a:r>
              <a:rPr lang="en-US" sz="3600" dirty="0" smtClean="0">
                <a:latin typeface="+mj-lt"/>
              </a:rPr>
              <a:t>câu) được </a:t>
            </a:r>
            <a:r>
              <a:rPr lang="en-US" sz="3600" dirty="0">
                <a:latin typeface="+mj-lt"/>
              </a:rPr>
              <a:t>lặp lại nhiều lần trong khi nói </a:t>
            </a:r>
            <a:r>
              <a:rPr lang="en-US" sz="3600" dirty="0" smtClean="0">
                <a:latin typeface="+mj-lt"/>
              </a:rPr>
              <a:t>hoặc</a:t>
            </a:r>
            <a:r>
              <a:rPr lang="en-US" sz="3600" dirty="0">
                <a:latin typeface="+mj-lt"/>
              </a:rPr>
              <a:t> </a:t>
            </a:r>
            <a:r>
              <a:rPr lang="en-US" sz="3600" dirty="0" smtClean="0">
                <a:latin typeface="+mj-lt"/>
              </a:rPr>
              <a:t>viết</a:t>
            </a:r>
            <a:r>
              <a:rPr lang="en-US" sz="3600" dirty="0">
                <a:latin typeface="+mj-lt"/>
              </a:rPr>
              <a:t>.</a:t>
            </a:r>
            <a:endParaRPr lang="en-US" sz="3600" b="1" dirty="0">
              <a:solidFill>
                <a:schemeClr val="accent4">
                  <a:lumMod val="10000"/>
                </a:schemeClr>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7965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p:cTn id="4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6200" y="10236"/>
            <a:ext cx="723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lvl="0" algn="just" eaLnBrk="1" fontAlgn="auto" hangingPunct="1">
              <a:spcBef>
                <a:spcPct val="20000"/>
              </a:spcBef>
              <a:spcAft>
                <a:spcPts val="0"/>
              </a:spcAft>
            </a:pPr>
            <a:r>
              <a:rPr lang="en-US" sz="3600" b="1" dirty="0" smtClean="0">
                <a:solidFill>
                  <a:srgbClr val="0000FF"/>
                </a:solidFill>
                <a:effectLst>
                  <a:outerShdw blurRad="38100" dist="38100" dir="2700000" algn="tl">
                    <a:srgbClr val="000000">
                      <a:alpha val="43137"/>
                    </a:srgbClr>
                  </a:outerShdw>
                </a:effectLst>
                <a:latin typeface="Arial"/>
              </a:rPr>
              <a:t>2. </a:t>
            </a:r>
            <a:r>
              <a:rPr lang="en-US" sz="3600" b="1" dirty="0" err="1" smtClean="0">
                <a:solidFill>
                  <a:srgbClr val="0000FF"/>
                </a:solidFill>
                <a:effectLst>
                  <a:outerShdw blurRad="38100" dist="38100" dir="2700000" algn="tl">
                    <a:srgbClr val="000000">
                      <a:alpha val="43137"/>
                    </a:srgbClr>
                  </a:outerShdw>
                </a:effectLst>
                <a:latin typeface="Arial"/>
              </a:rPr>
              <a:t>Tác</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smtClean="0">
                <a:solidFill>
                  <a:srgbClr val="0000FF"/>
                </a:solidFill>
                <a:effectLst>
                  <a:outerShdw blurRad="38100" dist="38100" dir="2700000" algn="tl">
                    <a:srgbClr val="000000">
                      <a:alpha val="43137"/>
                    </a:srgbClr>
                  </a:outerShdw>
                </a:effectLst>
                <a:latin typeface="Arial"/>
              </a:rPr>
              <a:t>dụng</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smtClean="0">
                <a:solidFill>
                  <a:srgbClr val="0000FF"/>
                </a:solidFill>
                <a:effectLst>
                  <a:outerShdw blurRad="38100" dist="38100" dir="2700000" algn="tl">
                    <a:srgbClr val="000000">
                      <a:alpha val="43137"/>
                    </a:srgbClr>
                  </a:outerShdw>
                </a:effectLst>
                <a:latin typeface="Arial"/>
              </a:rPr>
              <a:t>của</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smtClean="0">
                <a:solidFill>
                  <a:srgbClr val="0000FF"/>
                </a:solidFill>
                <a:effectLst>
                  <a:outerShdw blurRad="38100" dist="38100" dir="2700000" algn="tl">
                    <a:srgbClr val="000000">
                      <a:alpha val="43137"/>
                    </a:srgbClr>
                  </a:outerShdw>
                </a:effectLst>
                <a:latin typeface="Arial"/>
              </a:rPr>
              <a:t>điệp</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smtClean="0">
                <a:solidFill>
                  <a:srgbClr val="0000FF"/>
                </a:solidFill>
                <a:effectLst>
                  <a:outerShdw blurRad="38100" dist="38100" dir="2700000" algn="tl">
                    <a:srgbClr val="000000">
                      <a:alpha val="43137"/>
                    </a:srgbClr>
                  </a:outerShdw>
                </a:effectLst>
                <a:latin typeface="Arial"/>
              </a:rPr>
              <a:t>ngữ</a:t>
            </a:r>
            <a:r>
              <a:rPr lang="en-US" sz="3600" b="1" dirty="0" smtClean="0">
                <a:solidFill>
                  <a:srgbClr val="0000FF"/>
                </a:solidFill>
                <a:effectLst>
                  <a:outerShdw blurRad="38100" dist="38100" dir="2700000" algn="tl">
                    <a:srgbClr val="000000">
                      <a:alpha val="43137"/>
                    </a:srgbClr>
                  </a:outerShdw>
                </a:effectLst>
                <a:latin typeface="Arial"/>
              </a:rPr>
              <a:t>:</a:t>
            </a:r>
            <a:endParaRPr lang="en-US" sz="3600" b="1" dirty="0">
              <a:solidFill>
                <a:srgbClr val="0000FF"/>
              </a:solidFill>
              <a:effectLst>
                <a:outerShdw blurRad="38100" dist="38100" dir="2700000" algn="tl">
                  <a:srgbClr val="000000">
                    <a:alpha val="43137"/>
                  </a:srgbClr>
                </a:outerShdw>
              </a:effectLst>
              <a:latin typeface="Arial"/>
            </a:endParaRPr>
          </a:p>
        </p:txBody>
      </p:sp>
      <p:sp>
        <p:nvSpPr>
          <p:cNvPr id="5126" name="Text Box 6"/>
          <p:cNvSpPr txBox="1">
            <a:spLocks noChangeArrowheads="1"/>
          </p:cNvSpPr>
          <p:nvPr/>
        </p:nvSpPr>
        <p:spPr bwMode="auto">
          <a:xfrm>
            <a:off x="5008728" y="4264083"/>
            <a:ext cx="406817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Cháu</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chiến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đ</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ấu</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hôm</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nay</a:t>
            </a:r>
          </a:p>
          <a:p>
            <a:pPr eaLnBrk="1" hangingPunct="1"/>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Vì</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lòng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yêu</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Tổ</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quốc</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pPr eaLnBrk="1" hangingPunct="1"/>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Vì</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xóm</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làng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thân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thuộc</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pPr eaLnBrk="1" hangingPunct="1"/>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Bà</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ơ</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i,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cũng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vì</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bà</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pPr eaLnBrk="1" hangingPunct="1"/>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Vì</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tiếng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gà</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cục</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tác</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pPr eaLnBrk="1" hangingPunct="1"/>
            <a:r>
              <a:rPr lang="en-US" sz="2600" dirty="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Ổ</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trứng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hồng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tuổi</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th</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ơ</a:t>
            </a:r>
            <a:r>
              <a:rPr lang="en-US" sz="24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a:t>
            </a:r>
          </a:p>
        </p:txBody>
      </p:sp>
      <p:sp>
        <p:nvSpPr>
          <p:cNvPr id="5144" name="AutoShape 24"/>
          <p:cNvSpPr>
            <a:spLocks noChangeArrowheads="1"/>
          </p:cNvSpPr>
          <p:nvPr/>
        </p:nvSpPr>
        <p:spPr bwMode="auto">
          <a:xfrm rot="10800000">
            <a:off x="4220570" y="2124075"/>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latin typeface="VNI-Times" pitchFamily="2" charset="0"/>
            </a:endParaRPr>
          </a:p>
        </p:txBody>
      </p:sp>
      <p:sp>
        <p:nvSpPr>
          <p:cNvPr id="5145" name="Text Box 25"/>
          <p:cNvSpPr txBox="1">
            <a:spLocks noChangeArrowheads="1"/>
          </p:cNvSpPr>
          <p:nvPr/>
        </p:nvSpPr>
        <p:spPr bwMode="auto">
          <a:xfrm>
            <a:off x="228599" y="2030772"/>
            <a:ext cx="37338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dirty="0" err="1" smtClean="0">
                <a:solidFill>
                  <a:srgbClr val="C00000"/>
                </a:solidFill>
                <a:latin typeface="Arial" pitchFamily="34" charset="0"/>
                <a:cs typeface="Arial" pitchFamily="34" charset="0"/>
              </a:rPr>
              <a:t>Nhấn</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mạnh</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cảm</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xúc</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khi</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nghe</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tiếng</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gà</a:t>
            </a:r>
            <a:endParaRPr lang="en-US" sz="2800" b="1" dirty="0" smtClean="0">
              <a:solidFill>
                <a:srgbClr val="C00000"/>
              </a:solidFill>
              <a:latin typeface="Arial" pitchFamily="34" charset="0"/>
              <a:cs typeface="Arial" pitchFamily="34" charset="0"/>
            </a:endParaRPr>
          </a:p>
        </p:txBody>
      </p:sp>
      <p:sp>
        <p:nvSpPr>
          <p:cNvPr id="5146" name="AutoShape 26"/>
          <p:cNvSpPr>
            <a:spLocks noChangeArrowheads="1"/>
          </p:cNvSpPr>
          <p:nvPr/>
        </p:nvSpPr>
        <p:spPr bwMode="auto">
          <a:xfrm>
            <a:off x="4250140" y="4974182"/>
            <a:ext cx="609600" cy="457200"/>
          </a:xfrm>
          <a:prstGeom prst="lef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smtClean="0">
              <a:solidFill>
                <a:srgbClr val="FFFFFF"/>
              </a:solidFill>
              <a:latin typeface="Times New Roman" pitchFamily="18" charset="0"/>
            </a:endParaRPr>
          </a:p>
        </p:txBody>
      </p:sp>
      <p:sp>
        <p:nvSpPr>
          <p:cNvPr id="5148" name="Text Box 28"/>
          <p:cNvSpPr txBox="1">
            <a:spLocks noChangeArrowheads="1"/>
          </p:cNvSpPr>
          <p:nvPr/>
        </p:nvSpPr>
        <p:spPr bwMode="auto">
          <a:xfrm>
            <a:off x="228599" y="4648200"/>
            <a:ext cx="37338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Nhấn</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mạnh</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mục</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đích</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chiến</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đấu</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của</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người</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chiến</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sĩ</a:t>
            </a:r>
            <a:endPar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152" name="Picture 32" descr="250px-Nvamar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70" y="731984"/>
            <a:ext cx="381625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4" name="Text Box 34"/>
          <p:cNvSpPr txBox="1">
            <a:spLocks noChangeArrowheads="1"/>
          </p:cNvSpPr>
          <p:nvPr/>
        </p:nvSpPr>
        <p:spPr bwMode="auto">
          <a:xfrm>
            <a:off x="4953000" y="1004768"/>
            <a:ext cx="417962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Trên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đư</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ờng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hành</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quân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xa</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Dừng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chân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bên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xóm</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nhỏ</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Tiếng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gà</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ai</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nhảy</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ổ:</a:t>
            </a:r>
          </a:p>
          <a:p>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Cục</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cục</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tác</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cục</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ta”</a:t>
            </a:r>
          </a:p>
          <a:p>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Nghe</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xao</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đ</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ộng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nắng</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tr</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ư</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a</a:t>
            </a:r>
          </a:p>
          <a:p>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Nghe</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bàn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chân</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đ</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ỡ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mỏi</a:t>
            </a:r>
            <a:endPar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a:p>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Nghe</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gọi</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về</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tuổi</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th</a:t>
            </a:r>
            <a:r>
              <a:rPr lang="vi-VN"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ơ</a:t>
            </a:r>
            <a:r>
              <a:rPr lang="en-US" sz="2600" dirty="0" smtClean="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a:t>
            </a:r>
          </a:p>
          <a:p>
            <a:endParaRPr lang="en-US" sz="2600" b="1" dirty="0" smtClean="0">
              <a:solidFill>
                <a:srgbClr val="FFFFFF"/>
              </a:solidFill>
              <a:latin typeface="Times New Roman" pitchFamily="18" charset="0"/>
            </a:endParaRPr>
          </a:p>
        </p:txBody>
      </p:sp>
      <p:sp>
        <p:nvSpPr>
          <p:cNvPr id="5155" name="Line 35"/>
          <p:cNvSpPr>
            <a:spLocks noChangeShapeType="1"/>
          </p:cNvSpPr>
          <p:nvPr/>
        </p:nvSpPr>
        <p:spPr bwMode="auto">
          <a:xfrm>
            <a:off x="5124450" y="2984879"/>
            <a:ext cx="685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smtClean="0">
              <a:solidFill>
                <a:srgbClr val="FFFFFF"/>
              </a:solidFill>
              <a:latin typeface="VNI-Times" pitchFamily="2" charset="0"/>
            </a:endParaRPr>
          </a:p>
        </p:txBody>
      </p:sp>
      <p:sp>
        <p:nvSpPr>
          <p:cNvPr id="5156" name="Line 36"/>
          <p:cNvSpPr>
            <a:spLocks noChangeShapeType="1"/>
          </p:cNvSpPr>
          <p:nvPr/>
        </p:nvSpPr>
        <p:spPr bwMode="auto">
          <a:xfrm>
            <a:off x="5105400" y="3429000"/>
            <a:ext cx="7239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5157" name="Line 37"/>
          <p:cNvSpPr>
            <a:spLocks noChangeShapeType="1"/>
          </p:cNvSpPr>
          <p:nvPr/>
        </p:nvSpPr>
        <p:spPr bwMode="auto">
          <a:xfrm flipV="1">
            <a:off x="5105400" y="3810000"/>
            <a:ext cx="7239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pic>
        <p:nvPicPr>
          <p:cNvPr id="5158" name="Picture 38" descr="anh1-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67" y="3253854"/>
            <a:ext cx="403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9" name="Line 39"/>
          <p:cNvSpPr>
            <a:spLocks noChangeShapeType="1"/>
          </p:cNvSpPr>
          <p:nvPr/>
        </p:nvSpPr>
        <p:spPr bwMode="auto">
          <a:xfrm>
            <a:off x="5099145" y="5441485"/>
            <a:ext cx="30153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5160" name="Line 40"/>
          <p:cNvSpPr>
            <a:spLocks noChangeShapeType="1"/>
          </p:cNvSpPr>
          <p:nvPr/>
        </p:nvSpPr>
        <p:spPr bwMode="auto">
          <a:xfrm>
            <a:off x="5105400" y="5044554"/>
            <a:ext cx="361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5161" name="Line 41"/>
          <p:cNvSpPr>
            <a:spLocks noChangeShapeType="1"/>
          </p:cNvSpPr>
          <p:nvPr/>
        </p:nvSpPr>
        <p:spPr bwMode="auto">
          <a:xfrm>
            <a:off x="6931355" y="5848350"/>
            <a:ext cx="2229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5162" name="Line 42"/>
          <p:cNvSpPr>
            <a:spLocks noChangeShapeType="1"/>
          </p:cNvSpPr>
          <p:nvPr/>
        </p:nvSpPr>
        <p:spPr bwMode="auto">
          <a:xfrm>
            <a:off x="5172075" y="6248400"/>
            <a:ext cx="228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3" name="Curved Right Arrow 2"/>
          <p:cNvSpPr/>
          <p:nvPr/>
        </p:nvSpPr>
        <p:spPr bwMode="auto">
          <a:xfrm>
            <a:off x="334370" y="2391992"/>
            <a:ext cx="685800" cy="755225"/>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NI-Times" pitchFamily="2" charset="0"/>
            </a:endParaRPr>
          </a:p>
        </p:txBody>
      </p:sp>
      <p:sp>
        <p:nvSpPr>
          <p:cNvPr id="20" name="Rectangle 19"/>
          <p:cNvSpPr/>
          <p:nvPr/>
        </p:nvSpPr>
        <p:spPr bwMode="auto">
          <a:xfrm>
            <a:off x="0" y="10236"/>
            <a:ext cx="9203140" cy="6858000"/>
          </a:xfrm>
          <a:prstGeom prst="rect">
            <a:avLst/>
          </a:prstGeom>
          <a:blipFill>
            <a:blip r:embed="rId6"/>
            <a:stretch>
              <a:fillRect l="1000"/>
            </a:stretch>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just" eaLnBrk="1" fontAlgn="auto" hangingPunct="1">
              <a:spcBef>
                <a:spcPct val="20000"/>
              </a:spcBef>
              <a:spcAft>
                <a:spcPts val="0"/>
              </a:spcAft>
            </a:pPr>
            <a:endParaRPr lang="en-US" sz="3600" b="1" dirty="0" smtClean="0">
              <a:solidFill>
                <a:srgbClr val="0000FF"/>
              </a:solidFill>
              <a:effectLst>
                <a:outerShdw blurRad="38100" dist="38100" dir="2700000" algn="tl">
                  <a:srgbClr val="000000">
                    <a:alpha val="43137"/>
                  </a:srgbClr>
                </a:outerShdw>
              </a:effectLst>
              <a:latin typeface="Arial"/>
            </a:endParaRPr>
          </a:p>
          <a:p>
            <a:pPr lvl="0" algn="just" eaLnBrk="1" fontAlgn="auto" hangingPunct="1">
              <a:spcBef>
                <a:spcPct val="20000"/>
              </a:spcBef>
              <a:spcAft>
                <a:spcPts val="0"/>
              </a:spcAft>
            </a:pPr>
            <a:r>
              <a:rPr lang="en-US" sz="4000" b="1" dirty="0" smtClean="0">
                <a:solidFill>
                  <a:srgbClr val="0000FF"/>
                </a:solidFill>
                <a:effectLst>
                  <a:outerShdw blurRad="38100" dist="38100" dir="2700000" algn="tl">
                    <a:srgbClr val="000000">
                      <a:alpha val="43137"/>
                    </a:srgbClr>
                  </a:outerShdw>
                </a:effectLst>
                <a:latin typeface="Arial"/>
              </a:rPr>
              <a:t> </a:t>
            </a:r>
          </a:p>
          <a:p>
            <a:pPr lvl="0" algn="just" eaLnBrk="1" fontAlgn="auto" hangingPunct="1">
              <a:spcBef>
                <a:spcPct val="20000"/>
              </a:spcBef>
              <a:spcAft>
                <a:spcPts val="0"/>
              </a:spcAft>
            </a:pPr>
            <a:r>
              <a:rPr lang="en-US" sz="4000" b="1" dirty="0" smtClean="0">
                <a:solidFill>
                  <a:srgbClr val="0000FF"/>
                </a:solidFill>
                <a:effectLst>
                  <a:outerShdw blurRad="38100" dist="38100" dir="2700000" algn="tl">
                    <a:srgbClr val="000000">
                      <a:alpha val="43137"/>
                    </a:srgbClr>
                  </a:outerShdw>
                </a:effectLst>
                <a:latin typeface="Arial"/>
              </a:rPr>
              <a:t>   2</a:t>
            </a:r>
            <a:r>
              <a:rPr lang="en-US" sz="4000" b="1" dirty="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Tác</a:t>
            </a:r>
            <a:r>
              <a:rPr lang="en-US" sz="4000" b="1" dirty="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dụng</a:t>
            </a:r>
            <a:r>
              <a:rPr lang="en-US" sz="4000" b="1" dirty="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của</a:t>
            </a:r>
            <a:r>
              <a:rPr lang="en-US" sz="4000" b="1" dirty="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điệp</a:t>
            </a:r>
            <a:r>
              <a:rPr lang="en-US" sz="4000" b="1" dirty="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ngữ</a:t>
            </a:r>
            <a:r>
              <a:rPr lang="en-US" sz="4000" b="1" dirty="0" smtClean="0">
                <a:solidFill>
                  <a:srgbClr val="0000FF"/>
                </a:solidFill>
                <a:effectLst>
                  <a:outerShdw blurRad="38100" dist="38100" dir="2700000" algn="tl">
                    <a:srgbClr val="000000">
                      <a:alpha val="43137"/>
                    </a:srgbClr>
                  </a:outerShdw>
                </a:effectLst>
                <a:latin typeface="Arial"/>
              </a:rPr>
              <a:t>:</a:t>
            </a:r>
          </a:p>
          <a:p>
            <a:pPr lvl="0" algn="just" eaLnBrk="1" fontAlgn="auto" hangingPunct="1">
              <a:spcBef>
                <a:spcPct val="20000"/>
              </a:spcBef>
              <a:spcAft>
                <a:spcPts val="0"/>
              </a:spcAft>
            </a:pPr>
            <a:endParaRPr lang="nl-NL" sz="3600"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endParaRPr>
          </a:p>
          <a:p>
            <a:pPr lvl="0" algn="ctr" eaLnBrk="1" fontAlgn="auto" hangingPunct="1">
              <a:spcBef>
                <a:spcPct val="20000"/>
              </a:spcBef>
              <a:spcAft>
                <a:spcPts val="0"/>
              </a:spcAft>
            </a:pPr>
            <a:r>
              <a:rPr lang="nl-NL" sz="3600"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Làm </a:t>
            </a:r>
            <a:r>
              <a:rPr lang="nl-NL" sz="3600" dirty="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nổi bật ý, gây cảm xúc mạnh</a:t>
            </a:r>
            <a:endParaRPr lang="en-US" sz="3600" b="1" dirty="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9981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strVal val="#ppt_w+.3"/>
                                          </p:val>
                                        </p:tav>
                                        <p:tav tm="100000">
                                          <p:val>
                                            <p:strVal val="#ppt_w"/>
                                          </p:val>
                                        </p:tav>
                                      </p:tavLst>
                                    </p:anim>
                                    <p:anim calcmode="lin" valueType="num">
                                      <p:cBhvr>
                                        <p:cTn id="8" dur="1000" fill="hold"/>
                                        <p:tgtEl>
                                          <p:spTgt spid="5124"/>
                                        </p:tgtEl>
                                        <p:attrNameLst>
                                          <p:attrName>ppt_h</p:attrName>
                                        </p:attrNameLst>
                                      </p:cBhvr>
                                      <p:tavLst>
                                        <p:tav tm="0">
                                          <p:val>
                                            <p:strVal val="#ppt_h"/>
                                          </p:val>
                                        </p:tav>
                                        <p:tav tm="100000">
                                          <p:val>
                                            <p:strVal val="#ppt_h"/>
                                          </p:val>
                                        </p:tav>
                                      </p:tavLst>
                                    </p:anim>
                                    <p:animEffect transition="in" filter="fade">
                                      <p:cBhvr>
                                        <p:cTn id="9" dur="1000"/>
                                        <p:tgtEl>
                                          <p:spTgt spid="51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154"/>
                                        </p:tgtEl>
                                        <p:attrNameLst>
                                          <p:attrName>style.visibility</p:attrName>
                                        </p:attrNameLst>
                                      </p:cBhvr>
                                      <p:to>
                                        <p:strVal val="visible"/>
                                      </p:to>
                                    </p:set>
                                    <p:animScale>
                                      <p:cBhvr>
                                        <p:cTn id="14" dur="1000" decel="50000" fill="hold">
                                          <p:stCondLst>
                                            <p:cond delay="0"/>
                                          </p:stCondLst>
                                        </p:cTn>
                                        <p:tgtEl>
                                          <p:spTgt spid="51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154"/>
                                        </p:tgtEl>
                                        <p:attrNameLst>
                                          <p:attrName>ppt_x</p:attrName>
                                          <p:attrName>ppt_y</p:attrName>
                                        </p:attrNameLst>
                                      </p:cBhvr>
                                    </p:animMotion>
                                    <p:animEffect transition="in" filter="fade">
                                      <p:cBhvr>
                                        <p:cTn id="16" dur="1000"/>
                                        <p:tgtEl>
                                          <p:spTgt spid="5154"/>
                                        </p:tgtEl>
                                      </p:cBhvr>
                                    </p:animEffect>
                                  </p:childTnLst>
                                </p:cTn>
                              </p:par>
                              <p:par>
                                <p:cTn id="17" presetID="52" presetClass="entr" presetSubtype="0" fill="hold" nodeType="withEffect">
                                  <p:stCondLst>
                                    <p:cond delay="0"/>
                                  </p:stCondLst>
                                  <p:childTnLst>
                                    <p:set>
                                      <p:cBhvr>
                                        <p:cTn id="18" dur="1" fill="hold">
                                          <p:stCondLst>
                                            <p:cond delay="0"/>
                                          </p:stCondLst>
                                        </p:cTn>
                                        <p:tgtEl>
                                          <p:spTgt spid="5152"/>
                                        </p:tgtEl>
                                        <p:attrNameLst>
                                          <p:attrName>style.visibility</p:attrName>
                                        </p:attrNameLst>
                                      </p:cBhvr>
                                      <p:to>
                                        <p:strVal val="visible"/>
                                      </p:to>
                                    </p:set>
                                    <p:animScale>
                                      <p:cBhvr>
                                        <p:cTn id="19" dur="1000" decel="50000" fill="hold">
                                          <p:stCondLst>
                                            <p:cond delay="0"/>
                                          </p:stCondLst>
                                        </p:cTn>
                                        <p:tgtEl>
                                          <p:spTgt spid="51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152"/>
                                        </p:tgtEl>
                                        <p:attrNameLst>
                                          <p:attrName>ppt_x</p:attrName>
                                          <p:attrName>ppt_y</p:attrName>
                                        </p:attrNameLst>
                                      </p:cBhvr>
                                    </p:animMotion>
                                    <p:animEffect transition="in" filter="fade">
                                      <p:cBhvr>
                                        <p:cTn id="21" dur="1000"/>
                                        <p:tgtEl>
                                          <p:spTgt spid="51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5155"/>
                                        </p:tgtEl>
                                        <p:attrNameLst>
                                          <p:attrName>style.visibility</p:attrName>
                                        </p:attrNameLst>
                                      </p:cBhvr>
                                      <p:to>
                                        <p:strVal val="visible"/>
                                      </p:to>
                                    </p:set>
                                    <p:animEffect transition="in" filter="fade">
                                      <p:cBhvr>
                                        <p:cTn id="26" dur="800" decel="100000"/>
                                        <p:tgtEl>
                                          <p:spTgt spid="5155"/>
                                        </p:tgtEl>
                                      </p:cBhvr>
                                    </p:animEffect>
                                    <p:anim calcmode="lin" valueType="num">
                                      <p:cBhvr>
                                        <p:cTn id="27" dur="800" decel="100000" fill="hold"/>
                                        <p:tgtEl>
                                          <p:spTgt spid="5155"/>
                                        </p:tgtEl>
                                        <p:attrNameLst>
                                          <p:attrName>style.rotation</p:attrName>
                                        </p:attrNameLst>
                                      </p:cBhvr>
                                      <p:tavLst>
                                        <p:tav tm="0">
                                          <p:val>
                                            <p:fltVal val="-90"/>
                                          </p:val>
                                        </p:tav>
                                        <p:tav tm="100000">
                                          <p:val>
                                            <p:fltVal val="0"/>
                                          </p:val>
                                        </p:tav>
                                      </p:tavLst>
                                    </p:anim>
                                    <p:anim calcmode="lin" valueType="num">
                                      <p:cBhvr>
                                        <p:cTn id="28" dur="800" decel="100000" fill="hold"/>
                                        <p:tgtEl>
                                          <p:spTgt spid="5155"/>
                                        </p:tgtEl>
                                        <p:attrNameLst>
                                          <p:attrName>ppt_x</p:attrName>
                                        </p:attrNameLst>
                                      </p:cBhvr>
                                      <p:tavLst>
                                        <p:tav tm="0">
                                          <p:val>
                                            <p:strVal val="#ppt_x+0.4"/>
                                          </p:val>
                                        </p:tav>
                                        <p:tav tm="100000">
                                          <p:val>
                                            <p:strVal val="#ppt_x-0.05"/>
                                          </p:val>
                                        </p:tav>
                                      </p:tavLst>
                                    </p:anim>
                                    <p:anim calcmode="lin" valueType="num">
                                      <p:cBhvr>
                                        <p:cTn id="29" dur="800" decel="100000" fill="hold"/>
                                        <p:tgtEl>
                                          <p:spTgt spid="5155"/>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5155"/>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5155"/>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5156"/>
                                        </p:tgtEl>
                                        <p:attrNameLst>
                                          <p:attrName>style.visibility</p:attrName>
                                        </p:attrNameLst>
                                      </p:cBhvr>
                                      <p:to>
                                        <p:strVal val="visible"/>
                                      </p:to>
                                    </p:set>
                                    <p:animEffect transition="in" filter="fade">
                                      <p:cBhvr>
                                        <p:cTn id="34" dur="800" decel="100000"/>
                                        <p:tgtEl>
                                          <p:spTgt spid="5156"/>
                                        </p:tgtEl>
                                      </p:cBhvr>
                                    </p:animEffect>
                                    <p:anim calcmode="lin" valueType="num">
                                      <p:cBhvr>
                                        <p:cTn id="35" dur="800" decel="100000" fill="hold"/>
                                        <p:tgtEl>
                                          <p:spTgt spid="5156"/>
                                        </p:tgtEl>
                                        <p:attrNameLst>
                                          <p:attrName>style.rotation</p:attrName>
                                        </p:attrNameLst>
                                      </p:cBhvr>
                                      <p:tavLst>
                                        <p:tav tm="0">
                                          <p:val>
                                            <p:fltVal val="-90"/>
                                          </p:val>
                                        </p:tav>
                                        <p:tav tm="100000">
                                          <p:val>
                                            <p:fltVal val="0"/>
                                          </p:val>
                                        </p:tav>
                                      </p:tavLst>
                                    </p:anim>
                                    <p:anim calcmode="lin" valueType="num">
                                      <p:cBhvr>
                                        <p:cTn id="36" dur="800" decel="100000" fill="hold"/>
                                        <p:tgtEl>
                                          <p:spTgt spid="5156"/>
                                        </p:tgtEl>
                                        <p:attrNameLst>
                                          <p:attrName>ppt_x</p:attrName>
                                        </p:attrNameLst>
                                      </p:cBhvr>
                                      <p:tavLst>
                                        <p:tav tm="0">
                                          <p:val>
                                            <p:strVal val="#ppt_x+0.4"/>
                                          </p:val>
                                        </p:tav>
                                        <p:tav tm="100000">
                                          <p:val>
                                            <p:strVal val="#ppt_x-0.05"/>
                                          </p:val>
                                        </p:tav>
                                      </p:tavLst>
                                    </p:anim>
                                    <p:anim calcmode="lin" valueType="num">
                                      <p:cBhvr>
                                        <p:cTn id="37" dur="800" decel="100000" fill="hold"/>
                                        <p:tgtEl>
                                          <p:spTgt spid="515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15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156"/>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5157"/>
                                        </p:tgtEl>
                                        <p:attrNameLst>
                                          <p:attrName>style.visibility</p:attrName>
                                        </p:attrNameLst>
                                      </p:cBhvr>
                                      <p:to>
                                        <p:strVal val="visible"/>
                                      </p:to>
                                    </p:set>
                                    <p:animEffect transition="in" filter="fade">
                                      <p:cBhvr>
                                        <p:cTn id="42" dur="800" decel="100000"/>
                                        <p:tgtEl>
                                          <p:spTgt spid="5157"/>
                                        </p:tgtEl>
                                      </p:cBhvr>
                                    </p:animEffect>
                                    <p:anim calcmode="lin" valueType="num">
                                      <p:cBhvr>
                                        <p:cTn id="43" dur="800" decel="100000" fill="hold"/>
                                        <p:tgtEl>
                                          <p:spTgt spid="5157"/>
                                        </p:tgtEl>
                                        <p:attrNameLst>
                                          <p:attrName>style.rotation</p:attrName>
                                        </p:attrNameLst>
                                      </p:cBhvr>
                                      <p:tavLst>
                                        <p:tav tm="0">
                                          <p:val>
                                            <p:fltVal val="-90"/>
                                          </p:val>
                                        </p:tav>
                                        <p:tav tm="100000">
                                          <p:val>
                                            <p:fltVal val="0"/>
                                          </p:val>
                                        </p:tav>
                                      </p:tavLst>
                                    </p:anim>
                                    <p:anim calcmode="lin" valueType="num">
                                      <p:cBhvr>
                                        <p:cTn id="44" dur="800" decel="100000" fill="hold"/>
                                        <p:tgtEl>
                                          <p:spTgt spid="5157"/>
                                        </p:tgtEl>
                                        <p:attrNameLst>
                                          <p:attrName>ppt_x</p:attrName>
                                        </p:attrNameLst>
                                      </p:cBhvr>
                                      <p:tavLst>
                                        <p:tav tm="0">
                                          <p:val>
                                            <p:strVal val="#ppt_x+0.4"/>
                                          </p:val>
                                        </p:tav>
                                        <p:tav tm="100000">
                                          <p:val>
                                            <p:strVal val="#ppt_x-0.05"/>
                                          </p:val>
                                        </p:tav>
                                      </p:tavLst>
                                    </p:anim>
                                    <p:anim calcmode="lin" valueType="num">
                                      <p:cBhvr>
                                        <p:cTn id="45" dur="800" decel="100000" fill="hold"/>
                                        <p:tgtEl>
                                          <p:spTgt spid="515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15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157"/>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nodeType="clickEffect">
                                  <p:stCondLst>
                                    <p:cond delay="0"/>
                                  </p:stCondLst>
                                  <p:childTnLst>
                                    <p:animEffect transition="out" filter="box(in)">
                                      <p:cBhvr>
                                        <p:cTn id="51" dur="500"/>
                                        <p:tgtEl>
                                          <p:spTgt spid="5152"/>
                                        </p:tgtEl>
                                      </p:cBhvr>
                                    </p:animEffect>
                                    <p:set>
                                      <p:cBhvr>
                                        <p:cTn id="52" dur="1" fill="hold">
                                          <p:stCondLst>
                                            <p:cond delay="499"/>
                                          </p:stCondLst>
                                        </p:cTn>
                                        <p:tgtEl>
                                          <p:spTgt spid="515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5145"/>
                                        </p:tgtEl>
                                        <p:attrNameLst>
                                          <p:attrName>style.visibility</p:attrName>
                                        </p:attrNameLst>
                                      </p:cBhvr>
                                      <p:to>
                                        <p:strVal val="visible"/>
                                      </p:to>
                                    </p:set>
                                    <p:anim calcmode="lin" valueType="num">
                                      <p:cBhvr>
                                        <p:cTn id="57" dur="500" fill="hold"/>
                                        <p:tgtEl>
                                          <p:spTgt spid="5145"/>
                                        </p:tgtEl>
                                        <p:attrNameLst>
                                          <p:attrName>ppt_w</p:attrName>
                                        </p:attrNameLst>
                                      </p:cBhvr>
                                      <p:tavLst>
                                        <p:tav tm="0">
                                          <p:val>
                                            <p:fltVal val="0"/>
                                          </p:val>
                                        </p:tav>
                                        <p:tav tm="100000">
                                          <p:val>
                                            <p:strVal val="#ppt_w"/>
                                          </p:val>
                                        </p:tav>
                                      </p:tavLst>
                                    </p:anim>
                                    <p:anim calcmode="lin" valueType="num">
                                      <p:cBhvr>
                                        <p:cTn id="58" dur="500" fill="hold"/>
                                        <p:tgtEl>
                                          <p:spTgt spid="5145"/>
                                        </p:tgtEl>
                                        <p:attrNameLst>
                                          <p:attrName>ppt_h</p:attrName>
                                        </p:attrNameLst>
                                      </p:cBhvr>
                                      <p:tavLst>
                                        <p:tav tm="0">
                                          <p:val>
                                            <p:fltVal val="0"/>
                                          </p:val>
                                        </p:tav>
                                        <p:tav tm="100000">
                                          <p:val>
                                            <p:strVal val="#ppt_h"/>
                                          </p:val>
                                        </p:tav>
                                      </p:tavLst>
                                    </p:anim>
                                    <p:animEffect transition="in" filter="fade">
                                      <p:cBhvr>
                                        <p:cTn id="59" dur="500"/>
                                        <p:tgtEl>
                                          <p:spTgt spid="5145"/>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144"/>
                                        </p:tgtEl>
                                        <p:attrNameLst>
                                          <p:attrName>style.visibility</p:attrName>
                                        </p:attrNameLst>
                                      </p:cBhvr>
                                      <p:to>
                                        <p:strVal val="visible"/>
                                      </p:to>
                                    </p:set>
                                    <p:anim calcmode="lin" valueType="num">
                                      <p:cBhvr>
                                        <p:cTn id="62" dur="500" fill="hold"/>
                                        <p:tgtEl>
                                          <p:spTgt spid="5144"/>
                                        </p:tgtEl>
                                        <p:attrNameLst>
                                          <p:attrName>ppt_w</p:attrName>
                                        </p:attrNameLst>
                                      </p:cBhvr>
                                      <p:tavLst>
                                        <p:tav tm="0">
                                          <p:val>
                                            <p:fltVal val="0"/>
                                          </p:val>
                                        </p:tav>
                                        <p:tav tm="100000">
                                          <p:val>
                                            <p:strVal val="#ppt_w"/>
                                          </p:val>
                                        </p:tav>
                                      </p:tavLst>
                                    </p:anim>
                                    <p:anim calcmode="lin" valueType="num">
                                      <p:cBhvr>
                                        <p:cTn id="63" dur="500" fill="hold"/>
                                        <p:tgtEl>
                                          <p:spTgt spid="5144"/>
                                        </p:tgtEl>
                                        <p:attrNameLst>
                                          <p:attrName>ppt_h</p:attrName>
                                        </p:attrNameLst>
                                      </p:cBhvr>
                                      <p:tavLst>
                                        <p:tav tm="0">
                                          <p:val>
                                            <p:fltVal val="0"/>
                                          </p:val>
                                        </p:tav>
                                        <p:tav tm="100000">
                                          <p:val>
                                            <p:strVal val="#ppt_h"/>
                                          </p:val>
                                        </p:tav>
                                      </p:tavLst>
                                    </p:anim>
                                    <p:animEffect transition="in" filter="fade">
                                      <p:cBhvr>
                                        <p:cTn id="64" dur="500"/>
                                        <p:tgtEl>
                                          <p:spTgt spid="514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1" presetClass="entr" presetSubtype="0" fill="hold" nodeType="clickEffect">
                                  <p:stCondLst>
                                    <p:cond delay="0"/>
                                  </p:stCondLst>
                                  <p:childTnLst>
                                    <p:set>
                                      <p:cBhvr>
                                        <p:cTn id="68" dur="1" fill="hold">
                                          <p:stCondLst>
                                            <p:cond delay="0"/>
                                          </p:stCondLst>
                                        </p:cTn>
                                        <p:tgtEl>
                                          <p:spTgt spid="5158"/>
                                        </p:tgtEl>
                                        <p:attrNameLst>
                                          <p:attrName>style.visibility</p:attrName>
                                        </p:attrNameLst>
                                      </p:cBhvr>
                                      <p:to>
                                        <p:strVal val="visible"/>
                                      </p:to>
                                    </p:set>
                                    <p:animEffect transition="in" filter="fade">
                                      <p:cBhvr>
                                        <p:cTn id="69" dur="770" decel="100000"/>
                                        <p:tgtEl>
                                          <p:spTgt spid="5158"/>
                                        </p:tgtEl>
                                      </p:cBhvr>
                                    </p:animEffect>
                                    <p:animScale>
                                      <p:cBhvr>
                                        <p:cTn id="70" dur="770" decel="100000"/>
                                        <p:tgtEl>
                                          <p:spTgt spid="5158"/>
                                        </p:tgtEl>
                                      </p:cBhvr>
                                      <p:from x="10000" y="10000"/>
                                      <p:to x="200000" y="450000"/>
                                    </p:animScale>
                                    <p:animScale>
                                      <p:cBhvr>
                                        <p:cTn id="71" dur="1230" accel="100000" fill="hold">
                                          <p:stCondLst>
                                            <p:cond delay="770"/>
                                          </p:stCondLst>
                                        </p:cTn>
                                        <p:tgtEl>
                                          <p:spTgt spid="5158"/>
                                        </p:tgtEl>
                                      </p:cBhvr>
                                      <p:from x="200000" y="450000"/>
                                      <p:to x="100000" y="100000"/>
                                    </p:animScale>
                                    <p:set>
                                      <p:cBhvr>
                                        <p:cTn id="72" dur="770" fill="hold"/>
                                        <p:tgtEl>
                                          <p:spTgt spid="5158"/>
                                        </p:tgtEl>
                                        <p:attrNameLst>
                                          <p:attrName>ppt_x</p:attrName>
                                        </p:attrNameLst>
                                      </p:cBhvr>
                                      <p:to>
                                        <p:strVal val="(0.5)"/>
                                      </p:to>
                                    </p:set>
                                    <p:anim from="(0.5)" to="(#ppt_x)" calcmode="lin" valueType="num">
                                      <p:cBhvr>
                                        <p:cTn id="73" dur="1230" accel="100000" fill="hold">
                                          <p:stCondLst>
                                            <p:cond delay="770"/>
                                          </p:stCondLst>
                                        </p:cTn>
                                        <p:tgtEl>
                                          <p:spTgt spid="5158"/>
                                        </p:tgtEl>
                                        <p:attrNameLst>
                                          <p:attrName>ppt_x</p:attrName>
                                        </p:attrNameLst>
                                      </p:cBhvr>
                                    </p:anim>
                                    <p:set>
                                      <p:cBhvr>
                                        <p:cTn id="74" dur="770" fill="hold"/>
                                        <p:tgtEl>
                                          <p:spTgt spid="5158"/>
                                        </p:tgtEl>
                                        <p:attrNameLst>
                                          <p:attrName>ppt_y</p:attrName>
                                        </p:attrNameLst>
                                      </p:cBhvr>
                                      <p:to>
                                        <p:strVal val="(#ppt_y+0.4)"/>
                                      </p:to>
                                    </p:set>
                                    <p:anim from="(#ppt_y+0.4)" to="(#ppt_y)" calcmode="lin" valueType="num">
                                      <p:cBhvr>
                                        <p:cTn id="75" dur="1230" accel="100000" fill="hold">
                                          <p:stCondLst>
                                            <p:cond delay="770"/>
                                          </p:stCondLst>
                                        </p:cTn>
                                        <p:tgtEl>
                                          <p:spTgt spid="5158"/>
                                        </p:tgtEl>
                                        <p:attrNameLst>
                                          <p:attrName>ppt_y</p:attrName>
                                        </p:attrNameLst>
                                      </p:cBhvr>
                                    </p:anim>
                                  </p:childTnLst>
                                </p:cTn>
                              </p:par>
                              <p:par>
                                <p:cTn id="76" presetID="51" presetClass="entr" presetSubtype="0" fill="hold" grpId="0" nodeType="withEffect">
                                  <p:stCondLst>
                                    <p:cond delay="0"/>
                                  </p:stCondLst>
                                  <p:childTnLst>
                                    <p:set>
                                      <p:cBhvr>
                                        <p:cTn id="77" dur="1" fill="hold">
                                          <p:stCondLst>
                                            <p:cond delay="0"/>
                                          </p:stCondLst>
                                        </p:cTn>
                                        <p:tgtEl>
                                          <p:spTgt spid="5126"/>
                                        </p:tgtEl>
                                        <p:attrNameLst>
                                          <p:attrName>style.visibility</p:attrName>
                                        </p:attrNameLst>
                                      </p:cBhvr>
                                      <p:to>
                                        <p:strVal val="visible"/>
                                      </p:to>
                                    </p:set>
                                    <p:animEffect transition="in" filter="fade">
                                      <p:cBhvr>
                                        <p:cTn id="78" dur="770" decel="100000"/>
                                        <p:tgtEl>
                                          <p:spTgt spid="5126"/>
                                        </p:tgtEl>
                                      </p:cBhvr>
                                    </p:animEffect>
                                    <p:animScale>
                                      <p:cBhvr>
                                        <p:cTn id="79" dur="770" decel="100000"/>
                                        <p:tgtEl>
                                          <p:spTgt spid="5126"/>
                                        </p:tgtEl>
                                      </p:cBhvr>
                                      <p:from x="10000" y="10000"/>
                                      <p:to x="200000" y="450000"/>
                                    </p:animScale>
                                    <p:animScale>
                                      <p:cBhvr>
                                        <p:cTn id="80" dur="1230" accel="100000" fill="hold">
                                          <p:stCondLst>
                                            <p:cond delay="770"/>
                                          </p:stCondLst>
                                        </p:cTn>
                                        <p:tgtEl>
                                          <p:spTgt spid="5126"/>
                                        </p:tgtEl>
                                      </p:cBhvr>
                                      <p:from x="200000" y="450000"/>
                                      <p:to x="100000" y="100000"/>
                                    </p:animScale>
                                    <p:set>
                                      <p:cBhvr>
                                        <p:cTn id="81" dur="770" fill="hold"/>
                                        <p:tgtEl>
                                          <p:spTgt spid="5126"/>
                                        </p:tgtEl>
                                        <p:attrNameLst>
                                          <p:attrName>ppt_x</p:attrName>
                                        </p:attrNameLst>
                                      </p:cBhvr>
                                      <p:to>
                                        <p:strVal val="(0.5)"/>
                                      </p:to>
                                    </p:set>
                                    <p:anim from="(0.5)" to="(#ppt_x)" calcmode="lin" valueType="num">
                                      <p:cBhvr>
                                        <p:cTn id="82" dur="1230" accel="100000" fill="hold">
                                          <p:stCondLst>
                                            <p:cond delay="770"/>
                                          </p:stCondLst>
                                        </p:cTn>
                                        <p:tgtEl>
                                          <p:spTgt spid="5126"/>
                                        </p:tgtEl>
                                        <p:attrNameLst>
                                          <p:attrName>ppt_x</p:attrName>
                                        </p:attrNameLst>
                                      </p:cBhvr>
                                    </p:anim>
                                    <p:set>
                                      <p:cBhvr>
                                        <p:cTn id="83" dur="770" fill="hold"/>
                                        <p:tgtEl>
                                          <p:spTgt spid="5126"/>
                                        </p:tgtEl>
                                        <p:attrNameLst>
                                          <p:attrName>ppt_y</p:attrName>
                                        </p:attrNameLst>
                                      </p:cBhvr>
                                      <p:to>
                                        <p:strVal val="(#ppt_y+0.4)"/>
                                      </p:to>
                                    </p:set>
                                    <p:anim from="(#ppt_y+0.4)" to="(#ppt_y)" calcmode="lin" valueType="num">
                                      <p:cBhvr>
                                        <p:cTn id="84" dur="1230" accel="100000" fill="hold">
                                          <p:stCondLst>
                                            <p:cond delay="770"/>
                                          </p:stCondLst>
                                        </p:cTn>
                                        <p:tgtEl>
                                          <p:spTgt spid="5126"/>
                                        </p:tgtEl>
                                        <p:attrNameLst>
                                          <p:attrName>ppt_y</p:attrName>
                                        </p:attrNameLst>
                                      </p:cBhvr>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4" presetClass="entr" presetSubtype="0" fill="hold" grpId="0" nodeType="clickEffect">
                                  <p:stCondLst>
                                    <p:cond delay="0"/>
                                  </p:stCondLst>
                                  <p:childTnLst>
                                    <p:set>
                                      <p:cBhvr>
                                        <p:cTn id="88" dur="1" fill="hold">
                                          <p:stCondLst>
                                            <p:cond delay="0"/>
                                          </p:stCondLst>
                                        </p:cTn>
                                        <p:tgtEl>
                                          <p:spTgt spid="5160"/>
                                        </p:tgtEl>
                                        <p:attrNameLst>
                                          <p:attrName>style.visibility</p:attrName>
                                        </p:attrNameLst>
                                      </p:cBhvr>
                                      <p:to>
                                        <p:strVal val="visible"/>
                                      </p:to>
                                    </p:set>
                                    <p:anim from="(-#ppt_w/2)" to="(#ppt_x)" calcmode="lin" valueType="num">
                                      <p:cBhvr>
                                        <p:cTn id="89" dur="600" fill="hold">
                                          <p:stCondLst>
                                            <p:cond delay="0"/>
                                          </p:stCondLst>
                                        </p:cTn>
                                        <p:tgtEl>
                                          <p:spTgt spid="5160"/>
                                        </p:tgtEl>
                                        <p:attrNameLst>
                                          <p:attrName>ppt_x</p:attrName>
                                        </p:attrNameLst>
                                      </p:cBhvr>
                                    </p:anim>
                                    <p:anim from="0" to="-1.0" calcmode="lin" valueType="num">
                                      <p:cBhvr>
                                        <p:cTn id="90" dur="200" decel="50000" autoRev="1" fill="hold">
                                          <p:stCondLst>
                                            <p:cond delay="600"/>
                                          </p:stCondLst>
                                        </p:cTn>
                                        <p:tgtEl>
                                          <p:spTgt spid="5160"/>
                                        </p:tgtEl>
                                        <p:attrNameLst>
                                          <p:attrName>xshear</p:attrName>
                                        </p:attrNameLst>
                                      </p:cBhvr>
                                    </p:anim>
                                    <p:animScale>
                                      <p:cBhvr>
                                        <p:cTn id="91" dur="200" decel="100000" autoRev="1" fill="hold">
                                          <p:stCondLst>
                                            <p:cond delay="600"/>
                                          </p:stCondLst>
                                        </p:cTn>
                                        <p:tgtEl>
                                          <p:spTgt spid="5160"/>
                                        </p:tgtEl>
                                      </p:cBhvr>
                                      <p:from x="100000" y="100000"/>
                                      <p:to x="80000" y="100000"/>
                                    </p:animScale>
                                    <p:anim by="(#ppt_h/3+#ppt_w*0.1)" calcmode="lin" valueType="num">
                                      <p:cBhvr additive="sum">
                                        <p:cTn id="92" dur="200" decel="100000" autoRev="1" fill="hold">
                                          <p:stCondLst>
                                            <p:cond delay="600"/>
                                          </p:stCondLst>
                                        </p:cTn>
                                        <p:tgtEl>
                                          <p:spTgt spid="5160"/>
                                        </p:tgtEl>
                                        <p:attrNameLst>
                                          <p:attrName>ppt_x</p:attrName>
                                        </p:attrNameLst>
                                      </p:cBhvr>
                                    </p:anim>
                                  </p:childTnLst>
                                </p:cTn>
                              </p:par>
                              <p:par>
                                <p:cTn id="93" presetID="34" presetClass="entr" presetSubtype="0" fill="hold" grpId="0" nodeType="withEffect">
                                  <p:stCondLst>
                                    <p:cond delay="0"/>
                                  </p:stCondLst>
                                  <p:childTnLst>
                                    <p:set>
                                      <p:cBhvr>
                                        <p:cTn id="94" dur="1" fill="hold">
                                          <p:stCondLst>
                                            <p:cond delay="0"/>
                                          </p:stCondLst>
                                        </p:cTn>
                                        <p:tgtEl>
                                          <p:spTgt spid="5159"/>
                                        </p:tgtEl>
                                        <p:attrNameLst>
                                          <p:attrName>style.visibility</p:attrName>
                                        </p:attrNameLst>
                                      </p:cBhvr>
                                      <p:to>
                                        <p:strVal val="visible"/>
                                      </p:to>
                                    </p:set>
                                    <p:anim from="(-#ppt_w/2)" to="(#ppt_x)" calcmode="lin" valueType="num">
                                      <p:cBhvr>
                                        <p:cTn id="95" dur="600" fill="hold">
                                          <p:stCondLst>
                                            <p:cond delay="0"/>
                                          </p:stCondLst>
                                        </p:cTn>
                                        <p:tgtEl>
                                          <p:spTgt spid="5159"/>
                                        </p:tgtEl>
                                        <p:attrNameLst>
                                          <p:attrName>ppt_x</p:attrName>
                                        </p:attrNameLst>
                                      </p:cBhvr>
                                    </p:anim>
                                    <p:anim from="0" to="-1.0" calcmode="lin" valueType="num">
                                      <p:cBhvr>
                                        <p:cTn id="96" dur="200" decel="50000" autoRev="1" fill="hold">
                                          <p:stCondLst>
                                            <p:cond delay="600"/>
                                          </p:stCondLst>
                                        </p:cTn>
                                        <p:tgtEl>
                                          <p:spTgt spid="5159"/>
                                        </p:tgtEl>
                                        <p:attrNameLst>
                                          <p:attrName>xshear</p:attrName>
                                        </p:attrNameLst>
                                      </p:cBhvr>
                                    </p:anim>
                                    <p:animScale>
                                      <p:cBhvr>
                                        <p:cTn id="97" dur="200" decel="100000" autoRev="1" fill="hold">
                                          <p:stCondLst>
                                            <p:cond delay="600"/>
                                          </p:stCondLst>
                                        </p:cTn>
                                        <p:tgtEl>
                                          <p:spTgt spid="5159"/>
                                        </p:tgtEl>
                                      </p:cBhvr>
                                      <p:from x="100000" y="100000"/>
                                      <p:to x="80000" y="100000"/>
                                    </p:animScale>
                                    <p:anim by="(#ppt_h/3+#ppt_w*0.1)" calcmode="lin" valueType="num">
                                      <p:cBhvr additive="sum">
                                        <p:cTn id="98" dur="200" decel="100000" autoRev="1" fill="hold">
                                          <p:stCondLst>
                                            <p:cond delay="600"/>
                                          </p:stCondLst>
                                        </p:cTn>
                                        <p:tgtEl>
                                          <p:spTgt spid="5159"/>
                                        </p:tgtEl>
                                        <p:attrNameLst>
                                          <p:attrName>ppt_x</p:attrName>
                                        </p:attrNameLst>
                                      </p:cBhvr>
                                    </p:anim>
                                  </p:childTnLst>
                                </p:cTn>
                              </p:par>
                              <p:par>
                                <p:cTn id="99" presetID="34" presetClass="entr" presetSubtype="0" fill="hold" grpId="0" nodeType="withEffect">
                                  <p:stCondLst>
                                    <p:cond delay="0"/>
                                  </p:stCondLst>
                                  <p:childTnLst>
                                    <p:set>
                                      <p:cBhvr>
                                        <p:cTn id="100" dur="1" fill="hold">
                                          <p:stCondLst>
                                            <p:cond delay="0"/>
                                          </p:stCondLst>
                                        </p:cTn>
                                        <p:tgtEl>
                                          <p:spTgt spid="5161"/>
                                        </p:tgtEl>
                                        <p:attrNameLst>
                                          <p:attrName>style.visibility</p:attrName>
                                        </p:attrNameLst>
                                      </p:cBhvr>
                                      <p:to>
                                        <p:strVal val="visible"/>
                                      </p:to>
                                    </p:set>
                                    <p:anim from="(-#ppt_w/2)" to="(#ppt_x)" calcmode="lin" valueType="num">
                                      <p:cBhvr>
                                        <p:cTn id="101" dur="600" fill="hold">
                                          <p:stCondLst>
                                            <p:cond delay="0"/>
                                          </p:stCondLst>
                                        </p:cTn>
                                        <p:tgtEl>
                                          <p:spTgt spid="5161"/>
                                        </p:tgtEl>
                                        <p:attrNameLst>
                                          <p:attrName>ppt_x</p:attrName>
                                        </p:attrNameLst>
                                      </p:cBhvr>
                                    </p:anim>
                                    <p:anim from="0" to="-1.0" calcmode="lin" valueType="num">
                                      <p:cBhvr>
                                        <p:cTn id="102" dur="200" decel="50000" autoRev="1" fill="hold">
                                          <p:stCondLst>
                                            <p:cond delay="600"/>
                                          </p:stCondLst>
                                        </p:cTn>
                                        <p:tgtEl>
                                          <p:spTgt spid="5161"/>
                                        </p:tgtEl>
                                        <p:attrNameLst>
                                          <p:attrName>xshear</p:attrName>
                                        </p:attrNameLst>
                                      </p:cBhvr>
                                    </p:anim>
                                    <p:animScale>
                                      <p:cBhvr>
                                        <p:cTn id="103" dur="200" decel="100000" autoRev="1" fill="hold">
                                          <p:stCondLst>
                                            <p:cond delay="600"/>
                                          </p:stCondLst>
                                        </p:cTn>
                                        <p:tgtEl>
                                          <p:spTgt spid="5161"/>
                                        </p:tgtEl>
                                      </p:cBhvr>
                                      <p:from x="100000" y="100000"/>
                                      <p:to x="80000" y="100000"/>
                                    </p:animScale>
                                    <p:anim by="(#ppt_h/3+#ppt_w*0.1)" calcmode="lin" valueType="num">
                                      <p:cBhvr additive="sum">
                                        <p:cTn id="104" dur="200" decel="100000" autoRev="1" fill="hold">
                                          <p:stCondLst>
                                            <p:cond delay="600"/>
                                          </p:stCondLst>
                                        </p:cTn>
                                        <p:tgtEl>
                                          <p:spTgt spid="5161"/>
                                        </p:tgtEl>
                                        <p:attrNameLst>
                                          <p:attrName>ppt_x</p:attrName>
                                        </p:attrNameLst>
                                      </p:cBhvr>
                                    </p:anim>
                                  </p:childTnLst>
                                </p:cTn>
                              </p:par>
                              <p:par>
                                <p:cTn id="105" presetID="34" presetClass="entr" presetSubtype="0" fill="hold" grpId="0" nodeType="withEffect">
                                  <p:stCondLst>
                                    <p:cond delay="0"/>
                                  </p:stCondLst>
                                  <p:childTnLst>
                                    <p:set>
                                      <p:cBhvr>
                                        <p:cTn id="106" dur="1" fill="hold">
                                          <p:stCondLst>
                                            <p:cond delay="0"/>
                                          </p:stCondLst>
                                        </p:cTn>
                                        <p:tgtEl>
                                          <p:spTgt spid="5162"/>
                                        </p:tgtEl>
                                        <p:attrNameLst>
                                          <p:attrName>style.visibility</p:attrName>
                                        </p:attrNameLst>
                                      </p:cBhvr>
                                      <p:to>
                                        <p:strVal val="visible"/>
                                      </p:to>
                                    </p:set>
                                    <p:anim from="(-#ppt_w/2)" to="(#ppt_x)" calcmode="lin" valueType="num">
                                      <p:cBhvr>
                                        <p:cTn id="107" dur="600" fill="hold">
                                          <p:stCondLst>
                                            <p:cond delay="0"/>
                                          </p:stCondLst>
                                        </p:cTn>
                                        <p:tgtEl>
                                          <p:spTgt spid="5162"/>
                                        </p:tgtEl>
                                        <p:attrNameLst>
                                          <p:attrName>ppt_x</p:attrName>
                                        </p:attrNameLst>
                                      </p:cBhvr>
                                    </p:anim>
                                    <p:anim from="0" to="-1.0" calcmode="lin" valueType="num">
                                      <p:cBhvr>
                                        <p:cTn id="108" dur="200" decel="50000" autoRev="1" fill="hold">
                                          <p:stCondLst>
                                            <p:cond delay="600"/>
                                          </p:stCondLst>
                                        </p:cTn>
                                        <p:tgtEl>
                                          <p:spTgt spid="5162"/>
                                        </p:tgtEl>
                                        <p:attrNameLst>
                                          <p:attrName>xshear</p:attrName>
                                        </p:attrNameLst>
                                      </p:cBhvr>
                                    </p:anim>
                                    <p:animScale>
                                      <p:cBhvr>
                                        <p:cTn id="109" dur="200" decel="100000" autoRev="1" fill="hold">
                                          <p:stCondLst>
                                            <p:cond delay="600"/>
                                          </p:stCondLst>
                                        </p:cTn>
                                        <p:tgtEl>
                                          <p:spTgt spid="5162"/>
                                        </p:tgtEl>
                                      </p:cBhvr>
                                      <p:from x="100000" y="100000"/>
                                      <p:to x="80000" y="100000"/>
                                    </p:animScale>
                                    <p:anim by="(#ppt_h/3+#ppt_w*0.1)" calcmode="lin" valueType="num">
                                      <p:cBhvr additive="sum">
                                        <p:cTn id="110" dur="200" decel="100000" autoRev="1" fill="hold">
                                          <p:stCondLst>
                                            <p:cond delay="600"/>
                                          </p:stCondLst>
                                        </p:cTn>
                                        <p:tgtEl>
                                          <p:spTgt spid="5162"/>
                                        </p:tgtEl>
                                        <p:attrNameLst>
                                          <p:attrName>ppt_x</p:attrName>
                                        </p:attrNameLst>
                                      </p:cBhvr>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 presetClass="exit" presetSubtype="10" fill="hold" nodeType="clickEffect">
                                  <p:stCondLst>
                                    <p:cond delay="0"/>
                                  </p:stCondLst>
                                  <p:childTnLst>
                                    <p:animEffect transition="out" filter="checkerboard(across)">
                                      <p:cBhvr>
                                        <p:cTn id="114" dur="500"/>
                                        <p:tgtEl>
                                          <p:spTgt spid="5158"/>
                                        </p:tgtEl>
                                      </p:cBhvr>
                                    </p:animEffect>
                                    <p:set>
                                      <p:cBhvr>
                                        <p:cTn id="115" dur="1" fill="hold">
                                          <p:stCondLst>
                                            <p:cond delay="499"/>
                                          </p:stCondLst>
                                        </p:cTn>
                                        <p:tgtEl>
                                          <p:spTgt spid="5158"/>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2" presetClass="entr" presetSubtype="0" fill="hold" grpId="0" nodeType="clickEffect">
                                  <p:stCondLst>
                                    <p:cond delay="0"/>
                                  </p:stCondLst>
                                  <p:childTnLst>
                                    <p:set>
                                      <p:cBhvr>
                                        <p:cTn id="119" dur="1" fill="hold">
                                          <p:stCondLst>
                                            <p:cond delay="0"/>
                                          </p:stCondLst>
                                        </p:cTn>
                                        <p:tgtEl>
                                          <p:spTgt spid="5146"/>
                                        </p:tgtEl>
                                        <p:attrNameLst>
                                          <p:attrName>style.visibility</p:attrName>
                                        </p:attrNameLst>
                                      </p:cBhvr>
                                      <p:to>
                                        <p:strVal val="visible"/>
                                      </p:to>
                                    </p:set>
                                    <p:animScale>
                                      <p:cBhvr>
                                        <p:cTn id="120" dur="1000" decel="50000" fill="hold">
                                          <p:stCondLst>
                                            <p:cond delay="0"/>
                                          </p:stCondLst>
                                        </p:cTn>
                                        <p:tgtEl>
                                          <p:spTgt spid="5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5146"/>
                                        </p:tgtEl>
                                        <p:attrNameLst>
                                          <p:attrName>ppt_x</p:attrName>
                                          <p:attrName>ppt_y</p:attrName>
                                        </p:attrNameLst>
                                      </p:cBhvr>
                                    </p:animMotion>
                                    <p:animEffect transition="in" filter="fade">
                                      <p:cBhvr>
                                        <p:cTn id="122" dur="1000"/>
                                        <p:tgtEl>
                                          <p:spTgt spid="5146"/>
                                        </p:tgtEl>
                                      </p:cBhvr>
                                    </p:animEffect>
                                  </p:childTnLst>
                                </p:cTn>
                              </p:par>
                              <p:par>
                                <p:cTn id="123" presetID="52" presetClass="entr" presetSubtype="0" fill="hold" grpId="0" nodeType="withEffect">
                                  <p:stCondLst>
                                    <p:cond delay="0"/>
                                  </p:stCondLst>
                                  <p:childTnLst>
                                    <p:set>
                                      <p:cBhvr>
                                        <p:cTn id="124" dur="1" fill="hold">
                                          <p:stCondLst>
                                            <p:cond delay="0"/>
                                          </p:stCondLst>
                                        </p:cTn>
                                        <p:tgtEl>
                                          <p:spTgt spid="5148"/>
                                        </p:tgtEl>
                                        <p:attrNameLst>
                                          <p:attrName>style.visibility</p:attrName>
                                        </p:attrNameLst>
                                      </p:cBhvr>
                                      <p:to>
                                        <p:strVal val="visible"/>
                                      </p:to>
                                    </p:set>
                                    <p:animScale>
                                      <p:cBhvr>
                                        <p:cTn id="125" dur="1000" decel="50000" fill="hold">
                                          <p:stCondLst>
                                            <p:cond delay="0"/>
                                          </p:stCondLst>
                                        </p:cTn>
                                        <p:tgtEl>
                                          <p:spTgt spid="5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5148"/>
                                        </p:tgtEl>
                                        <p:attrNameLst>
                                          <p:attrName>ppt_x</p:attrName>
                                          <p:attrName>ppt_y</p:attrName>
                                        </p:attrNameLst>
                                      </p:cBhvr>
                                    </p:animMotion>
                                    <p:animEffect transition="in" filter="fade">
                                      <p:cBhvr>
                                        <p:cTn id="127" dur="1000"/>
                                        <p:tgtEl>
                                          <p:spTgt spid="514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barn(inVertical)">
                                      <p:cBhvr>
                                        <p:cTn id="132" dur="500"/>
                                        <p:tgtEl>
                                          <p:spTgt spid="3"/>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500" fill="hold"/>
                                        <p:tgtEl>
                                          <p:spTgt spid="20"/>
                                        </p:tgtEl>
                                        <p:attrNameLst>
                                          <p:attrName>ppt_w</p:attrName>
                                        </p:attrNameLst>
                                      </p:cBhvr>
                                      <p:tavLst>
                                        <p:tav tm="0">
                                          <p:val>
                                            <p:fltVal val="0"/>
                                          </p:val>
                                        </p:tav>
                                        <p:tav tm="100000">
                                          <p:val>
                                            <p:strVal val="#ppt_w"/>
                                          </p:val>
                                        </p:tav>
                                      </p:tavLst>
                                    </p:anim>
                                    <p:anim calcmode="lin" valueType="num">
                                      <p:cBhvr>
                                        <p:cTn id="136" dur="500" fill="hold"/>
                                        <p:tgtEl>
                                          <p:spTgt spid="20"/>
                                        </p:tgtEl>
                                        <p:attrNameLst>
                                          <p:attrName>ppt_h</p:attrName>
                                        </p:attrNameLst>
                                      </p:cBhvr>
                                      <p:tavLst>
                                        <p:tav tm="0">
                                          <p:val>
                                            <p:fltVal val="0"/>
                                          </p:val>
                                        </p:tav>
                                        <p:tav tm="100000">
                                          <p:val>
                                            <p:strVal val="#ppt_h"/>
                                          </p:val>
                                        </p:tav>
                                      </p:tavLst>
                                    </p:anim>
                                    <p:animEffect transition="in" filter="fade">
                                      <p:cBhvr>
                                        <p:cTn id="137" dur="500"/>
                                        <p:tgtEl>
                                          <p:spTgt spid="20"/>
                                        </p:tgtEl>
                                      </p:cBhvr>
                                    </p:animEffect>
                                  </p:childTnLst>
                                </p:cTn>
                              </p:par>
                              <p:par>
                                <p:cTn id="138" presetID="1" presetClass="entr" presetSubtype="0" fill="hold" nodeType="withEffect">
                                  <p:stCondLst>
                                    <p:cond delay="0"/>
                                  </p:stCondLst>
                                  <p:childTnLst>
                                    <p:set>
                                      <p:cBhvr>
                                        <p:cTn id="139" dur="1" fill="hold">
                                          <p:stCondLst>
                                            <p:cond delay="0"/>
                                          </p:stCondLst>
                                        </p:cTn>
                                        <p:tgtEl>
                                          <p:spTgt spid="20">
                                            <p:txEl>
                                              <p:pRg st="1" end="1"/>
                                            </p:txEl>
                                          </p:spTgt>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20">
                                            <p:txEl>
                                              <p:pRg st="2" end="2"/>
                                            </p:txEl>
                                          </p:spTgt>
                                        </p:tgtEl>
                                        <p:attrNameLst>
                                          <p:attrName>style.visibility</p:attrName>
                                        </p:attrNameLst>
                                      </p:cBhvr>
                                      <p:to>
                                        <p:strVal val="visible"/>
                                      </p:to>
                                    </p:set>
                                  </p:childTnLst>
                                </p:cTn>
                              </p:par>
                              <p:par>
                                <p:cTn id="142" presetID="14" presetClass="entr" presetSubtype="10" fill="hold" nodeType="withEffect">
                                  <p:stCondLst>
                                    <p:cond delay="0"/>
                                  </p:stCondLst>
                                  <p:childTnLst>
                                    <p:set>
                                      <p:cBhvr>
                                        <p:cTn id="143"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144"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P spid="5144" grpId="0" animBg="1"/>
      <p:bldP spid="5145" grpId="0"/>
      <p:bldP spid="5146" grpId="0" animBg="1"/>
      <p:bldP spid="5148" grpId="0"/>
      <p:bldP spid="5154" grpId="0"/>
      <p:bldP spid="5155" grpId="0" animBg="1"/>
      <p:bldP spid="5156" grpId="0" animBg="1"/>
      <p:bldP spid="5157" grpId="0" animBg="1"/>
      <p:bldP spid="5159" grpId="0" animBg="1"/>
      <p:bldP spid="5160" grpId="0" animBg="1"/>
      <p:bldP spid="5161" grpId="0" animBg="1"/>
      <p:bldP spid="5162" grpId="0" animBg="1"/>
      <p:bldP spid="3"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42081" y="26158"/>
            <a:ext cx="8915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lvl="0" algn="just" eaLnBrk="1" fontAlgn="auto" hangingPunct="1">
              <a:spcBef>
                <a:spcPct val="20000"/>
              </a:spcBef>
              <a:spcAft>
                <a:spcPts val="0"/>
              </a:spcAft>
            </a:pPr>
            <a:r>
              <a:rPr lang="en-US" sz="4400" b="1" dirty="0">
                <a:solidFill>
                  <a:srgbClr val="0000FF"/>
                </a:solidFill>
                <a:effectLst>
                  <a:outerShdw blurRad="38100" dist="38100" dir="2700000" algn="tl">
                    <a:srgbClr val="000000">
                      <a:alpha val="43137"/>
                    </a:srgbClr>
                  </a:outerShdw>
                </a:effectLst>
                <a:latin typeface="Arial"/>
              </a:rPr>
              <a:t> </a:t>
            </a:r>
            <a:r>
              <a:rPr lang="en-US" sz="3600" b="1" dirty="0" smtClean="0">
                <a:solidFill>
                  <a:srgbClr val="0000FF"/>
                </a:solidFill>
                <a:effectLst>
                  <a:outerShdw blurRad="38100" dist="38100" dir="2700000" algn="tl">
                    <a:srgbClr val="000000">
                      <a:alpha val="43137"/>
                    </a:srgbClr>
                  </a:outerShdw>
                </a:effectLst>
                <a:latin typeface="Arial"/>
              </a:rPr>
              <a:t>3. </a:t>
            </a:r>
            <a:r>
              <a:rPr lang="en-US" sz="3600" b="1" dirty="0" err="1" smtClean="0">
                <a:solidFill>
                  <a:srgbClr val="0000FF"/>
                </a:solidFill>
                <a:effectLst>
                  <a:outerShdw blurRad="38100" dist="38100" dir="2700000" algn="tl">
                    <a:srgbClr val="000000">
                      <a:alpha val="43137"/>
                    </a:srgbClr>
                  </a:outerShdw>
                </a:effectLst>
                <a:latin typeface="Arial"/>
              </a:rPr>
              <a:t>Các</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smtClean="0">
                <a:solidFill>
                  <a:srgbClr val="0000FF"/>
                </a:solidFill>
                <a:effectLst>
                  <a:outerShdw blurRad="38100" dist="38100" dir="2700000" algn="tl">
                    <a:srgbClr val="000000">
                      <a:alpha val="43137"/>
                    </a:srgbClr>
                  </a:outerShdw>
                </a:effectLst>
                <a:latin typeface="Arial"/>
              </a:rPr>
              <a:t>dạng</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smtClean="0">
                <a:solidFill>
                  <a:srgbClr val="0000FF"/>
                </a:solidFill>
                <a:effectLst>
                  <a:outerShdw blurRad="38100" dist="38100" dir="2700000" algn="tl">
                    <a:srgbClr val="000000">
                      <a:alpha val="43137"/>
                    </a:srgbClr>
                  </a:outerShdw>
                </a:effectLst>
                <a:latin typeface="Arial"/>
              </a:rPr>
              <a:t>điệp</a:t>
            </a:r>
            <a:r>
              <a:rPr lang="en-US" sz="3600" b="1" dirty="0" smtClean="0">
                <a:solidFill>
                  <a:srgbClr val="0000FF"/>
                </a:solidFill>
                <a:effectLst>
                  <a:outerShdw blurRad="38100" dist="38100" dir="2700000" algn="tl">
                    <a:srgbClr val="000000">
                      <a:alpha val="43137"/>
                    </a:srgbClr>
                  </a:outerShdw>
                </a:effectLst>
                <a:latin typeface="Arial"/>
              </a:rPr>
              <a:t> </a:t>
            </a:r>
            <a:r>
              <a:rPr lang="en-US" sz="3600" b="1" dirty="0" err="1">
                <a:solidFill>
                  <a:srgbClr val="0000FF"/>
                </a:solidFill>
                <a:effectLst>
                  <a:outerShdw blurRad="38100" dist="38100" dir="2700000" algn="tl">
                    <a:srgbClr val="000000">
                      <a:alpha val="43137"/>
                    </a:srgbClr>
                  </a:outerShdw>
                </a:effectLst>
                <a:latin typeface="Arial"/>
              </a:rPr>
              <a:t>ngữ</a:t>
            </a:r>
            <a:r>
              <a:rPr lang="en-US" sz="3600" b="1" dirty="0">
                <a:solidFill>
                  <a:srgbClr val="0000FF"/>
                </a:solidFill>
                <a:effectLst>
                  <a:outerShdw blurRad="38100" dist="38100" dir="2700000" algn="tl">
                    <a:srgbClr val="000000">
                      <a:alpha val="43137"/>
                    </a:srgbClr>
                  </a:outerShdw>
                </a:effectLst>
                <a:latin typeface="Arial"/>
              </a:rPr>
              <a:t>:</a:t>
            </a:r>
          </a:p>
        </p:txBody>
      </p:sp>
      <p:sp>
        <p:nvSpPr>
          <p:cNvPr id="6155" name="Text Box 11"/>
          <p:cNvSpPr txBox="1">
            <a:spLocks noChangeArrowheads="1"/>
          </p:cNvSpPr>
          <p:nvPr/>
        </p:nvSpPr>
        <p:spPr bwMode="auto">
          <a:xfrm>
            <a:off x="4343400" y="795599"/>
            <a:ext cx="493395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900" b="1" dirty="0" smtClean="0">
                <a:solidFill>
                  <a:schemeClr val="accent4">
                    <a:lumMod val="10000"/>
                  </a:schemeClr>
                </a:solidFill>
                <a:latin typeface="Arial" pitchFamily="34" charset="0"/>
                <a:cs typeface="Arial" pitchFamily="34" charset="0"/>
              </a:rPr>
              <a:t>b) Anh đã tìm em, </a:t>
            </a:r>
            <a:r>
              <a:rPr lang="en-US" sz="1900" b="1" u="sng" dirty="0" smtClean="0">
                <a:solidFill>
                  <a:srgbClr val="00B050"/>
                </a:solidFill>
                <a:latin typeface="Arial" pitchFamily="34" charset="0"/>
                <a:cs typeface="Arial" pitchFamily="34" charset="0"/>
              </a:rPr>
              <a:t>rất lâu, rất lâu</a:t>
            </a:r>
          </a:p>
          <a:p>
            <a:pPr eaLnBrk="1" hangingPunct="1">
              <a:spcBef>
                <a:spcPct val="50000"/>
              </a:spcBef>
            </a:pPr>
            <a:r>
              <a:rPr lang="en-US" sz="1900" b="1" dirty="0" err="1" smtClean="0">
                <a:solidFill>
                  <a:schemeClr val="accent4">
                    <a:lumMod val="10000"/>
                  </a:schemeClr>
                </a:solidFill>
                <a:latin typeface="Arial" pitchFamily="34" charset="0"/>
                <a:cs typeface="Arial" pitchFamily="34" charset="0"/>
              </a:rPr>
              <a:t>Cô</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gái</a:t>
            </a:r>
            <a:r>
              <a:rPr lang="en-US" sz="1900" b="1" dirty="0" smtClean="0">
                <a:solidFill>
                  <a:schemeClr val="accent4">
                    <a:lumMod val="10000"/>
                  </a:schemeClr>
                </a:solidFill>
                <a:latin typeface="Arial" pitchFamily="34" charset="0"/>
                <a:cs typeface="Arial" pitchFamily="34" charset="0"/>
              </a:rPr>
              <a:t> ở </a:t>
            </a:r>
            <a:r>
              <a:rPr lang="en-US" sz="1900" b="1" dirty="0" err="1" smtClean="0">
                <a:solidFill>
                  <a:schemeClr val="accent4">
                    <a:lumMod val="10000"/>
                  </a:schemeClr>
                </a:solidFill>
                <a:latin typeface="Arial" pitchFamily="34" charset="0"/>
                <a:cs typeface="Arial" pitchFamily="34" charset="0"/>
              </a:rPr>
              <a:t>Thạch</a:t>
            </a:r>
            <a:r>
              <a:rPr lang="en-US" sz="1900" b="1" dirty="0" smtClean="0">
                <a:solidFill>
                  <a:schemeClr val="accent4">
                    <a:lumMod val="10000"/>
                  </a:schemeClr>
                </a:solidFill>
                <a:latin typeface="Arial" pitchFamily="34" charset="0"/>
                <a:cs typeface="Arial" pitchFamily="34" charset="0"/>
              </a:rPr>
              <a:t> Kim </a:t>
            </a:r>
            <a:r>
              <a:rPr lang="en-US" sz="1900" b="1" dirty="0" err="1" smtClean="0">
                <a:solidFill>
                  <a:schemeClr val="accent4">
                    <a:lumMod val="10000"/>
                  </a:schemeClr>
                </a:solidFill>
                <a:latin typeface="Arial" pitchFamily="34" charset="0"/>
                <a:cs typeface="Arial" pitchFamily="34" charset="0"/>
              </a:rPr>
              <a:t>Thạch</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Nhọn</a:t>
            </a:r>
            <a:endParaRPr lang="en-US" sz="1900" b="1" dirty="0" smtClean="0">
              <a:solidFill>
                <a:schemeClr val="accent4">
                  <a:lumMod val="10000"/>
                </a:schemeClr>
              </a:solidFill>
              <a:latin typeface="Arial" pitchFamily="34" charset="0"/>
              <a:cs typeface="Arial" pitchFamily="34" charset="0"/>
            </a:endParaRPr>
          </a:p>
          <a:p>
            <a:pPr eaLnBrk="1" hangingPunct="1">
              <a:spcBef>
                <a:spcPct val="50000"/>
              </a:spcBef>
            </a:pPr>
            <a:r>
              <a:rPr lang="en-US" sz="1900" b="1" u="sng" dirty="0" err="1" smtClean="0">
                <a:solidFill>
                  <a:srgbClr val="00B050"/>
                </a:solidFill>
                <a:latin typeface="Arial" pitchFamily="34" charset="0"/>
                <a:cs typeface="Arial" pitchFamily="34" charset="0"/>
              </a:rPr>
              <a:t>Khăn</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xanh</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khăn</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xanh</a:t>
            </a:r>
            <a:r>
              <a:rPr lang="en-US" sz="1900" b="1" dirty="0" smtClean="0">
                <a:solidFill>
                  <a:srgbClr val="00B050"/>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phơi</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đầy</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lán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sớm</a:t>
            </a:r>
            <a:endParaRPr lang="en-US" sz="1900" b="1" dirty="0" smtClean="0">
              <a:solidFill>
                <a:schemeClr val="accent4">
                  <a:lumMod val="10000"/>
                </a:schemeClr>
              </a:solidFill>
              <a:latin typeface="Arial" pitchFamily="34" charset="0"/>
              <a:cs typeface="Arial" pitchFamily="34" charset="0"/>
            </a:endParaRPr>
          </a:p>
          <a:p>
            <a:pPr eaLnBrk="1" hangingPunct="1">
              <a:spcBef>
                <a:spcPct val="50000"/>
              </a:spcBef>
            </a:pPr>
            <a:r>
              <a:rPr lang="en-US" sz="1900" b="1" dirty="0" err="1" smtClean="0">
                <a:solidFill>
                  <a:schemeClr val="accent4">
                    <a:lumMod val="10000"/>
                  </a:schemeClr>
                </a:solidFill>
                <a:latin typeface="Arial" pitchFamily="34" charset="0"/>
                <a:cs typeface="Arial" pitchFamily="34" charset="0"/>
              </a:rPr>
              <a:t>Sách</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giấy</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mở</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tung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trắng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cả</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rừng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chiều</a:t>
            </a:r>
            <a:endParaRPr lang="en-US" sz="1900" b="1" dirty="0" smtClean="0">
              <a:solidFill>
                <a:schemeClr val="accent4">
                  <a:lumMod val="10000"/>
                </a:schemeClr>
              </a:solidFill>
              <a:latin typeface="Arial" pitchFamily="34" charset="0"/>
              <a:cs typeface="Arial" pitchFamily="34" charset="0"/>
            </a:endParaRPr>
          </a:p>
          <a:p>
            <a:pPr eaLnBrk="1" hangingPunct="1">
              <a:spcBef>
                <a:spcPct val="50000"/>
              </a:spcBef>
            </a:pPr>
            <a:r>
              <a:rPr lang="en-US" sz="1900" b="1" dirty="0" smtClean="0">
                <a:solidFill>
                  <a:schemeClr val="accent4">
                    <a:lumMod val="10000"/>
                  </a:schemeClr>
                </a:solidFill>
                <a:latin typeface="Arial" pitchFamily="34" charset="0"/>
                <a:cs typeface="Arial" pitchFamily="34" charset="0"/>
              </a:rPr>
              <a:t>[…]</a:t>
            </a:r>
          </a:p>
          <a:p>
            <a:pPr eaLnBrk="1" hangingPunct="1">
              <a:spcBef>
                <a:spcPct val="50000"/>
              </a:spcBef>
            </a:pPr>
            <a:r>
              <a:rPr lang="en-US" sz="1900" b="1" dirty="0" err="1" smtClean="0">
                <a:solidFill>
                  <a:schemeClr val="accent4">
                    <a:lumMod val="10000"/>
                  </a:schemeClr>
                </a:solidFill>
                <a:latin typeface="Arial" pitchFamily="34" charset="0"/>
                <a:cs typeface="Arial" pitchFamily="34" charset="0"/>
              </a:rPr>
              <a:t>Chuyện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kể</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từ</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nỗi</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nhớ</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sâu</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xa</a:t>
            </a:r>
            <a:endParaRPr lang="en-US" sz="1900" b="1" dirty="0" smtClean="0">
              <a:solidFill>
                <a:schemeClr val="accent4">
                  <a:lumMod val="10000"/>
                </a:schemeClr>
              </a:solidFill>
              <a:latin typeface="Arial" pitchFamily="34" charset="0"/>
              <a:cs typeface="Arial" pitchFamily="34" charset="0"/>
            </a:endParaRPr>
          </a:p>
          <a:p>
            <a:pPr eaLnBrk="1" hangingPunct="1">
              <a:spcBef>
                <a:spcPct val="50000"/>
              </a:spcBef>
            </a:pPr>
            <a:r>
              <a:rPr lang="en-US" sz="1900" b="1" u="sng" dirty="0" err="1" smtClean="0">
                <a:solidFill>
                  <a:srgbClr val="00B050"/>
                </a:solidFill>
                <a:latin typeface="Arial" pitchFamily="34" charset="0"/>
                <a:cs typeface="Arial" pitchFamily="34" charset="0"/>
              </a:rPr>
              <a:t>Thương</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em</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thương</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em</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thương</a:t>
            </a:r>
            <a:r>
              <a:rPr lang="en-US" sz="1900" b="1" u="sng" dirty="0" smtClean="0">
                <a:solidFill>
                  <a:srgbClr val="00B050"/>
                </a:solidFill>
                <a:latin typeface="Arial" pitchFamily="34" charset="0"/>
                <a:cs typeface="Arial" pitchFamily="34" charset="0"/>
              </a:rPr>
              <a:t> </a:t>
            </a:r>
            <a:r>
              <a:rPr lang="en-US" sz="1900" b="1" u="sng" dirty="0" err="1" smtClean="0">
                <a:solidFill>
                  <a:srgbClr val="00B050"/>
                </a:solidFill>
                <a:latin typeface="Arial" pitchFamily="34" charset="0"/>
                <a:cs typeface="Arial" pitchFamily="34" charset="0"/>
              </a:rPr>
              <a:t>em</a:t>
            </a:r>
            <a:r>
              <a:rPr lang="en-US" sz="1900" b="1" dirty="0" smtClean="0">
                <a:solidFill>
                  <a:srgbClr val="00B050"/>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biết</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mấy</a:t>
            </a:r>
            <a:r>
              <a:rPr lang="en-US" sz="1900" b="1" dirty="0" smtClean="0">
                <a:solidFill>
                  <a:schemeClr val="accent4">
                    <a:lumMod val="10000"/>
                  </a:schemeClr>
                </a:solidFill>
                <a:latin typeface="Arial" pitchFamily="34" charset="0"/>
                <a:cs typeface="Arial" pitchFamily="34" charset="0"/>
              </a:rPr>
              <a:t>.</a:t>
            </a:r>
          </a:p>
        </p:txBody>
      </p:sp>
      <p:sp>
        <p:nvSpPr>
          <p:cNvPr id="6156" name="Text Box 12"/>
          <p:cNvSpPr txBox="1">
            <a:spLocks noChangeArrowheads="1"/>
          </p:cNvSpPr>
          <p:nvPr/>
        </p:nvSpPr>
        <p:spPr bwMode="auto">
          <a:xfrm>
            <a:off x="4583231" y="4689766"/>
            <a:ext cx="4694119" cy="171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900" b="1" dirty="0" smtClean="0">
                <a:solidFill>
                  <a:schemeClr val="accent4">
                    <a:lumMod val="10000"/>
                  </a:schemeClr>
                </a:solidFill>
                <a:latin typeface="Arial" pitchFamily="34" charset="0"/>
                <a:cs typeface="Arial" pitchFamily="34" charset="0"/>
              </a:rPr>
              <a:t>c) Cùng trông lại mà cùng chẳng </a:t>
            </a:r>
            <a:r>
              <a:rPr lang="en-US" sz="1900" b="1" u="sng" dirty="0" smtClean="0">
                <a:solidFill>
                  <a:srgbClr val="FF0066"/>
                </a:solidFill>
                <a:latin typeface="Arial" pitchFamily="34" charset="0"/>
                <a:cs typeface="Arial" pitchFamily="34" charset="0"/>
              </a:rPr>
              <a:t>thấy</a:t>
            </a:r>
          </a:p>
          <a:p>
            <a:pPr eaLnBrk="1" hangingPunct="1">
              <a:spcBef>
                <a:spcPct val="50000"/>
              </a:spcBef>
            </a:pPr>
            <a:r>
              <a:rPr lang="en-US" sz="1900" b="1" u="sng" dirty="0" err="1" smtClean="0">
                <a:solidFill>
                  <a:srgbClr val="FF0066"/>
                </a:solidFill>
                <a:latin typeface="Arial" pitchFamily="34" charset="0"/>
                <a:cs typeface="Arial" pitchFamily="34" charset="0"/>
              </a:rPr>
              <a:t>Thấy</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xanh</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xanh</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những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mấy</a:t>
            </a:r>
            <a:r>
              <a:rPr lang="en-US" sz="1900" b="1" dirty="0" smtClean="0">
                <a:solidFill>
                  <a:schemeClr val="accent4">
                    <a:lumMod val="10000"/>
                  </a:schemeClr>
                </a:solidFill>
                <a:latin typeface="Arial" pitchFamily="34" charset="0"/>
                <a:cs typeface="Arial" pitchFamily="34" charset="0"/>
              </a:rPr>
              <a:t> </a:t>
            </a:r>
            <a:r>
              <a:rPr lang="en-US" sz="1900" b="1" u="sng" dirty="0" err="1" smtClean="0">
                <a:solidFill>
                  <a:srgbClr val="FF0066"/>
                </a:solidFill>
                <a:latin typeface="Arial" pitchFamily="34" charset="0"/>
                <a:cs typeface="Arial" pitchFamily="34" charset="0"/>
              </a:rPr>
              <a:t>ngàn</a:t>
            </a:r>
            <a:r>
              <a:rPr lang="en-US" sz="1900" b="1" u="sng" dirty="0" smtClean="0">
                <a:solidFill>
                  <a:srgbClr val="FF0066"/>
                </a:solidFill>
                <a:latin typeface="Arial" pitchFamily="34" charset="0"/>
                <a:cs typeface="Arial" pitchFamily="34" charset="0"/>
              </a:rPr>
              <a:t> </a:t>
            </a:r>
            <a:r>
              <a:rPr lang="en-US" sz="1900" b="1" u="sng" dirty="0" err="1" smtClean="0">
                <a:solidFill>
                  <a:srgbClr val="FF0066"/>
                </a:solidFill>
                <a:latin typeface="Arial" pitchFamily="34" charset="0"/>
                <a:cs typeface="Arial" pitchFamily="34" charset="0"/>
              </a:rPr>
              <a:t>dâu</a:t>
            </a:r>
            <a:endParaRPr lang="en-US" sz="1900" b="1" u="sng" dirty="0">
              <a:solidFill>
                <a:srgbClr val="FF0066"/>
              </a:solidFill>
              <a:latin typeface="Arial" pitchFamily="34" charset="0"/>
              <a:cs typeface="Arial" pitchFamily="34" charset="0"/>
            </a:endParaRPr>
          </a:p>
          <a:p>
            <a:pPr algn="ctr" eaLnBrk="1" hangingPunct="1">
              <a:spcBef>
                <a:spcPct val="50000"/>
              </a:spcBef>
            </a:pPr>
            <a:r>
              <a:rPr lang="en-US" sz="1900" b="1" u="sng" dirty="0" err="1" smtClean="0">
                <a:solidFill>
                  <a:srgbClr val="FF0066"/>
                </a:solidFill>
                <a:latin typeface="Arial" pitchFamily="34" charset="0"/>
                <a:cs typeface="Arial" pitchFamily="34" charset="0"/>
              </a:rPr>
              <a:t>Ngàn</a:t>
            </a:r>
            <a:r>
              <a:rPr lang="en-US" sz="1900" b="1" u="sng" dirty="0" smtClean="0">
                <a:solidFill>
                  <a:srgbClr val="FF0066"/>
                </a:solidFill>
                <a:latin typeface="Arial" pitchFamily="34" charset="0"/>
                <a:cs typeface="Arial" pitchFamily="34" charset="0"/>
              </a:rPr>
              <a:t> </a:t>
            </a:r>
            <a:r>
              <a:rPr lang="en-US" sz="1900" b="1" u="sng" dirty="0" err="1" smtClean="0">
                <a:solidFill>
                  <a:srgbClr val="FF0066"/>
                </a:solidFill>
                <a:latin typeface="Arial" pitchFamily="34" charset="0"/>
                <a:cs typeface="Arial" pitchFamily="34" charset="0"/>
              </a:rPr>
              <a:t>dâu</a:t>
            </a:r>
            <a:r>
              <a:rPr lang="en-US" sz="1900" b="1" dirty="0" smtClean="0">
                <a:solidFill>
                  <a:srgbClr val="FF0066"/>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xanh</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ngắt</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một</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màu</a:t>
            </a:r>
            <a:endParaRPr lang="en-US" sz="1900" b="1" dirty="0">
              <a:solidFill>
                <a:schemeClr val="accent4">
                  <a:lumMod val="10000"/>
                </a:schemeClr>
              </a:solidFill>
              <a:latin typeface="Arial" pitchFamily="34" charset="0"/>
              <a:cs typeface="Arial" pitchFamily="34" charset="0"/>
            </a:endParaRPr>
          </a:p>
          <a:p>
            <a:pPr algn="ctr" eaLnBrk="1" hangingPunct="1">
              <a:spcBef>
                <a:spcPct val="50000"/>
              </a:spcBef>
            </a:pPr>
            <a:r>
              <a:rPr lang="en-US" sz="1900" b="1" dirty="0" err="1" smtClean="0">
                <a:solidFill>
                  <a:schemeClr val="accent4">
                    <a:lumMod val="10000"/>
                  </a:schemeClr>
                </a:solidFill>
                <a:latin typeface="Arial" pitchFamily="34" charset="0"/>
                <a:cs typeface="Arial" pitchFamily="34" charset="0"/>
              </a:rPr>
              <a:t>Lòng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chàng</a:t>
            </a:r>
            <a:r>
              <a:rPr lang="en-US" sz="1900" b="1" dirty="0" smtClean="0">
                <a:solidFill>
                  <a:schemeClr val="accent4">
                    <a:lumMod val="10000"/>
                  </a:schemeClr>
                </a:solidFill>
                <a:latin typeface="Arial" pitchFamily="34" charset="0"/>
                <a:cs typeface="Arial" pitchFamily="34" charset="0"/>
              </a:rPr>
              <a:t> ý </a:t>
            </a:r>
            <a:r>
              <a:rPr lang="en-US" sz="1900" b="1" dirty="0" err="1" smtClean="0">
                <a:solidFill>
                  <a:schemeClr val="accent4">
                    <a:lumMod val="10000"/>
                  </a:schemeClr>
                </a:solidFill>
                <a:latin typeface="Arial" pitchFamily="34" charset="0"/>
                <a:cs typeface="Arial" pitchFamily="34" charset="0"/>
              </a:rPr>
              <a:t>thiếp</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ai</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sầu</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hơn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ai</a:t>
            </a:r>
            <a:r>
              <a:rPr lang="en-US" sz="1900" b="1" dirty="0" smtClean="0">
                <a:solidFill>
                  <a:schemeClr val="accent4">
                    <a:lumMod val="10000"/>
                  </a:schemeClr>
                </a:solidFill>
                <a:latin typeface="Arial" pitchFamily="34" charset="0"/>
                <a:cs typeface="Arial" pitchFamily="34" charset="0"/>
              </a:rPr>
              <a:t>? </a:t>
            </a:r>
          </a:p>
        </p:txBody>
      </p:sp>
      <p:sp>
        <p:nvSpPr>
          <p:cNvPr id="6157" name="Text Box 13"/>
          <p:cNvSpPr txBox="1">
            <a:spLocks noChangeArrowheads="1"/>
          </p:cNvSpPr>
          <p:nvPr/>
        </p:nvSpPr>
        <p:spPr bwMode="auto">
          <a:xfrm>
            <a:off x="0" y="4439254"/>
            <a:ext cx="3505200"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1900" b="1" dirty="0" smtClean="0">
                <a:solidFill>
                  <a:schemeClr val="accent4">
                    <a:lumMod val="10000"/>
                  </a:schemeClr>
                </a:solidFill>
                <a:latin typeface="Arial" pitchFamily="34" charset="0"/>
                <a:cs typeface="Arial" pitchFamily="34" charset="0"/>
              </a:rPr>
              <a:t>a) Trên </a:t>
            </a:r>
            <a:r>
              <a:rPr lang="vi-VN" sz="1900" b="1" dirty="0" smtClean="0">
                <a:solidFill>
                  <a:schemeClr val="accent4">
                    <a:lumMod val="10000"/>
                  </a:schemeClr>
                </a:solidFill>
                <a:latin typeface="Arial" pitchFamily="34" charset="0"/>
                <a:cs typeface="Arial" pitchFamily="34" charset="0"/>
              </a:rPr>
              <a:t>đư</a:t>
            </a:r>
            <a:r>
              <a:rPr lang="en-US" sz="1900" b="1" dirty="0" err="1" smtClean="0">
                <a:solidFill>
                  <a:schemeClr val="accent4">
                    <a:lumMod val="10000"/>
                  </a:schemeClr>
                </a:solidFill>
                <a:latin typeface="Arial" pitchFamily="34" charset="0"/>
                <a:cs typeface="Arial" pitchFamily="34" charset="0"/>
              </a:rPr>
              <a:t>ờng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hành</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quân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xa</a:t>
            </a:r>
            <a:endParaRPr lang="en-US" sz="1900" b="1" dirty="0" smtClean="0">
              <a:solidFill>
                <a:schemeClr val="accent4">
                  <a:lumMod val="10000"/>
                </a:schemeClr>
              </a:solidFill>
              <a:latin typeface="Arial" pitchFamily="34" charset="0"/>
              <a:cs typeface="Arial" pitchFamily="34" charset="0"/>
            </a:endParaRPr>
          </a:p>
          <a:p>
            <a:pPr eaLnBrk="1" hangingPunct="1"/>
            <a:r>
              <a:rPr lang="en-US" sz="1900" b="1" dirty="0" err="1" smtClean="0">
                <a:solidFill>
                  <a:schemeClr val="accent4">
                    <a:lumMod val="10000"/>
                  </a:schemeClr>
                </a:solidFill>
                <a:latin typeface="Arial" pitchFamily="34" charset="0"/>
                <a:cs typeface="Arial" pitchFamily="34" charset="0"/>
              </a:rPr>
              <a:t>Dừng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chân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bên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xóm</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nhỏ</a:t>
            </a:r>
            <a:endParaRPr lang="en-US" sz="1900" b="1" dirty="0" smtClean="0">
              <a:solidFill>
                <a:schemeClr val="accent4">
                  <a:lumMod val="10000"/>
                </a:schemeClr>
              </a:solidFill>
              <a:latin typeface="Arial" pitchFamily="34" charset="0"/>
              <a:cs typeface="Arial" pitchFamily="34" charset="0"/>
            </a:endParaRPr>
          </a:p>
          <a:p>
            <a:pPr eaLnBrk="1" hangingPunct="1"/>
            <a:r>
              <a:rPr lang="en-US" sz="1900" b="1" dirty="0" err="1" smtClean="0">
                <a:solidFill>
                  <a:schemeClr val="accent4">
                    <a:lumMod val="10000"/>
                  </a:schemeClr>
                </a:solidFill>
                <a:latin typeface="Arial" pitchFamily="34" charset="0"/>
                <a:cs typeface="Arial" pitchFamily="34" charset="0"/>
              </a:rPr>
              <a:t>Tiếng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gà</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ai</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nhảy</a:t>
            </a:r>
            <a:r>
              <a:rPr lang="en-US" sz="1900" b="1" dirty="0" smtClean="0">
                <a:solidFill>
                  <a:schemeClr val="accent4">
                    <a:lumMod val="10000"/>
                  </a:schemeClr>
                </a:solidFill>
                <a:latin typeface="Arial" pitchFamily="34" charset="0"/>
                <a:cs typeface="Arial" pitchFamily="34" charset="0"/>
              </a:rPr>
              <a:t> ổ:</a:t>
            </a:r>
          </a:p>
          <a:p>
            <a:pPr eaLnBrk="1" hangingPunct="1"/>
            <a:r>
              <a:rPr lang="en-US" sz="1900" b="1" dirty="0" smtClean="0">
                <a:solidFill>
                  <a:schemeClr val="accent4">
                    <a:lumMod val="10000"/>
                  </a:schemeClr>
                </a:solidFill>
                <a:latin typeface="Arial" pitchFamily="34" charset="0"/>
                <a:cs typeface="Arial" pitchFamily="34" charset="0"/>
              </a:rPr>
              <a:t>“</a:t>
            </a:r>
            <a:r>
              <a:rPr lang="en-US" sz="1900" b="1" dirty="0" err="1" smtClean="0">
                <a:solidFill>
                  <a:schemeClr val="accent4">
                    <a:lumMod val="10000"/>
                  </a:schemeClr>
                </a:solidFill>
                <a:latin typeface="Arial" pitchFamily="34" charset="0"/>
                <a:cs typeface="Arial" pitchFamily="34" charset="0"/>
              </a:rPr>
              <a:t>Cục</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cục</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tác</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cục</a:t>
            </a:r>
            <a:r>
              <a:rPr lang="en-US" sz="1900" b="1" dirty="0" smtClean="0">
                <a:solidFill>
                  <a:schemeClr val="accent4">
                    <a:lumMod val="10000"/>
                  </a:schemeClr>
                </a:solidFill>
                <a:latin typeface="Arial" pitchFamily="34" charset="0"/>
                <a:cs typeface="Arial" pitchFamily="34" charset="0"/>
              </a:rPr>
              <a:t> ta”</a:t>
            </a:r>
          </a:p>
          <a:p>
            <a:pPr eaLnBrk="1" hangingPunct="1"/>
            <a:r>
              <a:rPr lang="en-US" sz="1900" b="1" u="sng" dirty="0" err="1" smtClean="0">
                <a:solidFill>
                  <a:srgbClr val="FF0000"/>
                </a:solidFill>
                <a:latin typeface="Arial" pitchFamily="34" charset="0"/>
                <a:cs typeface="Arial" pitchFamily="34" charset="0"/>
              </a:rPr>
              <a:t>Nghe</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xao</a:t>
            </a:r>
            <a:r>
              <a:rPr lang="en-US" sz="1900" b="1" dirty="0" smtClean="0">
                <a:solidFill>
                  <a:schemeClr val="accent4">
                    <a:lumMod val="10000"/>
                  </a:schemeClr>
                </a:solidFill>
                <a:latin typeface="Arial" pitchFamily="34" charset="0"/>
                <a:cs typeface="Arial" pitchFamily="34" charset="0"/>
              </a:rPr>
              <a:t> </a:t>
            </a:r>
            <a:r>
              <a:rPr lang="vi-VN" sz="1900" b="1" dirty="0" smtClean="0">
                <a:solidFill>
                  <a:schemeClr val="accent4">
                    <a:lumMod val="10000"/>
                  </a:schemeClr>
                </a:solidFill>
                <a:latin typeface="Arial" pitchFamily="34" charset="0"/>
                <a:cs typeface="Arial" pitchFamily="34" charset="0"/>
              </a:rPr>
              <a:t>đ</a:t>
            </a:r>
            <a:r>
              <a:rPr lang="en-US" sz="1900" b="1" dirty="0" err="1" smtClean="0">
                <a:solidFill>
                  <a:schemeClr val="accent4">
                    <a:lumMod val="10000"/>
                  </a:schemeClr>
                </a:solidFill>
                <a:latin typeface="Arial" pitchFamily="34" charset="0"/>
                <a:cs typeface="Arial" pitchFamily="34" charset="0"/>
              </a:rPr>
              <a:t>ộng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nắng</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tr</a:t>
            </a:r>
            <a:r>
              <a:rPr lang="vi-VN" sz="1900" b="1" dirty="0" smtClean="0">
                <a:solidFill>
                  <a:schemeClr val="accent4">
                    <a:lumMod val="10000"/>
                  </a:schemeClr>
                </a:solidFill>
                <a:latin typeface="Arial" pitchFamily="34" charset="0"/>
                <a:cs typeface="Arial" pitchFamily="34" charset="0"/>
              </a:rPr>
              <a:t>ư</a:t>
            </a:r>
            <a:r>
              <a:rPr lang="en-US" sz="1900" b="1" dirty="0" smtClean="0">
                <a:solidFill>
                  <a:schemeClr val="accent4">
                    <a:lumMod val="10000"/>
                  </a:schemeClr>
                </a:solidFill>
                <a:latin typeface="Arial" pitchFamily="34" charset="0"/>
                <a:cs typeface="Arial" pitchFamily="34" charset="0"/>
              </a:rPr>
              <a:t>a</a:t>
            </a:r>
          </a:p>
          <a:p>
            <a:pPr eaLnBrk="1" hangingPunct="1"/>
            <a:r>
              <a:rPr lang="en-US" sz="1900" b="1" u="sng" dirty="0" err="1" smtClean="0">
                <a:solidFill>
                  <a:srgbClr val="FF0000"/>
                </a:solidFill>
                <a:latin typeface="Arial" pitchFamily="34" charset="0"/>
                <a:cs typeface="Arial" pitchFamily="34" charset="0"/>
              </a:rPr>
              <a:t>Nghe</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bàn</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chân</a:t>
            </a:r>
            <a:r>
              <a:rPr lang="en-US" sz="1900" b="1" dirty="0" smtClean="0">
                <a:solidFill>
                  <a:schemeClr val="accent4">
                    <a:lumMod val="10000"/>
                  </a:schemeClr>
                </a:solidFill>
                <a:latin typeface="Arial" pitchFamily="34" charset="0"/>
                <a:cs typeface="Arial" pitchFamily="34" charset="0"/>
              </a:rPr>
              <a:t> </a:t>
            </a:r>
            <a:r>
              <a:rPr lang="vi-VN" sz="1900" b="1" dirty="0" smtClean="0">
                <a:solidFill>
                  <a:schemeClr val="accent4">
                    <a:lumMod val="10000"/>
                  </a:schemeClr>
                </a:solidFill>
                <a:latin typeface="Arial" pitchFamily="34" charset="0"/>
                <a:cs typeface="Arial" pitchFamily="34" charset="0"/>
              </a:rPr>
              <a:t>đ</a:t>
            </a:r>
            <a:r>
              <a:rPr lang="en-US" sz="1900" b="1" dirty="0" smtClean="0">
                <a:solidFill>
                  <a:schemeClr val="accent4">
                    <a:lumMod val="10000"/>
                  </a:schemeClr>
                </a:solidFill>
                <a:latin typeface="Arial" pitchFamily="34" charset="0"/>
                <a:cs typeface="Arial" pitchFamily="34" charset="0"/>
              </a:rPr>
              <a:t>ỡ </a:t>
            </a:r>
            <a:r>
              <a:rPr lang="en-US" sz="1900" b="1" dirty="0" err="1" smtClean="0">
                <a:solidFill>
                  <a:schemeClr val="accent4">
                    <a:lumMod val="10000"/>
                  </a:schemeClr>
                </a:solidFill>
                <a:latin typeface="Arial" pitchFamily="34" charset="0"/>
                <a:cs typeface="Arial" pitchFamily="34" charset="0"/>
              </a:rPr>
              <a:t>mỏi</a:t>
            </a:r>
            <a:endParaRPr lang="en-US" sz="1900" b="1" dirty="0" smtClean="0">
              <a:solidFill>
                <a:schemeClr val="accent4">
                  <a:lumMod val="10000"/>
                </a:schemeClr>
              </a:solidFill>
              <a:latin typeface="Arial" pitchFamily="34" charset="0"/>
              <a:cs typeface="Arial" pitchFamily="34" charset="0"/>
            </a:endParaRPr>
          </a:p>
          <a:p>
            <a:pPr eaLnBrk="1" hangingPunct="1"/>
            <a:r>
              <a:rPr lang="en-US" sz="1900" b="1" u="sng" dirty="0" err="1" smtClean="0">
                <a:solidFill>
                  <a:srgbClr val="FF0000"/>
                </a:solidFill>
                <a:latin typeface="Arial" pitchFamily="34" charset="0"/>
                <a:cs typeface="Arial" pitchFamily="34" charset="0"/>
              </a:rPr>
              <a:t>Nghe</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gọi</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về</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tuổi</a:t>
            </a:r>
            <a:r>
              <a:rPr lang="en-US" sz="1900" b="1" dirty="0" smtClean="0">
                <a:solidFill>
                  <a:schemeClr val="accent4">
                    <a:lumMod val="10000"/>
                  </a:schemeClr>
                </a:solidFill>
                <a:latin typeface="Arial" pitchFamily="34" charset="0"/>
                <a:cs typeface="Arial" pitchFamily="34" charset="0"/>
              </a:rPr>
              <a:t> </a:t>
            </a:r>
            <a:r>
              <a:rPr lang="en-US" sz="1900" b="1" dirty="0" err="1" smtClean="0">
                <a:solidFill>
                  <a:schemeClr val="accent4">
                    <a:lumMod val="10000"/>
                  </a:schemeClr>
                </a:solidFill>
                <a:latin typeface="Arial" pitchFamily="34" charset="0"/>
                <a:cs typeface="Arial" pitchFamily="34" charset="0"/>
              </a:rPr>
              <a:t>th</a:t>
            </a:r>
            <a:r>
              <a:rPr lang="vi-VN" sz="1900" b="1" dirty="0" smtClean="0">
                <a:solidFill>
                  <a:schemeClr val="accent4">
                    <a:lumMod val="10000"/>
                  </a:schemeClr>
                </a:solidFill>
                <a:latin typeface="Arial" pitchFamily="34" charset="0"/>
                <a:cs typeface="Arial" pitchFamily="34" charset="0"/>
              </a:rPr>
              <a:t>ơ</a:t>
            </a:r>
            <a:r>
              <a:rPr lang="en-US" sz="1900" b="1" dirty="0" smtClean="0">
                <a:solidFill>
                  <a:schemeClr val="accent4">
                    <a:lumMod val="10000"/>
                  </a:schemeClr>
                </a:solidFill>
                <a:latin typeface="Arial" pitchFamily="34" charset="0"/>
                <a:cs typeface="Arial" pitchFamily="34" charset="0"/>
              </a:rPr>
              <a:t>.</a:t>
            </a:r>
          </a:p>
        </p:txBody>
      </p:sp>
      <p:sp>
        <p:nvSpPr>
          <p:cNvPr id="6159" name="AutoShape 15"/>
          <p:cNvSpPr>
            <a:spLocks noChangeArrowheads="1"/>
          </p:cNvSpPr>
          <p:nvPr/>
        </p:nvSpPr>
        <p:spPr bwMode="auto">
          <a:xfrm>
            <a:off x="42081" y="2801685"/>
            <a:ext cx="2703393" cy="1616610"/>
          </a:xfrm>
          <a:prstGeom prst="downArrow">
            <a:avLst>
              <a:gd name="adj1" fmla="val 50000"/>
              <a:gd name="adj2" fmla="val 25000"/>
            </a:avLst>
          </a:prstGeom>
          <a:noFill/>
          <a:ln w="9525">
            <a:solidFill>
              <a:srgbClr val="CC0000"/>
            </a:solidFill>
            <a:miter lim="800000"/>
            <a:headEnd/>
            <a:tailEnd/>
          </a:ln>
          <a:effectLst/>
        </p:spPr>
        <p:txBody>
          <a:bodyPr wrap="none" anchor="ctr"/>
          <a:lstStyle/>
          <a:p>
            <a:pPr algn="ctr"/>
            <a:r>
              <a:rPr lang="en-US" sz="2400" b="1" dirty="0" err="1" smtClean="0">
                <a:solidFill>
                  <a:srgbClr val="C00000"/>
                </a:solidFill>
                <a:latin typeface="Arial" pitchFamily="34" charset="0"/>
                <a:cs typeface="Arial" pitchFamily="34" charset="0"/>
              </a:rPr>
              <a:t>Điệp</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ngữ</a:t>
            </a:r>
            <a:endParaRPr lang="en-US" sz="2400" b="1" dirty="0" smtClean="0">
              <a:solidFill>
                <a:srgbClr val="C00000"/>
              </a:solidFill>
              <a:latin typeface="Arial" pitchFamily="34" charset="0"/>
              <a:cs typeface="Arial" pitchFamily="34" charset="0"/>
            </a:endParaRPr>
          </a:p>
          <a:p>
            <a:pPr algn="ctr"/>
            <a:r>
              <a:rPr lang="en-US" sz="2400" b="1" dirty="0" err="1">
                <a:solidFill>
                  <a:srgbClr val="C00000"/>
                </a:solidFill>
                <a:latin typeface="Arial" pitchFamily="34" charset="0"/>
                <a:cs typeface="Arial" pitchFamily="34" charset="0"/>
              </a:rPr>
              <a:t>c</a:t>
            </a:r>
            <a:r>
              <a:rPr lang="en-US" sz="2400" b="1" dirty="0" err="1" smtClean="0">
                <a:solidFill>
                  <a:srgbClr val="C00000"/>
                </a:solidFill>
                <a:latin typeface="Arial" pitchFamily="34" charset="0"/>
                <a:cs typeface="Arial" pitchFamily="34" charset="0"/>
              </a:rPr>
              <a:t>ách</a:t>
            </a:r>
            <a:r>
              <a:rPr lang="en-US" sz="2400" b="1" dirty="0" smtClean="0">
                <a:solidFill>
                  <a:srgbClr val="C00000"/>
                </a:solidFill>
                <a:latin typeface="Arial" pitchFamily="34" charset="0"/>
                <a:cs typeface="Arial" pitchFamily="34" charset="0"/>
              </a:rPr>
              <a:t> </a:t>
            </a:r>
          </a:p>
          <a:p>
            <a:pPr algn="ctr"/>
            <a:r>
              <a:rPr lang="en-US" sz="2400" b="1" dirty="0" err="1" smtClean="0">
                <a:solidFill>
                  <a:srgbClr val="C00000"/>
                </a:solidFill>
                <a:latin typeface="Arial" pitchFamily="34" charset="0"/>
                <a:cs typeface="Arial" pitchFamily="34" charset="0"/>
              </a:rPr>
              <a:t>quãng</a:t>
            </a:r>
            <a:endParaRPr lang="en-US" sz="2400" b="1" dirty="0" smtClean="0">
              <a:solidFill>
                <a:srgbClr val="C00000"/>
              </a:solidFill>
              <a:latin typeface="Arial" pitchFamily="34" charset="0"/>
              <a:cs typeface="Arial" pitchFamily="34" charset="0"/>
            </a:endParaRPr>
          </a:p>
        </p:txBody>
      </p:sp>
      <p:sp>
        <p:nvSpPr>
          <p:cNvPr id="6160" name="AutoShape 16"/>
          <p:cNvSpPr>
            <a:spLocks noChangeArrowheads="1"/>
          </p:cNvSpPr>
          <p:nvPr/>
        </p:nvSpPr>
        <p:spPr bwMode="auto">
          <a:xfrm>
            <a:off x="2476500" y="1143000"/>
            <a:ext cx="1828800" cy="1633914"/>
          </a:xfrm>
          <a:prstGeom prst="rightArrow">
            <a:avLst>
              <a:gd name="adj1" fmla="val 50000"/>
              <a:gd name="adj2" fmla="val 25000"/>
            </a:avLst>
          </a:prstGeom>
          <a:noFill/>
          <a:ln w="9525">
            <a:solidFill>
              <a:srgbClr val="CC0000"/>
            </a:solidFill>
            <a:miter lim="800000"/>
            <a:headEnd/>
            <a:tailEnd/>
          </a:ln>
          <a:effectLst/>
        </p:spPr>
        <p:txBody>
          <a:bodyPr wrap="none" anchor="ctr"/>
          <a:lstStyle/>
          <a:p>
            <a:pPr algn="ctr" eaLnBrk="1" hangingPunct="1"/>
            <a:r>
              <a:rPr lang="en-US" sz="2400" b="1" dirty="0" err="1" smtClean="0">
                <a:solidFill>
                  <a:srgbClr val="C00000"/>
                </a:solidFill>
                <a:latin typeface="Arial" pitchFamily="34" charset="0"/>
                <a:cs typeface="Arial" pitchFamily="34" charset="0"/>
              </a:rPr>
              <a:t>Điệp</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ngữ</a:t>
            </a:r>
            <a:r>
              <a:rPr lang="en-US" sz="2400" b="1" dirty="0" smtClean="0">
                <a:solidFill>
                  <a:srgbClr val="C00000"/>
                </a:solidFill>
                <a:latin typeface="Arial" pitchFamily="34" charset="0"/>
                <a:cs typeface="Arial" pitchFamily="34" charset="0"/>
              </a:rPr>
              <a:t> </a:t>
            </a:r>
          </a:p>
          <a:p>
            <a:pPr algn="ctr" eaLnBrk="1" hangingPunct="1"/>
            <a:r>
              <a:rPr lang="en-US" sz="2400" b="1" dirty="0" err="1" smtClean="0">
                <a:solidFill>
                  <a:srgbClr val="C00000"/>
                </a:solidFill>
                <a:latin typeface="Arial" pitchFamily="34" charset="0"/>
                <a:cs typeface="Arial" pitchFamily="34" charset="0"/>
              </a:rPr>
              <a:t>nối</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tiếp</a:t>
            </a:r>
            <a:endParaRPr lang="en-US" sz="2400" b="1" dirty="0" smtClean="0">
              <a:solidFill>
                <a:srgbClr val="C00000"/>
              </a:solidFill>
              <a:latin typeface="Arial" pitchFamily="34" charset="0"/>
              <a:cs typeface="Arial" pitchFamily="34" charset="0"/>
            </a:endParaRPr>
          </a:p>
        </p:txBody>
      </p:sp>
      <p:sp>
        <p:nvSpPr>
          <p:cNvPr id="6161" name="AutoShape 17"/>
          <p:cNvSpPr>
            <a:spLocks noChangeArrowheads="1"/>
          </p:cNvSpPr>
          <p:nvPr/>
        </p:nvSpPr>
        <p:spPr bwMode="auto">
          <a:xfrm>
            <a:off x="3048000" y="4226925"/>
            <a:ext cx="1714500" cy="2563704"/>
          </a:xfrm>
          <a:prstGeom prst="rightArrow">
            <a:avLst>
              <a:gd name="adj1" fmla="val 50000"/>
              <a:gd name="adj2" fmla="val 25000"/>
            </a:avLst>
          </a:prstGeom>
          <a:noFill/>
          <a:ln w="9525">
            <a:solidFill>
              <a:srgbClr val="CC0000"/>
            </a:solidFill>
            <a:miter lim="800000"/>
            <a:headEnd/>
            <a:tailEnd/>
          </a:ln>
          <a:effectLst/>
        </p:spPr>
        <p:txBody>
          <a:bodyPr wrap="none" anchor="ctr"/>
          <a:lstStyle/>
          <a:p>
            <a:pPr algn="ctr" eaLnBrk="1" hangingPunct="1"/>
            <a:r>
              <a:rPr lang="en-US" sz="2000" b="1" dirty="0" err="1" smtClean="0">
                <a:solidFill>
                  <a:srgbClr val="C00000"/>
                </a:solidFill>
                <a:latin typeface="Arial" pitchFamily="34" charset="0"/>
                <a:cs typeface="Arial" pitchFamily="34" charset="0"/>
              </a:rPr>
              <a:t>Điệp</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ngữ</a:t>
            </a:r>
            <a:endParaRPr lang="en-US" sz="2000" b="1" dirty="0" smtClean="0">
              <a:solidFill>
                <a:srgbClr val="C00000"/>
              </a:solidFill>
              <a:latin typeface="Arial" pitchFamily="34" charset="0"/>
              <a:cs typeface="Arial" pitchFamily="34" charset="0"/>
            </a:endParaRPr>
          </a:p>
          <a:p>
            <a:pPr algn="ctr" eaLnBrk="1" hangingPunct="1"/>
            <a:r>
              <a:rPr lang="en-US" sz="2000" b="1" dirty="0" err="1">
                <a:solidFill>
                  <a:srgbClr val="C00000"/>
                </a:solidFill>
                <a:latin typeface="Arial" pitchFamily="34" charset="0"/>
                <a:cs typeface="Arial" pitchFamily="34" charset="0"/>
              </a:rPr>
              <a:t>c</a:t>
            </a:r>
            <a:r>
              <a:rPr lang="en-US" sz="2000" b="1" dirty="0" err="1" smtClean="0">
                <a:solidFill>
                  <a:srgbClr val="C00000"/>
                </a:solidFill>
                <a:latin typeface="Arial" pitchFamily="34" charset="0"/>
                <a:cs typeface="Arial" pitchFamily="34" charset="0"/>
              </a:rPr>
              <a:t>huyển</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tiếp</a:t>
            </a:r>
            <a:endParaRPr lang="en-US" sz="2000" b="1" dirty="0" smtClean="0">
              <a:solidFill>
                <a:srgbClr val="C00000"/>
              </a:solidFill>
              <a:latin typeface="Arial" pitchFamily="34" charset="0"/>
              <a:cs typeface="Arial" pitchFamily="34" charset="0"/>
            </a:endParaRPr>
          </a:p>
          <a:p>
            <a:pPr algn="ctr" eaLnBrk="1" hangingPunct="1"/>
            <a:r>
              <a:rPr lang="en-US" sz="2000" b="1" dirty="0" smtClean="0">
                <a:solidFill>
                  <a:srgbClr val="C00000"/>
                </a:solidFill>
                <a:latin typeface="Arial" pitchFamily="34" charset="0"/>
                <a:cs typeface="Arial" pitchFamily="34" charset="0"/>
              </a:rPr>
              <a:t>(</a:t>
            </a:r>
            <a:r>
              <a:rPr lang="vi-VN" sz="2000" b="1" dirty="0" smtClean="0">
                <a:solidFill>
                  <a:srgbClr val="C00000"/>
                </a:solidFill>
                <a:latin typeface="Arial" pitchFamily="34" charset="0"/>
                <a:cs typeface="Arial" pitchFamily="34" charset="0"/>
              </a:rPr>
              <a:t>đ</a:t>
            </a:r>
            <a:r>
              <a:rPr lang="en-US" sz="2000" b="1" dirty="0" err="1" smtClean="0">
                <a:solidFill>
                  <a:srgbClr val="C00000"/>
                </a:solidFill>
                <a:latin typeface="Arial" pitchFamily="34" charset="0"/>
                <a:cs typeface="Arial" pitchFamily="34" charset="0"/>
              </a:rPr>
              <a:t>iệp</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ngữ</a:t>
            </a:r>
            <a:r>
              <a:rPr lang="en-US" sz="2000" b="1" dirty="0" smtClean="0">
                <a:solidFill>
                  <a:srgbClr val="C00000"/>
                </a:solidFill>
                <a:latin typeface="Arial" pitchFamily="34" charset="0"/>
                <a:cs typeface="Arial" pitchFamily="34" charset="0"/>
              </a:rPr>
              <a:t> </a:t>
            </a:r>
          </a:p>
          <a:p>
            <a:pPr algn="ctr" eaLnBrk="1" hangingPunct="1"/>
            <a:r>
              <a:rPr lang="en-US" sz="2000" b="1" dirty="0" err="1" smtClean="0">
                <a:solidFill>
                  <a:srgbClr val="C00000"/>
                </a:solidFill>
                <a:latin typeface="Arial" pitchFamily="34" charset="0"/>
                <a:cs typeface="Arial" pitchFamily="34" charset="0"/>
              </a:rPr>
              <a:t>vòng</a:t>
            </a:r>
            <a:r>
              <a:rPr lang="en-US" sz="2000" b="1" dirty="0" smtClean="0">
                <a:solidFill>
                  <a:srgbClr val="C00000"/>
                </a:solidFill>
                <a:latin typeface="Arial" pitchFamily="34" charset="0"/>
                <a:cs typeface="Arial" pitchFamily="34" charset="0"/>
              </a:rPr>
              <a:t>)</a:t>
            </a:r>
          </a:p>
        </p:txBody>
      </p:sp>
      <p:sp>
        <p:nvSpPr>
          <p:cNvPr id="10" name="Rectangle 9"/>
          <p:cNvSpPr/>
          <p:nvPr/>
        </p:nvSpPr>
        <p:spPr bwMode="auto">
          <a:xfrm>
            <a:off x="-152968" y="0"/>
            <a:ext cx="9296968" cy="6858000"/>
          </a:xfrm>
          <a:prstGeom prst="rect">
            <a:avLst/>
          </a:prstGeom>
          <a:blipFill>
            <a:blip r:embed="rId2"/>
            <a:stretch>
              <a:fillRect l="1000"/>
            </a:stretch>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just" eaLnBrk="1" fontAlgn="auto" hangingPunct="1">
              <a:spcBef>
                <a:spcPct val="20000"/>
              </a:spcBef>
              <a:spcAft>
                <a:spcPts val="0"/>
              </a:spcAft>
            </a:pPr>
            <a:r>
              <a:rPr lang="en-US" sz="4400" b="1" dirty="0">
                <a:solidFill>
                  <a:srgbClr val="0000FF"/>
                </a:solidFill>
                <a:effectLst>
                  <a:outerShdw blurRad="38100" dist="38100" dir="2700000" algn="tl">
                    <a:srgbClr val="000000">
                      <a:alpha val="43137"/>
                    </a:srgbClr>
                  </a:outerShdw>
                </a:effectLst>
                <a:latin typeface="Arial"/>
              </a:rPr>
              <a:t> </a:t>
            </a:r>
            <a:r>
              <a:rPr lang="en-US" sz="4400" b="1" dirty="0" smtClean="0">
                <a:solidFill>
                  <a:srgbClr val="0000FF"/>
                </a:solidFill>
                <a:effectLst>
                  <a:outerShdw blurRad="38100" dist="38100" dir="2700000" algn="tl">
                    <a:srgbClr val="000000">
                      <a:alpha val="43137"/>
                    </a:srgbClr>
                  </a:outerShdw>
                </a:effectLst>
                <a:latin typeface="Arial"/>
              </a:rPr>
              <a:t> </a:t>
            </a:r>
            <a:r>
              <a:rPr lang="en-US" sz="4000" b="1" dirty="0" smtClean="0">
                <a:solidFill>
                  <a:srgbClr val="0000FF"/>
                </a:solidFill>
                <a:effectLst>
                  <a:outerShdw blurRad="38100" dist="38100" dir="2700000" algn="tl">
                    <a:srgbClr val="000000">
                      <a:alpha val="43137"/>
                    </a:srgbClr>
                  </a:outerShdw>
                </a:effectLst>
                <a:latin typeface="Arial"/>
              </a:rPr>
              <a:t>3. </a:t>
            </a:r>
            <a:r>
              <a:rPr lang="en-US" sz="4000" b="1" dirty="0" err="1" smtClean="0">
                <a:solidFill>
                  <a:srgbClr val="0000FF"/>
                </a:solidFill>
                <a:effectLst>
                  <a:outerShdw blurRad="38100" dist="38100" dir="2700000" algn="tl">
                    <a:srgbClr val="000000">
                      <a:alpha val="43137"/>
                    </a:srgbClr>
                  </a:outerShdw>
                </a:effectLst>
                <a:latin typeface="Arial"/>
              </a:rPr>
              <a:t>Các</a:t>
            </a:r>
            <a:r>
              <a:rPr lang="en-US" sz="4000" b="1" dirty="0" smtClean="0">
                <a:solidFill>
                  <a:srgbClr val="0000FF"/>
                </a:solidFill>
                <a:effectLst>
                  <a:outerShdw blurRad="38100" dist="38100" dir="2700000" algn="tl">
                    <a:srgbClr val="000000">
                      <a:alpha val="43137"/>
                    </a:srgbClr>
                  </a:outerShdw>
                </a:effectLst>
                <a:latin typeface="Arial"/>
              </a:rPr>
              <a:t> </a:t>
            </a:r>
            <a:r>
              <a:rPr lang="en-US" sz="4000" b="1" dirty="0" err="1" smtClean="0">
                <a:solidFill>
                  <a:srgbClr val="0000FF"/>
                </a:solidFill>
                <a:effectLst>
                  <a:outerShdw blurRad="38100" dist="38100" dir="2700000" algn="tl">
                    <a:srgbClr val="000000">
                      <a:alpha val="43137"/>
                    </a:srgbClr>
                  </a:outerShdw>
                </a:effectLst>
                <a:latin typeface="Arial"/>
              </a:rPr>
              <a:t>dạng</a:t>
            </a:r>
            <a:r>
              <a:rPr lang="en-US" sz="4000" b="1" dirty="0" smtClean="0">
                <a:solidFill>
                  <a:srgbClr val="0000FF"/>
                </a:solidFill>
                <a:effectLst>
                  <a:outerShdw blurRad="38100" dist="38100" dir="2700000" algn="tl">
                    <a:srgbClr val="000000">
                      <a:alpha val="43137"/>
                    </a:srgbClr>
                  </a:outerShdw>
                </a:effectLst>
                <a:latin typeface="Arial"/>
              </a:rPr>
              <a:t> </a:t>
            </a:r>
            <a:r>
              <a:rPr lang="en-US" sz="4000" b="1" dirty="0" err="1" smtClean="0">
                <a:solidFill>
                  <a:srgbClr val="0000FF"/>
                </a:solidFill>
                <a:effectLst>
                  <a:outerShdw blurRad="38100" dist="38100" dir="2700000" algn="tl">
                    <a:srgbClr val="000000">
                      <a:alpha val="43137"/>
                    </a:srgbClr>
                  </a:outerShdw>
                </a:effectLst>
                <a:latin typeface="Arial"/>
              </a:rPr>
              <a:t>điệp</a:t>
            </a:r>
            <a:r>
              <a:rPr lang="en-US" sz="4000" b="1" dirty="0" smtClean="0">
                <a:solidFill>
                  <a:srgbClr val="0000FF"/>
                </a:solidFill>
                <a:effectLst>
                  <a:outerShdw blurRad="38100" dist="38100" dir="2700000" algn="tl">
                    <a:srgbClr val="000000">
                      <a:alpha val="43137"/>
                    </a:srgbClr>
                  </a:outerShdw>
                </a:effectLst>
                <a:latin typeface="Arial"/>
              </a:rPr>
              <a:t> </a:t>
            </a:r>
            <a:r>
              <a:rPr lang="en-US" sz="4000" b="1" dirty="0" err="1">
                <a:solidFill>
                  <a:srgbClr val="0000FF"/>
                </a:solidFill>
                <a:effectLst>
                  <a:outerShdw blurRad="38100" dist="38100" dir="2700000" algn="tl">
                    <a:srgbClr val="000000">
                      <a:alpha val="43137"/>
                    </a:srgbClr>
                  </a:outerShdw>
                </a:effectLst>
                <a:latin typeface="Arial"/>
              </a:rPr>
              <a:t>ngữ</a:t>
            </a:r>
            <a:r>
              <a:rPr lang="en-US" sz="4000" b="1" dirty="0" smtClean="0">
                <a:solidFill>
                  <a:srgbClr val="0000FF"/>
                </a:solidFill>
                <a:effectLst>
                  <a:outerShdw blurRad="38100" dist="38100" dir="2700000" algn="tl">
                    <a:srgbClr val="000000">
                      <a:alpha val="43137"/>
                    </a:srgbClr>
                  </a:outerShdw>
                </a:effectLst>
                <a:latin typeface="Arial"/>
              </a:rPr>
              <a:t>:</a:t>
            </a:r>
          </a:p>
          <a:p>
            <a:pPr eaLnBrk="1" hangingPunct="1">
              <a:spcBef>
                <a:spcPct val="50000"/>
              </a:spcBef>
            </a:pPr>
            <a:r>
              <a:rPr lang="en-US" sz="4000" dirty="0" smtClean="0">
                <a:solidFill>
                  <a:schemeClr val="accent4">
                    <a:lumMod val="10000"/>
                  </a:schemeClr>
                </a:solidFill>
                <a:latin typeface="Arial" pitchFamily="34" charset="0"/>
                <a:cs typeface="Arial" pitchFamily="34" charset="0"/>
              </a:rPr>
              <a:t>  </a:t>
            </a:r>
            <a:r>
              <a:rPr lang="en-US" sz="3800" dirty="0" err="1" smtClean="0">
                <a:solidFill>
                  <a:schemeClr val="accent4">
                    <a:lumMod val="10000"/>
                  </a:schemeClr>
                </a:solidFill>
                <a:latin typeface="Arial" pitchFamily="34" charset="0"/>
                <a:cs typeface="Arial" pitchFamily="34" charset="0"/>
              </a:rPr>
              <a:t>Điệp</a:t>
            </a:r>
            <a:r>
              <a:rPr lang="en-US" sz="3800" dirty="0" smtClean="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ngữ</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có</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nhiều</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dạng</a:t>
            </a:r>
            <a:r>
              <a:rPr lang="en-US" sz="3800" dirty="0">
                <a:solidFill>
                  <a:schemeClr val="accent4">
                    <a:lumMod val="10000"/>
                  </a:schemeClr>
                </a:solidFill>
                <a:latin typeface="Arial" pitchFamily="34" charset="0"/>
                <a:cs typeface="Arial" pitchFamily="34" charset="0"/>
              </a:rPr>
              <a:t>: </a:t>
            </a:r>
            <a:endParaRPr lang="en-US" sz="3800" dirty="0" smtClean="0">
              <a:solidFill>
                <a:schemeClr val="accent4">
                  <a:lumMod val="10000"/>
                </a:schemeClr>
              </a:solidFill>
              <a:latin typeface="Arial" pitchFamily="34" charset="0"/>
              <a:cs typeface="Arial" pitchFamily="34" charset="0"/>
            </a:endParaRPr>
          </a:p>
          <a:p>
            <a:pPr eaLnBrk="1" hangingPunct="1">
              <a:spcBef>
                <a:spcPct val="50000"/>
              </a:spcBef>
            </a:pPr>
            <a:r>
              <a:rPr lang="en-US" sz="3800" dirty="0" smtClean="0">
                <a:solidFill>
                  <a:schemeClr val="accent4">
                    <a:lumMod val="10000"/>
                  </a:schemeClr>
                </a:solidFill>
                <a:latin typeface="Arial" pitchFamily="34" charset="0"/>
                <a:cs typeface="Arial" pitchFamily="34" charset="0"/>
              </a:rPr>
              <a:t>  + </a:t>
            </a:r>
            <a:r>
              <a:rPr lang="en-US" sz="3800" dirty="0" err="1" smtClean="0">
                <a:solidFill>
                  <a:schemeClr val="accent4">
                    <a:lumMod val="10000"/>
                  </a:schemeClr>
                </a:solidFill>
                <a:latin typeface="Arial" pitchFamily="34" charset="0"/>
                <a:cs typeface="Arial" pitchFamily="34" charset="0"/>
              </a:rPr>
              <a:t>Điệp</a:t>
            </a:r>
            <a:r>
              <a:rPr lang="en-US" sz="3800" dirty="0" smtClean="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ngữ</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cách</a:t>
            </a:r>
            <a:r>
              <a:rPr lang="en-US" sz="3800" dirty="0">
                <a:solidFill>
                  <a:schemeClr val="accent4">
                    <a:lumMod val="10000"/>
                  </a:schemeClr>
                </a:solidFill>
                <a:latin typeface="Arial" pitchFamily="34" charset="0"/>
                <a:cs typeface="Arial" pitchFamily="34" charset="0"/>
              </a:rPr>
              <a:t> </a:t>
            </a:r>
            <a:r>
              <a:rPr lang="en-US" sz="3800" dirty="0" err="1" smtClean="0">
                <a:solidFill>
                  <a:schemeClr val="accent4">
                    <a:lumMod val="10000"/>
                  </a:schemeClr>
                </a:solidFill>
                <a:latin typeface="Arial" pitchFamily="34" charset="0"/>
                <a:cs typeface="Arial" pitchFamily="34" charset="0"/>
              </a:rPr>
              <a:t>quãng</a:t>
            </a:r>
            <a:r>
              <a:rPr lang="en-US" sz="3800" dirty="0" smtClean="0">
                <a:solidFill>
                  <a:schemeClr val="accent4">
                    <a:lumMod val="10000"/>
                  </a:schemeClr>
                </a:solidFill>
                <a:latin typeface="Arial" pitchFamily="34" charset="0"/>
                <a:cs typeface="Arial" pitchFamily="34" charset="0"/>
              </a:rPr>
              <a:t>;</a:t>
            </a:r>
          </a:p>
          <a:p>
            <a:pPr eaLnBrk="1" hangingPunct="1">
              <a:spcBef>
                <a:spcPct val="50000"/>
              </a:spcBef>
            </a:pPr>
            <a:r>
              <a:rPr lang="en-US" sz="3800" dirty="0" smtClean="0">
                <a:solidFill>
                  <a:schemeClr val="accent4">
                    <a:lumMod val="10000"/>
                  </a:schemeClr>
                </a:solidFill>
                <a:latin typeface="Arial" pitchFamily="34" charset="0"/>
                <a:cs typeface="Arial" pitchFamily="34" charset="0"/>
              </a:rPr>
              <a:t>  + </a:t>
            </a:r>
            <a:r>
              <a:rPr lang="en-US" sz="3800" dirty="0" err="1" smtClean="0">
                <a:solidFill>
                  <a:schemeClr val="accent4">
                    <a:lumMod val="10000"/>
                  </a:schemeClr>
                </a:solidFill>
                <a:latin typeface="Arial" pitchFamily="34" charset="0"/>
                <a:cs typeface="Arial" pitchFamily="34" charset="0"/>
              </a:rPr>
              <a:t>Điệp</a:t>
            </a:r>
            <a:r>
              <a:rPr lang="en-US" sz="3800" dirty="0" smtClean="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ngữ</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nối</a:t>
            </a:r>
            <a:r>
              <a:rPr lang="en-US" sz="3800" dirty="0">
                <a:solidFill>
                  <a:schemeClr val="accent4">
                    <a:lumMod val="10000"/>
                  </a:schemeClr>
                </a:solidFill>
                <a:latin typeface="Arial" pitchFamily="34" charset="0"/>
                <a:cs typeface="Arial" pitchFamily="34" charset="0"/>
              </a:rPr>
              <a:t> </a:t>
            </a:r>
            <a:r>
              <a:rPr lang="en-US" sz="3800" dirty="0" err="1" smtClean="0">
                <a:solidFill>
                  <a:schemeClr val="accent4">
                    <a:lumMod val="10000"/>
                  </a:schemeClr>
                </a:solidFill>
                <a:latin typeface="Arial" pitchFamily="34" charset="0"/>
                <a:cs typeface="Arial" pitchFamily="34" charset="0"/>
              </a:rPr>
              <a:t>tiếp</a:t>
            </a:r>
            <a:r>
              <a:rPr lang="en-US" sz="3800" dirty="0" smtClean="0">
                <a:solidFill>
                  <a:schemeClr val="accent4">
                    <a:lumMod val="10000"/>
                  </a:schemeClr>
                </a:solidFill>
                <a:latin typeface="Arial" pitchFamily="34" charset="0"/>
                <a:cs typeface="Arial" pitchFamily="34" charset="0"/>
              </a:rPr>
              <a:t>;</a:t>
            </a:r>
          </a:p>
          <a:p>
            <a:pPr eaLnBrk="1" hangingPunct="1">
              <a:spcBef>
                <a:spcPct val="50000"/>
              </a:spcBef>
            </a:pPr>
            <a:r>
              <a:rPr lang="en-US" sz="3800" dirty="0" smtClean="0">
                <a:solidFill>
                  <a:schemeClr val="accent4">
                    <a:lumMod val="10000"/>
                  </a:schemeClr>
                </a:solidFill>
                <a:latin typeface="Arial" pitchFamily="34" charset="0"/>
                <a:cs typeface="Arial" pitchFamily="34" charset="0"/>
              </a:rPr>
              <a:t>  + </a:t>
            </a:r>
            <a:r>
              <a:rPr lang="en-US" sz="3800" dirty="0" err="1" smtClean="0">
                <a:solidFill>
                  <a:schemeClr val="accent4">
                    <a:lumMod val="10000"/>
                  </a:schemeClr>
                </a:solidFill>
                <a:latin typeface="Arial" pitchFamily="34" charset="0"/>
                <a:cs typeface="Arial" pitchFamily="34" charset="0"/>
              </a:rPr>
              <a:t>Điệp</a:t>
            </a:r>
            <a:r>
              <a:rPr lang="en-US" sz="3800" dirty="0" smtClean="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ngữ</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chuyển</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tiếp</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điệp</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ngữ</a:t>
            </a:r>
            <a:r>
              <a:rPr lang="en-US" sz="3800" dirty="0">
                <a:solidFill>
                  <a:schemeClr val="accent4">
                    <a:lumMod val="10000"/>
                  </a:schemeClr>
                </a:solidFill>
                <a:latin typeface="Arial" pitchFamily="34" charset="0"/>
                <a:cs typeface="Arial" pitchFamily="34" charset="0"/>
              </a:rPr>
              <a:t> </a:t>
            </a:r>
            <a:r>
              <a:rPr lang="en-US" sz="3800" dirty="0" err="1">
                <a:solidFill>
                  <a:schemeClr val="accent4">
                    <a:lumMod val="10000"/>
                  </a:schemeClr>
                </a:solidFill>
                <a:latin typeface="Arial" pitchFamily="34" charset="0"/>
                <a:cs typeface="Arial" pitchFamily="34" charset="0"/>
              </a:rPr>
              <a:t>vòng</a:t>
            </a:r>
            <a:r>
              <a:rPr lang="en-US" sz="3800" dirty="0" smtClean="0">
                <a:solidFill>
                  <a:schemeClr val="accent4">
                    <a:lumMod val="10000"/>
                  </a:schemeClr>
                </a:solidFill>
                <a:latin typeface="Arial" pitchFamily="34" charset="0"/>
                <a:cs typeface="Arial" pitchFamily="34" charset="0"/>
              </a:rPr>
              <a:t>).</a:t>
            </a:r>
            <a:endParaRPr lang="en-US" sz="3800" dirty="0">
              <a:solidFill>
                <a:schemeClr val="accent4">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916932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 calcmode="lin" valueType="num">
                                      <p:cBhvr>
                                        <p:cTn id="7" dur="500" fill="hold"/>
                                        <p:tgtEl>
                                          <p:spTgt spid="6155"/>
                                        </p:tgtEl>
                                        <p:attrNameLst>
                                          <p:attrName>ppt_w</p:attrName>
                                        </p:attrNameLst>
                                      </p:cBhvr>
                                      <p:tavLst>
                                        <p:tav tm="0">
                                          <p:val>
                                            <p:fltVal val="0"/>
                                          </p:val>
                                        </p:tav>
                                        <p:tav tm="100000">
                                          <p:val>
                                            <p:strVal val="#ppt_w"/>
                                          </p:val>
                                        </p:tav>
                                      </p:tavLst>
                                    </p:anim>
                                    <p:anim calcmode="lin" valueType="num">
                                      <p:cBhvr>
                                        <p:cTn id="8" dur="500" fill="hold"/>
                                        <p:tgtEl>
                                          <p:spTgt spid="6155"/>
                                        </p:tgtEl>
                                        <p:attrNameLst>
                                          <p:attrName>ppt_h</p:attrName>
                                        </p:attrNameLst>
                                      </p:cBhvr>
                                      <p:tavLst>
                                        <p:tav tm="0">
                                          <p:val>
                                            <p:fltVal val="0"/>
                                          </p:val>
                                        </p:tav>
                                        <p:tav tm="100000">
                                          <p:val>
                                            <p:strVal val="#ppt_h"/>
                                          </p:val>
                                        </p:tav>
                                      </p:tavLst>
                                    </p:anim>
                                    <p:anim calcmode="lin" valueType="num">
                                      <p:cBhvr>
                                        <p:cTn id="9" dur="500" fill="hold"/>
                                        <p:tgtEl>
                                          <p:spTgt spid="6155"/>
                                        </p:tgtEl>
                                        <p:attrNameLst>
                                          <p:attrName>style.rotation</p:attrName>
                                        </p:attrNameLst>
                                      </p:cBhvr>
                                      <p:tavLst>
                                        <p:tav tm="0">
                                          <p:val>
                                            <p:fltVal val="360"/>
                                          </p:val>
                                        </p:tav>
                                        <p:tav tm="100000">
                                          <p:val>
                                            <p:fltVal val="0"/>
                                          </p:val>
                                        </p:tav>
                                      </p:tavLst>
                                    </p:anim>
                                    <p:animEffect transition="in" filter="fade">
                                      <p:cBhvr>
                                        <p:cTn id="10" dur="500"/>
                                        <p:tgtEl>
                                          <p:spTgt spid="615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156"/>
                                        </p:tgtEl>
                                        <p:attrNameLst>
                                          <p:attrName>style.visibility</p:attrName>
                                        </p:attrNameLst>
                                      </p:cBhvr>
                                      <p:to>
                                        <p:strVal val="visible"/>
                                      </p:to>
                                    </p:set>
                                    <p:anim calcmode="lin" valueType="num">
                                      <p:cBhvr>
                                        <p:cTn id="13" dur="500" fill="hold"/>
                                        <p:tgtEl>
                                          <p:spTgt spid="6156"/>
                                        </p:tgtEl>
                                        <p:attrNameLst>
                                          <p:attrName>ppt_w</p:attrName>
                                        </p:attrNameLst>
                                      </p:cBhvr>
                                      <p:tavLst>
                                        <p:tav tm="0">
                                          <p:val>
                                            <p:fltVal val="0"/>
                                          </p:val>
                                        </p:tav>
                                        <p:tav tm="100000">
                                          <p:val>
                                            <p:strVal val="#ppt_w"/>
                                          </p:val>
                                        </p:tav>
                                      </p:tavLst>
                                    </p:anim>
                                    <p:anim calcmode="lin" valueType="num">
                                      <p:cBhvr>
                                        <p:cTn id="14" dur="500" fill="hold"/>
                                        <p:tgtEl>
                                          <p:spTgt spid="6156"/>
                                        </p:tgtEl>
                                        <p:attrNameLst>
                                          <p:attrName>ppt_h</p:attrName>
                                        </p:attrNameLst>
                                      </p:cBhvr>
                                      <p:tavLst>
                                        <p:tav tm="0">
                                          <p:val>
                                            <p:fltVal val="0"/>
                                          </p:val>
                                        </p:tav>
                                        <p:tav tm="100000">
                                          <p:val>
                                            <p:strVal val="#ppt_h"/>
                                          </p:val>
                                        </p:tav>
                                      </p:tavLst>
                                    </p:anim>
                                    <p:anim calcmode="lin" valueType="num">
                                      <p:cBhvr>
                                        <p:cTn id="15" dur="500" fill="hold"/>
                                        <p:tgtEl>
                                          <p:spTgt spid="6156"/>
                                        </p:tgtEl>
                                        <p:attrNameLst>
                                          <p:attrName>style.rotation</p:attrName>
                                        </p:attrNameLst>
                                      </p:cBhvr>
                                      <p:tavLst>
                                        <p:tav tm="0">
                                          <p:val>
                                            <p:fltVal val="360"/>
                                          </p:val>
                                        </p:tav>
                                        <p:tav tm="100000">
                                          <p:val>
                                            <p:fltVal val="0"/>
                                          </p:val>
                                        </p:tav>
                                      </p:tavLst>
                                    </p:anim>
                                    <p:animEffect transition="in" filter="fade">
                                      <p:cBhvr>
                                        <p:cTn id="16" dur="500"/>
                                        <p:tgtEl>
                                          <p:spTgt spid="615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157"/>
                                        </p:tgtEl>
                                        <p:attrNameLst>
                                          <p:attrName>style.visibility</p:attrName>
                                        </p:attrNameLst>
                                      </p:cBhvr>
                                      <p:to>
                                        <p:strVal val="visible"/>
                                      </p:to>
                                    </p:set>
                                    <p:anim calcmode="lin" valueType="num">
                                      <p:cBhvr>
                                        <p:cTn id="19" dur="500" fill="hold"/>
                                        <p:tgtEl>
                                          <p:spTgt spid="6157"/>
                                        </p:tgtEl>
                                        <p:attrNameLst>
                                          <p:attrName>ppt_w</p:attrName>
                                        </p:attrNameLst>
                                      </p:cBhvr>
                                      <p:tavLst>
                                        <p:tav tm="0">
                                          <p:val>
                                            <p:fltVal val="0"/>
                                          </p:val>
                                        </p:tav>
                                        <p:tav tm="100000">
                                          <p:val>
                                            <p:strVal val="#ppt_w"/>
                                          </p:val>
                                        </p:tav>
                                      </p:tavLst>
                                    </p:anim>
                                    <p:anim calcmode="lin" valueType="num">
                                      <p:cBhvr>
                                        <p:cTn id="20" dur="500" fill="hold"/>
                                        <p:tgtEl>
                                          <p:spTgt spid="6157"/>
                                        </p:tgtEl>
                                        <p:attrNameLst>
                                          <p:attrName>ppt_h</p:attrName>
                                        </p:attrNameLst>
                                      </p:cBhvr>
                                      <p:tavLst>
                                        <p:tav tm="0">
                                          <p:val>
                                            <p:fltVal val="0"/>
                                          </p:val>
                                        </p:tav>
                                        <p:tav tm="100000">
                                          <p:val>
                                            <p:strVal val="#ppt_h"/>
                                          </p:val>
                                        </p:tav>
                                      </p:tavLst>
                                    </p:anim>
                                    <p:anim calcmode="lin" valueType="num">
                                      <p:cBhvr>
                                        <p:cTn id="21" dur="500" fill="hold"/>
                                        <p:tgtEl>
                                          <p:spTgt spid="6157"/>
                                        </p:tgtEl>
                                        <p:attrNameLst>
                                          <p:attrName>style.rotation</p:attrName>
                                        </p:attrNameLst>
                                      </p:cBhvr>
                                      <p:tavLst>
                                        <p:tav tm="0">
                                          <p:val>
                                            <p:fltVal val="360"/>
                                          </p:val>
                                        </p:tav>
                                        <p:tav tm="100000">
                                          <p:val>
                                            <p:fltVal val="0"/>
                                          </p:val>
                                        </p:tav>
                                      </p:tavLst>
                                    </p:anim>
                                    <p:animEffect transition="in" filter="fade">
                                      <p:cBhvr>
                                        <p:cTn id="22" dur="500"/>
                                        <p:tgtEl>
                                          <p:spTgt spid="615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59"/>
                                        </p:tgtEl>
                                        <p:attrNameLst>
                                          <p:attrName>style.visibility</p:attrName>
                                        </p:attrNameLst>
                                      </p:cBhvr>
                                      <p:to>
                                        <p:strVal val="visible"/>
                                      </p:to>
                                    </p:set>
                                    <p:anim calcmode="lin" valueType="num">
                                      <p:cBhvr additive="base">
                                        <p:cTn id="27" dur="500" fill="hold"/>
                                        <p:tgtEl>
                                          <p:spTgt spid="6159"/>
                                        </p:tgtEl>
                                        <p:attrNameLst>
                                          <p:attrName>ppt_x</p:attrName>
                                        </p:attrNameLst>
                                      </p:cBhvr>
                                      <p:tavLst>
                                        <p:tav tm="0">
                                          <p:val>
                                            <p:strVal val="#ppt_x"/>
                                          </p:val>
                                        </p:tav>
                                        <p:tav tm="100000">
                                          <p:val>
                                            <p:strVal val="#ppt_x"/>
                                          </p:val>
                                        </p:tav>
                                      </p:tavLst>
                                    </p:anim>
                                    <p:anim calcmode="lin" valueType="num">
                                      <p:cBhvr additive="base">
                                        <p:cTn id="28"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60"/>
                                        </p:tgtEl>
                                        <p:attrNameLst>
                                          <p:attrName>style.visibility</p:attrName>
                                        </p:attrNameLst>
                                      </p:cBhvr>
                                      <p:to>
                                        <p:strVal val="visible"/>
                                      </p:to>
                                    </p:set>
                                    <p:anim calcmode="lin" valueType="num">
                                      <p:cBhvr additive="base">
                                        <p:cTn id="33" dur="500" fill="hold"/>
                                        <p:tgtEl>
                                          <p:spTgt spid="6160"/>
                                        </p:tgtEl>
                                        <p:attrNameLst>
                                          <p:attrName>ppt_x</p:attrName>
                                        </p:attrNameLst>
                                      </p:cBhvr>
                                      <p:tavLst>
                                        <p:tav tm="0">
                                          <p:val>
                                            <p:strVal val="#ppt_x"/>
                                          </p:val>
                                        </p:tav>
                                        <p:tav tm="100000">
                                          <p:val>
                                            <p:strVal val="#ppt_x"/>
                                          </p:val>
                                        </p:tav>
                                      </p:tavLst>
                                    </p:anim>
                                    <p:anim calcmode="lin" valueType="num">
                                      <p:cBhvr additive="base">
                                        <p:cTn id="34"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61"/>
                                        </p:tgtEl>
                                        <p:attrNameLst>
                                          <p:attrName>style.visibility</p:attrName>
                                        </p:attrNameLst>
                                      </p:cBhvr>
                                      <p:to>
                                        <p:strVal val="visible"/>
                                      </p:to>
                                    </p:set>
                                    <p:anim calcmode="lin" valueType="num">
                                      <p:cBhvr additive="base">
                                        <p:cTn id="39" dur="500" fill="hold"/>
                                        <p:tgtEl>
                                          <p:spTgt spid="6161"/>
                                        </p:tgtEl>
                                        <p:attrNameLst>
                                          <p:attrName>ppt_x</p:attrName>
                                        </p:attrNameLst>
                                      </p:cBhvr>
                                      <p:tavLst>
                                        <p:tav tm="0">
                                          <p:val>
                                            <p:strVal val="#ppt_x"/>
                                          </p:val>
                                        </p:tav>
                                        <p:tav tm="100000">
                                          <p:val>
                                            <p:strVal val="#ppt_x"/>
                                          </p:val>
                                        </p:tav>
                                      </p:tavLst>
                                    </p:anim>
                                    <p:anim calcmode="lin" valueType="num">
                                      <p:cBhvr additive="base">
                                        <p:cTn id="40"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 presetClass="entr" presetSubtype="0" fill="hold"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 calcmode="lin" valueType="num">
                                      <p:cBhvr>
                                        <p:cTn id="5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10">
                                            <p:txEl>
                                              <p:pRg st="1" end="1"/>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 calcmode="lin" valueType="num">
                                      <p:cBhvr>
                                        <p:cTn id="5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59" dur="500"/>
                                        <p:tgtEl>
                                          <p:spTgt spid="10">
                                            <p:txEl>
                                              <p:pRg st="2" end="2"/>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 calcmode="lin" valueType="num">
                                      <p:cBhvr>
                                        <p:cTn id="6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63"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64" dur="500"/>
                                        <p:tgtEl>
                                          <p:spTgt spid="10">
                                            <p:txEl>
                                              <p:pRg st="3" end="3"/>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 calcmode="lin" valueType="num">
                                      <p:cBhvr>
                                        <p:cTn id="6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6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p:bldP spid="6156" grpId="0"/>
      <p:bldP spid="6157" grpId="0"/>
      <p:bldP spid="6159" grpId="0" animBg="1"/>
      <p:bldP spid="6160" grpId="0" animBg="1"/>
      <p:bldP spid="6161"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838199"/>
            <a:ext cx="91314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600" b="1" u="sng" dirty="0" err="1" smtClean="0">
                <a:solidFill>
                  <a:srgbClr val="002060"/>
                </a:solidFill>
                <a:latin typeface="Arial" pitchFamily="34" charset="0"/>
                <a:cs typeface="Arial" pitchFamily="34" charset="0"/>
              </a:rPr>
              <a:t>Điệp</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ngữ</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và</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tác</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dụng</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của</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điệp</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ngữ</a:t>
            </a:r>
            <a:r>
              <a:rPr lang="en-US" sz="3600" b="1" u="sng" dirty="0" smtClean="0">
                <a:solidFill>
                  <a:srgbClr val="002060"/>
                </a:solidFill>
                <a:latin typeface="Arial" pitchFamily="34" charset="0"/>
                <a:cs typeface="Arial" pitchFamily="34" charset="0"/>
              </a:rPr>
              <a:t>:</a:t>
            </a:r>
            <a:endParaRPr lang="en-US" sz="3600" b="1" dirty="0" smtClean="0">
              <a:solidFill>
                <a:srgbClr val="002060"/>
              </a:solidFill>
              <a:latin typeface="Arial" pitchFamily="34" charset="0"/>
              <a:cs typeface="Arial" pitchFamily="34" charset="0"/>
            </a:endParaRPr>
          </a:p>
        </p:txBody>
      </p:sp>
      <p:sp>
        <p:nvSpPr>
          <p:cNvPr id="35846" name="Rectangle 6"/>
          <p:cNvSpPr>
            <a:spLocks noChangeArrowheads="1"/>
          </p:cNvSpPr>
          <p:nvPr/>
        </p:nvSpPr>
        <p:spPr bwMode="auto">
          <a:xfrm>
            <a:off x="0" y="1689318"/>
            <a:ext cx="9144000" cy="1938992"/>
          </a:xfrm>
          <a:prstGeom prst="rect">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2800" b="1"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Khi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nói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hoặc</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viết</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người</a:t>
            </a:r>
            <a:r>
              <a:rPr lang="en-US" sz="3000" dirty="0" smtClean="0">
                <a:solidFill>
                  <a:schemeClr val="accent4">
                    <a:lumMod val="10000"/>
                  </a:schemeClr>
                </a:solidFill>
                <a:latin typeface="Arial" pitchFamily="34" charset="0"/>
                <a:cs typeface="Arial" pitchFamily="34" charset="0"/>
              </a:rPr>
              <a:t> ta </a:t>
            </a:r>
            <a:r>
              <a:rPr lang="en-US" sz="3000" dirty="0" err="1" smtClean="0">
                <a:solidFill>
                  <a:schemeClr val="accent4">
                    <a:lumMod val="10000"/>
                  </a:schemeClr>
                </a:solidFill>
                <a:latin typeface="Arial" pitchFamily="34" charset="0"/>
                <a:cs typeface="Arial" pitchFamily="34" charset="0"/>
              </a:rPr>
              <a:t>có</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thể</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dùng</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biện</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pháp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lặp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lại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từ</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ngữ</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hoặc</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cả</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một</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câu</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để</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làm</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nổi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bật</a:t>
            </a:r>
            <a:r>
              <a:rPr lang="en-US" sz="3000" dirty="0" smtClean="0">
                <a:solidFill>
                  <a:schemeClr val="accent4">
                    <a:lumMod val="10000"/>
                  </a:schemeClr>
                </a:solidFill>
                <a:latin typeface="Arial" pitchFamily="34" charset="0"/>
                <a:cs typeface="Arial" pitchFamily="34" charset="0"/>
              </a:rPr>
              <a:t> ý, </a:t>
            </a:r>
            <a:r>
              <a:rPr lang="en-US" sz="3000" dirty="0" err="1" smtClean="0">
                <a:solidFill>
                  <a:schemeClr val="accent4">
                    <a:lumMod val="10000"/>
                  </a:schemeClr>
                </a:solidFill>
                <a:latin typeface="Arial" pitchFamily="34" charset="0"/>
                <a:cs typeface="Arial" pitchFamily="34" charset="0"/>
              </a:rPr>
              <a:t>gây</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cảm</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xúc</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mạnh</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Cách</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lặp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lại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như</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vậy</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gọi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là</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phép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điệp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ngữ</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từ</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ngữ</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được</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lặp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lại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gọi</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là</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điệp</a:t>
            </a:r>
            <a:r>
              <a:rPr lang="en-US" sz="3000" dirty="0" smtClean="0">
                <a:solidFill>
                  <a:schemeClr val="accent4">
                    <a:lumMod val="10000"/>
                  </a:schemeClr>
                </a:solidFill>
                <a:latin typeface="Arial" pitchFamily="34" charset="0"/>
                <a:cs typeface="Arial" pitchFamily="34" charset="0"/>
              </a:rPr>
              <a:t> </a:t>
            </a:r>
            <a:r>
              <a:rPr lang="en-US" sz="3000" dirty="0" err="1" smtClean="0">
                <a:solidFill>
                  <a:schemeClr val="accent4">
                    <a:lumMod val="10000"/>
                  </a:schemeClr>
                </a:solidFill>
                <a:latin typeface="Arial" pitchFamily="34" charset="0"/>
                <a:cs typeface="Arial" pitchFamily="34" charset="0"/>
              </a:rPr>
              <a:t>ngữ</a:t>
            </a:r>
            <a:r>
              <a:rPr lang="en-US" sz="3000" dirty="0" smtClean="0">
                <a:solidFill>
                  <a:schemeClr val="accent4">
                    <a:lumMod val="10000"/>
                  </a:schemeClr>
                </a:solidFill>
                <a:latin typeface="Arial" pitchFamily="34" charset="0"/>
                <a:cs typeface="Arial" pitchFamily="34" charset="0"/>
              </a:rPr>
              <a:t>.</a:t>
            </a:r>
          </a:p>
        </p:txBody>
      </p:sp>
      <p:sp>
        <p:nvSpPr>
          <p:cNvPr id="35847" name="Text Box 7"/>
          <p:cNvSpPr txBox="1">
            <a:spLocks noChangeArrowheads="1"/>
          </p:cNvSpPr>
          <p:nvPr/>
        </p:nvSpPr>
        <p:spPr bwMode="auto">
          <a:xfrm>
            <a:off x="3645090" y="4242375"/>
            <a:ext cx="5486400" cy="2554545"/>
          </a:xfrm>
          <a:prstGeom prst="rect">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dirty="0" err="1" smtClean="0">
                <a:solidFill>
                  <a:schemeClr val="accent4">
                    <a:lumMod val="10000"/>
                  </a:schemeClr>
                </a:solidFill>
                <a:latin typeface="Arial" pitchFamily="34" charset="0"/>
                <a:cs typeface="Arial" pitchFamily="34" charset="0"/>
              </a:rPr>
              <a:t>Điệp</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ngữ</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cách</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quãng</a:t>
            </a:r>
            <a:r>
              <a:rPr lang="en-US" sz="3200" dirty="0" smtClean="0">
                <a:solidFill>
                  <a:schemeClr val="accent4">
                    <a:lumMod val="10000"/>
                  </a:schemeClr>
                </a:solidFill>
                <a:latin typeface="Arial" pitchFamily="34" charset="0"/>
                <a:cs typeface="Arial" pitchFamily="34" charset="0"/>
              </a:rPr>
              <a:t> </a:t>
            </a:r>
          </a:p>
          <a:p>
            <a:pPr eaLnBrk="1" hangingPunct="1">
              <a:spcBef>
                <a:spcPct val="50000"/>
              </a:spcBef>
            </a:pPr>
            <a:r>
              <a:rPr lang="en-US" sz="3200" dirty="0" err="1" smtClean="0">
                <a:solidFill>
                  <a:schemeClr val="accent4">
                    <a:lumMod val="10000"/>
                  </a:schemeClr>
                </a:solidFill>
                <a:latin typeface="Arial" pitchFamily="34" charset="0"/>
                <a:cs typeface="Arial" pitchFamily="34" charset="0"/>
              </a:rPr>
              <a:t>Điệp</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ngữ</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nối</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tiếp</a:t>
            </a:r>
            <a:endParaRPr lang="en-US" sz="3200" dirty="0" smtClean="0">
              <a:solidFill>
                <a:schemeClr val="accent4">
                  <a:lumMod val="10000"/>
                </a:schemeClr>
              </a:solidFill>
              <a:latin typeface="Arial" pitchFamily="34" charset="0"/>
              <a:cs typeface="Arial" pitchFamily="34" charset="0"/>
            </a:endParaRPr>
          </a:p>
          <a:p>
            <a:pPr eaLnBrk="1" hangingPunct="1">
              <a:spcBef>
                <a:spcPct val="50000"/>
              </a:spcBef>
            </a:pPr>
            <a:r>
              <a:rPr lang="en-US" sz="3200" dirty="0" err="1" smtClean="0">
                <a:solidFill>
                  <a:schemeClr val="accent4">
                    <a:lumMod val="10000"/>
                  </a:schemeClr>
                </a:solidFill>
                <a:latin typeface="Arial" pitchFamily="34" charset="0"/>
                <a:cs typeface="Arial" pitchFamily="34" charset="0"/>
              </a:rPr>
              <a:t>Điệp</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ngữ</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chuyển</a:t>
            </a:r>
            <a:r>
              <a:rPr lang="en-US" sz="3200" dirty="0" smtClean="0">
                <a:solidFill>
                  <a:schemeClr val="accent4">
                    <a:lumMod val="10000"/>
                  </a:schemeClr>
                </a:solidFill>
                <a:latin typeface="Arial" pitchFamily="34" charset="0"/>
                <a:cs typeface="Arial" pitchFamily="34" charset="0"/>
              </a:rPr>
              <a:t> </a:t>
            </a:r>
            <a:r>
              <a:rPr lang="en-US" sz="3200" dirty="0" err="1" smtClean="0">
                <a:solidFill>
                  <a:schemeClr val="accent4">
                    <a:lumMod val="10000"/>
                  </a:schemeClr>
                </a:solidFill>
                <a:latin typeface="Arial" pitchFamily="34" charset="0"/>
                <a:cs typeface="Arial" pitchFamily="34" charset="0"/>
              </a:rPr>
              <a:t>tiếp</a:t>
            </a:r>
            <a:r>
              <a:rPr lang="en-US" sz="3200" dirty="0" smtClean="0">
                <a:solidFill>
                  <a:schemeClr val="accent4">
                    <a:lumMod val="10000"/>
                  </a:schemeClr>
                </a:solidFill>
                <a:latin typeface="Arial" pitchFamily="34" charset="0"/>
                <a:cs typeface="Arial" pitchFamily="34" charset="0"/>
              </a:rPr>
              <a:t> (ĐN </a:t>
            </a:r>
            <a:r>
              <a:rPr lang="en-US" sz="3200" dirty="0" err="1" smtClean="0">
                <a:solidFill>
                  <a:schemeClr val="accent4">
                    <a:lumMod val="10000"/>
                  </a:schemeClr>
                </a:solidFill>
                <a:latin typeface="Arial" pitchFamily="34" charset="0"/>
                <a:cs typeface="Arial" pitchFamily="34" charset="0"/>
              </a:rPr>
              <a:t>vòng</a:t>
            </a:r>
            <a:r>
              <a:rPr lang="en-US" sz="3200" dirty="0" smtClean="0">
                <a:solidFill>
                  <a:schemeClr val="accent4">
                    <a:lumMod val="10000"/>
                  </a:schemeClr>
                </a:solidFill>
                <a:latin typeface="Arial" pitchFamily="34" charset="0"/>
                <a:cs typeface="Arial" pitchFamily="34" charset="0"/>
              </a:rPr>
              <a:t>)</a:t>
            </a:r>
          </a:p>
        </p:txBody>
      </p:sp>
      <p:sp>
        <p:nvSpPr>
          <p:cNvPr id="35848" name="Text Box 8"/>
          <p:cNvSpPr txBox="1">
            <a:spLocks noChangeArrowheads="1"/>
          </p:cNvSpPr>
          <p:nvPr/>
        </p:nvSpPr>
        <p:spPr bwMode="auto">
          <a:xfrm>
            <a:off x="277504" y="5148448"/>
            <a:ext cx="2672118" cy="646331"/>
          </a:xfrm>
          <a:prstGeom prst="rect">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Điệp</a:t>
            </a: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ngữ</a:t>
            </a:r>
            <a:endPar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5849" name="Line 9"/>
          <p:cNvSpPr>
            <a:spLocks noChangeShapeType="1"/>
          </p:cNvSpPr>
          <p:nvPr/>
        </p:nvSpPr>
        <p:spPr bwMode="auto">
          <a:xfrm flipV="1">
            <a:off x="2971800" y="4972334"/>
            <a:ext cx="6858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35850" name="Line 10"/>
          <p:cNvSpPr>
            <a:spLocks noChangeShapeType="1"/>
          </p:cNvSpPr>
          <p:nvPr/>
        </p:nvSpPr>
        <p:spPr bwMode="auto">
          <a:xfrm>
            <a:off x="2976918" y="5471614"/>
            <a:ext cx="6858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35851" name="Line 11"/>
          <p:cNvSpPr>
            <a:spLocks noChangeShapeType="1"/>
          </p:cNvSpPr>
          <p:nvPr/>
        </p:nvSpPr>
        <p:spPr bwMode="auto">
          <a:xfrm>
            <a:off x="2971800" y="5471614"/>
            <a:ext cx="6858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latin typeface="VNI-Times" pitchFamily="2" charset="0"/>
            </a:endParaRPr>
          </a:p>
        </p:txBody>
      </p:sp>
      <p:sp>
        <p:nvSpPr>
          <p:cNvPr id="10" name="Rectangle 2"/>
          <p:cNvSpPr>
            <a:spLocks noChangeArrowheads="1"/>
          </p:cNvSpPr>
          <p:nvPr/>
        </p:nvSpPr>
        <p:spPr bwMode="auto">
          <a:xfrm>
            <a:off x="634620" y="58662"/>
            <a:ext cx="78997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II. BÀI HỌC: </a:t>
            </a:r>
            <a:r>
              <a:rPr lang="en-US" sz="3600" dirty="0" smtClean="0">
                <a:solidFill>
                  <a:srgbClr val="000000"/>
                </a:solidFill>
                <a:latin typeface="Arial" pitchFamily="34" charset="0"/>
                <a:cs typeface="Arial" pitchFamily="34" charset="0"/>
              </a:rPr>
              <a:t>2 Ghi nhớ (SGK/152)</a:t>
            </a:r>
            <a:endParaRPr 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2"/>
          <p:cNvSpPr>
            <a:spLocks noChangeArrowheads="1"/>
          </p:cNvSpPr>
          <p:nvPr/>
        </p:nvSpPr>
        <p:spPr bwMode="auto">
          <a:xfrm>
            <a:off x="11373" y="3657600"/>
            <a:ext cx="762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u="sng" dirty="0" err="1" smtClean="0">
                <a:solidFill>
                  <a:srgbClr val="002060"/>
                </a:solidFill>
                <a:latin typeface="Arial" pitchFamily="34" charset="0"/>
                <a:cs typeface="Arial" pitchFamily="34" charset="0"/>
              </a:rPr>
              <a:t>Các</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dạng</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điệp</a:t>
            </a:r>
            <a:r>
              <a:rPr lang="en-US" sz="3600" b="1" u="sng" dirty="0" smtClean="0">
                <a:solidFill>
                  <a:srgbClr val="002060"/>
                </a:solidFill>
                <a:latin typeface="Arial" pitchFamily="34" charset="0"/>
                <a:cs typeface="Arial" pitchFamily="34" charset="0"/>
              </a:rPr>
              <a:t> </a:t>
            </a:r>
            <a:r>
              <a:rPr lang="en-US" sz="3600" b="1" u="sng" dirty="0" err="1" smtClean="0">
                <a:solidFill>
                  <a:srgbClr val="002060"/>
                </a:solidFill>
                <a:latin typeface="Arial" pitchFamily="34" charset="0"/>
                <a:cs typeface="Arial" pitchFamily="34" charset="0"/>
              </a:rPr>
              <a:t>ngữ</a:t>
            </a:r>
            <a:r>
              <a:rPr lang="en-US" sz="3600" b="1" u="sng" dirty="0" smtClean="0">
                <a:solidFill>
                  <a:srgbClr val="002060"/>
                </a:solidFill>
                <a:latin typeface="Arial" pitchFamily="34" charset="0"/>
                <a:cs typeface="Arial" pitchFamily="34" charset="0"/>
              </a:rPr>
              <a:t>:</a:t>
            </a:r>
            <a:endParaRPr lang="en-US" sz="36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5105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wheel(1)">
                                      <p:cBhvr>
                                        <p:cTn id="21" dur="2000"/>
                                        <p:tgtEl>
                                          <p:spTgt spid="3584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848"/>
                                        </p:tgtEl>
                                        <p:attrNameLst>
                                          <p:attrName>style.visibility</p:attrName>
                                        </p:attrNameLst>
                                      </p:cBhvr>
                                      <p:to>
                                        <p:strVal val="visible"/>
                                      </p:to>
                                    </p:set>
                                    <p:anim calcmode="lin" valueType="num">
                                      <p:cBhvr>
                                        <p:cTn id="26" dur="500" fill="hold"/>
                                        <p:tgtEl>
                                          <p:spTgt spid="35848"/>
                                        </p:tgtEl>
                                        <p:attrNameLst>
                                          <p:attrName>ppt_w</p:attrName>
                                        </p:attrNameLst>
                                      </p:cBhvr>
                                      <p:tavLst>
                                        <p:tav tm="0">
                                          <p:val>
                                            <p:fltVal val="0"/>
                                          </p:val>
                                        </p:tav>
                                        <p:tav tm="100000">
                                          <p:val>
                                            <p:strVal val="#ppt_w"/>
                                          </p:val>
                                        </p:tav>
                                      </p:tavLst>
                                    </p:anim>
                                    <p:anim calcmode="lin" valueType="num">
                                      <p:cBhvr>
                                        <p:cTn id="27" dur="500" fill="hold"/>
                                        <p:tgtEl>
                                          <p:spTgt spid="35848"/>
                                        </p:tgtEl>
                                        <p:attrNameLst>
                                          <p:attrName>ppt_h</p:attrName>
                                        </p:attrNameLst>
                                      </p:cBhvr>
                                      <p:tavLst>
                                        <p:tav tm="0">
                                          <p:val>
                                            <p:fltVal val="0"/>
                                          </p:val>
                                        </p:tav>
                                        <p:tav tm="100000">
                                          <p:val>
                                            <p:strVal val="#ppt_h"/>
                                          </p:val>
                                        </p:tav>
                                      </p:tavLst>
                                    </p:anim>
                                    <p:animEffect transition="in" filter="fade">
                                      <p:cBhvr>
                                        <p:cTn id="28" dur="500"/>
                                        <p:tgtEl>
                                          <p:spTgt spid="3584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58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49"/>
                                        </p:tgtEl>
                                        <p:attrNameLst>
                                          <p:attrName>style.visibility</p:attrName>
                                        </p:attrNameLst>
                                      </p:cBhvr>
                                      <p:to>
                                        <p:strVal val="visible"/>
                                      </p:to>
                                    </p:se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35847"/>
                                        </p:tgtEl>
                                        <p:attrNameLst>
                                          <p:attrName>style.visibility</p:attrName>
                                        </p:attrNameLst>
                                      </p:cBhvr>
                                      <p:to>
                                        <p:strVal val="visible"/>
                                      </p:to>
                                    </p:set>
                                    <p:animEffect transition="in" filter="randombar(horizontal)">
                                      <p:cBhvr>
                                        <p:cTn id="38"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35846" grpId="0" animBg="1"/>
      <p:bldP spid="35847" grpId="0" animBg="1"/>
      <p:bldP spid="35848" grpId="0" animBg="1"/>
      <p:bldP spid="35849" grpId="0" animBg="1"/>
      <p:bldP spid="35850" grpId="0" animBg="1"/>
      <p:bldP spid="35851"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extLst>
              <a:ext uri="{BEBA8EAE-BF5A-486C-A8C5-ECC9F3942E4B}">
                <a14:imgProps xmlns:a14="http://schemas.microsoft.com/office/drawing/2010/main">
                  <a14:imgLayer r:embed="rId3">
                    <a14:imgEffect>
                      <a14:brightnessContrast brigh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914400"/>
          </a:xfrm>
        </p:spPr>
        <p:txBody>
          <a:bodyPr/>
          <a:lstStyle/>
          <a:p>
            <a:r>
              <a:rPr lang="en-US" sz="4000" b="1" dirty="0" smtClean="0">
                <a:solidFill>
                  <a:srgbClr val="FF0000"/>
                </a:solidFill>
                <a:latin typeface="Arial" pitchFamily="34" charset="0"/>
                <a:cs typeface="Arial" pitchFamily="34" charset="0"/>
              </a:rPr>
              <a:t>BÀI TẬP NHANH</a:t>
            </a:r>
            <a:endParaRPr lang="en-US" sz="4000" b="1" dirty="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152400" y="1600200"/>
            <a:ext cx="7620000" cy="4724400"/>
          </a:xfrm>
        </p:spPr>
        <p:txBody>
          <a:bodyPr numCol="1"/>
          <a:lstStyle/>
          <a:p>
            <a:pPr marL="0" marR="0" indent="0" algn="just">
              <a:lnSpc>
                <a:spcPct val="115000"/>
              </a:lnSpc>
              <a:spcBef>
                <a:spcPts val="0"/>
              </a:spcBef>
              <a:spcAft>
                <a:spcPts val="0"/>
              </a:spcAft>
              <a:buNone/>
            </a:pPr>
            <a:r>
              <a:rPr lang="en-US" sz="3600" dirty="0" err="1" smtClean="0">
                <a:solidFill>
                  <a:schemeClr val="accent4">
                    <a:lumMod val="10000"/>
                  </a:schemeClr>
                </a:solidFill>
                <a:effectLst/>
                <a:latin typeface="Arial" pitchFamily="34" charset="0"/>
                <a:ea typeface="Times New Roman"/>
                <a:cs typeface="Arial" pitchFamily="34" charset="0"/>
              </a:rPr>
              <a:t>Tìm</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điệp</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ngữ</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xác</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định</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dạng</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điệp</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ngữ</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tác</a:t>
            </a:r>
            <a:r>
              <a:rPr lang="en-US" sz="3600" dirty="0" smtClean="0">
                <a:solidFill>
                  <a:schemeClr val="accent4">
                    <a:lumMod val="10000"/>
                  </a:schemeClr>
                </a:solidFill>
                <a:effectLst/>
                <a:latin typeface="Arial" pitchFamily="34" charset="0"/>
                <a:ea typeface="Times New Roman"/>
                <a:cs typeface="Arial" pitchFamily="34" charset="0"/>
              </a:rPr>
              <a:t> </a:t>
            </a:r>
            <a:r>
              <a:rPr lang="en-US" sz="3600" dirty="0" err="1" smtClean="0">
                <a:solidFill>
                  <a:schemeClr val="accent4">
                    <a:lumMod val="10000"/>
                  </a:schemeClr>
                </a:solidFill>
                <a:effectLst/>
                <a:latin typeface="Arial" pitchFamily="34" charset="0"/>
                <a:ea typeface="Times New Roman"/>
                <a:cs typeface="Arial" pitchFamily="34" charset="0"/>
              </a:rPr>
              <a:t>dụng</a:t>
            </a:r>
            <a:r>
              <a:rPr lang="en-US" sz="3600" dirty="0" smtClean="0">
                <a:solidFill>
                  <a:schemeClr val="accent4">
                    <a:lumMod val="10000"/>
                  </a:schemeClr>
                </a:solidFill>
                <a:effectLst/>
                <a:latin typeface="Arial" pitchFamily="34" charset="0"/>
                <a:ea typeface="Times New Roman"/>
                <a:cs typeface="Arial" pitchFamily="34" charset="0"/>
              </a:rPr>
              <a:t>:</a:t>
            </a:r>
          </a:p>
          <a:p>
            <a:pPr marL="0" marR="0" indent="0" algn="ctr">
              <a:lnSpc>
                <a:spcPct val="115000"/>
              </a:lnSpc>
              <a:spcBef>
                <a:spcPts val="0"/>
              </a:spcBef>
              <a:spcAft>
                <a:spcPts val="0"/>
              </a:spcAft>
              <a:buNone/>
            </a:pP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Trong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đầm</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gì</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đẹp</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bằng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sen</a:t>
            </a:r>
            <a:endParaRPr lang="en-US"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endParaRPr>
          </a:p>
          <a:p>
            <a:pPr marL="0" marR="0" indent="0" algn="ctr">
              <a:lnSpc>
                <a:spcPct val="115000"/>
              </a:lnSpc>
              <a:spcBef>
                <a:spcPts val="0"/>
              </a:spcBef>
              <a:spcAft>
                <a:spcPts val="0"/>
              </a:spcAft>
              <a:buNone/>
            </a:pP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Lá</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xanh</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bông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trắng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lại</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chen</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nhị</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vàng</a:t>
            </a:r>
            <a:endParaRPr lang="en-US"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endParaRPr>
          </a:p>
          <a:p>
            <a:pPr marL="0" marR="0" indent="0" algn="ctr">
              <a:lnSpc>
                <a:spcPct val="115000"/>
              </a:lnSpc>
              <a:spcBef>
                <a:spcPts val="0"/>
              </a:spcBef>
              <a:spcAft>
                <a:spcPts val="0"/>
              </a:spcAft>
              <a:buNone/>
            </a:pP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Nhị</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vàng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bông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trắng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lá</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xanh</a:t>
            </a:r>
            <a:endParaRPr lang="en-US"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endParaRPr>
          </a:p>
          <a:p>
            <a:pPr marL="0" marR="0" indent="0" algn="ctr">
              <a:lnSpc>
                <a:spcPct val="115000"/>
              </a:lnSpc>
              <a:spcBef>
                <a:spcPts val="0"/>
              </a:spcBef>
              <a:spcAft>
                <a:spcPts val="0"/>
              </a:spcAft>
              <a:buNone/>
            </a:pP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Gần</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bùn</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mà</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chẳng</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hôi</a:t>
            </a:r>
            <a:r>
              <a:rPr lang="en-US" i="1" dirty="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tanh</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mùi</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 </a:t>
            </a:r>
            <a:r>
              <a:rPr lang="en-US" i="1" dirty="0" err="1"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bùn</a:t>
            </a:r>
            <a:r>
              <a:rPr lang="en-US" i="1"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rPr>
              <a:t>.</a:t>
            </a:r>
            <a:endParaRPr lang="en-US" dirty="0" smtClean="0">
              <a:solidFill>
                <a:schemeClr val="accent4">
                  <a:lumMod val="10000"/>
                </a:schemeClr>
              </a:solidFill>
              <a:effectLst>
                <a:outerShdw blurRad="38100" dist="38100" dir="2700000" algn="tl">
                  <a:srgbClr val="000000">
                    <a:alpha val="43137"/>
                  </a:srgbClr>
                </a:outerShdw>
              </a:effectLst>
              <a:latin typeface="Arial" pitchFamily="34" charset="0"/>
              <a:ea typeface="Times New Roman"/>
              <a:cs typeface="Arial" pitchFamily="34" charset="0"/>
            </a:endParaRPr>
          </a:p>
          <a:p>
            <a:pPr marL="0" indent="0" algn="r">
              <a:buNone/>
            </a:pPr>
            <a:r>
              <a:rPr lang="en-US" sz="3600" dirty="0" smtClean="0">
                <a:solidFill>
                  <a:schemeClr val="accent4">
                    <a:lumMod val="10000"/>
                  </a:schemeClr>
                </a:solidFill>
                <a:effectLst/>
                <a:latin typeface="Arial" pitchFamily="34" charset="0"/>
                <a:cs typeface="Arial" pitchFamily="34" charset="0"/>
              </a:rPr>
              <a:t>(</a:t>
            </a:r>
            <a:r>
              <a:rPr lang="en-US" sz="3600" dirty="0" err="1" smtClean="0">
                <a:solidFill>
                  <a:schemeClr val="accent4">
                    <a:lumMod val="10000"/>
                  </a:schemeClr>
                </a:solidFill>
                <a:effectLst/>
                <a:latin typeface="Arial" pitchFamily="34" charset="0"/>
                <a:cs typeface="Arial" pitchFamily="34" charset="0"/>
              </a:rPr>
              <a:t>Ca</a:t>
            </a:r>
            <a:r>
              <a:rPr lang="en-US" sz="3600" dirty="0" smtClean="0">
                <a:solidFill>
                  <a:schemeClr val="accent4">
                    <a:lumMod val="10000"/>
                  </a:schemeClr>
                </a:solidFill>
                <a:effectLst/>
                <a:latin typeface="Arial" pitchFamily="34" charset="0"/>
                <a:cs typeface="Arial" pitchFamily="34" charset="0"/>
              </a:rPr>
              <a:t> </a:t>
            </a:r>
            <a:r>
              <a:rPr lang="en-US" sz="3600" dirty="0" err="1" smtClean="0">
                <a:solidFill>
                  <a:schemeClr val="accent4">
                    <a:lumMod val="10000"/>
                  </a:schemeClr>
                </a:solidFill>
                <a:effectLst/>
                <a:latin typeface="Arial" pitchFamily="34" charset="0"/>
                <a:cs typeface="Arial" pitchFamily="34" charset="0"/>
              </a:rPr>
              <a:t>dao</a:t>
            </a:r>
            <a:r>
              <a:rPr lang="en-US" sz="3600" dirty="0" smtClean="0">
                <a:solidFill>
                  <a:schemeClr val="accent4">
                    <a:lumMod val="10000"/>
                  </a:schemeClr>
                </a:solidFill>
                <a:effectLst/>
                <a:latin typeface="Arial" pitchFamily="34" charset="0"/>
                <a:cs typeface="Arial" pitchFamily="34" charset="0"/>
              </a:rPr>
              <a:t>)</a:t>
            </a:r>
            <a:endParaRPr lang="en-US" sz="3600" dirty="0">
              <a:solidFill>
                <a:schemeClr val="accent4">
                  <a:lumMod val="10000"/>
                </a:schemeClr>
              </a:solidFill>
              <a:effectLst/>
              <a:latin typeface="Arial" pitchFamily="34" charset="0"/>
              <a:cs typeface="Arial" pitchFamily="34" charset="0"/>
            </a:endParaRPr>
          </a:p>
        </p:txBody>
      </p:sp>
      <p:sp>
        <p:nvSpPr>
          <p:cNvPr id="12" name="Line 27"/>
          <p:cNvSpPr>
            <a:spLocks noChangeShapeType="1"/>
          </p:cNvSpPr>
          <p:nvPr/>
        </p:nvSpPr>
        <p:spPr bwMode="auto">
          <a:xfrm>
            <a:off x="609600" y="3962400"/>
            <a:ext cx="14478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3" name="Line 27"/>
          <p:cNvSpPr>
            <a:spLocks noChangeShapeType="1"/>
          </p:cNvSpPr>
          <p:nvPr/>
        </p:nvSpPr>
        <p:spPr bwMode="auto">
          <a:xfrm flipV="1">
            <a:off x="2233114" y="3962400"/>
            <a:ext cx="1843586"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4" name="Line 27"/>
          <p:cNvSpPr>
            <a:spLocks noChangeShapeType="1"/>
          </p:cNvSpPr>
          <p:nvPr/>
        </p:nvSpPr>
        <p:spPr bwMode="auto">
          <a:xfrm>
            <a:off x="5791200" y="3988736"/>
            <a:ext cx="1447800" cy="6895"/>
          </a:xfrm>
          <a:prstGeom prst="line">
            <a:avLst/>
          </a:prstGeom>
          <a:noFill/>
          <a:ln w="571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5" name="Line 27"/>
          <p:cNvSpPr>
            <a:spLocks noChangeShapeType="1"/>
          </p:cNvSpPr>
          <p:nvPr/>
        </p:nvSpPr>
        <p:spPr bwMode="auto">
          <a:xfrm>
            <a:off x="1333500" y="4539018"/>
            <a:ext cx="1562100" cy="0"/>
          </a:xfrm>
          <a:prstGeom prst="line">
            <a:avLst/>
          </a:prstGeom>
          <a:noFill/>
          <a:ln w="571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6" name="Line 27"/>
          <p:cNvSpPr>
            <a:spLocks noChangeShapeType="1"/>
          </p:cNvSpPr>
          <p:nvPr/>
        </p:nvSpPr>
        <p:spPr bwMode="auto">
          <a:xfrm>
            <a:off x="5273154" y="4495800"/>
            <a:ext cx="1356246"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7" name="Line 27"/>
          <p:cNvSpPr>
            <a:spLocks noChangeShapeType="1"/>
          </p:cNvSpPr>
          <p:nvPr/>
        </p:nvSpPr>
        <p:spPr bwMode="auto">
          <a:xfrm>
            <a:off x="3154906" y="4524233"/>
            <a:ext cx="1874293"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Tree>
    <p:extLst>
      <p:ext uri="{BB962C8B-B14F-4D97-AF65-F5344CB8AC3E}">
        <p14:creationId xmlns:p14="http://schemas.microsoft.com/office/powerpoint/2010/main" val="4251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80">
                                          <p:stCondLst>
                                            <p:cond delay="0"/>
                                          </p:stCondLst>
                                        </p:cTn>
                                        <p:tgtEl>
                                          <p:spTgt spid="5">
                                            <p:txEl>
                                              <p:pRg st="1" end="1"/>
                                            </p:txEl>
                                          </p:spTgt>
                                        </p:tgtEl>
                                      </p:cBhvr>
                                    </p:animEffect>
                                    <p:anim calcmode="lin" valueType="num">
                                      <p:cBhvr>
                                        <p:cTn id="2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xEl>
                                              <p:pRg st="1" end="1"/>
                                            </p:txEl>
                                          </p:spTgt>
                                        </p:tgtEl>
                                      </p:cBhvr>
                                      <p:to x="100000" y="60000"/>
                                    </p:animScale>
                                    <p:animScale>
                                      <p:cBhvr>
                                        <p:cTn id="35" dur="166" decel="50000">
                                          <p:stCondLst>
                                            <p:cond delay="676"/>
                                          </p:stCondLst>
                                        </p:cTn>
                                        <p:tgtEl>
                                          <p:spTgt spid="5">
                                            <p:txEl>
                                              <p:pRg st="1" end="1"/>
                                            </p:txEl>
                                          </p:spTgt>
                                        </p:tgtEl>
                                      </p:cBhvr>
                                      <p:to x="100000" y="100000"/>
                                    </p:animScale>
                                    <p:animScale>
                                      <p:cBhvr>
                                        <p:cTn id="36" dur="26">
                                          <p:stCondLst>
                                            <p:cond delay="1312"/>
                                          </p:stCondLst>
                                        </p:cTn>
                                        <p:tgtEl>
                                          <p:spTgt spid="5">
                                            <p:txEl>
                                              <p:pRg st="1" end="1"/>
                                            </p:txEl>
                                          </p:spTgt>
                                        </p:tgtEl>
                                      </p:cBhvr>
                                      <p:to x="100000" y="80000"/>
                                    </p:animScale>
                                    <p:animScale>
                                      <p:cBhvr>
                                        <p:cTn id="37" dur="166" decel="50000">
                                          <p:stCondLst>
                                            <p:cond delay="1338"/>
                                          </p:stCondLst>
                                        </p:cTn>
                                        <p:tgtEl>
                                          <p:spTgt spid="5">
                                            <p:txEl>
                                              <p:pRg st="1" end="1"/>
                                            </p:txEl>
                                          </p:spTgt>
                                        </p:tgtEl>
                                      </p:cBhvr>
                                      <p:to x="100000" y="100000"/>
                                    </p:animScale>
                                    <p:animScale>
                                      <p:cBhvr>
                                        <p:cTn id="38" dur="26">
                                          <p:stCondLst>
                                            <p:cond delay="1642"/>
                                          </p:stCondLst>
                                        </p:cTn>
                                        <p:tgtEl>
                                          <p:spTgt spid="5">
                                            <p:txEl>
                                              <p:pRg st="1" end="1"/>
                                            </p:txEl>
                                          </p:spTgt>
                                        </p:tgtEl>
                                      </p:cBhvr>
                                      <p:to x="100000" y="90000"/>
                                    </p:animScale>
                                    <p:animScale>
                                      <p:cBhvr>
                                        <p:cTn id="39" dur="166" decel="50000">
                                          <p:stCondLst>
                                            <p:cond delay="1668"/>
                                          </p:stCondLst>
                                        </p:cTn>
                                        <p:tgtEl>
                                          <p:spTgt spid="5">
                                            <p:txEl>
                                              <p:pRg st="1" end="1"/>
                                            </p:txEl>
                                          </p:spTgt>
                                        </p:tgtEl>
                                      </p:cBhvr>
                                      <p:to x="100000" y="100000"/>
                                    </p:animScale>
                                    <p:animScale>
                                      <p:cBhvr>
                                        <p:cTn id="40" dur="26">
                                          <p:stCondLst>
                                            <p:cond delay="1808"/>
                                          </p:stCondLst>
                                        </p:cTn>
                                        <p:tgtEl>
                                          <p:spTgt spid="5">
                                            <p:txEl>
                                              <p:pRg st="1" end="1"/>
                                            </p:txEl>
                                          </p:spTgt>
                                        </p:tgtEl>
                                      </p:cBhvr>
                                      <p:to x="100000" y="95000"/>
                                    </p:animScale>
                                    <p:animScale>
                                      <p:cBhvr>
                                        <p:cTn id="41" dur="166" decel="50000">
                                          <p:stCondLst>
                                            <p:cond delay="1834"/>
                                          </p:stCondLst>
                                        </p:cTn>
                                        <p:tgtEl>
                                          <p:spTgt spid="5">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80">
                                          <p:stCondLst>
                                            <p:cond delay="0"/>
                                          </p:stCondLst>
                                        </p:cTn>
                                        <p:tgtEl>
                                          <p:spTgt spid="5">
                                            <p:txEl>
                                              <p:pRg st="2" end="2"/>
                                            </p:txEl>
                                          </p:spTgt>
                                        </p:tgtEl>
                                      </p:cBhvr>
                                    </p:animEffect>
                                    <p:anim calcmode="lin" valueType="num">
                                      <p:cBhvr>
                                        <p:cTn id="45"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xEl>
                                              <p:pRg st="2" end="2"/>
                                            </p:txEl>
                                          </p:spTgt>
                                        </p:tgtEl>
                                      </p:cBhvr>
                                      <p:to x="100000" y="60000"/>
                                    </p:animScale>
                                    <p:animScale>
                                      <p:cBhvr>
                                        <p:cTn id="51" dur="166" decel="50000">
                                          <p:stCondLst>
                                            <p:cond delay="676"/>
                                          </p:stCondLst>
                                        </p:cTn>
                                        <p:tgtEl>
                                          <p:spTgt spid="5">
                                            <p:txEl>
                                              <p:pRg st="2" end="2"/>
                                            </p:txEl>
                                          </p:spTgt>
                                        </p:tgtEl>
                                      </p:cBhvr>
                                      <p:to x="100000" y="100000"/>
                                    </p:animScale>
                                    <p:animScale>
                                      <p:cBhvr>
                                        <p:cTn id="52" dur="26">
                                          <p:stCondLst>
                                            <p:cond delay="1312"/>
                                          </p:stCondLst>
                                        </p:cTn>
                                        <p:tgtEl>
                                          <p:spTgt spid="5">
                                            <p:txEl>
                                              <p:pRg st="2" end="2"/>
                                            </p:txEl>
                                          </p:spTgt>
                                        </p:tgtEl>
                                      </p:cBhvr>
                                      <p:to x="100000" y="80000"/>
                                    </p:animScale>
                                    <p:animScale>
                                      <p:cBhvr>
                                        <p:cTn id="53" dur="166" decel="50000">
                                          <p:stCondLst>
                                            <p:cond delay="1338"/>
                                          </p:stCondLst>
                                        </p:cTn>
                                        <p:tgtEl>
                                          <p:spTgt spid="5">
                                            <p:txEl>
                                              <p:pRg st="2" end="2"/>
                                            </p:txEl>
                                          </p:spTgt>
                                        </p:tgtEl>
                                      </p:cBhvr>
                                      <p:to x="100000" y="100000"/>
                                    </p:animScale>
                                    <p:animScale>
                                      <p:cBhvr>
                                        <p:cTn id="54" dur="26">
                                          <p:stCondLst>
                                            <p:cond delay="1642"/>
                                          </p:stCondLst>
                                        </p:cTn>
                                        <p:tgtEl>
                                          <p:spTgt spid="5">
                                            <p:txEl>
                                              <p:pRg st="2" end="2"/>
                                            </p:txEl>
                                          </p:spTgt>
                                        </p:tgtEl>
                                      </p:cBhvr>
                                      <p:to x="100000" y="90000"/>
                                    </p:animScale>
                                    <p:animScale>
                                      <p:cBhvr>
                                        <p:cTn id="55" dur="166" decel="50000">
                                          <p:stCondLst>
                                            <p:cond delay="1668"/>
                                          </p:stCondLst>
                                        </p:cTn>
                                        <p:tgtEl>
                                          <p:spTgt spid="5">
                                            <p:txEl>
                                              <p:pRg st="2" end="2"/>
                                            </p:txEl>
                                          </p:spTgt>
                                        </p:tgtEl>
                                      </p:cBhvr>
                                      <p:to x="100000" y="100000"/>
                                    </p:animScale>
                                    <p:animScale>
                                      <p:cBhvr>
                                        <p:cTn id="56" dur="26">
                                          <p:stCondLst>
                                            <p:cond delay="1808"/>
                                          </p:stCondLst>
                                        </p:cTn>
                                        <p:tgtEl>
                                          <p:spTgt spid="5">
                                            <p:txEl>
                                              <p:pRg st="2" end="2"/>
                                            </p:txEl>
                                          </p:spTgt>
                                        </p:tgtEl>
                                      </p:cBhvr>
                                      <p:to x="100000" y="95000"/>
                                    </p:animScale>
                                    <p:animScale>
                                      <p:cBhvr>
                                        <p:cTn id="57" dur="166" decel="50000">
                                          <p:stCondLst>
                                            <p:cond delay="1834"/>
                                          </p:stCondLst>
                                        </p:cTn>
                                        <p:tgtEl>
                                          <p:spTgt spid="5">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Effect transition="in" filter="wipe(down)">
                                      <p:cBhvr>
                                        <p:cTn id="60" dur="580">
                                          <p:stCondLst>
                                            <p:cond delay="0"/>
                                          </p:stCondLst>
                                        </p:cTn>
                                        <p:tgtEl>
                                          <p:spTgt spid="5">
                                            <p:txEl>
                                              <p:pRg st="3" end="3"/>
                                            </p:txEl>
                                          </p:spTgt>
                                        </p:tgtEl>
                                      </p:cBhvr>
                                    </p:animEffect>
                                    <p:anim calcmode="lin" valueType="num">
                                      <p:cBhvr>
                                        <p:cTn id="61"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5">
                                            <p:txEl>
                                              <p:pRg st="3" end="3"/>
                                            </p:txEl>
                                          </p:spTgt>
                                        </p:tgtEl>
                                      </p:cBhvr>
                                      <p:to x="100000" y="60000"/>
                                    </p:animScale>
                                    <p:animScale>
                                      <p:cBhvr>
                                        <p:cTn id="67" dur="166" decel="50000">
                                          <p:stCondLst>
                                            <p:cond delay="676"/>
                                          </p:stCondLst>
                                        </p:cTn>
                                        <p:tgtEl>
                                          <p:spTgt spid="5">
                                            <p:txEl>
                                              <p:pRg st="3" end="3"/>
                                            </p:txEl>
                                          </p:spTgt>
                                        </p:tgtEl>
                                      </p:cBhvr>
                                      <p:to x="100000" y="100000"/>
                                    </p:animScale>
                                    <p:animScale>
                                      <p:cBhvr>
                                        <p:cTn id="68" dur="26">
                                          <p:stCondLst>
                                            <p:cond delay="1312"/>
                                          </p:stCondLst>
                                        </p:cTn>
                                        <p:tgtEl>
                                          <p:spTgt spid="5">
                                            <p:txEl>
                                              <p:pRg st="3" end="3"/>
                                            </p:txEl>
                                          </p:spTgt>
                                        </p:tgtEl>
                                      </p:cBhvr>
                                      <p:to x="100000" y="80000"/>
                                    </p:animScale>
                                    <p:animScale>
                                      <p:cBhvr>
                                        <p:cTn id="69" dur="166" decel="50000">
                                          <p:stCondLst>
                                            <p:cond delay="1338"/>
                                          </p:stCondLst>
                                        </p:cTn>
                                        <p:tgtEl>
                                          <p:spTgt spid="5">
                                            <p:txEl>
                                              <p:pRg st="3" end="3"/>
                                            </p:txEl>
                                          </p:spTgt>
                                        </p:tgtEl>
                                      </p:cBhvr>
                                      <p:to x="100000" y="100000"/>
                                    </p:animScale>
                                    <p:animScale>
                                      <p:cBhvr>
                                        <p:cTn id="70" dur="26">
                                          <p:stCondLst>
                                            <p:cond delay="1642"/>
                                          </p:stCondLst>
                                        </p:cTn>
                                        <p:tgtEl>
                                          <p:spTgt spid="5">
                                            <p:txEl>
                                              <p:pRg st="3" end="3"/>
                                            </p:txEl>
                                          </p:spTgt>
                                        </p:tgtEl>
                                      </p:cBhvr>
                                      <p:to x="100000" y="90000"/>
                                    </p:animScale>
                                    <p:animScale>
                                      <p:cBhvr>
                                        <p:cTn id="71" dur="166" decel="50000">
                                          <p:stCondLst>
                                            <p:cond delay="1668"/>
                                          </p:stCondLst>
                                        </p:cTn>
                                        <p:tgtEl>
                                          <p:spTgt spid="5">
                                            <p:txEl>
                                              <p:pRg st="3" end="3"/>
                                            </p:txEl>
                                          </p:spTgt>
                                        </p:tgtEl>
                                      </p:cBhvr>
                                      <p:to x="100000" y="100000"/>
                                    </p:animScale>
                                    <p:animScale>
                                      <p:cBhvr>
                                        <p:cTn id="72" dur="26">
                                          <p:stCondLst>
                                            <p:cond delay="1808"/>
                                          </p:stCondLst>
                                        </p:cTn>
                                        <p:tgtEl>
                                          <p:spTgt spid="5">
                                            <p:txEl>
                                              <p:pRg st="3" end="3"/>
                                            </p:txEl>
                                          </p:spTgt>
                                        </p:tgtEl>
                                      </p:cBhvr>
                                      <p:to x="100000" y="95000"/>
                                    </p:animScale>
                                    <p:animScale>
                                      <p:cBhvr>
                                        <p:cTn id="73" dur="166" decel="50000">
                                          <p:stCondLst>
                                            <p:cond delay="1834"/>
                                          </p:stCondLst>
                                        </p:cTn>
                                        <p:tgtEl>
                                          <p:spTgt spid="5">
                                            <p:txEl>
                                              <p:pRg st="3" end="3"/>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5">
                                            <p:txEl>
                                              <p:pRg st="4" end="4"/>
                                            </p:txEl>
                                          </p:spTgt>
                                        </p:tgtEl>
                                        <p:attrNameLst>
                                          <p:attrName>style.visibility</p:attrName>
                                        </p:attrNameLst>
                                      </p:cBhvr>
                                      <p:to>
                                        <p:strVal val="visible"/>
                                      </p:to>
                                    </p:set>
                                    <p:animEffect transition="in" filter="wipe(down)">
                                      <p:cBhvr>
                                        <p:cTn id="76" dur="580">
                                          <p:stCondLst>
                                            <p:cond delay="0"/>
                                          </p:stCondLst>
                                        </p:cTn>
                                        <p:tgtEl>
                                          <p:spTgt spid="5">
                                            <p:txEl>
                                              <p:pRg st="4" end="4"/>
                                            </p:txEl>
                                          </p:spTgt>
                                        </p:tgtEl>
                                      </p:cBhvr>
                                    </p:animEffect>
                                    <p:anim calcmode="lin" valueType="num">
                                      <p:cBhvr>
                                        <p:cTn id="77"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5">
                                            <p:txEl>
                                              <p:pRg st="4" end="4"/>
                                            </p:txEl>
                                          </p:spTgt>
                                        </p:tgtEl>
                                      </p:cBhvr>
                                      <p:to x="100000" y="60000"/>
                                    </p:animScale>
                                    <p:animScale>
                                      <p:cBhvr>
                                        <p:cTn id="83" dur="166" decel="50000">
                                          <p:stCondLst>
                                            <p:cond delay="676"/>
                                          </p:stCondLst>
                                        </p:cTn>
                                        <p:tgtEl>
                                          <p:spTgt spid="5">
                                            <p:txEl>
                                              <p:pRg st="4" end="4"/>
                                            </p:txEl>
                                          </p:spTgt>
                                        </p:tgtEl>
                                      </p:cBhvr>
                                      <p:to x="100000" y="100000"/>
                                    </p:animScale>
                                    <p:animScale>
                                      <p:cBhvr>
                                        <p:cTn id="84" dur="26">
                                          <p:stCondLst>
                                            <p:cond delay="1312"/>
                                          </p:stCondLst>
                                        </p:cTn>
                                        <p:tgtEl>
                                          <p:spTgt spid="5">
                                            <p:txEl>
                                              <p:pRg st="4" end="4"/>
                                            </p:txEl>
                                          </p:spTgt>
                                        </p:tgtEl>
                                      </p:cBhvr>
                                      <p:to x="100000" y="80000"/>
                                    </p:animScale>
                                    <p:animScale>
                                      <p:cBhvr>
                                        <p:cTn id="85" dur="166" decel="50000">
                                          <p:stCondLst>
                                            <p:cond delay="1338"/>
                                          </p:stCondLst>
                                        </p:cTn>
                                        <p:tgtEl>
                                          <p:spTgt spid="5">
                                            <p:txEl>
                                              <p:pRg st="4" end="4"/>
                                            </p:txEl>
                                          </p:spTgt>
                                        </p:tgtEl>
                                      </p:cBhvr>
                                      <p:to x="100000" y="100000"/>
                                    </p:animScale>
                                    <p:animScale>
                                      <p:cBhvr>
                                        <p:cTn id="86" dur="26">
                                          <p:stCondLst>
                                            <p:cond delay="1642"/>
                                          </p:stCondLst>
                                        </p:cTn>
                                        <p:tgtEl>
                                          <p:spTgt spid="5">
                                            <p:txEl>
                                              <p:pRg st="4" end="4"/>
                                            </p:txEl>
                                          </p:spTgt>
                                        </p:tgtEl>
                                      </p:cBhvr>
                                      <p:to x="100000" y="90000"/>
                                    </p:animScale>
                                    <p:animScale>
                                      <p:cBhvr>
                                        <p:cTn id="87" dur="166" decel="50000">
                                          <p:stCondLst>
                                            <p:cond delay="1668"/>
                                          </p:stCondLst>
                                        </p:cTn>
                                        <p:tgtEl>
                                          <p:spTgt spid="5">
                                            <p:txEl>
                                              <p:pRg st="4" end="4"/>
                                            </p:txEl>
                                          </p:spTgt>
                                        </p:tgtEl>
                                      </p:cBhvr>
                                      <p:to x="100000" y="100000"/>
                                    </p:animScale>
                                    <p:animScale>
                                      <p:cBhvr>
                                        <p:cTn id="88" dur="26">
                                          <p:stCondLst>
                                            <p:cond delay="1808"/>
                                          </p:stCondLst>
                                        </p:cTn>
                                        <p:tgtEl>
                                          <p:spTgt spid="5">
                                            <p:txEl>
                                              <p:pRg st="4" end="4"/>
                                            </p:txEl>
                                          </p:spTgt>
                                        </p:tgtEl>
                                      </p:cBhvr>
                                      <p:to x="100000" y="95000"/>
                                    </p:animScale>
                                    <p:animScale>
                                      <p:cBhvr>
                                        <p:cTn id="89" dur="166" decel="50000">
                                          <p:stCondLst>
                                            <p:cond delay="1834"/>
                                          </p:stCondLst>
                                        </p:cTn>
                                        <p:tgtEl>
                                          <p:spTgt spid="5">
                                            <p:txEl>
                                              <p:pRg st="4" end="4"/>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Effect transition="in" filter="wipe(down)">
                                      <p:cBhvr>
                                        <p:cTn id="92" dur="580">
                                          <p:stCondLst>
                                            <p:cond delay="0"/>
                                          </p:stCondLst>
                                        </p:cTn>
                                        <p:tgtEl>
                                          <p:spTgt spid="5">
                                            <p:txEl>
                                              <p:pRg st="5" end="5"/>
                                            </p:txEl>
                                          </p:spTgt>
                                        </p:tgtEl>
                                      </p:cBhvr>
                                    </p:animEffect>
                                    <p:anim calcmode="lin" valueType="num">
                                      <p:cBhvr>
                                        <p:cTn id="93"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xEl>
                                              <p:pRg st="5" end="5"/>
                                            </p:txEl>
                                          </p:spTgt>
                                        </p:tgtEl>
                                      </p:cBhvr>
                                      <p:to x="100000" y="60000"/>
                                    </p:animScale>
                                    <p:animScale>
                                      <p:cBhvr>
                                        <p:cTn id="99" dur="166" decel="50000">
                                          <p:stCondLst>
                                            <p:cond delay="676"/>
                                          </p:stCondLst>
                                        </p:cTn>
                                        <p:tgtEl>
                                          <p:spTgt spid="5">
                                            <p:txEl>
                                              <p:pRg st="5" end="5"/>
                                            </p:txEl>
                                          </p:spTgt>
                                        </p:tgtEl>
                                      </p:cBhvr>
                                      <p:to x="100000" y="100000"/>
                                    </p:animScale>
                                    <p:animScale>
                                      <p:cBhvr>
                                        <p:cTn id="100" dur="26">
                                          <p:stCondLst>
                                            <p:cond delay="1312"/>
                                          </p:stCondLst>
                                        </p:cTn>
                                        <p:tgtEl>
                                          <p:spTgt spid="5">
                                            <p:txEl>
                                              <p:pRg st="5" end="5"/>
                                            </p:txEl>
                                          </p:spTgt>
                                        </p:tgtEl>
                                      </p:cBhvr>
                                      <p:to x="100000" y="80000"/>
                                    </p:animScale>
                                    <p:animScale>
                                      <p:cBhvr>
                                        <p:cTn id="101" dur="166" decel="50000">
                                          <p:stCondLst>
                                            <p:cond delay="1338"/>
                                          </p:stCondLst>
                                        </p:cTn>
                                        <p:tgtEl>
                                          <p:spTgt spid="5">
                                            <p:txEl>
                                              <p:pRg st="5" end="5"/>
                                            </p:txEl>
                                          </p:spTgt>
                                        </p:tgtEl>
                                      </p:cBhvr>
                                      <p:to x="100000" y="100000"/>
                                    </p:animScale>
                                    <p:animScale>
                                      <p:cBhvr>
                                        <p:cTn id="102" dur="26">
                                          <p:stCondLst>
                                            <p:cond delay="1642"/>
                                          </p:stCondLst>
                                        </p:cTn>
                                        <p:tgtEl>
                                          <p:spTgt spid="5">
                                            <p:txEl>
                                              <p:pRg st="5" end="5"/>
                                            </p:txEl>
                                          </p:spTgt>
                                        </p:tgtEl>
                                      </p:cBhvr>
                                      <p:to x="100000" y="90000"/>
                                    </p:animScale>
                                    <p:animScale>
                                      <p:cBhvr>
                                        <p:cTn id="103" dur="166" decel="50000">
                                          <p:stCondLst>
                                            <p:cond delay="1668"/>
                                          </p:stCondLst>
                                        </p:cTn>
                                        <p:tgtEl>
                                          <p:spTgt spid="5">
                                            <p:txEl>
                                              <p:pRg st="5" end="5"/>
                                            </p:txEl>
                                          </p:spTgt>
                                        </p:tgtEl>
                                      </p:cBhvr>
                                      <p:to x="100000" y="100000"/>
                                    </p:animScale>
                                    <p:animScale>
                                      <p:cBhvr>
                                        <p:cTn id="104" dur="26">
                                          <p:stCondLst>
                                            <p:cond delay="1808"/>
                                          </p:stCondLst>
                                        </p:cTn>
                                        <p:tgtEl>
                                          <p:spTgt spid="5">
                                            <p:txEl>
                                              <p:pRg st="5" end="5"/>
                                            </p:txEl>
                                          </p:spTgt>
                                        </p:tgtEl>
                                      </p:cBhvr>
                                      <p:to x="100000" y="95000"/>
                                    </p:animScale>
                                    <p:animScale>
                                      <p:cBhvr>
                                        <p:cTn id="105" dur="166" decel="50000">
                                          <p:stCondLst>
                                            <p:cond delay="1834"/>
                                          </p:stCondLst>
                                        </p:cTn>
                                        <p:tgtEl>
                                          <p:spTgt spid="5">
                                            <p:txEl>
                                              <p:pRg st="5" end="5"/>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500"/>
                                        <p:tgtEl>
                                          <p:spTgt spid="1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fade">
                                      <p:cBhvr>
                                        <p:cTn id="1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066800"/>
          </a:xfrm>
        </p:spPr>
        <p:txBody>
          <a:bodyPr>
            <a:noAutofit/>
          </a:bodyPr>
          <a:lstStyle/>
          <a:p>
            <a:r>
              <a:rPr lang="en-US" sz="5400" b="1" dirty="0" smtClean="0">
                <a:solidFill>
                  <a:srgbClr val="FF0000"/>
                </a:solidFill>
                <a:effectLst>
                  <a:outerShdw blurRad="38100" dist="38100" dir="2700000" algn="tl">
                    <a:srgbClr val="000000">
                      <a:alpha val="43137"/>
                    </a:srgbClr>
                  </a:outerShdw>
                </a:effectLst>
              </a:rPr>
              <a:t>III. LUYỆN TẬP</a:t>
            </a:r>
            <a:endParaRPr lang="en-US" sz="5400" dirty="0">
              <a:solidFill>
                <a:srgbClr val="FF0000"/>
              </a:solidFill>
            </a:endParaRPr>
          </a:p>
        </p:txBody>
      </p:sp>
    </p:spTree>
    <p:extLst>
      <p:ext uri="{BB962C8B-B14F-4D97-AF65-F5344CB8AC3E}">
        <p14:creationId xmlns:p14="http://schemas.microsoft.com/office/powerpoint/2010/main" val="35857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BEBA8EAE-BF5A-486C-A8C5-ECC9F3942E4B}">
                <a14:imgProps xmlns:a14="http://schemas.microsoft.com/office/drawing/2010/main">
                  <a14:imgLayer r:embed="rId5">
                    <a14:imgEffect>
                      <a14:brightnessContrast bright="5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13004" name="Text Box 12"/>
          <p:cNvSpPr txBox="1">
            <a:spLocks noChangeArrowheads="1"/>
          </p:cNvSpPr>
          <p:nvPr/>
        </p:nvSpPr>
        <p:spPr bwMode="auto">
          <a:xfrm>
            <a:off x="285750" y="152400"/>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eaLnBrk="1" hangingPunct="1">
              <a:spcBef>
                <a:spcPct val="50000"/>
              </a:spcBef>
            </a:pPr>
            <a:r>
              <a:rPr lang="en-US" sz="3600" b="1" dirty="0" err="1">
                <a:solidFill>
                  <a:srgbClr val="C40C45"/>
                </a:solidFill>
                <a:latin typeface="Arial" pitchFamily="34" charset="0"/>
                <a:cs typeface="Arial" pitchFamily="34" charset="0"/>
              </a:rPr>
              <a:t>Bài</a:t>
            </a:r>
            <a:r>
              <a:rPr lang="en-US" sz="3600" b="1" dirty="0">
                <a:solidFill>
                  <a:srgbClr val="C40C45"/>
                </a:solidFill>
                <a:latin typeface="Arial" pitchFamily="34" charset="0"/>
                <a:cs typeface="Arial" pitchFamily="34" charset="0"/>
              </a:rPr>
              <a:t> </a:t>
            </a:r>
            <a:r>
              <a:rPr lang="en-US" sz="3600" b="1" dirty="0" err="1">
                <a:solidFill>
                  <a:srgbClr val="C40C45"/>
                </a:solidFill>
                <a:latin typeface="Arial" pitchFamily="34" charset="0"/>
                <a:cs typeface="Arial" pitchFamily="34" charset="0"/>
              </a:rPr>
              <a:t>tập</a:t>
            </a:r>
            <a:r>
              <a:rPr lang="en-US" sz="3600" b="1" dirty="0">
                <a:solidFill>
                  <a:srgbClr val="C40C45"/>
                </a:solidFill>
                <a:latin typeface="Arial" pitchFamily="34" charset="0"/>
                <a:cs typeface="Arial" pitchFamily="34" charset="0"/>
              </a:rPr>
              <a:t> </a:t>
            </a:r>
            <a:r>
              <a:rPr lang="en-US" sz="3600" b="1" dirty="0" smtClean="0">
                <a:solidFill>
                  <a:srgbClr val="C40C45"/>
                </a:solidFill>
                <a:latin typeface="Arial" pitchFamily="34" charset="0"/>
                <a:cs typeface="Arial" pitchFamily="34" charset="0"/>
              </a:rPr>
              <a:t>1 </a:t>
            </a:r>
            <a:r>
              <a:rPr lang="en-US" sz="3600" b="1" dirty="0">
                <a:solidFill>
                  <a:srgbClr val="C40C45"/>
                </a:solidFill>
                <a:latin typeface="Arial" pitchFamily="34" charset="0"/>
                <a:cs typeface="Arial" pitchFamily="34" charset="0"/>
              </a:rPr>
              <a:t>(SGK/153)</a:t>
            </a:r>
          </a:p>
        </p:txBody>
      </p:sp>
      <p:sp>
        <p:nvSpPr>
          <p:cNvPr id="213005" name="Text Box 13"/>
          <p:cNvSpPr txBox="1">
            <a:spLocks noChangeArrowheads="1"/>
          </p:cNvSpPr>
          <p:nvPr/>
        </p:nvSpPr>
        <p:spPr bwMode="auto">
          <a:xfrm>
            <a:off x="285750" y="985153"/>
            <a:ext cx="862965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vi-VN" sz="3200" i="1" dirty="0">
                <a:solidFill>
                  <a:srgbClr val="000000"/>
                </a:solidFill>
                <a:effectLst>
                  <a:outerShdw blurRad="38100" dist="38100" dir="2700000" algn="tl">
                    <a:srgbClr val="000000">
                      <a:alpha val="43137"/>
                    </a:srgbClr>
                  </a:outerShdw>
                </a:effectLst>
                <a:latin typeface="Arial"/>
              </a:rPr>
              <a:t>Một dân tộc đã gan góc chống ách nô lệ của Pháp hơn tám mươi năm nay, một dân tộc đã gan góc đứng về phe đồng minh chống phát xít mấy năm nay, dân tộc đó phải được tự do! Dân tộc đó phải được độc lập</a:t>
            </a:r>
            <a:r>
              <a:rPr lang="vi-VN" sz="3200" i="1" dirty="0" smtClean="0">
                <a:solidFill>
                  <a:srgbClr val="000000"/>
                </a:solidFill>
                <a:effectLst>
                  <a:outerShdw blurRad="38100" dist="38100" dir="2700000" algn="tl">
                    <a:srgbClr val="000000">
                      <a:alpha val="43137"/>
                    </a:srgbClr>
                  </a:outerShdw>
                </a:effectLst>
                <a:latin typeface="Arial"/>
              </a:rPr>
              <a:t>!</a:t>
            </a:r>
            <a:endParaRPr lang="en-US" sz="3200" i="1" dirty="0" smtClean="0">
              <a:solidFill>
                <a:srgbClr val="000000"/>
              </a:solidFill>
              <a:effectLst>
                <a:outerShdw blurRad="38100" dist="38100" dir="2700000" algn="tl">
                  <a:srgbClr val="000000">
                    <a:alpha val="43137"/>
                  </a:srgbClr>
                </a:outerShdw>
              </a:effectLst>
              <a:latin typeface="Arial"/>
            </a:endParaRPr>
          </a:p>
          <a:p>
            <a:pPr algn="r"/>
            <a:r>
              <a:rPr lang="en-US" sz="3200" dirty="0" smtClean="0">
                <a:solidFill>
                  <a:srgbClr val="000000"/>
                </a:solidFill>
                <a:latin typeface="Arial"/>
              </a:rPr>
              <a:t>(</a:t>
            </a:r>
            <a:r>
              <a:rPr lang="en-US" sz="3200" dirty="0" err="1" smtClean="0">
                <a:solidFill>
                  <a:srgbClr val="000000"/>
                </a:solidFill>
                <a:latin typeface="Arial"/>
              </a:rPr>
              <a:t>Hồ</a:t>
            </a:r>
            <a:r>
              <a:rPr lang="en-US" sz="3200" dirty="0" smtClean="0">
                <a:solidFill>
                  <a:srgbClr val="000000"/>
                </a:solidFill>
                <a:latin typeface="Arial"/>
              </a:rPr>
              <a:t> </a:t>
            </a:r>
            <a:r>
              <a:rPr lang="en-US" sz="3200" dirty="0" err="1" smtClean="0">
                <a:solidFill>
                  <a:srgbClr val="000000"/>
                </a:solidFill>
                <a:latin typeface="Arial"/>
              </a:rPr>
              <a:t>Chí</a:t>
            </a:r>
            <a:r>
              <a:rPr lang="en-US" sz="3200" dirty="0" smtClean="0">
                <a:solidFill>
                  <a:srgbClr val="000000"/>
                </a:solidFill>
                <a:latin typeface="Arial"/>
              </a:rPr>
              <a:t> Minh)</a:t>
            </a:r>
            <a:endParaRPr lang="vi-VN" sz="3200" dirty="0">
              <a:solidFill>
                <a:srgbClr val="000000"/>
              </a:solidFill>
              <a:latin typeface="Arial"/>
            </a:endParaRPr>
          </a:p>
        </p:txBody>
      </p:sp>
      <p:sp>
        <p:nvSpPr>
          <p:cNvPr id="213007" name="Line 15"/>
          <p:cNvSpPr>
            <a:spLocks noChangeShapeType="1"/>
          </p:cNvSpPr>
          <p:nvPr/>
        </p:nvSpPr>
        <p:spPr bwMode="auto">
          <a:xfrm>
            <a:off x="400050" y="1676400"/>
            <a:ext cx="44958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3008" name="Line 16"/>
          <p:cNvSpPr>
            <a:spLocks noChangeShapeType="1"/>
          </p:cNvSpPr>
          <p:nvPr/>
        </p:nvSpPr>
        <p:spPr bwMode="auto">
          <a:xfrm>
            <a:off x="6038850" y="2438400"/>
            <a:ext cx="287655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3011" name="Line 19"/>
          <p:cNvSpPr>
            <a:spLocks noChangeShapeType="1"/>
          </p:cNvSpPr>
          <p:nvPr/>
        </p:nvSpPr>
        <p:spPr bwMode="auto">
          <a:xfrm>
            <a:off x="3657600" y="3886200"/>
            <a:ext cx="39624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3012" name="Line 20"/>
          <p:cNvSpPr>
            <a:spLocks noChangeShapeType="1"/>
          </p:cNvSpPr>
          <p:nvPr/>
        </p:nvSpPr>
        <p:spPr bwMode="auto">
          <a:xfrm>
            <a:off x="402893" y="3194207"/>
            <a:ext cx="150495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3013" name="Line 21"/>
          <p:cNvSpPr>
            <a:spLocks noChangeShapeType="1"/>
          </p:cNvSpPr>
          <p:nvPr/>
        </p:nvSpPr>
        <p:spPr bwMode="auto">
          <a:xfrm>
            <a:off x="404031" y="4648200"/>
            <a:ext cx="38481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4" name="Curved Right Arrow 3"/>
          <p:cNvSpPr/>
          <p:nvPr/>
        </p:nvSpPr>
        <p:spPr>
          <a:xfrm>
            <a:off x="400050" y="5181600"/>
            <a:ext cx="686937" cy="1066800"/>
          </a:xfrm>
          <a:prstGeom prst="curved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 Box 13"/>
          <p:cNvSpPr txBox="1">
            <a:spLocks noChangeArrowheads="1"/>
          </p:cNvSpPr>
          <p:nvPr/>
        </p:nvSpPr>
        <p:spPr bwMode="auto">
          <a:xfrm>
            <a:off x="1231142" y="5288340"/>
            <a:ext cx="76842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nl-NL" sz="3200" dirty="0" smtClean="0">
                <a:solidFill>
                  <a:srgbClr val="FF0000"/>
                </a:solidFill>
                <a:latin typeface="Arial" pitchFamily="34" charset="0"/>
                <a:cs typeface="Arial" pitchFamily="34" charset="0"/>
              </a:rPr>
              <a:t>+ Nhấn </a:t>
            </a:r>
            <a:r>
              <a:rPr lang="nl-NL" sz="3200" dirty="0">
                <a:solidFill>
                  <a:srgbClr val="FF0000"/>
                </a:solidFill>
                <a:latin typeface="Arial" pitchFamily="34" charset="0"/>
                <a:cs typeface="Arial" pitchFamily="34" charset="0"/>
              </a:rPr>
              <a:t>mạnh sự gan dạ, dũng </a:t>
            </a:r>
            <a:r>
              <a:rPr lang="nl-NL" sz="3200" dirty="0" smtClean="0">
                <a:solidFill>
                  <a:srgbClr val="FF0000"/>
                </a:solidFill>
                <a:latin typeface="Arial" pitchFamily="34" charset="0"/>
                <a:cs typeface="Arial" pitchFamily="34" charset="0"/>
              </a:rPr>
              <a:t>cảm </a:t>
            </a:r>
            <a:endParaRPr lang="nl-NL" sz="3200" dirty="0">
              <a:solidFill>
                <a:srgbClr val="FF0000"/>
              </a:solidFill>
              <a:latin typeface="Arial" pitchFamily="34" charset="0"/>
              <a:cs typeface="Arial" pitchFamily="34" charset="0"/>
            </a:endParaRPr>
          </a:p>
          <a:p>
            <a:pPr algn="just"/>
            <a:r>
              <a:rPr lang="nl-NL" sz="3200" dirty="0" smtClean="0">
                <a:solidFill>
                  <a:srgbClr val="FF0000"/>
                </a:solidFill>
                <a:latin typeface="Arial" pitchFamily="34" charset="0"/>
                <a:cs typeface="Arial" pitchFamily="34" charset="0"/>
              </a:rPr>
              <a:t>+ Nhấn </a:t>
            </a:r>
            <a:r>
              <a:rPr lang="nl-NL" sz="3200" dirty="0">
                <a:solidFill>
                  <a:srgbClr val="FF0000"/>
                </a:solidFill>
                <a:latin typeface="Arial" pitchFamily="34" charset="0"/>
                <a:cs typeface="Arial" pitchFamily="34" charset="0"/>
              </a:rPr>
              <a:t>mạnh quyền được hưởng tự do, độc </a:t>
            </a:r>
            <a:r>
              <a:rPr lang="nl-NL" sz="3200" dirty="0" smtClean="0">
                <a:solidFill>
                  <a:srgbClr val="FF0000"/>
                </a:solidFill>
                <a:latin typeface="Arial" pitchFamily="34" charset="0"/>
                <a:cs typeface="Arial" pitchFamily="34" charset="0"/>
              </a:rPr>
              <a:t>lập</a:t>
            </a:r>
            <a:endParaRPr lang="vi-VN" sz="3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71700172"/>
      </p:ext>
    </p:extLst>
  </p:cSld>
  <p:clrMapOvr>
    <a:masterClrMapping/>
  </p:clrMapOvr>
  <p:transition>
    <p:blinds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3007"/>
                                        </p:tgtEl>
                                        <p:attrNameLst>
                                          <p:attrName>style.visibility</p:attrName>
                                        </p:attrNameLst>
                                      </p:cBhvr>
                                      <p:to>
                                        <p:strVal val="visible"/>
                                      </p:to>
                                    </p:set>
                                    <p:animEffect transition="in" filter="strips(downRight)">
                                      <p:cBhvr>
                                        <p:cTn id="7" dur="500"/>
                                        <p:tgtEl>
                                          <p:spTgt spid="213007"/>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13008"/>
                                        </p:tgtEl>
                                        <p:attrNameLst>
                                          <p:attrName>style.visibility</p:attrName>
                                        </p:attrNameLst>
                                      </p:cBhvr>
                                      <p:to>
                                        <p:strVal val="visible"/>
                                      </p:to>
                                    </p:set>
                                    <p:animEffect transition="in" filter="strips(downRight)">
                                      <p:cBhvr>
                                        <p:cTn id="11" dur="500"/>
                                        <p:tgtEl>
                                          <p:spTgt spid="2130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3012"/>
                                        </p:tgtEl>
                                        <p:attrNameLst>
                                          <p:attrName>style.visibility</p:attrName>
                                        </p:attrNameLst>
                                      </p:cBhvr>
                                      <p:to>
                                        <p:strVal val="visible"/>
                                      </p:to>
                                    </p:set>
                                    <p:animEffect transition="in" filter="fade">
                                      <p:cBhvr>
                                        <p:cTn id="14" dur="500"/>
                                        <p:tgtEl>
                                          <p:spTgt spid="2130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3011"/>
                                        </p:tgtEl>
                                        <p:attrNameLst>
                                          <p:attrName>style.visibility</p:attrName>
                                        </p:attrNameLst>
                                      </p:cBhvr>
                                      <p:to>
                                        <p:strVal val="visible"/>
                                      </p:to>
                                    </p:set>
                                    <p:animEffect transition="in" filter="fade">
                                      <p:cBhvr>
                                        <p:cTn id="19" dur="500"/>
                                        <p:tgtEl>
                                          <p:spTgt spid="2130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3013"/>
                                        </p:tgtEl>
                                        <p:attrNameLst>
                                          <p:attrName>style.visibility</p:attrName>
                                        </p:attrNameLst>
                                      </p:cBhvr>
                                      <p:to>
                                        <p:strVal val="visible"/>
                                      </p:to>
                                    </p:set>
                                    <p:animEffect transition="in" filter="fade">
                                      <p:cBhvr>
                                        <p:cTn id="22" dur="500"/>
                                        <p:tgtEl>
                                          <p:spTgt spid="2130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xEl>
                                              <p:pRg st="1" end="1"/>
                                            </p:txEl>
                                          </p:spTgt>
                                        </p:tgtEl>
                                        <p:attrNameLst>
                                          <p:attrName>style.visibility</p:attrName>
                                        </p:attrNameLst>
                                      </p:cBhvr>
                                      <p:to>
                                        <p:strVal val="visible"/>
                                      </p:to>
                                    </p:set>
                                    <p:animEffect transition="in" filter="wipe(down)">
                                      <p:cBhvr>
                                        <p:cTn id="33"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7" grpId="0" animBg="1"/>
      <p:bldP spid="213008" grpId="0" animBg="1"/>
      <p:bldP spid="213011" grpId="0" animBg="1"/>
      <p:bldP spid="213012" grpId="0" animBg="1"/>
      <p:bldP spid="21301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BEBA8EAE-BF5A-486C-A8C5-ECC9F3942E4B}">
                <a14:imgProps xmlns:a14="http://schemas.microsoft.com/office/drawing/2010/main">
                  <a14:imgLayer r:embed="rId5">
                    <a14:imgEffect>
                      <a14:brightnessContrast bright="5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13004" name="Text Box 12"/>
          <p:cNvSpPr txBox="1">
            <a:spLocks noChangeArrowheads="1"/>
          </p:cNvSpPr>
          <p:nvPr/>
        </p:nvSpPr>
        <p:spPr bwMode="auto">
          <a:xfrm>
            <a:off x="191922" y="0"/>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err="1">
                <a:solidFill>
                  <a:srgbClr val="C40C45"/>
                </a:solidFill>
                <a:latin typeface="Arial" pitchFamily="34" charset="0"/>
                <a:cs typeface="Arial" pitchFamily="34" charset="0"/>
              </a:rPr>
              <a:t>Bài</a:t>
            </a:r>
            <a:r>
              <a:rPr lang="en-US" sz="3600" b="1" dirty="0">
                <a:solidFill>
                  <a:srgbClr val="C40C45"/>
                </a:solidFill>
                <a:latin typeface="Arial" pitchFamily="34" charset="0"/>
                <a:cs typeface="Arial" pitchFamily="34" charset="0"/>
              </a:rPr>
              <a:t> </a:t>
            </a:r>
            <a:r>
              <a:rPr lang="en-US" sz="3600" b="1" dirty="0" err="1">
                <a:solidFill>
                  <a:srgbClr val="C40C45"/>
                </a:solidFill>
                <a:latin typeface="Arial" pitchFamily="34" charset="0"/>
                <a:cs typeface="Arial" pitchFamily="34" charset="0"/>
              </a:rPr>
              <a:t>tập</a:t>
            </a:r>
            <a:r>
              <a:rPr lang="en-US" sz="3600" b="1" dirty="0">
                <a:solidFill>
                  <a:srgbClr val="C40C45"/>
                </a:solidFill>
                <a:latin typeface="Arial" pitchFamily="34" charset="0"/>
                <a:cs typeface="Arial" pitchFamily="34" charset="0"/>
              </a:rPr>
              <a:t> </a:t>
            </a:r>
            <a:r>
              <a:rPr lang="en-US" sz="3600" b="1" dirty="0" smtClean="0">
                <a:solidFill>
                  <a:srgbClr val="C40C45"/>
                </a:solidFill>
                <a:latin typeface="Arial" pitchFamily="34" charset="0"/>
                <a:cs typeface="Arial" pitchFamily="34" charset="0"/>
              </a:rPr>
              <a:t>1 </a:t>
            </a:r>
            <a:r>
              <a:rPr lang="en-US" sz="3600" b="1" dirty="0">
                <a:solidFill>
                  <a:srgbClr val="C40C45"/>
                </a:solidFill>
                <a:latin typeface="Arial" pitchFamily="34" charset="0"/>
                <a:cs typeface="Arial" pitchFamily="34" charset="0"/>
              </a:rPr>
              <a:t>(SGK/153)</a:t>
            </a:r>
          </a:p>
        </p:txBody>
      </p:sp>
      <p:sp>
        <p:nvSpPr>
          <p:cNvPr id="4" name="Curved Right Arrow 3"/>
          <p:cNvSpPr/>
          <p:nvPr/>
        </p:nvSpPr>
        <p:spPr>
          <a:xfrm>
            <a:off x="221207" y="5257800"/>
            <a:ext cx="494731" cy="983048"/>
          </a:xfrm>
          <a:prstGeom prst="curved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 Box 13"/>
          <p:cNvSpPr txBox="1">
            <a:spLocks noChangeArrowheads="1"/>
          </p:cNvSpPr>
          <p:nvPr/>
        </p:nvSpPr>
        <p:spPr bwMode="auto">
          <a:xfrm>
            <a:off x="715939" y="5606729"/>
            <a:ext cx="81410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nl-NL" sz="3200" dirty="0" smtClean="0">
                <a:solidFill>
                  <a:srgbClr val="FF0000"/>
                </a:solidFill>
                <a:latin typeface="Arial" pitchFamily="34" charset="0"/>
                <a:cs typeface="Arial" pitchFamily="34" charset="0"/>
              </a:rPr>
              <a:t>Nhấn </a:t>
            </a:r>
            <a:r>
              <a:rPr lang="nl-NL" sz="3200" dirty="0">
                <a:solidFill>
                  <a:srgbClr val="FF0000"/>
                </a:solidFill>
                <a:latin typeface="Arial" pitchFamily="34" charset="0"/>
                <a:cs typeface="Arial" pitchFamily="34" charset="0"/>
              </a:rPr>
              <a:t>mạnh nỗi lo âu, trông mong </a:t>
            </a:r>
            <a:r>
              <a:rPr lang="nl-NL" sz="3200" dirty="0" smtClean="0">
                <a:solidFill>
                  <a:srgbClr val="FF0000"/>
                </a:solidFill>
                <a:latin typeface="Arial" pitchFamily="34" charset="0"/>
                <a:cs typeface="Arial" pitchFamily="34" charset="0"/>
              </a:rPr>
              <a:t>thời </a:t>
            </a:r>
            <a:r>
              <a:rPr lang="nl-NL" sz="3200" dirty="0">
                <a:solidFill>
                  <a:srgbClr val="FF0000"/>
                </a:solidFill>
                <a:latin typeface="Arial" pitchFamily="34" charset="0"/>
                <a:cs typeface="Arial" pitchFamily="34" charset="0"/>
              </a:rPr>
              <a:t>tiết thuận lợi của người nông dân.</a:t>
            </a:r>
            <a:endParaRPr lang="vi-VN" sz="3200" dirty="0">
              <a:solidFill>
                <a:srgbClr val="FF0000"/>
              </a:solidFill>
              <a:latin typeface="Arial" pitchFamily="34" charset="0"/>
              <a:cs typeface="Arial" pitchFamily="34" charset="0"/>
            </a:endParaRPr>
          </a:p>
        </p:txBody>
      </p:sp>
      <p:sp>
        <p:nvSpPr>
          <p:cNvPr id="11" name="Text Box 14"/>
          <p:cNvSpPr txBox="1">
            <a:spLocks noChangeArrowheads="1"/>
          </p:cNvSpPr>
          <p:nvPr/>
        </p:nvSpPr>
        <p:spPr bwMode="auto">
          <a:xfrm>
            <a:off x="177990" y="457200"/>
            <a:ext cx="855529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vi-VN"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Người </a:t>
            </a:r>
            <a:r>
              <a:rPr lang="vi-VN"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ta đi cấy lấy </a:t>
            </a:r>
            <a:r>
              <a:rPr lang="vi-VN"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công,</a:t>
            </a:r>
            <a:endParaRPr lang="en-US"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r>
              <a:rPr lang="vi-VN"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Tôi </a:t>
            </a:r>
            <a:r>
              <a:rPr lang="vi-VN"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nay đi cấy còn trông nhiều bề.</a:t>
            </a:r>
          </a:p>
          <a:p>
            <a:pPr algn="ctr">
              <a:lnSpc>
                <a:spcPct val="150000"/>
              </a:lnSpc>
            </a:pPr>
            <a:r>
              <a:rPr lang="vi-VN"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Trông </a:t>
            </a:r>
            <a:r>
              <a:rPr lang="vi-VN"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trời, trông đất, trông mây,</a:t>
            </a:r>
          </a:p>
          <a:p>
            <a:pPr algn="ctr">
              <a:lnSpc>
                <a:spcPct val="150000"/>
              </a:lnSpc>
            </a:pPr>
            <a:r>
              <a:rPr lang="vi-VN"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Trông mưa, trông gió, trông ngày, trông đêm.</a:t>
            </a:r>
          </a:p>
          <a:p>
            <a:pPr algn="ctr">
              <a:lnSpc>
                <a:spcPct val="150000"/>
              </a:lnSpc>
            </a:pPr>
            <a:r>
              <a:rPr lang="vi-VN"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Trông </a:t>
            </a:r>
            <a:r>
              <a:rPr lang="vi-VN"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cho chân cứng đá mềm,</a:t>
            </a:r>
          </a:p>
          <a:p>
            <a:pPr algn="ctr">
              <a:lnSpc>
                <a:spcPct val="150000"/>
              </a:lnSpc>
            </a:pP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Trời</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êm</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biển</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lặng</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mới</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yên</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tấm</a:t>
            </a:r>
            <a:r>
              <a:rPr lang="en-US" sz="3200"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3200" i="1" dirty="0" err="1">
                <a:solidFill>
                  <a:srgbClr val="000000"/>
                </a:solidFill>
                <a:effectLst>
                  <a:outerShdw blurRad="38100" dist="38100" dir="2700000" algn="tl">
                    <a:srgbClr val="000000">
                      <a:alpha val="43137"/>
                    </a:srgbClr>
                  </a:outerShdw>
                </a:effectLst>
                <a:latin typeface="Arial" pitchFamily="34" charset="0"/>
                <a:cs typeface="Arial" pitchFamily="34" charset="0"/>
              </a:rPr>
              <a:t>lòng</a:t>
            </a:r>
            <a:r>
              <a:rPr lang="en-US" sz="3200"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t>
            </a:r>
          </a:p>
          <a:p>
            <a:pPr algn="r"/>
            <a:r>
              <a:rPr lang="en-US" sz="3200" dirty="0" smtClean="0">
                <a:solidFill>
                  <a:srgbClr val="000000"/>
                </a:solidFill>
                <a:latin typeface="Arial" pitchFamily="34" charset="0"/>
                <a:cs typeface="Arial" pitchFamily="34" charset="0"/>
              </a:rPr>
              <a:t>(</a:t>
            </a:r>
            <a:r>
              <a:rPr lang="en-US" sz="3200" dirty="0" err="1" smtClean="0">
                <a:solidFill>
                  <a:srgbClr val="000000"/>
                </a:solidFill>
                <a:latin typeface="Arial" pitchFamily="34" charset="0"/>
                <a:cs typeface="Arial" pitchFamily="34" charset="0"/>
              </a:rPr>
              <a:t>Ca</a:t>
            </a:r>
            <a:r>
              <a:rPr lang="en-US" sz="3200" dirty="0" smtClean="0">
                <a:solidFill>
                  <a:srgbClr val="000000"/>
                </a:solidFill>
                <a:latin typeface="Arial" pitchFamily="34" charset="0"/>
                <a:cs typeface="Arial" pitchFamily="34" charset="0"/>
              </a:rPr>
              <a:t> </a:t>
            </a:r>
            <a:r>
              <a:rPr lang="en-US" sz="3200" dirty="0" err="1" smtClean="0">
                <a:solidFill>
                  <a:srgbClr val="000000"/>
                </a:solidFill>
                <a:latin typeface="Arial" pitchFamily="34" charset="0"/>
                <a:cs typeface="Arial" pitchFamily="34" charset="0"/>
              </a:rPr>
              <a:t>dao</a:t>
            </a:r>
            <a:r>
              <a:rPr lang="en-US" sz="3200" dirty="0" smtClean="0">
                <a:solidFill>
                  <a:srgbClr val="000000"/>
                </a:solidFill>
                <a:latin typeface="Arial" pitchFamily="34" charset="0"/>
                <a:cs typeface="Arial" pitchFamily="34" charset="0"/>
              </a:rPr>
              <a:t>)</a:t>
            </a:r>
            <a:endParaRPr lang="en-US" sz="3200" dirty="0">
              <a:solidFill>
                <a:srgbClr val="000000"/>
              </a:solidFill>
              <a:latin typeface="Arial" pitchFamily="34" charset="0"/>
              <a:cs typeface="Arial" pitchFamily="34" charset="0"/>
            </a:endParaRPr>
          </a:p>
        </p:txBody>
      </p:sp>
      <p:sp>
        <p:nvSpPr>
          <p:cNvPr id="12" name="Line 20"/>
          <p:cNvSpPr>
            <a:spLocks noChangeShapeType="1"/>
          </p:cNvSpPr>
          <p:nvPr/>
        </p:nvSpPr>
        <p:spPr bwMode="auto">
          <a:xfrm>
            <a:off x="3967411" y="1143000"/>
            <a:ext cx="976454"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3" name="Line 20"/>
          <p:cNvSpPr>
            <a:spLocks noChangeShapeType="1"/>
          </p:cNvSpPr>
          <p:nvPr/>
        </p:nvSpPr>
        <p:spPr bwMode="auto">
          <a:xfrm>
            <a:off x="2828107" y="1905000"/>
            <a:ext cx="1139304"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5" name="Line 19"/>
          <p:cNvSpPr>
            <a:spLocks noChangeShapeType="1"/>
          </p:cNvSpPr>
          <p:nvPr/>
        </p:nvSpPr>
        <p:spPr bwMode="auto">
          <a:xfrm>
            <a:off x="1676400" y="2602173"/>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6" name="Line 19"/>
          <p:cNvSpPr>
            <a:spLocks noChangeShapeType="1"/>
          </p:cNvSpPr>
          <p:nvPr/>
        </p:nvSpPr>
        <p:spPr bwMode="auto">
          <a:xfrm>
            <a:off x="4864360" y="1899313"/>
            <a:ext cx="852346"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7" name="Line 19"/>
          <p:cNvSpPr>
            <a:spLocks noChangeShapeType="1"/>
          </p:cNvSpPr>
          <p:nvPr/>
        </p:nvSpPr>
        <p:spPr bwMode="auto">
          <a:xfrm>
            <a:off x="3571626" y="2613546"/>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8" name="Line 19"/>
          <p:cNvSpPr>
            <a:spLocks noChangeShapeType="1"/>
          </p:cNvSpPr>
          <p:nvPr/>
        </p:nvSpPr>
        <p:spPr bwMode="auto">
          <a:xfrm>
            <a:off x="5410200" y="2581701"/>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19" name="Line 19"/>
          <p:cNvSpPr>
            <a:spLocks noChangeShapeType="1"/>
          </p:cNvSpPr>
          <p:nvPr/>
        </p:nvSpPr>
        <p:spPr bwMode="auto">
          <a:xfrm>
            <a:off x="468572" y="3352800"/>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0" name="Line 19"/>
          <p:cNvSpPr>
            <a:spLocks noChangeShapeType="1"/>
          </p:cNvSpPr>
          <p:nvPr/>
        </p:nvSpPr>
        <p:spPr bwMode="auto">
          <a:xfrm>
            <a:off x="2581026" y="3352800"/>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1" name="Line 19"/>
          <p:cNvSpPr>
            <a:spLocks noChangeShapeType="1"/>
          </p:cNvSpPr>
          <p:nvPr/>
        </p:nvSpPr>
        <p:spPr bwMode="auto">
          <a:xfrm>
            <a:off x="4419600" y="3352800"/>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2" name="Line 19"/>
          <p:cNvSpPr>
            <a:spLocks noChangeShapeType="1"/>
          </p:cNvSpPr>
          <p:nvPr/>
        </p:nvSpPr>
        <p:spPr bwMode="auto">
          <a:xfrm>
            <a:off x="6477000" y="3352800"/>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
        <p:nvSpPr>
          <p:cNvPr id="23" name="Line 19"/>
          <p:cNvSpPr>
            <a:spLocks noChangeShapeType="1"/>
          </p:cNvSpPr>
          <p:nvPr/>
        </p:nvSpPr>
        <p:spPr bwMode="auto">
          <a:xfrm>
            <a:off x="1789563" y="4114800"/>
            <a:ext cx="990600" cy="0"/>
          </a:xfrm>
          <a:prstGeom prst="line">
            <a:avLst/>
          </a:prstGeom>
          <a:noFill/>
          <a:ln w="5715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3200" smtClean="0">
              <a:solidFill>
                <a:srgbClr val="000000"/>
              </a:solidFill>
              <a:latin typeface=".VnTime" pitchFamily="34" charset="0"/>
            </a:endParaRPr>
          </a:p>
        </p:txBody>
      </p:sp>
    </p:spTree>
    <p:extLst>
      <p:ext uri="{BB962C8B-B14F-4D97-AF65-F5344CB8AC3E}">
        <p14:creationId xmlns:p14="http://schemas.microsoft.com/office/powerpoint/2010/main" val="2018230939"/>
      </p:ext>
    </p:extLst>
  </p:cSld>
  <p:clrMapOvr>
    <a:masterClrMapping/>
  </p:clrMapOvr>
  <p:transition>
    <p:blinds dir="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1289</TotalTime>
  <Words>1282</Words>
  <Application>Microsoft Office PowerPoint</Application>
  <PresentationFormat>On-screen Show (4:3)</PresentationFormat>
  <Paragraphs>139</Paragraphs>
  <Slides>17</Slides>
  <Notes>3</Notes>
  <HiddenSlides>0</HiddenSlides>
  <MMClips>0</MMClips>
  <ScaleCrop>false</ScaleCrop>
  <HeadingPairs>
    <vt:vector size="4" baseType="variant">
      <vt:variant>
        <vt:lpstr>Theme</vt:lpstr>
      </vt:variant>
      <vt:variant>
        <vt:i4>11</vt:i4>
      </vt:variant>
      <vt:variant>
        <vt:lpstr>Slide Titles</vt:lpstr>
      </vt:variant>
      <vt:variant>
        <vt:i4>17</vt:i4>
      </vt:variant>
    </vt:vector>
  </HeadingPairs>
  <TitlesOfParts>
    <vt:vector size="28" baseType="lpstr">
      <vt:lpstr>Office Theme</vt:lpstr>
      <vt:lpstr>2_Office Theme</vt:lpstr>
      <vt:lpstr>3_Office Theme</vt:lpstr>
      <vt:lpstr>Textured</vt:lpstr>
      <vt:lpstr>1_Default Design</vt:lpstr>
      <vt:lpstr>2_Default Design</vt:lpstr>
      <vt:lpstr>1_Textured</vt:lpstr>
      <vt:lpstr>2_Textured</vt:lpstr>
      <vt:lpstr>3_Default Design</vt:lpstr>
      <vt:lpstr>3_Textured</vt:lpstr>
      <vt:lpstr>4_Default Design</vt:lpstr>
      <vt:lpstr>PowerPoint Presentation</vt:lpstr>
      <vt:lpstr>1. Khái niệm điệp ngữ:</vt:lpstr>
      <vt:lpstr>PowerPoint Presentation</vt:lpstr>
      <vt:lpstr>PowerPoint Presentation</vt:lpstr>
      <vt:lpstr>PowerPoint Presentation</vt:lpstr>
      <vt:lpstr>BÀI TẬP NHANH</vt:lpstr>
      <vt:lpstr>III. LUYỆN TẬP</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dc:creator>
  <cp:lastModifiedBy>Windows User</cp:lastModifiedBy>
  <cp:revision>152</cp:revision>
  <dcterms:created xsi:type="dcterms:W3CDTF">2008-03-19T06:18:14Z</dcterms:created>
  <dcterms:modified xsi:type="dcterms:W3CDTF">2021-12-06T23:14:15Z</dcterms:modified>
</cp:coreProperties>
</file>