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11/21/2021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11/21/2021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11/21/2021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11/21/2021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11/21/2021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11/21/2021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11/21/2021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11/21/2021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11/21/2021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542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An: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766689"/>
            <a:ext cx="10058400" cy="4763507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1951</a:t>
            </a:r>
          </a:p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Sao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027" y="267418"/>
            <a:ext cx="4216790" cy="353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5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y2mate.com - Khúc hát chim sơn ca  Âm nhạc lớp 7  Nhạc Karaoke có lời ca_48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659" y="250166"/>
            <a:ext cx="11783683" cy="6340415"/>
          </a:xfrm>
        </p:spPr>
      </p:pic>
    </p:spTree>
    <p:extLst>
      <p:ext uri="{BB962C8B-B14F-4D97-AF65-F5344CB8AC3E}">
        <p14:creationId xmlns:p14="http://schemas.microsoft.com/office/powerpoint/2010/main" val="343384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y2mate.com - Khúc hát chim sơn ca  Âm nhạc lớp 7  Nhạc Karaoke Beat_48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659" y="258792"/>
            <a:ext cx="11740551" cy="6366295"/>
          </a:xfrm>
        </p:spPr>
      </p:pic>
    </p:spTree>
    <p:extLst>
      <p:ext uri="{BB962C8B-B14F-4D97-AF65-F5344CB8AC3E}">
        <p14:creationId xmlns:p14="http://schemas.microsoft.com/office/powerpoint/2010/main" val="101044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DÒ: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</a:t>
            </a:r>
          </a:p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</a:p>
          <a:p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13.</a:t>
            </a:r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clip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011875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51</TotalTime>
  <Words>138</Words>
  <Application>Microsoft Office PowerPoint</Application>
  <PresentationFormat>Widescreen</PresentationFormat>
  <Paragraphs>14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Century Gothic</vt:lpstr>
      <vt:lpstr>Garamond</vt:lpstr>
      <vt:lpstr>Times New Roman</vt:lpstr>
      <vt:lpstr>Savon</vt:lpstr>
      <vt:lpstr>Tiết 12: Học hát khúc hát chim sơn ca nhạc và lời: đỗ hòa an</vt:lpstr>
      <vt:lpstr>Sơ lược về nhạc sĩ Đỗ Hòa An:</vt:lpstr>
      <vt:lpstr>PowerPoint Presentation</vt:lpstr>
      <vt:lpstr>PowerPoint Presentation</vt:lpstr>
      <vt:lpstr>DẶN DÒ: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Học hát khúc hát chim sơn ca nhạc và lời: đỗ hòa an</dc:title>
  <dc:creator>Microsoft account</dc:creator>
  <cp:lastModifiedBy>Microsoft account</cp:lastModifiedBy>
  <cp:revision>4</cp:revision>
  <dcterms:created xsi:type="dcterms:W3CDTF">2021-11-21T10:47:08Z</dcterms:created>
  <dcterms:modified xsi:type="dcterms:W3CDTF">2021-11-21T11:38:13Z</dcterms:modified>
</cp:coreProperties>
</file>