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>
                <a:solidFill>
                  <a:srgbClr val="FF0000"/>
                </a:solidFill>
              </a:rPr>
              <a:t>ĐỊNH </a:t>
            </a:r>
            <a:r>
              <a:rPr lang="en-US" b="1" dirty="0">
                <a:solidFill>
                  <a:srgbClr val="FF0000"/>
                </a:solidFill>
              </a:rPr>
              <a:t>NGHĨA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80" y="3657600"/>
            <a:ext cx="5461502" cy="317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5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IV. DẤU HIỆU PUHH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495800"/>
            <a:ext cx="4191000" cy="2334492"/>
          </a:xfrm>
          <a:prstGeom prst="rect">
            <a:avLst/>
          </a:prstGeom>
        </p:spPr>
      </p:pic>
      <p:pic>
        <p:nvPicPr>
          <p:cNvPr id="6" name="Ản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799"/>
            <a:ext cx="4114800" cy="2285999"/>
          </a:xfrm>
          <a:prstGeom prst="rect">
            <a:avLst/>
          </a:prstGeom>
        </p:spPr>
      </p:pic>
      <p:pic>
        <p:nvPicPr>
          <p:cNvPr id="7" name="Ảnh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95800"/>
            <a:ext cx="4114800" cy="2396835"/>
          </a:xfrm>
          <a:prstGeom prst="rect">
            <a:avLst/>
          </a:prstGeom>
        </p:spPr>
      </p:pic>
      <p:pic>
        <p:nvPicPr>
          <p:cNvPr id="9" name="Ảnh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09800"/>
            <a:ext cx="4149436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IV. DẤU HIỆU PUHH </a:t>
            </a:r>
            <a:endParaRPr lang="vi-V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sắc</a:t>
            </a:r>
            <a:r>
              <a:rPr lang="en-US" dirty="0"/>
              <a:t> </a:t>
            </a:r>
            <a:endParaRPr lang="vi-VN" dirty="0"/>
          </a:p>
          <a:p>
            <a:pPr>
              <a:buFontTx/>
              <a:buChar char="-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khí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tủa</a:t>
            </a:r>
            <a:r>
              <a:rPr lang="en-US" dirty="0"/>
              <a:t> </a:t>
            </a:r>
            <a:endParaRPr lang="vi-VN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Tỏa</a:t>
            </a:r>
            <a:r>
              <a:rPr lang="en-US" dirty="0"/>
              <a:t> </a:t>
            </a:r>
            <a:r>
              <a:rPr lang="en-US" dirty="0" err="1"/>
              <a:t>nhiệt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92103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>
                <a:solidFill>
                  <a:srgbClr val="FF0000"/>
                </a:solidFill>
              </a:rPr>
              <a:t>ĐỊNH NGHĨA</a:t>
            </a:r>
          </a:p>
          <a:p>
            <a:pPr marL="0" indent="0">
              <a:buNone/>
            </a:pP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440" y="4105275"/>
            <a:ext cx="526756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1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I. </a:t>
            </a:r>
            <a:r>
              <a:rPr lang="en-US" b="1" dirty="0">
                <a:solidFill>
                  <a:srgbClr val="FF0000"/>
                </a:solidFill>
              </a:rPr>
              <a:t>ĐỊNH NGHĨA </a:t>
            </a:r>
            <a:endParaRPr lang="vi-VN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chất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này</a:t>
            </a:r>
            <a:r>
              <a:rPr lang="en-US" dirty="0" smtClean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chất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khác</a:t>
            </a:r>
            <a:r>
              <a:rPr lang="en-US" i="1" dirty="0">
                <a:solidFill>
                  <a:schemeClr val="accent1"/>
                </a:solidFill>
              </a:rPr>
              <a:t>.</a:t>
            </a:r>
            <a:endParaRPr lang="en-US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I. </a:t>
            </a:r>
            <a:r>
              <a:rPr lang="en-US" b="1" dirty="0">
                <a:solidFill>
                  <a:srgbClr val="FF0000"/>
                </a:solidFill>
              </a:rPr>
              <a:t>ĐỊNH NGHĨA </a:t>
            </a:r>
            <a:endParaRPr lang="vi-VN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accent1"/>
                </a:solidFill>
              </a:rPr>
              <a:t>Phương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trình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chữ</a:t>
            </a:r>
            <a:r>
              <a:rPr lang="en-US" i="1" dirty="0" smtClean="0">
                <a:solidFill>
                  <a:schemeClr val="accent1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en-US" b="1" i="1" dirty="0" err="1">
                <a:solidFill>
                  <a:schemeClr val="accent1"/>
                </a:solidFill>
              </a:rPr>
              <a:t>Tên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các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chất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phản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ứng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  <a:sym typeface="Wingdings"/>
              </a:rPr>
              <a:t> </a:t>
            </a:r>
            <a:r>
              <a:rPr lang="en-US" b="1" i="1" dirty="0" err="1" smtClean="0">
                <a:solidFill>
                  <a:schemeClr val="accent1"/>
                </a:solidFill>
              </a:rPr>
              <a:t>Tên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các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sản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phẩm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VD: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/>
              <a:t>:</a:t>
            </a:r>
            <a:endParaRPr lang="en-US" dirty="0" smtClean="0"/>
          </a:p>
          <a:p>
            <a:pPr marL="0" indent="0" algn="ctr">
              <a:buNone/>
            </a:pPr>
            <a:r>
              <a:rPr lang="en-US" sz="2200" dirty="0" smtClean="0"/>
              <a:t>Barium chloride + sulfuric acid -&gt; barium sulfate + hydrochloric acid </a:t>
            </a:r>
          </a:p>
          <a:p>
            <a:pPr marL="0" indent="0" algn="just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smtClean="0"/>
              <a:t> </a:t>
            </a:r>
            <a:r>
              <a:rPr lang="en-US" smtClean="0"/>
              <a:t>: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I. </a:t>
            </a:r>
            <a:r>
              <a:rPr lang="en-US" b="1" dirty="0">
                <a:solidFill>
                  <a:srgbClr val="FF0000"/>
                </a:solidFill>
              </a:rPr>
              <a:t>ĐỊNH NGHĨA </a:t>
            </a:r>
            <a:endParaRPr lang="vi-VN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phản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ứng</a:t>
            </a:r>
            <a:r>
              <a:rPr lang="en-US" i="1" dirty="0" smtClean="0">
                <a:solidFill>
                  <a:schemeClr val="accent1"/>
                </a:solidFill>
              </a:rPr>
              <a:t> (</a:t>
            </a:r>
            <a:r>
              <a:rPr lang="en-US" i="1" dirty="0" err="1" smtClean="0">
                <a:solidFill>
                  <a:schemeClr val="accent1"/>
                </a:solidFill>
              </a:rPr>
              <a:t>tham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gia</a:t>
            </a:r>
            <a:r>
              <a:rPr lang="en-US" i="1" dirty="0" smtClean="0">
                <a:solidFill>
                  <a:schemeClr val="accent1"/>
                </a:solidFill>
              </a:rPr>
              <a:t>)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/>
              <a:t>dần</a:t>
            </a:r>
            <a:r>
              <a:rPr lang="en-US" dirty="0"/>
              <a:t>,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phẩm</a:t>
            </a:r>
            <a:r>
              <a:rPr lang="en-US" i="1" dirty="0" smtClean="0">
                <a:solidFill>
                  <a:schemeClr val="accent1"/>
                </a:solidFill>
              </a:rPr>
              <a:t> (</a:t>
            </a:r>
            <a:r>
              <a:rPr lang="en-US" i="1" dirty="0" err="1" smtClean="0">
                <a:solidFill>
                  <a:schemeClr val="accent1"/>
                </a:solidFill>
              </a:rPr>
              <a:t>tạo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thành</a:t>
            </a:r>
            <a:r>
              <a:rPr lang="en-US" i="1" dirty="0" smtClean="0">
                <a:solidFill>
                  <a:schemeClr val="accent1"/>
                </a:solidFill>
              </a:rPr>
              <a:t>)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dần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32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II. DIỄN BIẾN CỦA PHẢN ỨNG HÓA HỌC </a:t>
            </a:r>
            <a:endParaRPr lang="vi-V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86037"/>
            <a:ext cx="5998598" cy="373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II. DIỄN BIẾN CỦA PHẢN ỨNG HÓA HỌC </a:t>
            </a:r>
            <a:endParaRPr lang="vi-V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liên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kết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chất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chất</a:t>
            </a:r>
            <a:r>
              <a:rPr lang="en-US" dirty="0" smtClean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64051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III. KHI NÀO PUHH XẢY </a:t>
            </a:r>
            <a:r>
              <a:rPr lang="en-US" b="1" dirty="0" smtClean="0">
                <a:solidFill>
                  <a:srgbClr val="FF0000"/>
                </a:solidFill>
              </a:rPr>
              <a:t>RA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Ản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2743200" cy="2837041"/>
          </a:xfrm>
          <a:prstGeom prst="rect">
            <a:avLst/>
          </a:prstGeom>
        </p:spPr>
      </p:pic>
      <p:pic>
        <p:nvPicPr>
          <p:cNvPr id="6" name="Ản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97" y="2555431"/>
            <a:ext cx="2874103" cy="2778569"/>
          </a:xfrm>
          <a:prstGeom prst="rect">
            <a:avLst/>
          </a:prstGeom>
        </p:spPr>
      </p:pic>
      <p:pic>
        <p:nvPicPr>
          <p:cNvPr id="7" name="Ảnh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55431"/>
            <a:ext cx="2819400" cy="2778569"/>
          </a:xfrm>
          <a:prstGeom prst="rect">
            <a:avLst/>
          </a:prstGeom>
        </p:spPr>
      </p:pic>
      <p:sp>
        <p:nvSpPr>
          <p:cNvPr id="8" name="Hộp_Văn_Bản 7"/>
          <p:cNvSpPr txBox="1"/>
          <p:nvPr/>
        </p:nvSpPr>
        <p:spPr>
          <a:xfrm>
            <a:off x="762000" y="5715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xúc</a:t>
            </a:r>
            <a:r>
              <a:rPr lang="en-US" sz="2800" dirty="0" smtClean="0"/>
              <a:t> </a:t>
            </a:r>
            <a:endParaRPr lang="vi-VN" sz="28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3810000" y="57251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Nhiệt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endParaRPr lang="vi-VN" sz="2800" dirty="0"/>
          </a:p>
        </p:txBody>
      </p:sp>
      <p:sp>
        <p:nvSpPr>
          <p:cNvPr id="10" name="Hộp_Văn_Bản 9"/>
          <p:cNvSpPr txBox="1"/>
          <p:nvPr/>
        </p:nvSpPr>
        <p:spPr>
          <a:xfrm>
            <a:off x="6629400" y="572885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xúc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55843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13: PHẢN ỨNG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III. KHI NÀO PUHH XẢY RA</a:t>
            </a:r>
            <a:endParaRPr lang="vi-V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tiếp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xúc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endParaRPr lang="vi-VN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đun</a:t>
            </a:r>
            <a:r>
              <a:rPr lang="en-US" dirty="0"/>
              <a:t> </a:t>
            </a:r>
            <a:r>
              <a:rPr lang="en-US" dirty="0" err="1"/>
              <a:t>nóng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nhiệt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độ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endParaRPr lang="vi-VN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1"/>
                </a:solidFill>
              </a:rPr>
              <a:t>chất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xúc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tác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)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53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315</Words>
  <Application>Microsoft Office PowerPoint</Application>
  <PresentationFormat>Trình chiếu trên màn hình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11</vt:i4>
      </vt:variant>
    </vt:vector>
  </HeadingPairs>
  <TitlesOfParts>
    <vt:vector size="12" baseType="lpstr">
      <vt:lpstr>Office Theme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  <vt:lpstr>BÀI 13: PHẢN ỨNG HÓA HỌC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13: PHẢN ỨNG HÓA HỌC </dc:title>
  <dc:creator>Administrator</dc:creator>
  <cp:lastModifiedBy>Administrator</cp:lastModifiedBy>
  <cp:revision>16</cp:revision>
  <dcterms:created xsi:type="dcterms:W3CDTF">2006-08-16T00:00:00Z</dcterms:created>
  <dcterms:modified xsi:type="dcterms:W3CDTF">2021-11-15T07:28:00Z</dcterms:modified>
</cp:coreProperties>
</file>