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8" r:id="rId2"/>
    <p:sldId id="331" r:id="rId3"/>
    <p:sldId id="332" r:id="rId4"/>
    <p:sldId id="324" r:id="rId5"/>
    <p:sldId id="277" r:id="rId6"/>
    <p:sldId id="309" r:id="rId7"/>
    <p:sldId id="278" r:id="rId8"/>
    <p:sldId id="333" r:id="rId9"/>
    <p:sldId id="334" r:id="rId10"/>
    <p:sldId id="279" r:id="rId11"/>
    <p:sldId id="310" r:id="rId12"/>
    <p:sldId id="280" r:id="rId13"/>
    <p:sldId id="335" r:id="rId14"/>
    <p:sldId id="286" r:id="rId15"/>
    <p:sldId id="325" r:id="rId16"/>
    <p:sldId id="329" r:id="rId17"/>
    <p:sldId id="330" r:id="rId18"/>
    <p:sldId id="336" r:id="rId19"/>
    <p:sldId id="302" r:id="rId20"/>
    <p:sldId id="316" r:id="rId21"/>
    <p:sldId id="317" r:id="rId22"/>
    <p:sldId id="304" r:id="rId23"/>
    <p:sldId id="337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9FD49"/>
    <a:srgbClr val="8BBC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Objects="1">
      <p:cViewPr varScale="1">
        <p:scale>
          <a:sx n="105" d="100"/>
          <a:sy n="105" d="100"/>
        </p:scale>
        <p:origin x="1840" y="176"/>
      </p:cViewPr>
      <p:guideLst>
        <p:guide orient="horz" pos="2142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46F01-FE43-4080-B0A5-7E09F779BFA8}" type="doc">
      <dgm:prSet loTypeId="urn:microsoft.com/office/officeart/2005/8/layout/chevron2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9FC92-DF2E-4104-AE4A-01A40A7D6FD5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</dgm:t>
    </dgm:pt>
    <dgm:pt modelId="{AF861CED-3649-4EE6-A01D-E145736B43F4}" type="parTrans" cxnId="{C48D5670-5B4C-422B-A038-7F85241356AF}">
      <dgm:prSet/>
      <dgm:spPr/>
      <dgm:t>
        <a:bodyPr/>
        <a:lstStyle/>
        <a:p>
          <a:endParaRPr lang="en-US"/>
        </a:p>
      </dgm:t>
    </dgm:pt>
    <dgm:pt modelId="{643B7022-51D8-4E13-93F4-587E096B570A}" type="sibTrans" cxnId="{C48D5670-5B4C-422B-A038-7F85241356AF}">
      <dgm:prSet/>
      <dgm:spPr/>
      <dgm:t>
        <a:bodyPr/>
        <a:lstStyle/>
        <a:p>
          <a:endParaRPr lang="en-US"/>
        </a:p>
      </dgm:t>
    </dgm:pt>
    <dgm:pt modelId="{AE24B2F8-1F68-46C5-AD93-834BC5258E3D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</a:p>
      </dgm:t>
    </dgm:pt>
    <dgm:pt modelId="{88D0A817-B467-4472-8B2E-6342ED613D87}" type="parTrans" cxnId="{B20D82AF-09FB-4B58-9CF7-6D7D871EC959}">
      <dgm:prSet/>
      <dgm:spPr/>
      <dgm:t>
        <a:bodyPr/>
        <a:lstStyle/>
        <a:p>
          <a:endParaRPr lang="en-US"/>
        </a:p>
      </dgm:t>
    </dgm:pt>
    <dgm:pt modelId="{45AE2604-8F19-42C3-B4BD-37A988025511}" type="sibTrans" cxnId="{B20D82AF-09FB-4B58-9CF7-6D7D871EC959}">
      <dgm:prSet/>
      <dgm:spPr/>
      <dgm:t>
        <a:bodyPr/>
        <a:lstStyle/>
        <a:p>
          <a:endParaRPr lang="en-US"/>
        </a:p>
      </dgm:t>
    </dgm:pt>
    <dgm:pt modelId="{9A1CD490-505B-4B3E-94E2-9B3408213CB7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</a:p>
      </dgm:t>
    </dgm:pt>
    <dgm:pt modelId="{C801F897-0275-4505-B6C0-E52F5C02A853}" type="parTrans" cxnId="{199758B5-BD4D-470E-878C-05F2F7353CD3}">
      <dgm:prSet/>
      <dgm:spPr/>
      <dgm:t>
        <a:bodyPr/>
        <a:lstStyle/>
        <a:p>
          <a:endParaRPr lang="en-US"/>
        </a:p>
      </dgm:t>
    </dgm:pt>
    <dgm:pt modelId="{AB00B51E-13D5-4386-AF78-0A19F5C138D8}" type="sibTrans" cxnId="{199758B5-BD4D-470E-878C-05F2F7353CD3}">
      <dgm:prSet/>
      <dgm:spPr/>
      <dgm:t>
        <a:bodyPr/>
        <a:lstStyle/>
        <a:p>
          <a:endParaRPr lang="en-US"/>
        </a:p>
      </dgm:t>
    </dgm:pt>
    <dgm:pt modelId="{53D3C981-6515-4AD5-8401-B910FA5903C4}" type="pres">
      <dgm:prSet presAssocID="{41246F01-FE43-4080-B0A5-7E09F779BFA8}" presName="linearFlow" presStyleCnt="0">
        <dgm:presLayoutVars>
          <dgm:dir/>
          <dgm:animLvl val="lvl"/>
          <dgm:resizeHandles val="exact"/>
        </dgm:presLayoutVars>
      </dgm:prSet>
      <dgm:spPr/>
    </dgm:pt>
    <dgm:pt modelId="{B909397E-5CB6-4132-B52D-20D2A7BE8547}" type="pres">
      <dgm:prSet presAssocID="{2CE9FC92-DF2E-4104-AE4A-01A40A7D6FD5}" presName="composite" presStyleCnt="0"/>
      <dgm:spPr/>
    </dgm:pt>
    <dgm:pt modelId="{9E58B8E9-D157-460A-B8E3-1A3BCAC92FB2}" type="pres">
      <dgm:prSet presAssocID="{2CE9FC92-DF2E-4104-AE4A-01A40A7D6FD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C8B852F-5C2D-42A0-897C-C50F7AFDF75D}" type="pres">
      <dgm:prSet presAssocID="{2CE9FC92-DF2E-4104-AE4A-01A40A7D6FD5}" presName="descendantText" presStyleLbl="alignAcc1" presStyleIdx="0" presStyleCnt="3" custLinFactNeighborX="30137" custLinFactNeighborY="693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6EA01-DF11-44BF-9EEB-C3A3954FEB93}" type="pres">
      <dgm:prSet presAssocID="{643B7022-51D8-4E13-93F4-587E096B570A}" presName="sp" presStyleCnt="0"/>
      <dgm:spPr/>
    </dgm:pt>
    <dgm:pt modelId="{35531FC9-9036-4391-84D8-6897B1368D1E}" type="pres">
      <dgm:prSet presAssocID="{AE24B2F8-1F68-46C5-AD93-834BC5258E3D}" presName="composite" presStyleCnt="0"/>
      <dgm:spPr/>
    </dgm:pt>
    <dgm:pt modelId="{8419AE08-23AF-482F-B293-8C4F1C7B0BA2}" type="pres">
      <dgm:prSet presAssocID="{AE24B2F8-1F68-46C5-AD93-834BC5258E3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EF61E79-EAA2-428A-A3C1-3588E5AA8FAA}" type="pres">
      <dgm:prSet presAssocID="{AE24B2F8-1F68-46C5-AD93-834BC5258E3D}" presName="descendantText" presStyleLbl="alignAcc1" presStyleIdx="1" presStyleCnt="3" custLinFactNeighborX="220" custLinFactNeighborY="-597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AB92A8-7CB7-4F80-AB45-BCFB145F4ECA}" type="pres">
      <dgm:prSet presAssocID="{45AE2604-8F19-42C3-B4BD-37A988025511}" presName="sp" presStyleCnt="0"/>
      <dgm:spPr/>
    </dgm:pt>
    <dgm:pt modelId="{70F772D5-33A9-4C00-8B87-99EDE391F9C6}" type="pres">
      <dgm:prSet presAssocID="{9A1CD490-505B-4B3E-94E2-9B3408213CB7}" presName="composite" presStyleCnt="0"/>
      <dgm:spPr/>
    </dgm:pt>
    <dgm:pt modelId="{FD00E71D-B3CB-475D-927C-2B3AB201C708}" type="pres">
      <dgm:prSet presAssocID="{9A1CD490-505B-4B3E-94E2-9B3408213CB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7710A26-0538-49CE-914B-C4A36F5356CF}" type="pres">
      <dgm:prSet presAssocID="{9A1CD490-505B-4B3E-94E2-9B3408213CB7}" presName="descendantText" presStyleLbl="align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48D5670-5B4C-422B-A038-7F85241356AF}" srcId="{41246F01-FE43-4080-B0A5-7E09F779BFA8}" destId="{2CE9FC92-DF2E-4104-AE4A-01A40A7D6FD5}" srcOrd="0" destOrd="0" parTransId="{AF861CED-3649-4EE6-A01D-E145736B43F4}" sibTransId="{643B7022-51D8-4E13-93F4-587E096B570A}"/>
    <dgm:cxn modelId="{8EF8D570-A3AA-48C6-9D98-39DE3D4009F1}" type="presOf" srcId="{41246F01-FE43-4080-B0A5-7E09F779BFA8}" destId="{53D3C981-6515-4AD5-8401-B910FA5903C4}" srcOrd="0" destOrd="0" presId="urn:microsoft.com/office/officeart/2005/8/layout/chevron2"/>
    <dgm:cxn modelId="{D474D67A-73EE-43A6-886C-27436B68D715}" type="presOf" srcId="{2CE9FC92-DF2E-4104-AE4A-01A40A7D6FD5}" destId="{9E58B8E9-D157-460A-B8E3-1A3BCAC92FB2}" srcOrd="0" destOrd="0" presId="urn:microsoft.com/office/officeart/2005/8/layout/chevron2"/>
    <dgm:cxn modelId="{B20D82AF-09FB-4B58-9CF7-6D7D871EC959}" srcId="{41246F01-FE43-4080-B0A5-7E09F779BFA8}" destId="{AE24B2F8-1F68-46C5-AD93-834BC5258E3D}" srcOrd="1" destOrd="0" parTransId="{88D0A817-B467-4472-8B2E-6342ED613D87}" sibTransId="{45AE2604-8F19-42C3-B4BD-37A988025511}"/>
    <dgm:cxn modelId="{199758B5-BD4D-470E-878C-05F2F7353CD3}" srcId="{41246F01-FE43-4080-B0A5-7E09F779BFA8}" destId="{9A1CD490-505B-4B3E-94E2-9B3408213CB7}" srcOrd="2" destOrd="0" parTransId="{C801F897-0275-4505-B6C0-E52F5C02A853}" sibTransId="{AB00B51E-13D5-4386-AF78-0A19F5C138D8}"/>
    <dgm:cxn modelId="{ED88F7D5-27A5-465D-9DB1-2BBA33125401}" type="presOf" srcId="{AE24B2F8-1F68-46C5-AD93-834BC5258E3D}" destId="{8419AE08-23AF-482F-B293-8C4F1C7B0BA2}" srcOrd="0" destOrd="0" presId="urn:microsoft.com/office/officeart/2005/8/layout/chevron2"/>
    <dgm:cxn modelId="{9B506DF7-FF16-43DA-BC4C-A4CF68DAD6E7}" type="presOf" srcId="{9A1CD490-505B-4B3E-94E2-9B3408213CB7}" destId="{FD00E71D-B3CB-475D-927C-2B3AB201C708}" srcOrd="0" destOrd="0" presId="urn:microsoft.com/office/officeart/2005/8/layout/chevron2"/>
    <dgm:cxn modelId="{A5921F1D-0545-4D1A-B080-D0E72B9412DB}" type="presParOf" srcId="{53D3C981-6515-4AD5-8401-B910FA5903C4}" destId="{B909397E-5CB6-4132-B52D-20D2A7BE8547}" srcOrd="0" destOrd="0" presId="urn:microsoft.com/office/officeart/2005/8/layout/chevron2"/>
    <dgm:cxn modelId="{C4BBE615-780B-453A-ACAB-C1454FF7AE2F}" type="presParOf" srcId="{B909397E-5CB6-4132-B52D-20D2A7BE8547}" destId="{9E58B8E9-D157-460A-B8E3-1A3BCAC92FB2}" srcOrd="0" destOrd="0" presId="urn:microsoft.com/office/officeart/2005/8/layout/chevron2"/>
    <dgm:cxn modelId="{4C9232F6-BB3C-407D-8FBB-31A93E947881}" type="presParOf" srcId="{B909397E-5CB6-4132-B52D-20D2A7BE8547}" destId="{AC8B852F-5C2D-42A0-897C-C50F7AFDF75D}" srcOrd="1" destOrd="0" presId="urn:microsoft.com/office/officeart/2005/8/layout/chevron2"/>
    <dgm:cxn modelId="{63694F81-15BD-46FC-AF16-A697CEFCBEE6}" type="presParOf" srcId="{53D3C981-6515-4AD5-8401-B910FA5903C4}" destId="{B646EA01-DF11-44BF-9EEB-C3A3954FEB93}" srcOrd="1" destOrd="0" presId="urn:microsoft.com/office/officeart/2005/8/layout/chevron2"/>
    <dgm:cxn modelId="{1338AD7A-297A-4401-805A-AECB595A3A84}" type="presParOf" srcId="{53D3C981-6515-4AD5-8401-B910FA5903C4}" destId="{35531FC9-9036-4391-84D8-6897B1368D1E}" srcOrd="2" destOrd="0" presId="urn:microsoft.com/office/officeart/2005/8/layout/chevron2"/>
    <dgm:cxn modelId="{FC8F5DEF-0C23-440A-A67D-671A719081A0}" type="presParOf" srcId="{35531FC9-9036-4391-84D8-6897B1368D1E}" destId="{8419AE08-23AF-482F-B293-8C4F1C7B0BA2}" srcOrd="0" destOrd="0" presId="urn:microsoft.com/office/officeart/2005/8/layout/chevron2"/>
    <dgm:cxn modelId="{9E552538-9A80-45E9-8AAA-07CC45E1F9E8}" type="presParOf" srcId="{35531FC9-9036-4391-84D8-6897B1368D1E}" destId="{4EF61E79-EAA2-428A-A3C1-3588E5AA8FAA}" srcOrd="1" destOrd="0" presId="urn:microsoft.com/office/officeart/2005/8/layout/chevron2"/>
    <dgm:cxn modelId="{CE95DABC-EBA3-4E7C-8CC2-CBC245FEC85B}" type="presParOf" srcId="{53D3C981-6515-4AD5-8401-B910FA5903C4}" destId="{90AB92A8-7CB7-4F80-AB45-BCFB145F4ECA}" srcOrd="3" destOrd="0" presId="urn:microsoft.com/office/officeart/2005/8/layout/chevron2"/>
    <dgm:cxn modelId="{B9D12AA0-F847-43B5-90C4-7A70CC3EFCDD}" type="presParOf" srcId="{53D3C981-6515-4AD5-8401-B910FA5903C4}" destId="{70F772D5-33A9-4C00-8B87-99EDE391F9C6}" srcOrd="4" destOrd="0" presId="urn:microsoft.com/office/officeart/2005/8/layout/chevron2"/>
    <dgm:cxn modelId="{0A7EFD5A-4365-414A-82BD-F56767962849}" type="presParOf" srcId="{70F772D5-33A9-4C00-8B87-99EDE391F9C6}" destId="{FD00E71D-B3CB-475D-927C-2B3AB201C708}" srcOrd="0" destOrd="0" presId="urn:microsoft.com/office/officeart/2005/8/layout/chevron2"/>
    <dgm:cxn modelId="{ABD11B92-46DB-4673-A27F-5E4E50F51ACD}" type="presParOf" srcId="{70F772D5-33A9-4C00-8B87-99EDE391F9C6}" destId="{57710A26-0538-49CE-914B-C4A36F5356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8B8E9-D157-460A-B8E3-1A3BCAC92FB2}">
      <dsp:nvSpPr>
        <dsp:cNvPr id="0" name=""/>
        <dsp:cNvSpPr/>
      </dsp:nvSpPr>
      <dsp:spPr>
        <a:xfrm rot="5400000">
          <a:off x="-153728" y="154348"/>
          <a:ext cx="1024853" cy="7173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</dsp:txBody>
      <dsp:txXfrm rot="-5400000">
        <a:off x="1" y="359319"/>
        <a:ext cx="717397" cy="307456"/>
      </dsp:txXfrm>
    </dsp:sp>
    <dsp:sp modelId="{AC8B852F-5C2D-42A0-897C-C50F7AFDF75D}">
      <dsp:nvSpPr>
        <dsp:cNvPr id="0" name=""/>
        <dsp:cNvSpPr/>
      </dsp:nvSpPr>
      <dsp:spPr>
        <a:xfrm rot="5400000">
          <a:off x="3073621" y="-2309432"/>
          <a:ext cx="666154" cy="5378602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19AE08-23AF-482F-B293-8C4F1C7B0BA2}">
      <dsp:nvSpPr>
        <dsp:cNvPr id="0" name=""/>
        <dsp:cNvSpPr/>
      </dsp:nvSpPr>
      <dsp:spPr>
        <a:xfrm rot="5400000">
          <a:off x="-153728" y="973090"/>
          <a:ext cx="1024853" cy="7173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</a:p>
      </dsp:txBody>
      <dsp:txXfrm rot="-5400000">
        <a:off x="1" y="1178061"/>
        <a:ext cx="717397" cy="307456"/>
      </dsp:txXfrm>
    </dsp:sp>
    <dsp:sp modelId="{4EF61E79-EAA2-428A-A3C1-3588E5AA8FAA}">
      <dsp:nvSpPr>
        <dsp:cNvPr id="0" name=""/>
        <dsp:cNvSpPr/>
      </dsp:nvSpPr>
      <dsp:spPr>
        <a:xfrm rot="5400000">
          <a:off x="3073621" y="-1576643"/>
          <a:ext cx="666154" cy="5378602"/>
        </a:xfrm>
        <a:prstGeom prst="round2Same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00E71D-B3CB-475D-927C-2B3AB201C708}">
      <dsp:nvSpPr>
        <dsp:cNvPr id="0" name=""/>
        <dsp:cNvSpPr/>
      </dsp:nvSpPr>
      <dsp:spPr>
        <a:xfrm rot="5400000">
          <a:off x="-153728" y="1791833"/>
          <a:ext cx="1024853" cy="7173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</a:p>
      </dsp:txBody>
      <dsp:txXfrm rot="-5400000">
        <a:off x="1" y="1996804"/>
        <a:ext cx="717397" cy="307456"/>
      </dsp:txXfrm>
    </dsp:sp>
    <dsp:sp modelId="{57710A26-0538-49CE-914B-C4A36F5356CF}">
      <dsp:nvSpPr>
        <dsp:cNvPr id="0" name=""/>
        <dsp:cNvSpPr/>
      </dsp:nvSpPr>
      <dsp:spPr>
        <a:xfrm rot="5400000">
          <a:off x="3073621" y="-718118"/>
          <a:ext cx="666154" cy="5378602"/>
        </a:xfrm>
        <a:prstGeom prst="round2Same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F22989B-AA80-4834-8051-267E1BE4CEA7}" type="datetimeFigureOut">
              <a:rPr lang="en-US"/>
              <a:pPr>
                <a:defRPr/>
              </a:pPr>
              <a:t>11/29/21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/>
              <a:t>Bấm &amp; sửa kiểu tiêu đề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BCB9AA1-B4D6-4F38-A6CD-9B5760DEC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65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演示模板底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71888" y="1485900"/>
            <a:ext cx="5470525" cy="1225550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71888" y="2711450"/>
            <a:ext cx="5470525" cy="546100"/>
          </a:xfrm>
        </p:spPr>
        <p:txBody>
          <a:bodyPr/>
          <a:lstStyle>
            <a:lvl1pPr marL="0" indent="0" algn="r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1C8AEE55-B751-4EDB-96F9-F82154F1F0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7EC70-ABB4-41B1-804F-10C1E72BB3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AC70-31EB-4DCC-9BF8-26A26FE88F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8D73-EBB9-4FCC-93A1-391CCA0F5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7051"/>
      </p:ext>
    </p:extLst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E4353-CA47-43CA-9811-228CD2FF6F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A6A11-CF9D-4F07-8CD0-A319825A91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23CD-BBA0-43BC-A397-DAE6DFD4FE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7C0CA-9B09-428B-B29C-F4DE86E9F5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3B417-1BEA-478B-9EC0-DDBC3A6A30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F1B78-F899-47CE-856D-613FA98D19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13D28-6E6A-4B62-8ED8-D87B73FD0A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57CDE-5E84-4A62-8A4C-17BD547C8D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演示模板底稿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ea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ea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pPr>
              <a:defRPr/>
            </a:pPr>
            <a:fld id="{68AB0E7F-1D3F-4251-8E46-80FD55299D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/BAI%20GIANG/Agapimu.mp3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thoiaotrang.com/images/rose1.g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4FF4835-3DE4-4E38-8661-FAE0FE4409C9}" type="slidenum">
              <a:rPr lang="en-US" sz="1400">
                <a:latin typeface="Arial" charset="0"/>
              </a:rPr>
              <a:pPr algn="r"/>
              <a:t>1</a:t>
            </a:fld>
            <a:endParaRPr lang="en-US" sz="1400">
              <a:latin typeface="Arial" charset="0"/>
            </a:endParaRPr>
          </a:p>
        </p:txBody>
      </p:sp>
      <p:pic>
        <p:nvPicPr>
          <p:cNvPr id="2051" name="Picture 2" descr="EJ02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10834" t="5556" r="5833" b="3333"/>
          <a:stretch>
            <a:fillRect/>
          </a:stretch>
        </p:blipFill>
        <p:spPr>
          <a:xfrm>
            <a:off x="-381000" y="0"/>
            <a:ext cx="9525000" cy="6858000"/>
          </a:xfrm>
          <a:noFill/>
        </p:spPr>
      </p:pic>
      <p:sp>
        <p:nvSpPr>
          <p:cNvPr id="180229" name="WordArt 5" descr="ANH DONG"/>
          <p:cNvSpPr>
            <a:spLocks noChangeArrowheads="1" noChangeShapeType="1" noTextEdit="1"/>
          </p:cNvSpPr>
          <p:nvPr/>
        </p:nvSpPr>
        <p:spPr bwMode="auto">
          <a:xfrm>
            <a:off x="2000232" y="3714752"/>
            <a:ext cx="4400568" cy="89058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600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nghệ</a:t>
            </a:r>
            <a:endParaRPr lang="en-US" sz="360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0230" name="WordArt 6"/>
          <p:cNvSpPr>
            <a:spLocks noChangeArrowheads="1" noChangeShapeType="1" noTextEdit="1"/>
          </p:cNvSpPr>
          <p:nvPr/>
        </p:nvSpPr>
        <p:spPr bwMode="auto">
          <a:xfrm>
            <a:off x="6858016" y="3857628"/>
            <a:ext cx="547672" cy="7143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pic>
        <p:nvPicPr>
          <p:cNvPr id="8" name="Picture 7" descr="nhung-hinh-anh-dong-hai-huoc-cuc-ki-vui-nhon (17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22" y="4214818"/>
            <a:ext cx="2357454" cy="26431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00232" y="4929198"/>
            <a:ext cx="5405456" cy="92869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animBg="1"/>
      <p:bldP spid="180230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65104"/>
            <a:ext cx="9144000" cy="21602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28600" y="1219200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4953000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-1" y="5334000"/>
            <a:ext cx="8836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sym typeface="Wingdings"/>
              </a:rPr>
              <a:t>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cầu:Là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từ20-30 cm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5715000"/>
            <a:ext cx="8836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sym typeface="Wingdings"/>
              </a:rPr>
              <a:t></a:t>
            </a:r>
            <a:r>
              <a:rPr lang="en-US" sz="2400" b="1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dụng:Làm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vùi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33400" y="304800"/>
            <a:ext cx="7965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15:  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LÀM ĐẤT VÀ BÓN PHÂN LÓT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176" name="Picture 8" descr="image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88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imag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962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2"/>
          <p:cNvSpPr txBox="1">
            <a:spLocks noChangeArrowheads="1"/>
          </p:cNvSpPr>
          <p:nvPr/>
        </p:nvSpPr>
        <p:spPr bwMode="auto">
          <a:xfrm>
            <a:off x="228600" y="838200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I. Làm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3293281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7171" grpId="0" autoUpdateAnimBg="0"/>
      <p:bldP spid="7172" grpId="1"/>
      <p:bldP spid="7173" grpId="0" autoUpdateAnimBg="0"/>
      <p:bldP spid="61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lang="vi-VN" sz="3600" b="1"/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0" y="990600"/>
            <a:ext cx="4495800" cy="5867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0" y="1447800"/>
            <a:ext cx="3276600" cy="51054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0" y="1143000"/>
            <a:ext cx="4038600" cy="510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4572000" y="1524000"/>
            <a:ext cx="0" cy="5105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AutoShape 9"/>
          <p:cNvSpPr>
            <a:spLocks noChangeArrowheads="1"/>
          </p:cNvSpPr>
          <p:nvPr/>
        </p:nvSpPr>
        <p:spPr bwMode="auto">
          <a:xfrm>
            <a:off x="5105400" y="2667000"/>
            <a:ext cx="2667000" cy="20574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8206" name="Picture 14" descr="Cay 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4" y="990600"/>
            <a:ext cx="8689975" cy="47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12"/>
          <p:cNvSpPr txBox="1">
            <a:spLocks noChangeArrowheads="1"/>
          </p:cNvSpPr>
          <p:nvPr/>
        </p:nvSpPr>
        <p:spPr bwMode="auto">
          <a:xfrm>
            <a:off x="1928794" y="260315"/>
            <a:ext cx="40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/>
              <a:t>Hình</a:t>
            </a:r>
            <a:r>
              <a:rPr lang="en-US" sz="2800" b="1" dirty="0"/>
              <a:t> 25. </a:t>
            </a:r>
            <a:r>
              <a:rPr lang="en-US" sz="2800" b="1" dirty="0" err="1"/>
              <a:t>Cày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endParaRPr lang="vi-VN" sz="2800" b="1" dirty="0"/>
          </a:p>
        </p:txBody>
      </p:sp>
      <p:sp>
        <p:nvSpPr>
          <p:cNvPr id="7178" name="AutoShape 14" descr="Kết quả hình ảnh cho hình ảnh máy cày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2" y="783534"/>
            <a:ext cx="8689975" cy="500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783534"/>
            <a:ext cx="8612186" cy="500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33400" y="1768780"/>
            <a:ext cx="632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80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4114800" y="2438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80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36912"/>
            <a:ext cx="3890020" cy="319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" y="116632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u="sng" dirty="0">
                <a:solidFill>
                  <a:schemeClr val="accent2"/>
                </a:solidFill>
              </a:rPr>
              <a:t>2. </a:t>
            </a:r>
            <a:r>
              <a:rPr lang="en-US" sz="2800" b="1" u="sng" dirty="0" err="1">
                <a:solidFill>
                  <a:schemeClr val="accent2"/>
                </a:solidFill>
              </a:rPr>
              <a:t>Bừa</a:t>
            </a:r>
            <a:r>
              <a:rPr lang="en-US" sz="2800" b="1" u="sng" dirty="0">
                <a:solidFill>
                  <a:schemeClr val="accent2"/>
                </a:solidFill>
              </a:rPr>
              <a:t> </a:t>
            </a:r>
            <a:r>
              <a:rPr lang="en-US" sz="2800" b="1" u="sng" dirty="0" err="1">
                <a:solidFill>
                  <a:schemeClr val="accent2"/>
                </a:solidFill>
              </a:rPr>
              <a:t>và</a:t>
            </a:r>
            <a:r>
              <a:rPr lang="en-US" sz="2800" b="1" u="sng" dirty="0">
                <a:solidFill>
                  <a:schemeClr val="accent2"/>
                </a:solidFill>
              </a:rPr>
              <a:t> </a:t>
            </a:r>
            <a:r>
              <a:rPr lang="en-US" sz="2800" b="1" u="sng" dirty="0" err="1">
                <a:solidFill>
                  <a:schemeClr val="accent2"/>
                </a:solidFill>
              </a:rPr>
              <a:t>đập</a:t>
            </a:r>
            <a:r>
              <a:rPr lang="en-US" sz="2800" b="1" u="sng" dirty="0">
                <a:solidFill>
                  <a:schemeClr val="accent2"/>
                </a:solidFill>
              </a:rPr>
              <a:t> </a:t>
            </a:r>
            <a:r>
              <a:rPr lang="en-US" sz="2800" b="1" u="sng" dirty="0" err="1">
                <a:solidFill>
                  <a:schemeClr val="accent2"/>
                </a:solidFill>
              </a:rPr>
              <a:t>đất</a:t>
            </a:r>
            <a:r>
              <a:rPr lang="en-US" sz="2800" b="1" dirty="0"/>
              <a:t>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966" y="1285860"/>
            <a:ext cx="86954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sym typeface="Wingdings"/>
              </a:rPr>
              <a:t> </a:t>
            </a:r>
            <a:r>
              <a:rPr lang="en-US" sz="2800" dirty="0"/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/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" y="2621756"/>
            <a:ext cx="4475834" cy="320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342900" algn="l"/>
                <a:tab pos="457200" algn="l"/>
                <a:tab pos="571500" algn="l"/>
              </a:tabLst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8600" algn="l"/>
                <a:tab pos="342900" algn="l"/>
                <a:tab pos="457200" algn="l"/>
                <a:tab pos="571500" algn="l"/>
              </a:tabLst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sym typeface="Wingdings"/>
              </a:rPr>
              <a:t>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san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phẳng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ruộng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107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3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200407K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8001056" cy="449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sc0708wj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8001056" cy="4491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6" descr="khoai%20tay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8001056" cy="4491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4348" y="500042"/>
            <a:ext cx="775551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524000" y="6096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800"/>
          </a:p>
        </p:txBody>
      </p:sp>
      <p:pic>
        <p:nvPicPr>
          <p:cNvPr id="15371" name="Picture 11" descr="1159749389203_Ha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4554"/>
            <a:ext cx="8681080" cy="29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28600" y="361379"/>
            <a:ext cx="84582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0" y="894779"/>
            <a:ext cx="9144000" cy="160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sym typeface="Wingdings"/>
              </a:rPr>
              <a:t>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tầng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trưởng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95288" indent="-395288" eaLnBrk="1" hangingPunct="1">
              <a:spcBef>
                <a:spcPct val="50000"/>
              </a:spcBef>
              <a:buFontTx/>
              <a:buNone/>
              <a:tabLst>
                <a:tab pos="8974138" algn="l"/>
              </a:tabLst>
            </a:pP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928802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sym typeface="Wingdings"/>
              </a:rPr>
              <a:t>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Qui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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ingdings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ingdings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rãnh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kéo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4828" y="3357562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cạn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28600" y="857232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128586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cầu:Là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xáo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từ20-30 cm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0" y="1785926"/>
            <a:ext cx="8839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600" b="1" dirty="0"/>
              <a:t> -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dụng:Làm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vùi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dại</a:t>
            </a:r>
            <a:endParaRPr lang="en-US" sz="2600" b="1" dirty="0"/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228600" y="2285992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228600" y="2643182"/>
            <a:ext cx="8458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0" hangingPunct="0">
              <a:buNone/>
              <a:tabLst>
                <a:tab pos="228600" algn="l"/>
                <a:tab pos="342900" algn="l"/>
                <a:tab pos="457200" algn="l"/>
                <a:tab pos="571500" algn="l"/>
              </a:tabLst>
            </a:pPr>
            <a:r>
              <a:rPr lang="en-US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lang="en-US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lang="en-US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san </a:t>
            </a:r>
            <a:r>
              <a:rPr lang="en-US" sz="26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phẳng</a:t>
            </a:r>
            <a:r>
              <a:rPr lang="en-US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lang="en-US" sz="2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ruộng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228600" y="3929066"/>
            <a:ext cx="8458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0" y="4343400"/>
            <a:ext cx="9144000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95288" indent="-395288" eaLnBrk="1" hangingPunct="1">
              <a:spcBef>
                <a:spcPct val="50000"/>
              </a:spcBef>
              <a:buFontTx/>
              <a:buNone/>
              <a:tabLst>
                <a:tab pos="8974138" algn="l"/>
              </a:tabLst>
            </a:pPr>
            <a:r>
              <a:rPr lang="en-US" sz="2800" b="1" dirty="0"/>
              <a:t> -</a:t>
            </a:r>
            <a:r>
              <a:rPr lang="en-US" sz="2400" b="1" dirty="0" err="1">
                <a:latin typeface="Times New Roman" pitchFamily="18" charset="0"/>
              </a:rPr>
              <a:t>Mục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đích</a:t>
            </a:r>
            <a:r>
              <a:rPr lang="en-US" sz="2400" b="1" dirty="0">
                <a:latin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</a:rPr>
              <a:t>Dễ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sóc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chống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ngập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úng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tầng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trưởng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triển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237820"/>
            <a:ext cx="8305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Times New Roman" pitchFamily="18" charset="0"/>
              </a:rPr>
              <a:t>Qui </a:t>
            </a:r>
            <a:r>
              <a:rPr lang="en-US" sz="2600" b="1" dirty="0" err="1">
                <a:latin typeface="Times New Roman" pitchFamily="18" charset="0"/>
              </a:rPr>
              <a:t>trình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lên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luống</a:t>
            </a:r>
            <a:r>
              <a:rPr lang="en-US" sz="2600" b="1" dirty="0">
                <a:latin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Xác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định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hướng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luống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sym typeface="Wingdings"/>
              </a:rPr>
              <a:t> </a:t>
            </a:r>
            <a:r>
              <a:rPr lang="en-US" sz="2600" b="1" dirty="0" err="1">
                <a:latin typeface="Times New Roman" pitchFamily="18" charset="0"/>
                <a:sym typeface="Wingdings"/>
              </a:rPr>
              <a:t>xác</a:t>
            </a:r>
            <a:r>
              <a:rPr lang="en-US" sz="2600" b="1" dirty="0">
                <a:latin typeface="Times New Roman" pitchFamily="18" charset="0"/>
                <a:sym typeface="Wingdings"/>
              </a:rPr>
              <a:t> </a:t>
            </a:r>
            <a:r>
              <a:rPr lang="en-US" sz="2600" b="1" dirty="0" err="1">
                <a:latin typeface="Times New Roman" pitchFamily="18" charset="0"/>
                <a:sym typeface="Wingdings"/>
              </a:rPr>
              <a:t>định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kích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thước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luống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sym typeface="Wingdings"/>
              </a:rPr>
              <a:t>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đánh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rãnh</a:t>
            </a:r>
            <a:r>
              <a:rPr lang="en-US" sz="2600" b="1" dirty="0">
                <a:latin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</a:rPr>
              <a:t>kéo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đất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tạo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luống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sym typeface="Wingdings"/>
              </a:rPr>
              <a:t>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làm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phẳng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mặt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luống</a:t>
            </a:r>
            <a:r>
              <a:rPr lang="en-US" sz="2600" b="1" dirty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600" b="1" dirty="0" err="1">
                <a:latin typeface="Times New Roman" pitchFamily="18" charset="0"/>
              </a:rPr>
              <a:t>Áp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dụng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cây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trồng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cạn</a:t>
            </a:r>
            <a:endParaRPr lang="en-US" sz="2600" b="1" dirty="0"/>
          </a:p>
        </p:txBody>
      </p:sp>
      <p:sp>
        <p:nvSpPr>
          <p:cNvPr id="11" name="Rectangle 10"/>
          <p:cNvSpPr/>
          <p:nvPr/>
        </p:nvSpPr>
        <p:spPr>
          <a:xfrm>
            <a:off x="228600" y="3071810"/>
            <a:ext cx="8458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50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  <p:bldP spid="15368" grpId="0"/>
      <p:bldP spid="15369" grpId="0"/>
      <p:bldP spid="15370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8458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Nêu ưu và nhược điểm của công cụ làm đất thủ công và hiện đại?</a:t>
            </a: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2286000" y="3810000"/>
            <a:ext cx="3505200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đại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2133600" y="1219200"/>
            <a:ext cx="3505200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thủ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công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17435" name="Picture 27" descr="D:\Tài liệu của Nguyệt\tư liệu chuyên môn\HÌNH LÊN LUONG - CÀY ĐẤT\620361014422012_m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724400"/>
            <a:ext cx="2590800" cy="19513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36" name="Picture 28" descr="D:\Tài liệu của Nguyệt\tư liệu chuyên môn\HÌNH LÊN LUONG - CÀY ĐẤT\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4572000"/>
            <a:ext cx="2743200" cy="2020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457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37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905000"/>
            <a:ext cx="25146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 descr="D:\Tài liệu của Nguyệt\tư liệu chuyên môn\HÌNH LÊN LUONG - CÀY ĐẤT\bừa đất sg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905000"/>
            <a:ext cx="26670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39" name="Picture 31" descr="D:\Tài liệu của Nguyệt\tư liệu chuyên môn\HÌNH LÊN LUONG - CÀY ĐẤT\20471829_images693218_maylenluon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724400"/>
            <a:ext cx="2381250" cy="1781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40" name="Picture 32" descr="D:\Tài liệu của Nguyệt\tư liệu chuyên môn\HÌNH LÊN LUONG - CÀY ĐẤT\cày ả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19812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4800" y="457200"/>
            <a:ext cx="8458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 autoUpdateAnimBg="0"/>
      <p:bldP spid="32805" grpId="0" animBg="1" autoUpdateAnimBg="0"/>
      <p:bldP spid="32805" grpId="1" animBg="1"/>
      <p:bldP spid="32806" grpId="0" animBg="1" autoUpdateAnimBg="0"/>
      <p:bldP spid="32806" grpId="1" animBg="1"/>
      <p:bldP spid="18" grpId="0" animBg="1" autoUpdateAnimBg="0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43050"/>
            <a:ext cx="4495800" cy="3844925"/>
          </a:xfrm>
          <a:ln>
            <a:solidFill>
              <a:srgbClr val="0000FF"/>
            </a:solidFill>
          </a:ln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 eaLnBrk="1" hangingPunct="1">
              <a:buFontTx/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43050"/>
            <a:ext cx="4572000" cy="3844925"/>
          </a:xfrm>
          <a:ln>
            <a:solidFill>
              <a:srgbClr val="0000FF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nhanh,ít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công,cày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sâu,cải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buFontTx/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66800" y="685800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28800" y="2286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.VnTimeH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057400" y="1524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.VnTimeH" pitchFamily="34" charset="0"/>
              </a:rPr>
              <a:t>Ho¹t ®éng nhãm</a:t>
            </a:r>
          </a:p>
        </p:txBody>
      </p:sp>
      <p:pic>
        <p:nvPicPr>
          <p:cNvPr id="7" name="Picture 34" descr="Digit 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584848"/>
            <a:ext cx="2057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8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8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8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28600" y="1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III.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48168" name="Picture 8" descr="121176653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015" y="1066800"/>
            <a:ext cx="363415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0" name="Rectangle 10"/>
          <p:cNvSpPr>
            <a:spLocks noChangeArrowheads="1"/>
          </p:cNvSpPr>
          <p:nvPr/>
        </p:nvSpPr>
        <p:spPr bwMode="auto">
          <a:xfrm>
            <a:off x="228601" y="381000"/>
            <a:ext cx="835269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48171" name="Rectangle 11"/>
          <p:cNvSpPr>
            <a:spLocks noChangeArrowheads="1"/>
          </p:cNvSpPr>
          <p:nvPr/>
        </p:nvSpPr>
        <p:spPr bwMode="auto">
          <a:xfrm>
            <a:off x="844062" y="5791200"/>
            <a:ext cx="689316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/>
              <a:t>.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5908" y="1295400"/>
            <a:ext cx="2813538" cy="3886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0123" y="1295400"/>
            <a:ext cx="2672862" cy="3886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60985" y="5257801"/>
            <a:ext cx="302455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Phân hữu cơ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0" grpId="0"/>
      <p:bldP spid="348171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28600" y="228600"/>
            <a:ext cx="3228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Bón phân lót</a:t>
            </a:r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88" name="Picture 9" descr="index5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" y="2652594"/>
            <a:ext cx="9144000" cy="420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836712"/>
            <a:ext cx="8807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buFont typeface="Wingdings"/>
              <a:buChar char="@"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643050"/>
            <a:ext cx="82724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buFont typeface="Wingdings"/>
              <a:buChar char="@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b="1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800" b="1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95866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hanphuocliem.com/Trang_GiaChanh/BanhCanhGioHe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46291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http://t0.gstatic.com/images?q=tbn:ANd9GcRbkOjmLuqbl3MLMO18viUM81zthRsMu1xNqCpxVdQ4b9AU62Z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0668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143000" y="4495800"/>
            <a:ext cx="2590800" cy="461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Bánh canh giò heo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5715000" y="3962400"/>
            <a:ext cx="2590800" cy="461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Bột bánh canh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76400" y="5181600"/>
            <a:ext cx="5943600" cy="4619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Nguyên liệu chính để là bột bánh canh là gì 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5715000"/>
            <a:ext cx="5943600" cy="4619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 liệu chính là gạo.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1117600" indent="-1117600" algn="ctr">
              <a:buFont typeface="Wingdings" pitchFamily="2" charset="2"/>
              <a:buChar char="v"/>
            </a:pPr>
            <a:r>
              <a:rPr lang="en-US" sz="4000" b="1">
                <a:solidFill>
                  <a:schemeClr val="bg1"/>
                </a:solidFill>
              </a:rPr>
              <a:t>BÀI TẬP 1</a:t>
            </a: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1117600" indent="-1117600" algn="ctr">
              <a:buFont typeface="Wingdings" pitchFamily="2" charset="2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BÀI TẬP 1</a:t>
            </a: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714348" y="1143000"/>
            <a:ext cx="7715304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đẹp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, b. </a:t>
            </a:r>
          </a:p>
          <a:p>
            <a:pPr marL="609600" indent="-609600"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714348" y="325279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4" grpId="0"/>
      <p:bldP spid="39955" grpId="0" animBg="1"/>
      <p:bldP spid="399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1117600" indent="-1117600" algn="ctr">
              <a:buFont typeface="Wingdings" pitchFamily="2" charset="2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BÀI TẬP 2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45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0979" name="Group 19"/>
          <p:cNvGraphicFramePr>
            <a:graphicFrameLocks noGrp="1"/>
          </p:cNvGraphicFramePr>
          <p:nvPr>
            <p:ph/>
          </p:nvPr>
        </p:nvGraphicFramePr>
        <p:xfrm>
          <a:off x="457200" y="2362200"/>
          <a:ext cx="8382000" cy="302717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Cột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Cột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1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Cày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Bừa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đập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luống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A.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Dễ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bón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dễ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sóc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B.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xốp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thoáng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khí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C.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nhỏ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cỏ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D.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phẳng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đẹp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2057400" y="3200400"/>
            <a:ext cx="15240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3048000" y="3810000"/>
            <a:ext cx="5334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V="1">
            <a:off x="2362200" y="3352800"/>
            <a:ext cx="129540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/>
      <p:bldP spid="40975" grpId="0" animBg="1"/>
      <p:bldP spid="40976" grpId="0" animBg="1"/>
      <p:bldP spid="409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BÀI Ở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988840"/>
            <a:ext cx="7829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15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38 SGK.</a:t>
            </a:r>
            <a:endParaRPr lang="en-US" sz="2800" b="1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16 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152400"/>
            <a:ext cx="96774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8850" y="2320925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19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638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124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1" y="342900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6257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9657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1" y="152400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430464"/>
            <a:ext cx="7620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5029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3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4648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4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0480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5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548640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1" y="449580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7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1" y="594360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8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1" y="609600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19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1" y="182880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0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1" y="563880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21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1" y="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22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1" y="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23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1" y="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8" name="Picture 24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1358" y="76200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Picture 25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1" y="121920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2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1" y="289560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1" name="Picture 27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1" y="30480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2" name="Picture 28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6482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3" name="Picture 29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1" y="167640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4" name="Picture 30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1" y="175260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5" name="Picture 31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1" y="4038600"/>
            <a:ext cx="666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6" name="Picture 32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191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7" name="Picture 33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191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8" name="Agapim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16523" y="6172200"/>
            <a:ext cx="28135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9" name="WordArt 35"/>
          <p:cNvSpPr>
            <a:spLocks noChangeArrowheads="1" noChangeShapeType="1" noTextEdit="1"/>
          </p:cNvSpPr>
          <p:nvPr/>
        </p:nvSpPr>
        <p:spPr bwMode="auto">
          <a:xfrm>
            <a:off x="1066800" y="1905000"/>
            <a:ext cx="6781800" cy="3429000"/>
          </a:xfrm>
          <a:prstGeom prst="rect">
            <a:avLst/>
          </a:prstGeom>
        </p:spPr>
        <p:txBody>
          <a:bodyPr wrap="none" fromWordArt="1">
            <a:prstTxWarp prst="textDeflateInflateDeflate">
              <a:avLst>
                <a:gd name="adj" fmla="val 28028"/>
              </a:avLst>
            </a:prstTxWarp>
          </a:bodyPr>
          <a:lstStyle/>
          <a:p>
            <a:pPr algn="ctr"/>
            <a:r>
              <a:rPr lang="vi-VN" sz="44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học kết thúc </a:t>
            </a:r>
          </a:p>
          <a:p>
            <a:pPr algn="ctr"/>
            <a:r>
              <a:rPr lang="vi-VN" sz="44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Chân thành cảm ơn quý thầy cô</a:t>
            </a:r>
          </a:p>
          <a:p>
            <a:pPr algn="ctr"/>
            <a:r>
              <a:rPr lang="vi-VN" sz="44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và các em!</a:t>
            </a:r>
            <a:endParaRPr lang="en-US" sz="4400" b="1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1780" name="Picture 28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1" name="Picture 28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0574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2" name="Picture 28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31825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3" name="Picture 28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8288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4" name="Picture 28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0292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5" name="Picture 28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6388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6" name="Picture 28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190" fill="hold"/>
                                        <p:tgtEl>
                                          <p:spTgt spid="676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5800" y="4191000"/>
            <a:ext cx="784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CC3300"/>
                </a:solidFill>
                <a:latin typeface="Times New Roman" pitchFamily="18" charset="0"/>
              </a:rPr>
              <a:t>CHƯƠNG II. </a:t>
            </a:r>
            <a:r>
              <a:rPr lang="en-US" sz="3600" b="1">
                <a:solidFill>
                  <a:srgbClr val="CC3300"/>
                </a:solidFill>
                <a:latin typeface="Times New Roman" pitchFamily="18" charset="0"/>
              </a:rPr>
              <a:t>QUI TRÌNH SẢN XUẤT VÀ BẢO VỆ MÔI TRƯỜNG TRONG TRỒNG TRỌT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5800" y="2667000"/>
            <a:ext cx="7848600" cy="1200150"/>
            <a:chOff x="762000" y="3048000"/>
            <a:chExt cx="7848600" cy="1200150"/>
          </a:xfrm>
        </p:grpSpPr>
        <p:sp>
          <p:nvSpPr>
            <p:cNvPr id="4103" name="TextBox 6"/>
            <p:cNvSpPr txBox="1">
              <a:spLocks noChangeArrowheads="1"/>
            </p:cNvSpPr>
            <p:nvPr/>
          </p:nvSpPr>
          <p:spPr bwMode="auto">
            <a:xfrm>
              <a:off x="762000" y="3048000"/>
              <a:ext cx="1371600" cy="1200150"/>
            </a:xfrm>
            <a:prstGeom prst="rect">
              <a:avLst/>
            </a:prstGeom>
            <a:noFill/>
            <a:ln w="3175">
              <a:solidFill>
                <a:srgbClr val="3333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rgbClr val="00206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Làm đất, bón phân lót</a:t>
              </a:r>
            </a:p>
          </p:txBody>
        </p:sp>
        <p:sp>
          <p:nvSpPr>
            <p:cNvPr id="4104" name="TextBox 7"/>
            <p:cNvSpPr txBox="1">
              <a:spLocks noChangeArrowheads="1"/>
            </p:cNvSpPr>
            <p:nvPr/>
          </p:nvSpPr>
          <p:spPr bwMode="auto">
            <a:xfrm>
              <a:off x="2971800" y="3048000"/>
              <a:ext cx="1066800" cy="1200150"/>
            </a:xfrm>
            <a:prstGeom prst="rect">
              <a:avLst/>
            </a:prstGeom>
            <a:noFill/>
            <a:ln w="3175">
              <a:solidFill>
                <a:srgbClr val="3333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rgbClr val="00206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Gieo trồng cây</a:t>
              </a:r>
            </a:p>
          </p:txBody>
        </p:sp>
        <p:sp>
          <p:nvSpPr>
            <p:cNvPr id="4105" name="TextBox 8"/>
            <p:cNvSpPr txBox="1">
              <a:spLocks noChangeArrowheads="1"/>
            </p:cNvSpPr>
            <p:nvPr/>
          </p:nvSpPr>
          <p:spPr bwMode="auto">
            <a:xfrm>
              <a:off x="4800600" y="3048000"/>
              <a:ext cx="1371600" cy="1200150"/>
            </a:xfrm>
            <a:prstGeom prst="rect">
              <a:avLst/>
            </a:prstGeom>
            <a:noFill/>
            <a:ln w="3175">
              <a:solidFill>
                <a:srgbClr val="3333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rgbClr val="00206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Chăm sóc cây trồng</a:t>
              </a:r>
            </a:p>
          </p:txBody>
        </p:sp>
        <p:sp>
          <p:nvSpPr>
            <p:cNvPr id="4106" name="TextBox 9"/>
            <p:cNvSpPr txBox="1">
              <a:spLocks noChangeArrowheads="1"/>
            </p:cNvSpPr>
            <p:nvPr/>
          </p:nvSpPr>
          <p:spPr bwMode="auto">
            <a:xfrm>
              <a:off x="6858000" y="3048000"/>
              <a:ext cx="1752600" cy="1200150"/>
            </a:xfrm>
            <a:prstGeom prst="rect">
              <a:avLst/>
            </a:prstGeom>
            <a:noFill/>
            <a:ln w="3175">
              <a:solidFill>
                <a:srgbClr val="3333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rgbClr val="00206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Thu hoạch, bảo quản, chế biến</a:t>
              </a:r>
            </a:p>
          </p:txBody>
        </p:sp>
        <p:cxnSp>
          <p:nvCxnSpPr>
            <p:cNvPr id="12" name="Straight Arrow Connector 11"/>
            <p:cNvCxnSpPr>
              <a:stCxn id="4103" idx="3"/>
              <a:endCxn id="4104" idx="1"/>
            </p:cNvCxnSpPr>
            <p:nvPr/>
          </p:nvCxnSpPr>
          <p:spPr>
            <a:xfrm>
              <a:off x="2133600" y="3648075"/>
              <a:ext cx="838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4105" idx="1"/>
            </p:cNvCxnSpPr>
            <p:nvPr/>
          </p:nvCxnSpPr>
          <p:spPr>
            <a:xfrm flipV="1">
              <a:off x="4038600" y="3648075"/>
              <a:ext cx="762000" cy="95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4106" idx="1"/>
            </p:cNvCxnSpPr>
            <p:nvPr/>
          </p:nvCxnSpPr>
          <p:spPr>
            <a:xfrm flipV="1">
              <a:off x="6172200" y="3648075"/>
              <a:ext cx="685800" cy="95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24000" y="20574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 TRÌNH SẢN XUẤT TRỒNG TRỌT</a:t>
            </a:r>
          </a:p>
        </p:txBody>
      </p:sp>
      <p:sp>
        <p:nvSpPr>
          <p:cNvPr id="4101" name="TextBox 14"/>
          <p:cNvSpPr txBox="1">
            <a:spLocks noChangeArrowheads="1"/>
          </p:cNvSpPr>
          <p:nvPr/>
        </p:nvSpPr>
        <p:spPr bwMode="auto">
          <a:xfrm>
            <a:off x="457200" y="533400"/>
            <a:ext cx="8382000" cy="4619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Để làm ra được bột bánh canh con người phải làm những việc gì 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11430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người phải làm đất, bón phân, gieo hạt, chăm sóc, thu hoạch lúa, phơi lúa, xay lúa, xay gạo thành bột.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127" y="405430"/>
            <a:ext cx="7440573" cy="1021986"/>
            <a:chOff x="442" y="1034"/>
            <a:chExt cx="4898" cy="535"/>
          </a:xfrm>
          <a:solidFill>
            <a:srgbClr val="FFC000"/>
          </a:solidFill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4569" y="1227"/>
              <a:ext cx="771" cy="137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442" y="1034"/>
              <a:ext cx="4468" cy="53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sz="1400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2000" b="1" dirty="0">
                  <a:latin typeface="Times New Roman" panose="02020603050405020304" pitchFamily="18" charset="0"/>
                </a:rPr>
                <a:t>QUY TRÌNH SẢN XUẤT VÀ BẢO VỆ MÔI TRƯỜNG TRONG TRỒNG TRỌT</a:t>
              </a: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914400" y="2565400"/>
            <a:ext cx="7315200" cy="579438"/>
            <a:chOff x="340" y="1723"/>
            <a:chExt cx="4944" cy="365"/>
          </a:xfrm>
        </p:grpSpPr>
        <p:sp>
          <p:nvSpPr>
            <p:cNvPr id="3087" name="Rectangle 6"/>
            <p:cNvSpPr>
              <a:spLocks noChangeArrowheads="1"/>
            </p:cNvSpPr>
            <p:nvPr/>
          </p:nvSpPr>
          <p:spPr bwMode="auto">
            <a:xfrm>
              <a:off x="4513" y="1832"/>
              <a:ext cx="771" cy="137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3088" name="AutoShape 7"/>
            <p:cNvSpPr>
              <a:spLocks noChangeArrowheads="1"/>
            </p:cNvSpPr>
            <p:nvPr/>
          </p:nvSpPr>
          <p:spPr bwMode="auto">
            <a:xfrm>
              <a:off x="340" y="1723"/>
              <a:ext cx="4553" cy="365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bg1"/>
                  </a:solidFill>
                </a:rPr>
                <a:t>Gieo trồng cây nông nghiệp</a:t>
              </a:r>
            </a:p>
          </p:txBody>
        </p: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914400" y="3354388"/>
            <a:ext cx="7318375" cy="579437"/>
            <a:chOff x="146" y="775"/>
            <a:chExt cx="5138" cy="365"/>
          </a:xfrm>
        </p:grpSpPr>
        <p:sp>
          <p:nvSpPr>
            <p:cNvPr id="3085" name="Rectangle 9"/>
            <p:cNvSpPr>
              <a:spLocks noChangeArrowheads="1"/>
            </p:cNvSpPr>
            <p:nvPr/>
          </p:nvSpPr>
          <p:spPr bwMode="auto">
            <a:xfrm>
              <a:off x="4513" y="906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3086" name="AutoShape 10"/>
            <p:cNvSpPr>
              <a:spLocks noChangeArrowheads="1"/>
            </p:cNvSpPr>
            <p:nvPr/>
          </p:nvSpPr>
          <p:spPr bwMode="auto">
            <a:xfrm>
              <a:off x="146" y="775"/>
              <a:ext cx="4747" cy="36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0000FF"/>
                  </a:solidFill>
                </a:rPr>
                <a:t>Các biện pháp chăm sóc cây trồng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914400" y="1828800"/>
            <a:ext cx="7561263" cy="579438"/>
            <a:chOff x="-87" y="2072"/>
            <a:chExt cx="5371" cy="365"/>
          </a:xfrm>
        </p:grpSpPr>
        <p:sp>
          <p:nvSpPr>
            <p:cNvPr id="3083" name="Rectangle 15"/>
            <p:cNvSpPr>
              <a:spLocks noChangeArrowheads="1"/>
            </p:cNvSpPr>
            <p:nvPr/>
          </p:nvSpPr>
          <p:spPr bwMode="auto">
            <a:xfrm>
              <a:off x="4513" y="2174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3084" name="AutoShape 16"/>
            <p:cNvSpPr>
              <a:spLocks noChangeArrowheads="1"/>
            </p:cNvSpPr>
            <p:nvPr/>
          </p:nvSpPr>
          <p:spPr bwMode="auto">
            <a:xfrm>
              <a:off x="-87" y="2072"/>
              <a:ext cx="4781" cy="36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0000FF"/>
                  </a:solidFill>
                </a:rPr>
                <a:t>Làm đất và bón phân lót</a:t>
              </a: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827127" y="4278321"/>
            <a:ext cx="7402473" cy="936629"/>
            <a:chOff x="676" y="1153"/>
            <a:chExt cx="4608" cy="365"/>
          </a:xfrm>
        </p:grpSpPr>
        <p:sp>
          <p:nvSpPr>
            <p:cNvPr id="3081" name="Rectangle 6"/>
            <p:cNvSpPr>
              <a:spLocks noChangeArrowheads="1"/>
            </p:cNvSpPr>
            <p:nvPr/>
          </p:nvSpPr>
          <p:spPr bwMode="auto">
            <a:xfrm>
              <a:off x="4513" y="1246"/>
              <a:ext cx="771" cy="137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>
                <a:latin typeface="Arial" charset="0"/>
              </a:endParaRPr>
            </a:p>
          </p:txBody>
        </p:sp>
        <p:sp>
          <p:nvSpPr>
            <p:cNvPr id="3082" name="AutoShape 7"/>
            <p:cNvSpPr>
              <a:spLocks noChangeArrowheads="1"/>
            </p:cNvSpPr>
            <p:nvPr/>
          </p:nvSpPr>
          <p:spPr bwMode="auto">
            <a:xfrm>
              <a:off x="676" y="1153"/>
              <a:ext cx="4217" cy="365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chemeClr val="bg1"/>
                  </a:solidFill>
                </a:rPr>
                <a:t>Thu </a:t>
              </a:r>
              <a:r>
                <a:rPr lang="en-US" sz="2800" b="1" dirty="0" err="1">
                  <a:solidFill>
                    <a:schemeClr val="bg1"/>
                  </a:solidFill>
                </a:rPr>
                <a:t>hoạch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bảo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quản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chế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biến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nông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sản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79" name="Rectangle 23"/>
          <p:cNvSpPr>
            <a:spLocks noChangeArrowheads="1"/>
          </p:cNvSpPr>
          <p:nvPr/>
        </p:nvSpPr>
        <p:spPr bwMode="auto">
          <a:xfrm>
            <a:off x="8027988" y="1066800"/>
            <a:ext cx="735012" cy="5638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vi-VN">
              <a:latin typeface="Arial" charset="0"/>
            </a:endParaRPr>
          </a:p>
        </p:txBody>
      </p:sp>
      <p:sp>
        <p:nvSpPr>
          <p:cNvPr id="3080" name="Oval 24"/>
          <p:cNvSpPr>
            <a:spLocks noChangeArrowheads="1"/>
          </p:cNvSpPr>
          <p:nvPr/>
        </p:nvSpPr>
        <p:spPr bwMode="auto">
          <a:xfrm>
            <a:off x="7608888" y="196850"/>
            <a:ext cx="1471612" cy="12160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vi-VN" b="1">
                <a:solidFill>
                  <a:srgbClr val="FF0000"/>
                </a:solidFill>
                <a:latin typeface="Arial" charset="0"/>
              </a:rPr>
              <a:t>Chương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3CDD67-0DD4-4CA2-A709-DE2B18C320CA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140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err="1">
                <a:solidFill>
                  <a:srgbClr val="FF3300"/>
                </a:solidFill>
              </a:rPr>
              <a:t>Chương</a:t>
            </a:r>
            <a:r>
              <a:rPr lang="en-US" sz="2400" b="1" dirty="0">
                <a:solidFill>
                  <a:srgbClr val="FF3300"/>
                </a:solidFill>
              </a:rPr>
              <a:t> II</a:t>
            </a:r>
            <a:r>
              <a:rPr lang="en-US" sz="1800" b="1" dirty="0"/>
              <a:t> 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28600" y="679450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6600CC"/>
                </a:solidFill>
                <a:latin typeface="Tahoma" panose="020B0604030504040204" pitchFamily="34" charset="0"/>
              </a:rPr>
              <a:t>QUY TRÌNH SẢN XUẤT VÀ BẢO VỆ MÔI TRƯỜNG TRONG TRỒNG TRỌT</a:t>
            </a:r>
            <a:r>
              <a:rPr lang="en-US" sz="2000" b="1" dirty="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219200" y="1602967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BÀI 15</a:t>
            </a:r>
            <a:r>
              <a:rPr lang="en-US" sz="2800" b="1" dirty="0">
                <a:solidFill>
                  <a:srgbClr val="0000CC"/>
                </a:solidFill>
              </a:rPr>
              <a:t>:  </a:t>
            </a:r>
            <a:r>
              <a:rPr lang="en-US" sz="2800" b="1" dirty="0">
                <a:solidFill>
                  <a:schemeClr val="accent2"/>
                </a:solidFill>
                <a:latin typeface="Tahoma" panose="020B0604030504040204" pitchFamily="34" charset="0"/>
              </a:rPr>
              <a:t>LÀM ĐẤT VÀ BÓN PHÂN LÓT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81000" y="35052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80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08358562"/>
              </p:ext>
            </p:extLst>
          </p:nvPr>
        </p:nvGraphicFramePr>
        <p:xfrm>
          <a:off x="2355304" y="2540123"/>
          <a:ext cx="6096000" cy="266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387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Picture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050" y="914400"/>
            <a:ext cx="44243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 descr="Picture 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76300"/>
            <a:ext cx="43434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-71470" y="447676"/>
            <a:ext cx="4343400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</a:rPr>
              <a:t>Thửa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ruộng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đã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được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cày</a:t>
            </a:r>
            <a:r>
              <a:rPr lang="en-US" sz="2400" b="1" dirty="0">
                <a:solidFill>
                  <a:srgbClr val="0000FF"/>
                </a:solidFill>
              </a:rPr>
              <a:t> A 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4429124" y="447675"/>
            <a:ext cx="4714876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</a:rPr>
              <a:t>Thửa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ruộng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chưa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được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cày</a:t>
            </a:r>
            <a:r>
              <a:rPr lang="en-US" sz="2400" b="1" dirty="0">
                <a:solidFill>
                  <a:srgbClr val="0000FF"/>
                </a:solidFill>
              </a:rPr>
              <a:t>  B </a:t>
            </a:r>
          </a:p>
        </p:txBody>
      </p:sp>
      <p:graphicFrame>
        <p:nvGraphicFramePr>
          <p:cNvPr id="71753" name="Group 73"/>
          <p:cNvGraphicFramePr>
            <a:graphicFrameLocks noGrp="1"/>
          </p:cNvGraphicFramePr>
          <p:nvPr/>
        </p:nvGraphicFramePr>
        <p:xfrm>
          <a:off x="152400" y="3276600"/>
          <a:ext cx="8839200" cy="3017520"/>
        </p:xfrm>
        <a:graphic>
          <a:graphicData uri="http://schemas.openxmlformats.org/drawingml/2006/table">
            <a:tbl>
              <a:tblPr/>
              <a:tblGrid>
                <a:gridCol w="3173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Nội dung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Thửa ruộng được cày bừa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Thửa ruộng chưa được cày bừa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Tình hình cỏ dại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Tình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trạng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đất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Khả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năng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giữa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nước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chất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dưỡng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Sâu,bệnh tồn tại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718" name="Text Box 38"/>
          <p:cNvSpPr txBox="1">
            <a:spLocks noChangeArrowheads="1"/>
          </p:cNvSpPr>
          <p:nvPr/>
        </p:nvSpPr>
        <p:spPr bwMode="auto">
          <a:xfrm>
            <a:off x="3733800" y="4114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Ít</a:t>
            </a:r>
          </a:p>
        </p:txBody>
      </p:sp>
      <p:sp>
        <p:nvSpPr>
          <p:cNvPr id="71719" name="Text Box 39"/>
          <p:cNvSpPr txBox="1">
            <a:spLocks noChangeArrowheads="1"/>
          </p:cNvSpPr>
          <p:nvPr/>
        </p:nvSpPr>
        <p:spPr bwMode="auto">
          <a:xfrm>
            <a:off x="6477000" y="4038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Nhiều</a:t>
            </a:r>
          </a:p>
        </p:txBody>
      </p:sp>
      <p:sp>
        <p:nvSpPr>
          <p:cNvPr id="71720" name="Text Box 40"/>
          <p:cNvSpPr txBox="1">
            <a:spLocks noChangeArrowheads="1"/>
          </p:cNvSpPr>
          <p:nvPr/>
        </p:nvSpPr>
        <p:spPr bwMode="auto">
          <a:xfrm>
            <a:off x="3810000" y="4495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Tơi xốp</a:t>
            </a:r>
          </a:p>
        </p:txBody>
      </p:sp>
      <p:sp>
        <p:nvSpPr>
          <p:cNvPr id="71721" name="Text Box 41"/>
          <p:cNvSpPr txBox="1">
            <a:spLocks noChangeArrowheads="1"/>
          </p:cNvSpPr>
          <p:nvPr/>
        </p:nvSpPr>
        <p:spPr bwMode="auto">
          <a:xfrm>
            <a:off x="6400800" y="4572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Cứng</a:t>
            </a:r>
          </a:p>
        </p:txBody>
      </p:sp>
      <p:sp>
        <p:nvSpPr>
          <p:cNvPr id="71722" name="Text Box 42"/>
          <p:cNvSpPr txBox="1">
            <a:spLocks noChangeArrowheads="1"/>
          </p:cNvSpPr>
          <p:nvPr/>
        </p:nvSpPr>
        <p:spPr bwMode="auto">
          <a:xfrm>
            <a:off x="3733800" y="5181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Tốt</a:t>
            </a:r>
          </a:p>
        </p:txBody>
      </p:sp>
      <p:sp>
        <p:nvSpPr>
          <p:cNvPr id="71723" name="Text Box 43"/>
          <p:cNvSpPr txBox="1">
            <a:spLocks noChangeArrowheads="1"/>
          </p:cNvSpPr>
          <p:nvPr/>
        </p:nvSpPr>
        <p:spPr bwMode="auto">
          <a:xfrm>
            <a:off x="6400800" y="5181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Kém</a:t>
            </a:r>
          </a:p>
        </p:txBody>
      </p:sp>
      <p:sp>
        <p:nvSpPr>
          <p:cNvPr id="71724" name="Text Box 44"/>
          <p:cNvSpPr txBox="1">
            <a:spLocks noChangeArrowheads="1"/>
          </p:cNvSpPr>
          <p:nvPr/>
        </p:nvSpPr>
        <p:spPr bwMode="auto">
          <a:xfrm>
            <a:off x="64770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Nhiều</a:t>
            </a:r>
          </a:p>
        </p:txBody>
      </p:sp>
      <p:sp>
        <p:nvSpPr>
          <p:cNvPr id="71725" name="Text Box 45"/>
          <p:cNvSpPr txBox="1">
            <a:spLocks noChangeArrowheads="1"/>
          </p:cNvSpPr>
          <p:nvPr/>
        </p:nvSpPr>
        <p:spPr bwMode="auto">
          <a:xfrm>
            <a:off x="3733800" y="5791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nimBg="1"/>
      <p:bldP spid="71689" grpId="0" animBg="1"/>
      <p:bldP spid="71718" grpId="0"/>
      <p:bldP spid="71719" grpId="0"/>
      <p:bldP spid="71720" grpId="0"/>
      <p:bldP spid="71721" grpId="0"/>
      <p:bldP spid="71722" grpId="0"/>
      <p:bldP spid="71723" grpId="0"/>
      <p:bldP spid="71724" grpId="0"/>
      <p:bldP spid="717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35135" y="225739"/>
            <a:ext cx="7086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700" b="1" dirty="0">
                <a:solidFill>
                  <a:srgbClr val="FF3300"/>
                </a:solidFill>
              </a:rPr>
              <a:t>I. Làm </a:t>
            </a:r>
            <a:r>
              <a:rPr lang="en-US" sz="2700" b="1" dirty="0" err="1">
                <a:solidFill>
                  <a:srgbClr val="FF3300"/>
                </a:solidFill>
              </a:rPr>
              <a:t>đất</a:t>
            </a:r>
            <a:r>
              <a:rPr lang="en-US" sz="2700" b="1" dirty="0">
                <a:solidFill>
                  <a:srgbClr val="FF3300"/>
                </a:solidFill>
              </a:rPr>
              <a:t> </a:t>
            </a:r>
            <a:r>
              <a:rPr lang="en-US" sz="2700" b="1" dirty="0" err="1">
                <a:solidFill>
                  <a:srgbClr val="FF3300"/>
                </a:solidFill>
              </a:rPr>
              <a:t>nhằm</a:t>
            </a:r>
            <a:r>
              <a:rPr lang="en-US" sz="2700" b="1" dirty="0">
                <a:solidFill>
                  <a:srgbClr val="FF3300"/>
                </a:solidFill>
              </a:rPr>
              <a:t> </a:t>
            </a:r>
            <a:r>
              <a:rPr lang="en-US" sz="2700" b="1" dirty="0" err="1">
                <a:solidFill>
                  <a:srgbClr val="FF3300"/>
                </a:solidFill>
              </a:rPr>
              <a:t>mục</a:t>
            </a:r>
            <a:r>
              <a:rPr lang="en-US" sz="2700" b="1" dirty="0">
                <a:solidFill>
                  <a:srgbClr val="FF3300"/>
                </a:solidFill>
              </a:rPr>
              <a:t> </a:t>
            </a:r>
            <a:r>
              <a:rPr lang="en-US" sz="2700" b="1" dirty="0" err="1">
                <a:solidFill>
                  <a:srgbClr val="FF3300"/>
                </a:solidFill>
              </a:rPr>
              <a:t>đích</a:t>
            </a:r>
            <a:r>
              <a:rPr lang="en-US" sz="2700" b="1" dirty="0">
                <a:solidFill>
                  <a:srgbClr val="FF3300"/>
                </a:solidFill>
              </a:rPr>
              <a:t> </a:t>
            </a:r>
            <a:r>
              <a:rPr lang="en-US" sz="2700" b="1" dirty="0" err="1">
                <a:solidFill>
                  <a:srgbClr val="FF3300"/>
                </a:solidFill>
              </a:rPr>
              <a:t>gì</a:t>
            </a:r>
            <a:r>
              <a:rPr lang="en-US" sz="2700" b="1" dirty="0">
                <a:solidFill>
                  <a:srgbClr val="FF3300"/>
                </a:solidFill>
              </a:rPr>
              <a:t> ?</a:t>
            </a:r>
          </a:p>
        </p:txBody>
      </p:sp>
      <p:pic>
        <p:nvPicPr>
          <p:cNvPr id="5124" name="Picture 4" descr="index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286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image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images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44577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ct val="10000"/>
              </a:spcAft>
              <a:buFontTx/>
              <a:buNone/>
            </a:pPr>
            <a:r>
              <a:rPr lang="en-US" sz="2800" b="1" dirty="0">
                <a:latin typeface="Arial Unicode MS" panose="020B0604020202020204" pitchFamily="34" charset="-128"/>
              </a:rPr>
              <a:t>Làm </a:t>
            </a:r>
            <a:r>
              <a:rPr lang="en-US" sz="2800" b="1" dirty="0" err="1">
                <a:latin typeface="Arial Unicode MS" panose="020B0604020202020204" pitchFamily="34" charset="-128"/>
              </a:rPr>
              <a:t>đất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giúp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cho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đất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baseline="-25000" dirty="0">
                <a:latin typeface="Arial Unicode MS" panose="020B0604020202020204" pitchFamily="34" charset="-128"/>
              </a:rPr>
              <a:t>…………………</a:t>
            </a:r>
            <a:r>
              <a:rPr lang="en-US" sz="2800" b="1" dirty="0">
                <a:latin typeface="Arial Unicode MS" panose="020B0604020202020204" pitchFamily="34" charset="-128"/>
              </a:rPr>
              <a:t>   </a:t>
            </a:r>
            <a:r>
              <a:rPr lang="en-US" sz="2800" b="1" dirty="0" err="1">
                <a:latin typeface="Arial Unicode MS" panose="020B0604020202020204" pitchFamily="34" charset="-128"/>
              </a:rPr>
              <a:t>tăng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khả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năng</a:t>
            </a:r>
            <a:r>
              <a:rPr lang="en-US" sz="2800" b="1" dirty="0">
                <a:latin typeface="Arial Unicode MS" panose="020B0604020202020204" pitchFamily="34" charset="-128"/>
              </a:rPr>
              <a:t>     </a:t>
            </a:r>
            <a:r>
              <a:rPr lang="en-US" sz="2800" b="1" baseline="-25000" dirty="0">
                <a:latin typeface="Arial Unicode MS" panose="020B0604020202020204" pitchFamily="34" charset="-128"/>
              </a:rPr>
              <a:t>………………..         </a:t>
            </a:r>
            <a:r>
              <a:rPr lang="en-US" sz="2800" b="1" dirty="0" err="1"/>
              <a:t>và</a:t>
            </a:r>
            <a:r>
              <a:rPr lang="en-US" sz="2800" dirty="0"/>
              <a:t> </a:t>
            </a:r>
            <a:r>
              <a:rPr lang="en-US" sz="1800" dirty="0"/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chất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dinh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dưỡng</a:t>
            </a:r>
            <a:r>
              <a:rPr lang="en-US" sz="2800" b="1" dirty="0">
                <a:latin typeface="Arial Unicode MS" panose="020B0604020202020204" pitchFamily="34" charset="-128"/>
              </a:rPr>
              <a:t>, </a:t>
            </a:r>
            <a:r>
              <a:rPr lang="en-US" sz="2800" b="1" dirty="0" err="1">
                <a:latin typeface="Arial Unicode MS" panose="020B0604020202020204" pitchFamily="34" charset="-128"/>
              </a:rPr>
              <a:t>đồng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thời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diệt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trừ</a:t>
            </a:r>
            <a:endParaRPr lang="en-US" sz="2800" b="1" dirty="0">
              <a:latin typeface="Arial Unicode MS" panose="020B0604020202020204" pitchFamily="34" charset="-128"/>
            </a:endParaRPr>
          </a:p>
          <a:p>
            <a:pPr algn="just" eaLnBrk="1" hangingPunct="1">
              <a:spcBef>
                <a:spcPct val="50000"/>
              </a:spcBef>
              <a:spcAft>
                <a:spcPct val="10000"/>
              </a:spcAft>
              <a:buFontTx/>
              <a:buNone/>
            </a:pPr>
            <a:r>
              <a:rPr lang="en-US" sz="2800" b="1" baseline="-25000" dirty="0">
                <a:latin typeface="Arial Unicode MS" panose="020B0604020202020204" pitchFamily="34" charset="-128"/>
              </a:rPr>
              <a:t>……………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và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mầm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mống</a:t>
            </a:r>
            <a:r>
              <a:rPr lang="en-US" sz="2800" b="1" dirty="0">
                <a:latin typeface="Arial Unicode MS" panose="020B0604020202020204" pitchFamily="34" charset="-128"/>
              </a:rPr>
              <a:t>  </a:t>
            </a:r>
            <a:r>
              <a:rPr lang="en-US" sz="2800" b="1" baseline="-25000" dirty="0">
                <a:latin typeface="Arial Unicode MS" panose="020B0604020202020204" pitchFamily="34" charset="-128"/>
              </a:rPr>
              <a:t>………………………..</a:t>
            </a:r>
            <a:r>
              <a:rPr lang="en-US" sz="2800" b="1" dirty="0">
                <a:latin typeface="Arial Unicode MS" panose="020B0604020202020204" pitchFamily="34" charset="-128"/>
              </a:rPr>
              <a:t>   </a:t>
            </a:r>
            <a:r>
              <a:rPr lang="en-US" sz="2800" b="1" dirty="0" err="1">
                <a:latin typeface="Arial Unicode MS" panose="020B0604020202020204" pitchFamily="34" charset="-128"/>
              </a:rPr>
              <a:t>tạo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điều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kiện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cho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cây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baseline="-25000" dirty="0">
                <a:latin typeface="Arial Unicode MS" panose="020B0604020202020204" pitchFamily="34" charset="-128"/>
              </a:rPr>
              <a:t>……………………… </a:t>
            </a:r>
            <a:r>
              <a:rPr lang="en-US" sz="2800" b="1" dirty="0">
                <a:latin typeface="Arial Unicode MS" panose="020B0604020202020204" pitchFamily="34" charset="-128"/>
              </a:rPr>
              <a:t>    </a:t>
            </a:r>
            <a:r>
              <a:rPr lang="en-US" sz="2800" b="1" dirty="0" err="1">
                <a:latin typeface="Arial Unicode MS" panose="020B0604020202020204" pitchFamily="34" charset="-128"/>
              </a:rPr>
              <a:t>và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phát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triển</a:t>
            </a:r>
            <a:r>
              <a:rPr lang="en-US" sz="2800" b="1" dirty="0">
                <a:latin typeface="Arial Unicode MS" panose="020B0604020202020204" pitchFamily="34" charset="-128"/>
              </a:rPr>
              <a:t> </a:t>
            </a:r>
            <a:r>
              <a:rPr lang="en-US" sz="2800" b="1" dirty="0" err="1">
                <a:latin typeface="Arial Unicode MS" panose="020B0604020202020204" pitchFamily="34" charset="-128"/>
              </a:rPr>
              <a:t>tốt</a:t>
            </a:r>
            <a:r>
              <a:rPr lang="en-US" sz="1800" dirty="0">
                <a:latin typeface="Arial Unicode MS" panose="020B0604020202020204" pitchFamily="34" charset="-128"/>
              </a:rPr>
              <a:t> .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419600" y="4452937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3300"/>
                </a:solidFill>
              </a:rPr>
              <a:t>tơi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xốp</a:t>
            </a:r>
            <a:r>
              <a:rPr lang="en-US" sz="1800" b="1" dirty="0"/>
              <a:t> 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6481" y="4812754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chemeClr val="accent2"/>
                </a:solidFill>
              </a:rPr>
              <a:t>giữ</a:t>
            </a:r>
            <a:r>
              <a:rPr lang="en-US" sz="2800" b="1" dirty="0">
                <a:solidFill>
                  <a:schemeClr val="accent2"/>
                </a:solidFill>
              </a:rPr>
              <a:t>  </a:t>
            </a:r>
            <a:r>
              <a:rPr lang="en-US" sz="2800" b="1" dirty="0" err="1">
                <a:solidFill>
                  <a:schemeClr val="accent2"/>
                </a:solidFill>
              </a:rPr>
              <a:t>nước</a:t>
            </a:r>
            <a:r>
              <a:rPr lang="en-US" sz="2800" b="1" dirty="0">
                <a:solidFill>
                  <a:schemeClr val="accent2"/>
                </a:solidFill>
              </a:rPr>
              <a:t>   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648200" y="5511576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rgbClr val="FF3300"/>
                </a:solidFill>
              </a:rPr>
              <a:t>sâu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bệnh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endParaRPr lang="en-US" sz="1800" b="1" dirty="0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619672" y="59436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rgbClr val="FF3300"/>
                </a:solidFill>
              </a:rPr>
              <a:t>sinh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trưởng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endParaRPr lang="en-US" sz="1800" b="1" dirty="0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46481" y="5507286"/>
            <a:ext cx="1790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chemeClr val="accent2"/>
                </a:solidFill>
              </a:rPr>
              <a:t>cỏ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dại</a:t>
            </a:r>
            <a:r>
              <a:rPr lang="en-US" sz="1800" b="1" dirty="0">
                <a:solidFill>
                  <a:schemeClr val="accent2"/>
                </a:solidFill>
              </a:rPr>
              <a:t>   </a:t>
            </a:r>
          </a:p>
        </p:txBody>
      </p:sp>
      <p:sp>
        <p:nvSpPr>
          <p:cNvPr id="4112" name="TextBox 22"/>
          <p:cNvSpPr txBox="1">
            <a:spLocks noChangeArrowheads="1"/>
          </p:cNvSpPr>
          <p:nvPr/>
        </p:nvSpPr>
        <p:spPr bwMode="auto">
          <a:xfrm>
            <a:off x="304800" y="32766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latin typeface="+mn-lt"/>
              </a:rPr>
              <a:t>Điền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cụm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thích</a:t>
            </a:r>
            <a:r>
              <a:rPr lang="en-US" sz="2400" dirty="0">
                <a:latin typeface="+mn-lt"/>
              </a:rPr>
              <a:t>  </a:t>
            </a:r>
            <a:r>
              <a:rPr lang="en-US" sz="2400" dirty="0" err="1">
                <a:latin typeface="+mn-lt"/>
              </a:rPr>
              <a:t>hợp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chỗ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trống</a:t>
            </a:r>
            <a:r>
              <a:rPr lang="en-US" sz="2400" dirty="0">
                <a:latin typeface="+mn-lt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trưởng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+mn-lt"/>
              </a:rPr>
              <a:t>cỏ</a:t>
            </a:r>
            <a:r>
              <a:rPr lang="en-US" sz="2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</a:rPr>
              <a:t>dại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sâu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bệnh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+mn-lt"/>
              </a:rPr>
              <a:t>giữ</a:t>
            </a:r>
            <a:r>
              <a:rPr lang="en-US" sz="2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+mn-lt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tơi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xốp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.</a:t>
            </a:r>
            <a:endParaRPr lang="vi-VN" sz="240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21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9" grpId="0"/>
      <p:bldP spid="20" grpId="0"/>
      <p:bldP spid="22" grpId="0"/>
      <p:bldP spid="4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Cong%20nghe%207%20SGK%20hinh%2025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57266"/>
            <a:ext cx="4038600" cy="2971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3541" name="Picture 5" descr="1159749389203_Ha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029076"/>
            <a:ext cx="4152900" cy="275751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3542" name="Picture 6" descr="Cong%20nghe%207%20SGK%20hinh%2026a_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966774"/>
            <a:ext cx="4144108" cy="303373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3543" name="Picture 7" descr="Cong%20nghe%207%20SGK%20hinh%2026b_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029076"/>
            <a:ext cx="4038600" cy="275751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304800" y="4038608"/>
            <a:ext cx="4572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4724400" y="4048132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93553" name="Rectangle 17"/>
          <p:cNvSpPr>
            <a:spLocks noChangeArrowheads="1"/>
          </p:cNvSpPr>
          <p:nvPr/>
        </p:nvSpPr>
        <p:spPr bwMode="auto">
          <a:xfrm>
            <a:off x="4712677" y="904860"/>
            <a:ext cx="633046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3554" name="Rectangle 18"/>
          <p:cNvSpPr>
            <a:spLocks noChangeArrowheads="1"/>
          </p:cNvSpPr>
          <p:nvPr/>
        </p:nvSpPr>
        <p:spPr bwMode="auto">
          <a:xfrm>
            <a:off x="351692" y="966774"/>
            <a:ext cx="4572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281354" y="966774"/>
            <a:ext cx="13716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dirty="0" err="1">
                <a:solidFill>
                  <a:srgbClr val="000000"/>
                </a:solidFill>
              </a:rPr>
              <a:t>Cày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đất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4712677" y="928670"/>
            <a:ext cx="16002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dirty="0" err="1">
                <a:solidFill>
                  <a:srgbClr val="000000"/>
                </a:solidFill>
              </a:rPr>
              <a:t>Bừa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đất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304800" y="4029084"/>
            <a:ext cx="1371600" cy="685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dirty="0" err="1">
                <a:solidFill>
                  <a:srgbClr val="000000"/>
                </a:solidFill>
              </a:rPr>
              <a:t>Đập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đất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4724400" y="4033846"/>
            <a:ext cx="16764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Lên luống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034" y="285728"/>
            <a:ext cx="5417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1" grpId="0" animBg="1"/>
      <p:bldP spid="193552" grpId="0" animBg="1"/>
      <p:bldP spid="193553" grpId="0" animBg="1"/>
      <p:bldP spid="193554" grpId="0" animBg="1"/>
      <p:bldP spid="193545" grpId="0" animBg="1"/>
      <p:bldP spid="193546" grpId="0" animBg="1"/>
      <p:bldP spid="193549" grpId="0" animBg="1"/>
      <p:bldP spid="1935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351692" y="1371600"/>
            <a:ext cx="8391932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Giao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nhiệm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vụ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422031" y="3048000"/>
            <a:ext cx="7174523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0" hangingPunct="0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0" hangingPunct="0"/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914400" y="-152400"/>
            <a:ext cx="10744200" cy="7315200"/>
            <a:chOff x="-528" y="-96"/>
            <a:chExt cx="6672" cy="4512"/>
          </a:xfrm>
        </p:grpSpPr>
        <p:pic>
          <p:nvPicPr>
            <p:cNvPr id="10246" name="Picture 6" descr="divider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480" y="-48"/>
              <a:ext cx="5664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7" descr="rosecornerl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8" descr="divider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-528" y="3984"/>
              <a:ext cx="566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9" descr="rosecornerl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0" descr="divider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 rot="-5400000">
              <a:off x="3767" y="1606"/>
              <a:ext cx="36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1" descr="divider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 rot="5400000">
              <a:off x="-1703" y="1798"/>
              <a:ext cx="36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22031" y="4419600"/>
            <a:ext cx="7174523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200" dirty="0">
              <a:solidFill>
                <a:srgbClr val="000000"/>
              </a:solidFill>
            </a:endParaRPr>
          </a:p>
          <a:p>
            <a:pPr eaLnBrk="0" hangingPunct="0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0" hangingPunct="0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 animBg="1"/>
      <p:bldP spid="282627" grpId="0" animBg="1"/>
      <p:bldP spid="1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177160698</TotalTime>
  <Pages>0</Pages>
  <Words>1129</Words>
  <Characters>0</Characters>
  <Application>Microsoft Macintosh PowerPoint</Application>
  <DocSecurity>0</DocSecurity>
  <PresentationFormat>On-screen Show (4:3)</PresentationFormat>
  <Lines>0</Lines>
  <Paragraphs>154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 Unicode MS</vt:lpstr>
      <vt:lpstr>Microsoft YaHei</vt:lpstr>
      <vt:lpstr>.VnTimeH</vt:lpstr>
      <vt:lpstr>Arial</vt:lpstr>
      <vt:lpstr>Calibri</vt:lpstr>
      <vt:lpstr>Tahoma</vt:lpstr>
      <vt:lpstr>Times New Roman</vt:lpstr>
      <vt:lpstr>VNI-Times</vt:lpstr>
      <vt:lpstr>Wingdings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BÀI Ở NHÀ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Administrator</dc:creator>
  <cp:lastModifiedBy>Microsoft Office User</cp:lastModifiedBy>
  <cp:revision>161</cp:revision>
  <cp:lastPrinted>1899-12-30T00:00:00Z</cp:lastPrinted>
  <dcterms:created xsi:type="dcterms:W3CDTF">2012-04-20T16:02:50Z</dcterms:created>
  <dcterms:modified xsi:type="dcterms:W3CDTF">2021-11-29T00:44:43Z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