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7" r:id="rId4"/>
    <p:sldId id="258" r:id="rId5"/>
    <p:sldId id="261"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3" r:id="rId19"/>
    <p:sldId id="272" r:id="rId20"/>
    <p:sldId id="274" r:id="rId21"/>
    <p:sldId id="275" r:id="rId22"/>
    <p:sldId id="276"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g"/></Relationships>
</file>

<file path=ppt/diagrams/_rels/data5.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g"/></Relationships>
</file>

<file path=ppt/diagrams/_rels/drawing5.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FEDFCF-D026-4079-B07B-8519C7D53160}" type="doc">
      <dgm:prSet loTypeId="urn:microsoft.com/office/officeart/2005/8/layout/pList2" loCatId="list" qsTypeId="urn:microsoft.com/office/officeart/2005/8/quickstyle/simple1" qsCatId="simple" csTypeId="urn:microsoft.com/office/officeart/2005/8/colors/colorful3" csCatId="colorful" phldr="1"/>
      <dgm:spPr/>
    </dgm:pt>
    <dgm:pt modelId="{B65E8E44-FBD7-4F8C-ACE0-0D4DF959576B}">
      <dgm:prSet phldrT="[Text]"/>
      <dgm:spPr/>
      <dgm:t>
        <a:bodyPr/>
        <a:lstStyle/>
        <a:p>
          <a:r>
            <a:rPr lang="en-US" b="0">
              <a:latin typeface="Times New Roman" panose="02020603050405020304" pitchFamily="18" charset="0"/>
              <a:cs typeface="Times New Roman" panose="02020603050405020304" pitchFamily="18" charset="0"/>
            </a:rPr>
            <a:t>1908, khi cùng các tù nhân lao động đi khổ sai.</a:t>
          </a:r>
          <a:endParaRPr lang="en-US" b="0" dirty="0">
            <a:latin typeface="Times New Roman" panose="02020603050405020304" pitchFamily="18" charset="0"/>
            <a:cs typeface="Times New Roman" panose="02020603050405020304" pitchFamily="18" charset="0"/>
          </a:endParaRPr>
        </a:p>
      </dgm:t>
    </dgm:pt>
    <dgm:pt modelId="{B16D7D22-081D-4BD1-9324-47C763C165F1}" type="parTrans" cxnId="{393F2397-F6B4-4608-8951-96B12672E75E}">
      <dgm:prSet/>
      <dgm:spPr/>
      <dgm:t>
        <a:bodyPr/>
        <a:lstStyle/>
        <a:p>
          <a:endParaRPr lang="en-US"/>
        </a:p>
      </dgm:t>
    </dgm:pt>
    <dgm:pt modelId="{BD988E59-CA8B-4889-B05D-C7DC60A18E53}" type="sibTrans" cxnId="{393F2397-F6B4-4608-8951-96B12672E75E}">
      <dgm:prSet/>
      <dgm:spPr/>
      <dgm:t>
        <a:bodyPr/>
        <a:lstStyle/>
        <a:p>
          <a:endParaRPr lang="en-US"/>
        </a:p>
      </dgm:t>
    </dgm:pt>
    <dgm:pt modelId="{25C34FF6-580E-41A9-AE10-792460171728}">
      <dgm:prSet phldrT="[Text]"/>
      <dgm:spPr/>
      <dgm:t>
        <a:bodyPr/>
        <a:lstStyle/>
        <a:p>
          <a:r>
            <a:rPr lang="en-US" b="0">
              <a:latin typeface="Times New Roman" panose="02020603050405020304" pitchFamily="18" charset="0"/>
              <a:cs typeface="Times New Roman" panose="02020603050405020304" pitchFamily="18" charset="0"/>
            </a:rPr>
            <a:t>Thất ngôn bát cú Đường luật</a:t>
          </a:r>
          <a:endParaRPr lang="en-US" b="0" dirty="0">
            <a:latin typeface="Times New Roman" panose="02020603050405020304" pitchFamily="18" charset="0"/>
            <a:cs typeface="Times New Roman" panose="02020603050405020304" pitchFamily="18" charset="0"/>
          </a:endParaRPr>
        </a:p>
      </dgm:t>
    </dgm:pt>
    <dgm:pt modelId="{3C0CB986-BD50-4021-9D69-1F899A276CA0}" type="parTrans" cxnId="{F72848DF-A8C7-413C-BCF9-8A576C89A0C7}">
      <dgm:prSet/>
      <dgm:spPr/>
      <dgm:t>
        <a:bodyPr/>
        <a:lstStyle/>
        <a:p>
          <a:endParaRPr lang="en-US"/>
        </a:p>
      </dgm:t>
    </dgm:pt>
    <dgm:pt modelId="{F684BCA6-1B74-49A9-B6DB-628F3824EB83}" type="sibTrans" cxnId="{F72848DF-A8C7-413C-BCF9-8A576C89A0C7}">
      <dgm:prSet/>
      <dgm:spPr/>
      <dgm:t>
        <a:bodyPr/>
        <a:lstStyle/>
        <a:p>
          <a:endParaRPr lang="en-US"/>
        </a:p>
      </dgm:t>
    </dgm:pt>
    <dgm:pt modelId="{A103425A-8B32-45C4-9349-C20ED8AE37D9}">
      <dgm:prSet phldrT="[Text]"/>
      <dgm:spPr/>
      <dgm:t>
        <a:bodyPr/>
        <a:lstStyle/>
        <a:p>
          <a:r>
            <a:rPr lang="en-US">
              <a:latin typeface="Times New Roman" panose="02020603050405020304" pitchFamily="18" charset="0"/>
              <a:cs typeface="Times New Roman" panose="02020603050405020304" pitchFamily="18" charset="0"/>
            </a:rPr>
            <a:t>Phản ánh tư thế hiên ngang, tinh thần lạc quan của người anh hùng cứu nước.</a:t>
          </a:r>
          <a:endParaRPr lang="en-US" dirty="0">
            <a:latin typeface="Times New Roman" panose="02020603050405020304" pitchFamily="18" charset="0"/>
            <a:cs typeface="Times New Roman" panose="02020603050405020304" pitchFamily="18" charset="0"/>
          </a:endParaRPr>
        </a:p>
      </dgm:t>
    </dgm:pt>
    <dgm:pt modelId="{F16CB059-8FDD-4062-A387-82B7E1EF199A}" type="parTrans" cxnId="{A232A7D8-2E72-4009-B21C-5F950AB563F7}">
      <dgm:prSet/>
      <dgm:spPr/>
      <dgm:t>
        <a:bodyPr/>
        <a:lstStyle/>
        <a:p>
          <a:endParaRPr lang="en-US"/>
        </a:p>
      </dgm:t>
    </dgm:pt>
    <dgm:pt modelId="{B9B1BC06-0615-4BFB-865F-58207F72EABC}" type="sibTrans" cxnId="{A232A7D8-2E72-4009-B21C-5F950AB563F7}">
      <dgm:prSet/>
      <dgm:spPr/>
      <dgm:t>
        <a:bodyPr/>
        <a:lstStyle/>
        <a:p>
          <a:endParaRPr lang="en-US"/>
        </a:p>
      </dgm:t>
    </dgm:pt>
    <dgm:pt modelId="{A2142082-27D7-42C0-83EC-044233871770}" type="pres">
      <dgm:prSet presAssocID="{A3FEDFCF-D026-4079-B07B-8519C7D53160}" presName="Name0" presStyleCnt="0">
        <dgm:presLayoutVars>
          <dgm:dir/>
          <dgm:resizeHandles val="exact"/>
        </dgm:presLayoutVars>
      </dgm:prSet>
      <dgm:spPr/>
    </dgm:pt>
    <dgm:pt modelId="{0DD8C208-C922-438B-9CA4-C93F8AB9FEFB}" type="pres">
      <dgm:prSet presAssocID="{A3FEDFCF-D026-4079-B07B-8519C7D53160}" presName="bkgdShp" presStyleLbl="alignAccFollowNode1" presStyleIdx="0" presStyleCnt="1" custScaleX="95795" custScaleY="49565" custLinFactNeighborX="-1665" custLinFactNeighborY="12858"/>
      <dgm:spPr/>
    </dgm:pt>
    <dgm:pt modelId="{23091280-44BF-4E51-AE6E-6EEA803BE58B}" type="pres">
      <dgm:prSet presAssocID="{A3FEDFCF-D026-4079-B07B-8519C7D53160}" presName="linComp" presStyleCnt="0"/>
      <dgm:spPr/>
    </dgm:pt>
    <dgm:pt modelId="{E36200B2-7FE7-4B21-88BB-D8F9C778DA3E}" type="pres">
      <dgm:prSet presAssocID="{B65E8E44-FBD7-4F8C-ACE0-0D4DF959576B}" presName="compNode" presStyleCnt="0"/>
      <dgm:spPr/>
    </dgm:pt>
    <dgm:pt modelId="{0B97BBAE-4BDF-43E9-AF07-363917CDBFD9}" type="pres">
      <dgm:prSet presAssocID="{B65E8E44-FBD7-4F8C-ACE0-0D4DF959576B}" presName="node" presStyleLbl="node1" presStyleIdx="0" presStyleCnt="3">
        <dgm:presLayoutVars>
          <dgm:bulletEnabled val="1"/>
        </dgm:presLayoutVars>
      </dgm:prSet>
      <dgm:spPr/>
    </dgm:pt>
    <dgm:pt modelId="{736AA547-F838-49E1-AD2A-7A51D79B34DB}" type="pres">
      <dgm:prSet presAssocID="{B65E8E44-FBD7-4F8C-ACE0-0D4DF959576B}" presName="invisiNode" presStyleLbl="node1" presStyleIdx="0" presStyleCnt="3"/>
      <dgm:spPr/>
    </dgm:pt>
    <dgm:pt modelId="{1327F52D-D94A-46C6-80DA-0F978A2A194D}" type="pres">
      <dgm:prSet presAssocID="{B65E8E44-FBD7-4F8C-ACE0-0D4DF959576B}" presName="imagNode" presStyleLbl="fgImgPlace1" presStyleIdx="0" presStyleCnt="3" custScaleX="76404" custScaleY="67371" custLinFactNeighborX="1741" custLinFactNeighborY="17534"/>
      <dgm:spPr/>
    </dgm:pt>
    <dgm:pt modelId="{769D8114-496E-448D-8DF0-876841B2DB7F}" type="pres">
      <dgm:prSet presAssocID="{BD988E59-CA8B-4889-B05D-C7DC60A18E53}" presName="sibTrans" presStyleLbl="sibTrans2D1" presStyleIdx="0" presStyleCnt="0"/>
      <dgm:spPr/>
    </dgm:pt>
    <dgm:pt modelId="{8C8A6DB5-FDA4-425F-AB48-9E7C2FF69726}" type="pres">
      <dgm:prSet presAssocID="{25C34FF6-580E-41A9-AE10-792460171728}" presName="compNode" presStyleCnt="0"/>
      <dgm:spPr/>
    </dgm:pt>
    <dgm:pt modelId="{7BA37056-0D9D-4758-97EE-2094720D2815}" type="pres">
      <dgm:prSet presAssocID="{25C34FF6-580E-41A9-AE10-792460171728}" presName="node" presStyleLbl="node1" presStyleIdx="1" presStyleCnt="3" custLinFactNeighborX="-2215">
        <dgm:presLayoutVars>
          <dgm:bulletEnabled val="1"/>
        </dgm:presLayoutVars>
      </dgm:prSet>
      <dgm:spPr/>
    </dgm:pt>
    <dgm:pt modelId="{F983E99E-94D6-4012-9BE8-123528338F1B}" type="pres">
      <dgm:prSet presAssocID="{25C34FF6-580E-41A9-AE10-792460171728}" presName="invisiNode" presStyleLbl="node1" presStyleIdx="1" presStyleCnt="3"/>
      <dgm:spPr/>
    </dgm:pt>
    <dgm:pt modelId="{5AAB0460-7F98-4686-9A22-66B1B0079366}" type="pres">
      <dgm:prSet presAssocID="{25C34FF6-580E-41A9-AE10-792460171728}" presName="imagNode" presStyleLbl="fgImgPlace1" presStyleIdx="1" presStyleCnt="3" custScaleX="74274" custScaleY="72249" custLinFactNeighborX="2902" custLinFactNeighborY="17534"/>
      <dgm:spPr/>
    </dgm:pt>
    <dgm:pt modelId="{27BF2B94-5799-45EE-A8C0-257606CBCEA2}" type="pres">
      <dgm:prSet presAssocID="{F684BCA6-1B74-49A9-B6DB-628F3824EB83}" presName="sibTrans" presStyleLbl="sibTrans2D1" presStyleIdx="0" presStyleCnt="0"/>
      <dgm:spPr/>
    </dgm:pt>
    <dgm:pt modelId="{C8617F9C-1F24-4AF3-AEE5-BEB572544F8C}" type="pres">
      <dgm:prSet presAssocID="{A103425A-8B32-45C4-9349-C20ED8AE37D9}" presName="compNode" presStyleCnt="0"/>
      <dgm:spPr/>
    </dgm:pt>
    <dgm:pt modelId="{85E0923C-B295-4FDE-B709-3F0FB6DC8AC0}" type="pres">
      <dgm:prSet presAssocID="{A103425A-8B32-45C4-9349-C20ED8AE37D9}" presName="node" presStyleLbl="node1" presStyleIdx="2" presStyleCnt="3">
        <dgm:presLayoutVars>
          <dgm:bulletEnabled val="1"/>
        </dgm:presLayoutVars>
      </dgm:prSet>
      <dgm:spPr/>
    </dgm:pt>
    <dgm:pt modelId="{DDE82162-E446-4E7E-A460-C23376B82B28}" type="pres">
      <dgm:prSet presAssocID="{A103425A-8B32-45C4-9349-C20ED8AE37D9}" presName="invisiNode" presStyleLbl="node1" presStyleIdx="2" presStyleCnt="3"/>
      <dgm:spPr/>
    </dgm:pt>
    <dgm:pt modelId="{7ED632EB-F1D1-460D-82AB-D8A06A550882}" type="pres">
      <dgm:prSet presAssocID="{A103425A-8B32-45C4-9349-C20ED8AE37D9}" presName="imagNode" presStyleLbl="fgImgPlace1" presStyleIdx="2" presStyleCnt="3" custScaleX="83056" custScaleY="67371" custLinFactNeighborX="-589" custLinFactNeighborY="17534"/>
      <dgm:spPr/>
    </dgm:pt>
  </dgm:ptLst>
  <dgm:cxnLst>
    <dgm:cxn modelId="{40DB5847-C5BB-412C-A802-BA4B874FB8BE}" type="presOf" srcId="{BD988E59-CA8B-4889-B05D-C7DC60A18E53}" destId="{769D8114-496E-448D-8DF0-876841B2DB7F}" srcOrd="0" destOrd="0" presId="urn:microsoft.com/office/officeart/2005/8/layout/pList2"/>
    <dgm:cxn modelId="{86668A8C-CAF0-41A0-A634-8FB19934ADDB}" type="presOf" srcId="{A103425A-8B32-45C4-9349-C20ED8AE37D9}" destId="{85E0923C-B295-4FDE-B709-3F0FB6DC8AC0}" srcOrd="0" destOrd="0" presId="urn:microsoft.com/office/officeart/2005/8/layout/pList2"/>
    <dgm:cxn modelId="{38AE4D95-1B56-41C4-9B95-BE758D2B74E2}" type="presOf" srcId="{25C34FF6-580E-41A9-AE10-792460171728}" destId="{7BA37056-0D9D-4758-97EE-2094720D2815}" srcOrd="0" destOrd="0" presId="urn:microsoft.com/office/officeart/2005/8/layout/pList2"/>
    <dgm:cxn modelId="{393F2397-F6B4-4608-8951-96B12672E75E}" srcId="{A3FEDFCF-D026-4079-B07B-8519C7D53160}" destId="{B65E8E44-FBD7-4F8C-ACE0-0D4DF959576B}" srcOrd="0" destOrd="0" parTransId="{B16D7D22-081D-4BD1-9324-47C763C165F1}" sibTransId="{BD988E59-CA8B-4889-B05D-C7DC60A18E53}"/>
    <dgm:cxn modelId="{A0E89CB5-AD7A-4214-BF0E-F56CA07D9571}" type="presOf" srcId="{F684BCA6-1B74-49A9-B6DB-628F3824EB83}" destId="{27BF2B94-5799-45EE-A8C0-257606CBCEA2}" srcOrd="0" destOrd="0" presId="urn:microsoft.com/office/officeart/2005/8/layout/pList2"/>
    <dgm:cxn modelId="{782C66BC-4D80-4CF8-ADFC-2D32A2846BB1}" type="presOf" srcId="{A3FEDFCF-D026-4079-B07B-8519C7D53160}" destId="{A2142082-27D7-42C0-83EC-044233871770}" srcOrd="0" destOrd="0" presId="urn:microsoft.com/office/officeart/2005/8/layout/pList2"/>
    <dgm:cxn modelId="{A232A7D8-2E72-4009-B21C-5F950AB563F7}" srcId="{A3FEDFCF-D026-4079-B07B-8519C7D53160}" destId="{A103425A-8B32-45C4-9349-C20ED8AE37D9}" srcOrd="2" destOrd="0" parTransId="{F16CB059-8FDD-4062-A387-82B7E1EF199A}" sibTransId="{B9B1BC06-0615-4BFB-865F-58207F72EABC}"/>
    <dgm:cxn modelId="{F72848DF-A8C7-413C-BCF9-8A576C89A0C7}" srcId="{A3FEDFCF-D026-4079-B07B-8519C7D53160}" destId="{25C34FF6-580E-41A9-AE10-792460171728}" srcOrd="1" destOrd="0" parTransId="{3C0CB986-BD50-4021-9D69-1F899A276CA0}" sibTransId="{F684BCA6-1B74-49A9-B6DB-628F3824EB83}"/>
    <dgm:cxn modelId="{011800FB-9062-43F1-AFB7-074615753F96}" type="presOf" srcId="{B65E8E44-FBD7-4F8C-ACE0-0D4DF959576B}" destId="{0B97BBAE-4BDF-43E9-AF07-363917CDBFD9}" srcOrd="0" destOrd="0" presId="urn:microsoft.com/office/officeart/2005/8/layout/pList2"/>
    <dgm:cxn modelId="{61531A40-7DD1-4100-981E-1341A89BE5FB}" type="presParOf" srcId="{A2142082-27D7-42C0-83EC-044233871770}" destId="{0DD8C208-C922-438B-9CA4-C93F8AB9FEFB}" srcOrd="0" destOrd="0" presId="urn:microsoft.com/office/officeart/2005/8/layout/pList2"/>
    <dgm:cxn modelId="{34FC4BEF-4A6C-499E-91FC-15BFB49CF1EE}" type="presParOf" srcId="{A2142082-27D7-42C0-83EC-044233871770}" destId="{23091280-44BF-4E51-AE6E-6EEA803BE58B}" srcOrd="1" destOrd="0" presId="urn:microsoft.com/office/officeart/2005/8/layout/pList2"/>
    <dgm:cxn modelId="{3148B6C9-836E-4BDD-92CC-4FA84C31F385}" type="presParOf" srcId="{23091280-44BF-4E51-AE6E-6EEA803BE58B}" destId="{E36200B2-7FE7-4B21-88BB-D8F9C778DA3E}" srcOrd="0" destOrd="0" presId="urn:microsoft.com/office/officeart/2005/8/layout/pList2"/>
    <dgm:cxn modelId="{7815A467-357B-4BB2-9E97-D357C5924322}" type="presParOf" srcId="{E36200B2-7FE7-4B21-88BB-D8F9C778DA3E}" destId="{0B97BBAE-4BDF-43E9-AF07-363917CDBFD9}" srcOrd="0" destOrd="0" presId="urn:microsoft.com/office/officeart/2005/8/layout/pList2"/>
    <dgm:cxn modelId="{AF50EEBA-934A-473A-8829-1784FDD349F4}" type="presParOf" srcId="{E36200B2-7FE7-4B21-88BB-D8F9C778DA3E}" destId="{736AA547-F838-49E1-AD2A-7A51D79B34DB}" srcOrd="1" destOrd="0" presId="urn:microsoft.com/office/officeart/2005/8/layout/pList2"/>
    <dgm:cxn modelId="{8D01B6BD-B5D0-44E1-A736-42659350A376}" type="presParOf" srcId="{E36200B2-7FE7-4B21-88BB-D8F9C778DA3E}" destId="{1327F52D-D94A-46C6-80DA-0F978A2A194D}" srcOrd="2" destOrd="0" presId="urn:microsoft.com/office/officeart/2005/8/layout/pList2"/>
    <dgm:cxn modelId="{5A25D635-6936-4E43-B1FD-A83B7DEE3E30}" type="presParOf" srcId="{23091280-44BF-4E51-AE6E-6EEA803BE58B}" destId="{769D8114-496E-448D-8DF0-876841B2DB7F}" srcOrd="1" destOrd="0" presId="urn:microsoft.com/office/officeart/2005/8/layout/pList2"/>
    <dgm:cxn modelId="{614EDA41-FF8B-4E7C-A3CC-864DA6EA32A9}" type="presParOf" srcId="{23091280-44BF-4E51-AE6E-6EEA803BE58B}" destId="{8C8A6DB5-FDA4-425F-AB48-9E7C2FF69726}" srcOrd="2" destOrd="0" presId="urn:microsoft.com/office/officeart/2005/8/layout/pList2"/>
    <dgm:cxn modelId="{A70728B1-7801-4F9F-91D1-B0BD18F28C57}" type="presParOf" srcId="{8C8A6DB5-FDA4-425F-AB48-9E7C2FF69726}" destId="{7BA37056-0D9D-4758-97EE-2094720D2815}" srcOrd="0" destOrd="0" presId="urn:microsoft.com/office/officeart/2005/8/layout/pList2"/>
    <dgm:cxn modelId="{6939E061-6290-4583-8B0D-2EF269EF0C15}" type="presParOf" srcId="{8C8A6DB5-FDA4-425F-AB48-9E7C2FF69726}" destId="{F983E99E-94D6-4012-9BE8-123528338F1B}" srcOrd="1" destOrd="0" presId="urn:microsoft.com/office/officeart/2005/8/layout/pList2"/>
    <dgm:cxn modelId="{6A9FC8B1-29A4-42FF-9B49-3EFB9931E3EB}" type="presParOf" srcId="{8C8A6DB5-FDA4-425F-AB48-9E7C2FF69726}" destId="{5AAB0460-7F98-4686-9A22-66B1B0079366}" srcOrd="2" destOrd="0" presId="urn:microsoft.com/office/officeart/2005/8/layout/pList2"/>
    <dgm:cxn modelId="{130EDB5F-4CB6-4B65-AF8F-05EE6C103B91}" type="presParOf" srcId="{23091280-44BF-4E51-AE6E-6EEA803BE58B}" destId="{27BF2B94-5799-45EE-A8C0-257606CBCEA2}" srcOrd="3" destOrd="0" presId="urn:microsoft.com/office/officeart/2005/8/layout/pList2"/>
    <dgm:cxn modelId="{888C4A35-7534-4A19-988C-F4E602F317A8}" type="presParOf" srcId="{23091280-44BF-4E51-AE6E-6EEA803BE58B}" destId="{C8617F9C-1F24-4AF3-AEE5-BEB572544F8C}" srcOrd="4" destOrd="0" presId="urn:microsoft.com/office/officeart/2005/8/layout/pList2"/>
    <dgm:cxn modelId="{783DEF00-ABC7-4FC5-82F7-EFDD9817371D}" type="presParOf" srcId="{C8617F9C-1F24-4AF3-AEE5-BEB572544F8C}" destId="{85E0923C-B295-4FDE-B709-3F0FB6DC8AC0}" srcOrd="0" destOrd="0" presId="urn:microsoft.com/office/officeart/2005/8/layout/pList2"/>
    <dgm:cxn modelId="{713E78E9-889B-4DCC-9E87-F987020A758F}" type="presParOf" srcId="{C8617F9C-1F24-4AF3-AEE5-BEB572544F8C}" destId="{DDE82162-E446-4E7E-A460-C23376B82B28}" srcOrd="1" destOrd="0" presId="urn:microsoft.com/office/officeart/2005/8/layout/pList2"/>
    <dgm:cxn modelId="{DF26688F-F81E-4041-8868-07B62A75A1E7}" type="presParOf" srcId="{C8617F9C-1F24-4AF3-AEE5-BEB572544F8C}" destId="{7ED632EB-F1D1-460D-82AB-D8A06A55088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EFDA5A-2E37-404A-9AF7-883C6544DAD3}" type="doc">
      <dgm:prSet loTypeId="urn:microsoft.com/office/officeart/2005/8/layout/rings+Icon" loCatId="relationship" qsTypeId="urn:microsoft.com/office/officeart/2005/8/quickstyle/simple1" qsCatId="simple" csTypeId="urn:microsoft.com/office/officeart/2005/8/colors/colorful3" csCatId="colorful" phldr="1"/>
      <dgm:spPr/>
    </dgm:pt>
    <dgm:pt modelId="{15A4C2A0-D0CE-4822-ACD2-BB8DD591EDE9}">
      <dgm:prSet phldrT="[Text]"/>
      <dgm:spPr/>
      <dgm:t>
        <a:bodyPr/>
        <a:lstStyle/>
        <a:p>
          <a:r>
            <a:rPr lang="en-US" b="1">
              <a:latin typeface="Times New Roman" pitchFamily="18" charset="0"/>
              <a:cs typeface="Times New Roman" pitchFamily="18" charset="0"/>
            </a:rPr>
            <a:t>Chí làm trai</a:t>
          </a:r>
        </a:p>
      </dgm:t>
    </dgm:pt>
    <dgm:pt modelId="{1502EE50-BC40-492E-8DBA-74D4D5DFBC2C}" type="parTrans" cxnId="{DDCB8D3C-E7BD-4550-A20A-4F2FD1A2F958}">
      <dgm:prSet/>
      <dgm:spPr/>
      <dgm:t>
        <a:bodyPr/>
        <a:lstStyle/>
        <a:p>
          <a:endParaRPr lang="en-US" b="1">
            <a:solidFill>
              <a:schemeClr val="tx2">
                <a:lumMod val="50000"/>
              </a:schemeClr>
            </a:solidFill>
            <a:latin typeface="Times New Roman" pitchFamily="18" charset="0"/>
            <a:cs typeface="Times New Roman" pitchFamily="18" charset="0"/>
          </a:endParaRPr>
        </a:p>
      </dgm:t>
    </dgm:pt>
    <dgm:pt modelId="{45395A1D-ECF7-45C9-B5D5-9CDAE7B2F891}" type="sibTrans" cxnId="{DDCB8D3C-E7BD-4550-A20A-4F2FD1A2F958}">
      <dgm:prSet/>
      <dgm:spPr/>
      <dgm:t>
        <a:bodyPr/>
        <a:lstStyle/>
        <a:p>
          <a:endParaRPr lang="en-US" b="1">
            <a:solidFill>
              <a:schemeClr val="tx2">
                <a:lumMod val="50000"/>
              </a:schemeClr>
            </a:solidFill>
            <a:latin typeface="Times New Roman" pitchFamily="18" charset="0"/>
            <a:cs typeface="Times New Roman" pitchFamily="18" charset="0"/>
          </a:endParaRPr>
        </a:p>
      </dgm:t>
    </dgm:pt>
    <dgm:pt modelId="{BE0B8A19-34F8-4C35-9A0C-0058F4C195D2}">
      <dgm:prSet phldrT="[Text]"/>
      <dgm:spPr/>
      <dgm:t>
        <a:bodyPr/>
        <a:lstStyle/>
        <a:p>
          <a:r>
            <a:rPr lang="en-US" b="1">
              <a:latin typeface="Times New Roman" pitchFamily="18" charset="0"/>
              <a:cs typeface="Times New Roman" pitchFamily="18" charset="0"/>
            </a:rPr>
            <a:t>Công việc đập đá</a:t>
          </a:r>
        </a:p>
      </dgm:t>
    </dgm:pt>
    <dgm:pt modelId="{017EF878-3032-4505-AE40-BC87BC4CE850}" type="parTrans" cxnId="{3D29DB64-C319-4F74-9B60-2CEC54E65F65}">
      <dgm:prSet/>
      <dgm:spPr/>
      <dgm:t>
        <a:bodyPr/>
        <a:lstStyle/>
        <a:p>
          <a:endParaRPr lang="en-US" b="1">
            <a:solidFill>
              <a:schemeClr val="tx2">
                <a:lumMod val="50000"/>
              </a:schemeClr>
            </a:solidFill>
            <a:latin typeface="Times New Roman" pitchFamily="18" charset="0"/>
            <a:cs typeface="Times New Roman" pitchFamily="18" charset="0"/>
          </a:endParaRPr>
        </a:p>
      </dgm:t>
    </dgm:pt>
    <dgm:pt modelId="{7F0547CE-CC03-4861-836F-1F6A804788D9}" type="sibTrans" cxnId="{3D29DB64-C319-4F74-9B60-2CEC54E65F65}">
      <dgm:prSet/>
      <dgm:spPr/>
      <dgm:t>
        <a:bodyPr/>
        <a:lstStyle/>
        <a:p>
          <a:endParaRPr lang="en-US" b="1">
            <a:solidFill>
              <a:schemeClr val="tx2">
                <a:lumMod val="50000"/>
              </a:schemeClr>
            </a:solidFill>
            <a:latin typeface="Times New Roman" pitchFamily="18" charset="0"/>
            <a:cs typeface="Times New Roman" pitchFamily="18" charset="0"/>
          </a:endParaRPr>
        </a:p>
      </dgm:t>
    </dgm:pt>
    <dgm:pt modelId="{74AE60E0-0538-4D6A-92F3-7DDB0B18D76B}">
      <dgm:prSet phldrT="[Text]"/>
      <dgm:spPr/>
      <dgm:t>
        <a:bodyPr/>
        <a:lstStyle/>
        <a:p>
          <a:r>
            <a:rPr lang="en-US" b="1">
              <a:latin typeface="Times New Roman" pitchFamily="18" charset="0"/>
              <a:cs typeface="Times New Roman" pitchFamily="18" charset="0"/>
            </a:rPr>
            <a:t>Nghệ thuật</a:t>
          </a:r>
        </a:p>
      </dgm:t>
    </dgm:pt>
    <dgm:pt modelId="{28FA70C2-58CA-4E05-9034-8804AC699213}" type="parTrans" cxnId="{7B284591-34F6-485E-A348-D2BDE223F0ED}">
      <dgm:prSet/>
      <dgm:spPr/>
      <dgm:t>
        <a:bodyPr/>
        <a:lstStyle/>
        <a:p>
          <a:endParaRPr lang="en-US" b="1">
            <a:solidFill>
              <a:schemeClr val="tx2">
                <a:lumMod val="50000"/>
              </a:schemeClr>
            </a:solidFill>
            <a:latin typeface="Times New Roman" pitchFamily="18" charset="0"/>
            <a:cs typeface="Times New Roman" pitchFamily="18" charset="0"/>
          </a:endParaRPr>
        </a:p>
      </dgm:t>
    </dgm:pt>
    <dgm:pt modelId="{B9850C97-00EC-4133-A6BF-4E7D1E075B06}" type="sibTrans" cxnId="{7B284591-34F6-485E-A348-D2BDE223F0ED}">
      <dgm:prSet/>
      <dgm:spPr/>
      <dgm:t>
        <a:bodyPr/>
        <a:lstStyle/>
        <a:p>
          <a:endParaRPr lang="en-US" b="1">
            <a:solidFill>
              <a:schemeClr val="tx2">
                <a:lumMod val="50000"/>
              </a:schemeClr>
            </a:solidFill>
            <a:latin typeface="Times New Roman" pitchFamily="18" charset="0"/>
            <a:cs typeface="Times New Roman" pitchFamily="18" charset="0"/>
          </a:endParaRPr>
        </a:p>
      </dgm:t>
    </dgm:pt>
    <dgm:pt modelId="{85D30358-7817-4D7F-A4AA-714E4281F320}">
      <dgm:prSet phldrT="[Text]"/>
      <dgm:spPr/>
      <dgm:t>
        <a:bodyPr/>
        <a:lstStyle/>
        <a:p>
          <a:r>
            <a:rPr lang="en-US" b="1">
              <a:latin typeface="Times New Roman" pitchFamily="18" charset="0"/>
              <a:cs typeface="Times New Roman" pitchFamily="18" charset="0"/>
            </a:rPr>
            <a:t>Hình ảnh người tù</a:t>
          </a:r>
        </a:p>
      </dgm:t>
    </dgm:pt>
    <dgm:pt modelId="{457535C4-2299-4E9F-A627-9B1F8BE84B2A}" type="parTrans" cxnId="{5B63586E-0386-4EB8-8CE8-54731A4AD12F}">
      <dgm:prSet/>
      <dgm:spPr/>
      <dgm:t>
        <a:bodyPr/>
        <a:lstStyle/>
        <a:p>
          <a:endParaRPr lang="en-US" b="1">
            <a:solidFill>
              <a:schemeClr val="tx2">
                <a:lumMod val="50000"/>
              </a:schemeClr>
            </a:solidFill>
            <a:latin typeface="Times New Roman" pitchFamily="18" charset="0"/>
            <a:cs typeface="Times New Roman" pitchFamily="18" charset="0"/>
          </a:endParaRPr>
        </a:p>
      </dgm:t>
    </dgm:pt>
    <dgm:pt modelId="{4136B369-014C-4051-98E5-65B899053ED2}" type="sibTrans" cxnId="{5B63586E-0386-4EB8-8CE8-54731A4AD12F}">
      <dgm:prSet/>
      <dgm:spPr/>
      <dgm:t>
        <a:bodyPr/>
        <a:lstStyle/>
        <a:p>
          <a:endParaRPr lang="en-US" b="1">
            <a:solidFill>
              <a:schemeClr val="tx2">
                <a:lumMod val="50000"/>
              </a:schemeClr>
            </a:solidFill>
            <a:latin typeface="Times New Roman" pitchFamily="18" charset="0"/>
            <a:cs typeface="Times New Roman" pitchFamily="18" charset="0"/>
          </a:endParaRPr>
        </a:p>
      </dgm:t>
    </dgm:pt>
    <dgm:pt modelId="{1FE0E48D-72FA-41A9-BCB3-C2B84E16779F}" type="pres">
      <dgm:prSet presAssocID="{88EFDA5A-2E37-404A-9AF7-883C6544DAD3}" presName="Name0" presStyleCnt="0">
        <dgm:presLayoutVars>
          <dgm:chMax val="7"/>
          <dgm:dir/>
          <dgm:resizeHandles val="exact"/>
        </dgm:presLayoutVars>
      </dgm:prSet>
      <dgm:spPr/>
    </dgm:pt>
    <dgm:pt modelId="{408D1E21-6662-4A5A-AC8E-51FCA7C80E37}" type="pres">
      <dgm:prSet presAssocID="{88EFDA5A-2E37-404A-9AF7-883C6544DAD3}" presName="ellipse1" presStyleLbl="vennNode1" presStyleIdx="0" presStyleCnt="4">
        <dgm:presLayoutVars>
          <dgm:bulletEnabled val="1"/>
        </dgm:presLayoutVars>
      </dgm:prSet>
      <dgm:spPr/>
    </dgm:pt>
    <dgm:pt modelId="{EF2E4677-22E2-4014-B77D-45CA9F44BB81}" type="pres">
      <dgm:prSet presAssocID="{88EFDA5A-2E37-404A-9AF7-883C6544DAD3}" presName="ellipse2" presStyleLbl="vennNode1" presStyleIdx="1" presStyleCnt="4">
        <dgm:presLayoutVars>
          <dgm:bulletEnabled val="1"/>
        </dgm:presLayoutVars>
      </dgm:prSet>
      <dgm:spPr/>
    </dgm:pt>
    <dgm:pt modelId="{83815B8D-B5FC-4138-9A8E-E5CA8EBBA449}" type="pres">
      <dgm:prSet presAssocID="{88EFDA5A-2E37-404A-9AF7-883C6544DAD3}" presName="ellipse3" presStyleLbl="vennNode1" presStyleIdx="2" presStyleCnt="4">
        <dgm:presLayoutVars>
          <dgm:bulletEnabled val="1"/>
        </dgm:presLayoutVars>
      </dgm:prSet>
      <dgm:spPr/>
    </dgm:pt>
    <dgm:pt modelId="{3F74A366-7787-4A26-A898-B7D2E2E9C46C}" type="pres">
      <dgm:prSet presAssocID="{88EFDA5A-2E37-404A-9AF7-883C6544DAD3}" presName="ellipse4" presStyleLbl="vennNode1" presStyleIdx="3" presStyleCnt="4">
        <dgm:presLayoutVars>
          <dgm:bulletEnabled val="1"/>
        </dgm:presLayoutVars>
      </dgm:prSet>
      <dgm:spPr/>
    </dgm:pt>
  </dgm:ptLst>
  <dgm:cxnLst>
    <dgm:cxn modelId="{EE282E0A-EB52-4647-821F-F7051912F43E}" type="presOf" srcId="{74AE60E0-0538-4D6A-92F3-7DDB0B18D76B}" destId="{3F74A366-7787-4A26-A898-B7D2E2E9C46C}" srcOrd="0" destOrd="0" presId="urn:microsoft.com/office/officeart/2005/8/layout/rings+Icon"/>
    <dgm:cxn modelId="{DDCB8D3C-E7BD-4550-A20A-4F2FD1A2F958}" srcId="{88EFDA5A-2E37-404A-9AF7-883C6544DAD3}" destId="{15A4C2A0-D0CE-4822-ACD2-BB8DD591EDE9}" srcOrd="0" destOrd="0" parTransId="{1502EE50-BC40-492E-8DBA-74D4D5DFBC2C}" sibTransId="{45395A1D-ECF7-45C9-B5D5-9CDAE7B2F891}"/>
    <dgm:cxn modelId="{8D553B5B-4977-4BB2-9DC4-25C2C44DB261}" type="presOf" srcId="{15A4C2A0-D0CE-4822-ACD2-BB8DD591EDE9}" destId="{408D1E21-6662-4A5A-AC8E-51FCA7C80E37}" srcOrd="0" destOrd="0" presId="urn:microsoft.com/office/officeart/2005/8/layout/rings+Icon"/>
    <dgm:cxn modelId="{3D29DB64-C319-4F74-9B60-2CEC54E65F65}" srcId="{88EFDA5A-2E37-404A-9AF7-883C6544DAD3}" destId="{BE0B8A19-34F8-4C35-9A0C-0058F4C195D2}" srcOrd="2" destOrd="0" parTransId="{017EF878-3032-4505-AE40-BC87BC4CE850}" sibTransId="{7F0547CE-CC03-4861-836F-1F6A804788D9}"/>
    <dgm:cxn modelId="{5B63586E-0386-4EB8-8CE8-54731A4AD12F}" srcId="{88EFDA5A-2E37-404A-9AF7-883C6544DAD3}" destId="{85D30358-7817-4D7F-A4AA-714E4281F320}" srcOrd="1" destOrd="0" parTransId="{457535C4-2299-4E9F-A627-9B1F8BE84B2A}" sibTransId="{4136B369-014C-4051-98E5-65B899053ED2}"/>
    <dgm:cxn modelId="{B99C1C56-A4D1-4B6D-9B4C-9D6FB8EFE5A0}" type="presOf" srcId="{88EFDA5A-2E37-404A-9AF7-883C6544DAD3}" destId="{1FE0E48D-72FA-41A9-BCB3-C2B84E16779F}" srcOrd="0" destOrd="0" presId="urn:microsoft.com/office/officeart/2005/8/layout/rings+Icon"/>
    <dgm:cxn modelId="{4FBB2256-0235-423A-A5EC-CF56C7EA384C}" type="presOf" srcId="{85D30358-7817-4D7F-A4AA-714E4281F320}" destId="{EF2E4677-22E2-4014-B77D-45CA9F44BB81}" srcOrd="0" destOrd="0" presId="urn:microsoft.com/office/officeart/2005/8/layout/rings+Icon"/>
    <dgm:cxn modelId="{7B284591-34F6-485E-A348-D2BDE223F0ED}" srcId="{88EFDA5A-2E37-404A-9AF7-883C6544DAD3}" destId="{74AE60E0-0538-4D6A-92F3-7DDB0B18D76B}" srcOrd="3" destOrd="0" parTransId="{28FA70C2-58CA-4E05-9034-8804AC699213}" sibTransId="{B9850C97-00EC-4133-A6BF-4E7D1E075B06}"/>
    <dgm:cxn modelId="{2D7A6DF3-8B47-45BC-8CFC-91D7ACD26A40}" type="presOf" srcId="{BE0B8A19-34F8-4C35-9A0C-0058F4C195D2}" destId="{83815B8D-B5FC-4138-9A8E-E5CA8EBBA449}" srcOrd="0" destOrd="0" presId="urn:microsoft.com/office/officeart/2005/8/layout/rings+Icon"/>
    <dgm:cxn modelId="{3CA09EDB-5F89-479D-B4DA-D0A3A7BF80C6}" type="presParOf" srcId="{1FE0E48D-72FA-41A9-BCB3-C2B84E16779F}" destId="{408D1E21-6662-4A5A-AC8E-51FCA7C80E37}" srcOrd="0" destOrd="0" presId="urn:microsoft.com/office/officeart/2005/8/layout/rings+Icon"/>
    <dgm:cxn modelId="{D74C1AB2-5763-4526-B522-FBFCCCA25770}" type="presParOf" srcId="{1FE0E48D-72FA-41A9-BCB3-C2B84E16779F}" destId="{EF2E4677-22E2-4014-B77D-45CA9F44BB81}" srcOrd="1" destOrd="0" presId="urn:microsoft.com/office/officeart/2005/8/layout/rings+Icon"/>
    <dgm:cxn modelId="{6568C44A-5D63-4FDD-8C5E-809BE0EB5943}" type="presParOf" srcId="{1FE0E48D-72FA-41A9-BCB3-C2B84E16779F}" destId="{83815B8D-B5FC-4138-9A8E-E5CA8EBBA449}" srcOrd="2" destOrd="0" presId="urn:microsoft.com/office/officeart/2005/8/layout/rings+Icon"/>
    <dgm:cxn modelId="{08E2F510-B451-4A34-9D3A-0719DD8DB4F5}" type="presParOf" srcId="{1FE0E48D-72FA-41A9-BCB3-C2B84E16779F}" destId="{3F74A366-7787-4A26-A898-B7D2E2E9C46C}" srcOrd="3"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D1A7A5-1AAB-425F-B606-937763BD82C7}" type="doc">
      <dgm:prSet loTypeId="urn:microsoft.com/office/officeart/2011/layout/RadialPictureList" loCatId="officeonline" qsTypeId="urn:microsoft.com/office/officeart/2005/8/quickstyle/3d1" qsCatId="3D" csTypeId="urn:microsoft.com/office/officeart/2005/8/colors/colorful4" csCatId="colorful" phldr="1"/>
      <dgm:spPr/>
      <dgm:t>
        <a:bodyPr/>
        <a:lstStyle/>
        <a:p>
          <a:endParaRPr lang="en-US"/>
        </a:p>
      </dgm:t>
    </dgm:pt>
    <dgm:pt modelId="{B4A8CE1C-D044-46A6-AA42-977BB51A8B96}">
      <dgm:prSet phldrT="[Text]"/>
      <dgm:spPr/>
      <dgm:t>
        <a:bodyPr/>
        <a:lstStyle/>
        <a:p>
          <a:r>
            <a:rPr lang="en-US"/>
            <a:t>Công việc đập đá</a:t>
          </a:r>
        </a:p>
      </dgm:t>
    </dgm:pt>
    <dgm:pt modelId="{A90E8E38-7205-433A-BF1F-88AC94CD38BE}" type="parTrans" cxnId="{80B6A47D-C346-40B6-9C8F-308F8F65C027}">
      <dgm:prSet/>
      <dgm:spPr/>
      <dgm:t>
        <a:bodyPr/>
        <a:lstStyle/>
        <a:p>
          <a:endParaRPr lang="en-US"/>
        </a:p>
      </dgm:t>
    </dgm:pt>
    <dgm:pt modelId="{80F72E84-EF4A-414B-A900-B1E6FE17EB72}" type="sibTrans" cxnId="{80B6A47D-C346-40B6-9C8F-308F8F65C027}">
      <dgm:prSet/>
      <dgm:spPr/>
      <dgm:t>
        <a:bodyPr/>
        <a:lstStyle/>
        <a:p>
          <a:endParaRPr lang="en-US"/>
        </a:p>
      </dgm:t>
    </dgm:pt>
    <dgm:pt modelId="{2951ACE2-AB24-4378-A40E-4303B8AA6AB1}">
      <dgm:prSet phldrT="[Text]"/>
      <dgm:spPr/>
      <dgm:t>
        <a:bodyPr/>
        <a:lstStyle/>
        <a:p>
          <a:r>
            <a:rPr lang="en-US" b="1" u="sng">
              <a:solidFill>
                <a:schemeClr val="tx2">
                  <a:lumMod val="75000"/>
                </a:schemeClr>
              </a:solidFill>
              <a:latin typeface="Times New Roman" pitchFamily="18" charset="0"/>
              <a:cs typeface="Times New Roman" pitchFamily="18" charset="0"/>
            </a:rPr>
            <a:t>Điều kiện</a:t>
          </a:r>
          <a:r>
            <a:rPr lang="en-US">
              <a:latin typeface="Times New Roman" pitchFamily="18" charset="0"/>
              <a:cs typeface="Times New Roman" pitchFamily="18" charset="0"/>
            </a:rPr>
            <a:t>: nắng và gió</a:t>
          </a:r>
        </a:p>
      </dgm:t>
    </dgm:pt>
    <dgm:pt modelId="{1C1E4E70-07AD-456F-B89E-9803FE8A5C5E}" type="parTrans" cxnId="{16EF8C6D-9CCB-4320-A5A6-88935712F5C0}">
      <dgm:prSet/>
      <dgm:spPr/>
      <dgm:t>
        <a:bodyPr/>
        <a:lstStyle/>
        <a:p>
          <a:endParaRPr lang="en-US"/>
        </a:p>
      </dgm:t>
    </dgm:pt>
    <dgm:pt modelId="{2654CFE0-7B84-4CB0-8331-A0A942AAC1E5}" type="sibTrans" cxnId="{16EF8C6D-9CCB-4320-A5A6-88935712F5C0}">
      <dgm:prSet/>
      <dgm:spPr/>
      <dgm:t>
        <a:bodyPr/>
        <a:lstStyle/>
        <a:p>
          <a:endParaRPr lang="en-US"/>
        </a:p>
      </dgm:t>
    </dgm:pt>
    <dgm:pt modelId="{62AAD348-AC85-4710-81BE-CAA2E89911ED}">
      <dgm:prSet phldrT="[Text]" custT="1"/>
      <dgm:spPr/>
      <dgm:t>
        <a:bodyPr/>
        <a:lstStyle/>
        <a:p>
          <a:r>
            <a:rPr lang="en-US" sz="2100" b="1" u="sng">
              <a:solidFill>
                <a:schemeClr val="tx2">
                  <a:lumMod val="75000"/>
                </a:schemeClr>
              </a:solidFill>
              <a:latin typeface="Times New Roman" pitchFamily="18" charset="0"/>
              <a:cs typeface="Times New Roman" pitchFamily="18" charset="0"/>
            </a:rPr>
            <a:t>Tính chất công việc</a:t>
          </a:r>
          <a:r>
            <a:rPr lang="en-US" sz="2100">
              <a:latin typeface="Times New Roman" pitchFamily="18" charset="0"/>
              <a:cs typeface="Times New Roman" pitchFamily="18" charset="0"/>
            </a:rPr>
            <a:t>: nặng nhọc, vất vả</a:t>
          </a:r>
        </a:p>
      </dgm:t>
    </dgm:pt>
    <dgm:pt modelId="{77CBC3F2-0B04-4364-B5A5-01FE7D37E7C0}" type="parTrans" cxnId="{039F6901-1061-492D-8D21-C4FB6FC8E109}">
      <dgm:prSet/>
      <dgm:spPr/>
      <dgm:t>
        <a:bodyPr/>
        <a:lstStyle/>
        <a:p>
          <a:endParaRPr lang="en-US"/>
        </a:p>
      </dgm:t>
    </dgm:pt>
    <dgm:pt modelId="{C94DDAA9-E3D4-422B-8E4F-6501EC76946D}" type="sibTrans" cxnId="{039F6901-1061-492D-8D21-C4FB6FC8E109}">
      <dgm:prSet/>
      <dgm:spPr/>
      <dgm:t>
        <a:bodyPr/>
        <a:lstStyle/>
        <a:p>
          <a:endParaRPr lang="en-US"/>
        </a:p>
      </dgm:t>
    </dgm:pt>
    <dgm:pt modelId="{59E846EA-80FF-4583-8A6F-B0D2BC006758}">
      <dgm:prSet phldrT="[Text]" custT="1"/>
      <dgm:spPr/>
      <dgm:t>
        <a:bodyPr/>
        <a:lstStyle/>
        <a:p>
          <a:r>
            <a:rPr lang="en-US" sz="2000" b="1" u="sng">
              <a:solidFill>
                <a:schemeClr val="tx2">
                  <a:lumMod val="75000"/>
                </a:schemeClr>
              </a:solidFill>
              <a:latin typeface="Times New Roman" pitchFamily="18" charset="0"/>
              <a:cs typeface="Times New Roman" pitchFamily="18" charset="0"/>
            </a:rPr>
            <a:t>Không gian</a:t>
          </a:r>
          <a:r>
            <a:rPr lang="en-US" sz="2000">
              <a:latin typeface="Times New Roman" pitchFamily="18" charset="0"/>
              <a:cs typeface="Times New Roman" pitchFamily="18" charset="0"/>
            </a:rPr>
            <a:t>: đảo Côn Lôn</a:t>
          </a:r>
        </a:p>
      </dgm:t>
    </dgm:pt>
    <dgm:pt modelId="{15C979A0-6598-4E59-AEB2-979A7630C482}" type="sibTrans" cxnId="{71B31AAE-EAFA-4087-983B-8302FDDDE1FD}">
      <dgm:prSet/>
      <dgm:spPr/>
      <dgm:t>
        <a:bodyPr/>
        <a:lstStyle/>
        <a:p>
          <a:endParaRPr lang="en-US"/>
        </a:p>
      </dgm:t>
    </dgm:pt>
    <dgm:pt modelId="{76FC2F82-A1C6-47A4-96D1-B911F56851BF}" type="parTrans" cxnId="{71B31AAE-EAFA-4087-983B-8302FDDDE1FD}">
      <dgm:prSet/>
      <dgm:spPr/>
      <dgm:t>
        <a:bodyPr/>
        <a:lstStyle/>
        <a:p>
          <a:endParaRPr lang="en-US"/>
        </a:p>
      </dgm:t>
    </dgm:pt>
    <dgm:pt modelId="{135643DE-6E47-477C-B75F-470CD46F47FE}" type="pres">
      <dgm:prSet presAssocID="{58D1A7A5-1AAB-425F-B606-937763BD82C7}" presName="Name0" presStyleCnt="0">
        <dgm:presLayoutVars>
          <dgm:chMax val="1"/>
          <dgm:chPref val="1"/>
          <dgm:dir/>
          <dgm:resizeHandles/>
        </dgm:presLayoutVars>
      </dgm:prSet>
      <dgm:spPr/>
    </dgm:pt>
    <dgm:pt modelId="{ABD3EADD-0F1D-4022-9EF8-28F83A4606AD}" type="pres">
      <dgm:prSet presAssocID="{B4A8CE1C-D044-46A6-AA42-977BB51A8B96}" presName="Parent" presStyleLbl="node1" presStyleIdx="0" presStyleCnt="2">
        <dgm:presLayoutVars>
          <dgm:chMax val="4"/>
          <dgm:chPref val="3"/>
        </dgm:presLayoutVars>
      </dgm:prSet>
      <dgm:spPr/>
    </dgm:pt>
    <dgm:pt modelId="{EF9BB784-99BC-40DA-85CC-0A1C75ACBFEA}" type="pres">
      <dgm:prSet presAssocID="{59E846EA-80FF-4583-8A6F-B0D2BC006758}" presName="Accent" presStyleLbl="node1" presStyleIdx="1" presStyleCnt="2"/>
      <dgm:spPr/>
    </dgm:pt>
    <dgm:pt modelId="{778AF550-AE11-4CFB-B0FE-5C19CD0B371A}" type="pres">
      <dgm:prSet presAssocID="{59E846EA-80FF-4583-8A6F-B0D2BC006758}"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72000" r="-72000"/>
          </a:stretch>
        </a:blipFill>
      </dgm:spPr>
    </dgm:pt>
    <dgm:pt modelId="{817F9F16-CD51-402B-AC4A-0F460B5AEE19}" type="pres">
      <dgm:prSet presAssocID="{59E846EA-80FF-4583-8A6F-B0D2BC006758}" presName="Child1" presStyleLbl="revTx" presStyleIdx="0" presStyleCnt="3" custScaleX="345317" custLinFactX="27229" custLinFactNeighborX="100000" custLinFactNeighborY="-1494">
        <dgm:presLayoutVars>
          <dgm:chMax val="0"/>
          <dgm:chPref val="0"/>
          <dgm:bulletEnabled val="1"/>
        </dgm:presLayoutVars>
      </dgm:prSet>
      <dgm:spPr/>
    </dgm:pt>
    <dgm:pt modelId="{B044FB87-A2A0-4FC5-A17B-515D49BE8BFE}" type="pres">
      <dgm:prSet presAssocID="{2951ACE2-AB24-4378-A40E-4303B8AA6AB1}" presName="Image2" presStyleCnt="0"/>
      <dgm:spPr/>
    </dgm:pt>
    <dgm:pt modelId="{82DD0552-9D2F-410D-AB8F-179F7506941E}" type="pres">
      <dgm:prSet presAssocID="{2951ACE2-AB24-4378-A40E-4303B8AA6AB1}"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2DAAA8AA-E865-44E5-A8B2-6C104B69364B}" type="pres">
      <dgm:prSet presAssocID="{2951ACE2-AB24-4378-A40E-4303B8AA6AB1}" presName="Child2" presStyleLbl="revTx" presStyleIdx="1" presStyleCnt="3" custScaleX="292941" custLinFactNeighborX="99301">
        <dgm:presLayoutVars>
          <dgm:chMax val="0"/>
          <dgm:chPref val="0"/>
          <dgm:bulletEnabled val="1"/>
        </dgm:presLayoutVars>
      </dgm:prSet>
      <dgm:spPr/>
    </dgm:pt>
    <dgm:pt modelId="{858B7AC0-3ACF-445F-AEC9-869108A789AE}" type="pres">
      <dgm:prSet presAssocID="{62AAD348-AC85-4710-81BE-CAA2E89911ED}" presName="Image3" presStyleCnt="0"/>
      <dgm:spPr/>
    </dgm:pt>
    <dgm:pt modelId="{57D1E2BF-D4E3-4AA0-BC98-8FEC5F212F32}" type="pres">
      <dgm:prSet presAssocID="{62AAD348-AC85-4710-81BE-CAA2E89911ED}"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D97B3E91-F7E1-4637-8943-A69135E3C272}" type="pres">
      <dgm:prSet presAssocID="{62AAD348-AC85-4710-81BE-CAA2E89911ED}" presName="Child3" presStyleLbl="revTx" presStyleIdx="2" presStyleCnt="3" custScaleX="372378" custLinFactX="32318" custLinFactNeighborX="100000" custLinFactNeighborY="13130">
        <dgm:presLayoutVars>
          <dgm:chMax val="0"/>
          <dgm:chPref val="0"/>
          <dgm:bulletEnabled val="1"/>
        </dgm:presLayoutVars>
      </dgm:prSet>
      <dgm:spPr/>
    </dgm:pt>
  </dgm:ptLst>
  <dgm:cxnLst>
    <dgm:cxn modelId="{039F6901-1061-492D-8D21-C4FB6FC8E109}" srcId="{B4A8CE1C-D044-46A6-AA42-977BB51A8B96}" destId="{62AAD348-AC85-4710-81BE-CAA2E89911ED}" srcOrd="2" destOrd="0" parTransId="{77CBC3F2-0B04-4364-B5A5-01FE7D37E7C0}" sibTransId="{C94DDAA9-E3D4-422B-8E4F-6501EC76946D}"/>
    <dgm:cxn modelId="{1F21FE0A-DB9A-4C78-9036-125D8A6252D5}" type="presOf" srcId="{59E846EA-80FF-4583-8A6F-B0D2BC006758}" destId="{817F9F16-CD51-402B-AC4A-0F460B5AEE19}" srcOrd="0" destOrd="0" presId="urn:microsoft.com/office/officeart/2011/layout/RadialPictureList"/>
    <dgm:cxn modelId="{23F9971E-6F71-4BB7-A41D-D36F261A25EF}" type="presOf" srcId="{2951ACE2-AB24-4378-A40E-4303B8AA6AB1}" destId="{2DAAA8AA-E865-44E5-A8B2-6C104B69364B}" srcOrd="0" destOrd="0" presId="urn:microsoft.com/office/officeart/2011/layout/RadialPictureList"/>
    <dgm:cxn modelId="{08D4EF29-A899-46CE-AD71-2494AE3BCED7}" type="presOf" srcId="{B4A8CE1C-D044-46A6-AA42-977BB51A8B96}" destId="{ABD3EADD-0F1D-4022-9EF8-28F83A4606AD}" srcOrd="0" destOrd="0" presId="urn:microsoft.com/office/officeart/2011/layout/RadialPictureList"/>
    <dgm:cxn modelId="{07A0D16B-C4CF-4F05-8C45-4CB4559F7ED8}" type="presOf" srcId="{58D1A7A5-1AAB-425F-B606-937763BD82C7}" destId="{135643DE-6E47-477C-B75F-470CD46F47FE}" srcOrd="0" destOrd="0" presId="urn:microsoft.com/office/officeart/2011/layout/RadialPictureList"/>
    <dgm:cxn modelId="{16EF8C6D-9CCB-4320-A5A6-88935712F5C0}" srcId="{B4A8CE1C-D044-46A6-AA42-977BB51A8B96}" destId="{2951ACE2-AB24-4378-A40E-4303B8AA6AB1}" srcOrd="1" destOrd="0" parTransId="{1C1E4E70-07AD-456F-B89E-9803FE8A5C5E}" sibTransId="{2654CFE0-7B84-4CB0-8331-A0A942AAC1E5}"/>
    <dgm:cxn modelId="{80B6A47D-C346-40B6-9C8F-308F8F65C027}" srcId="{58D1A7A5-1AAB-425F-B606-937763BD82C7}" destId="{B4A8CE1C-D044-46A6-AA42-977BB51A8B96}" srcOrd="0" destOrd="0" parTransId="{A90E8E38-7205-433A-BF1F-88AC94CD38BE}" sibTransId="{80F72E84-EF4A-414B-A900-B1E6FE17EB72}"/>
    <dgm:cxn modelId="{A8D586AC-771B-431F-85F2-B83920FA5909}" type="presOf" srcId="{62AAD348-AC85-4710-81BE-CAA2E89911ED}" destId="{D97B3E91-F7E1-4637-8943-A69135E3C272}" srcOrd="0" destOrd="0" presId="urn:microsoft.com/office/officeart/2011/layout/RadialPictureList"/>
    <dgm:cxn modelId="{71B31AAE-EAFA-4087-983B-8302FDDDE1FD}" srcId="{B4A8CE1C-D044-46A6-AA42-977BB51A8B96}" destId="{59E846EA-80FF-4583-8A6F-B0D2BC006758}" srcOrd="0" destOrd="0" parTransId="{76FC2F82-A1C6-47A4-96D1-B911F56851BF}" sibTransId="{15C979A0-6598-4E59-AEB2-979A7630C482}"/>
    <dgm:cxn modelId="{96B6E0FC-F7EF-44C3-913F-1563577109BA}" type="presParOf" srcId="{135643DE-6E47-477C-B75F-470CD46F47FE}" destId="{ABD3EADD-0F1D-4022-9EF8-28F83A4606AD}" srcOrd="0" destOrd="0" presId="urn:microsoft.com/office/officeart/2011/layout/RadialPictureList"/>
    <dgm:cxn modelId="{1333C2C7-E77C-4943-8614-081A50AA46A2}" type="presParOf" srcId="{135643DE-6E47-477C-B75F-470CD46F47FE}" destId="{EF9BB784-99BC-40DA-85CC-0A1C75ACBFEA}" srcOrd="1" destOrd="0" presId="urn:microsoft.com/office/officeart/2011/layout/RadialPictureList"/>
    <dgm:cxn modelId="{893C544A-69AD-4A84-B71E-B530D27B6103}" type="presParOf" srcId="{135643DE-6E47-477C-B75F-470CD46F47FE}" destId="{778AF550-AE11-4CFB-B0FE-5C19CD0B371A}" srcOrd="2" destOrd="0" presId="urn:microsoft.com/office/officeart/2011/layout/RadialPictureList"/>
    <dgm:cxn modelId="{33678084-8D95-4FB7-991A-D50FD6315290}" type="presParOf" srcId="{135643DE-6E47-477C-B75F-470CD46F47FE}" destId="{817F9F16-CD51-402B-AC4A-0F460B5AEE19}" srcOrd="3" destOrd="0" presId="urn:microsoft.com/office/officeart/2011/layout/RadialPictureList"/>
    <dgm:cxn modelId="{D511ABC5-BFA7-44FA-879A-B1B13DBFA1CA}" type="presParOf" srcId="{135643DE-6E47-477C-B75F-470CD46F47FE}" destId="{B044FB87-A2A0-4FC5-A17B-515D49BE8BFE}" srcOrd="4" destOrd="0" presId="urn:microsoft.com/office/officeart/2011/layout/RadialPictureList"/>
    <dgm:cxn modelId="{28ECCC94-ED68-4883-A943-8197FF603E25}" type="presParOf" srcId="{B044FB87-A2A0-4FC5-A17B-515D49BE8BFE}" destId="{82DD0552-9D2F-410D-AB8F-179F7506941E}" srcOrd="0" destOrd="0" presId="urn:microsoft.com/office/officeart/2011/layout/RadialPictureList"/>
    <dgm:cxn modelId="{45C85314-DA91-4746-8018-6C464A005C4A}" type="presParOf" srcId="{135643DE-6E47-477C-B75F-470CD46F47FE}" destId="{2DAAA8AA-E865-44E5-A8B2-6C104B69364B}" srcOrd="5" destOrd="0" presId="urn:microsoft.com/office/officeart/2011/layout/RadialPictureList"/>
    <dgm:cxn modelId="{575FB0A5-63A8-464C-942F-3ADC5CFD2C8A}" type="presParOf" srcId="{135643DE-6E47-477C-B75F-470CD46F47FE}" destId="{858B7AC0-3ACF-445F-AEC9-869108A789AE}" srcOrd="6" destOrd="0" presId="urn:microsoft.com/office/officeart/2011/layout/RadialPictureList"/>
    <dgm:cxn modelId="{AFA5B9DD-E7EB-45CA-981E-B0996BD52CFD}" type="presParOf" srcId="{858B7AC0-3ACF-445F-AEC9-869108A789AE}" destId="{57D1E2BF-D4E3-4AA0-BC98-8FEC5F212F32}" srcOrd="0" destOrd="0" presId="urn:microsoft.com/office/officeart/2011/layout/RadialPictureList"/>
    <dgm:cxn modelId="{B6C9C14E-2220-4F3C-A061-2A22ACA148A0}" type="presParOf" srcId="{135643DE-6E47-477C-B75F-470CD46F47FE}" destId="{D97B3E91-F7E1-4637-8943-A69135E3C272}"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EFDA5A-2E37-404A-9AF7-883C6544DAD3}" type="doc">
      <dgm:prSet loTypeId="urn:microsoft.com/office/officeart/2005/8/layout/rings+Icon" loCatId="relationship" qsTypeId="urn:microsoft.com/office/officeart/2005/8/quickstyle/simple1" qsCatId="simple" csTypeId="urn:microsoft.com/office/officeart/2005/8/colors/colorful3" csCatId="colorful" phldr="1"/>
      <dgm:spPr/>
    </dgm:pt>
    <dgm:pt modelId="{15A4C2A0-D0CE-4822-ACD2-BB8DD591EDE9}">
      <dgm:prSet phldrT="[Text]"/>
      <dgm:spPr/>
      <dgm:t>
        <a:bodyPr/>
        <a:lstStyle/>
        <a:p>
          <a:r>
            <a:rPr lang="en-US" b="1">
              <a:latin typeface="Times New Roman" pitchFamily="18" charset="0"/>
              <a:cs typeface="Times New Roman" pitchFamily="18" charset="0"/>
            </a:rPr>
            <a:t>Chí làm trai</a:t>
          </a:r>
        </a:p>
      </dgm:t>
    </dgm:pt>
    <dgm:pt modelId="{1502EE50-BC40-492E-8DBA-74D4D5DFBC2C}" type="parTrans" cxnId="{DDCB8D3C-E7BD-4550-A20A-4F2FD1A2F958}">
      <dgm:prSet/>
      <dgm:spPr/>
      <dgm:t>
        <a:bodyPr/>
        <a:lstStyle/>
        <a:p>
          <a:endParaRPr lang="en-US" b="1">
            <a:solidFill>
              <a:schemeClr val="tx2">
                <a:lumMod val="50000"/>
              </a:schemeClr>
            </a:solidFill>
            <a:latin typeface="Times New Roman" pitchFamily="18" charset="0"/>
            <a:cs typeface="Times New Roman" pitchFamily="18" charset="0"/>
          </a:endParaRPr>
        </a:p>
      </dgm:t>
    </dgm:pt>
    <dgm:pt modelId="{45395A1D-ECF7-45C9-B5D5-9CDAE7B2F891}" type="sibTrans" cxnId="{DDCB8D3C-E7BD-4550-A20A-4F2FD1A2F958}">
      <dgm:prSet/>
      <dgm:spPr/>
      <dgm:t>
        <a:bodyPr/>
        <a:lstStyle/>
        <a:p>
          <a:endParaRPr lang="en-US" b="1">
            <a:solidFill>
              <a:schemeClr val="tx2">
                <a:lumMod val="50000"/>
              </a:schemeClr>
            </a:solidFill>
            <a:latin typeface="Times New Roman" pitchFamily="18" charset="0"/>
            <a:cs typeface="Times New Roman" pitchFamily="18" charset="0"/>
          </a:endParaRPr>
        </a:p>
      </dgm:t>
    </dgm:pt>
    <dgm:pt modelId="{BE0B8A19-34F8-4C35-9A0C-0058F4C195D2}">
      <dgm:prSet phldrT="[Text]"/>
      <dgm:spPr/>
      <dgm:t>
        <a:bodyPr/>
        <a:lstStyle/>
        <a:p>
          <a:r>
            <a:rPr lang="en-US" b="1">
              <a:latin typeface="Times New Roman" pitchFamily="18" charset="0"/>
              <a:cs typeface="Times New Roman" pitchFamily="18" charset="0"/>
            </a:rPr>
            <a:t>Công việc đập đá</a:t>
          </a:r>
        </a:p>
      </dgm:t>
    </dgm:pt>
    <dgm:pt modelId="{017EF878-3032-4505-AE40-BC87BC4CE850}" type="parTrans" cxnId="{3D29DB64-C319-4F74-9B60-2CEC54E65F65}">
      <dgm:prSet/>
      <dgm:spPr/>
      <dgm:t>
        <a:bodyPr/>
        <a:lstStyle/>
        <a:p>
          <a:endParaRPr lang="en-US" b="1">
            <a:solidFill>
              <a:schemeClr val="tx2">
                <a:lumMod val="50000"/>
              </a:schemeClr>
            </a:solidFill>
            <a:latin typeface="Times New Roman" pitchFamily="18" charset="0"/>
            <a:cs typeface="Times New Roman" pitchFamily="18" charset="0"/>
          </a:endParaRPr>
        </a:p>
      </dgm:t>
    </dgm:pt>
    <dgm:pt modelId="{7F0547CE-CC03-4861-836F-1F6A804788D9}" type="sibTrans" cxnId="{3D29DB64-C319-4F74-9B60-2CEC54E65F65}">
      <dgm:prSet/>
      <dgm:spPr/>
      <dgm:t>
        <a:bodyPr/>
        <a:lstStyle/>
        <a:p>
          <a:endParaRPr lang="en-US" b="1">
            <a:solidFill>
              <a:schemeClr val="tx2">
                <a:lumMod val="50000"/>
              </a:schemeClr>
            </a:solidFill>
            <a:latin typeface="Times New Roman" pitchFamily="18" charset="0"/>
            <a:cs typeface="Times New Roman" pitchFamily="18" charset="0"/>
          </a:endParaRPr>
        </a:p>
      </dgm:t>
    </dgm:pt>
    <dgm:pt modelId="{74AE60E0-0538-4D6A-92F3-7DDB0B18D76B}">
      <dgm:prSet phldrT="[Text]"/>
      <dgm:spPr/>
      <dgm:t>
        <a:bodyPr/>
        <a:lstStyle/>
        <a:p>
          <a:r>
            <a:rPr lang="en-US" b="1">
              <a:latin typeface="Times New Roman" pitchFamily="18" charset="0"/>
              <a:cs typeface="Times New Roman" pitchFamily="18" charset="0"/>
            </a:rPr>
            <a:t>Nghệ thuật</a:t>
          </a:r>
        </a:p>
      </dgm:t>
    </dgm:pt>
    <dgm:pt modelId="{28FA70C2-58CA-4E05-9034-8804AC699213}" type="parTrans" cxnId="{7B284591-34F6-485E-A348-D2BDE223F0ED}">
      <dgm:prSet/>
      <dgm:spPr/>
      <dgm:t>
        <a:bodyPr/>
        <a:lstStyle/>
        <a:p>
          <a:endParaRPr lang="en-US" b="1">
            <a:solidFill>
              <a:schemeClr val="tx2">
                <a:lumMod val="50000"/>
              </a:schemeClr>
            </a:solidFill>
            <a:latin typeface="Times New Roman" pitchFamily="18" charset="0"/>
            <a:cs typeface="Times New Roman" pitchFamily="18" charset="0"/>
          </a:endParaRPr>
        </a:p>
      </dgm:t>
    </dgm:pt>
    <dgm:pt modelId="{B9850C97-00EC-4133-A6BF-4E7D1E075B06}" type="sibTrans" cxnId="{7B284591-34F6-485E-A348-D2BDE223F0ED}">
      <dgm:prSet/>
      <dgm:spPr/>
      <dgm:t>
        <a:bodyPr/>
        <a:lstStyle/>
        <a:p>
          <a:endParaRPr lang="en-US" b="1">
            <a:solidFill>
              <a:schemeClr val="tx2">
                <a:lumMod val="50000"/>
              </a:schemeClr>
            </a:solidFill>
            <a:latin typeface="Times New Roman" pitchFamily="18" charset="0"/>
            <a:cs typeface="Times New Roman" pitchFamily="18" charset="0"/>
          </a:endParaRPr>
        </a:p>
      </dgm:t>
    </dgm:pt>
    <dgm:pt modelId="{85D30358-7817-4D7F-A4AA-714E4281F320}">
      <dgm:prSet phldrT="[Text]"/>
      <dgm:spPr/>
      <dgm:t>
        <a:bodyPr/>
        <a:lstStyle/>
        <a:p>
          <a:r>
            <a:rPr lang="en-US" b="1">
              <a:latin typeface="Times New Roman" pitchFamily="18" charset="0"/>
              <a:cs typeface="Times New Roman" pitchFamily="18" charset="0"/>
            </a:rPr>
            <a:t>Hình ảnh người tù</a:t>
          </a:r>
        </a:p>
      </dgm:t>
    </dgm:pt>
    <dgm:pt modelId="{457535C4-2299-4E9F-A627-9B1F8BE84B2A}" type="parTrans" cxnId="{5B63586E-0386-4EB8-8CE8-54731A4AD12F}">
      <dgm:prSet/>
      <dgm:spPr/>
      <dgm:t>
        <a:bodyPr/>
        <a:lstStyle/>
        <a:p>
          <a:endParaRPr lang="en-US" b="1">
            <a:solidFill>
              <a:schemeClr val="tx2">
                <a:lumMod val="50000"/>
              </a:schemeClr>
            </a:solidFill>
            <a:latin typeface="Times New Roman" pitchFamily="18" charset="0"/>
            <a:cs typeface="Times New Roman" pitchFamily="18" charset="0"/>
          </a:endParaRPr>
        </a:p>
      </dgm:t>
    </dgm:pt>
    <dgm:pt modelId="{4136B369-014C-4051-98E5-65B899053ED2}" type="sibTrans" cxnId="{5B63586E-0386-4EB8-8CE8-54731A4AD12F}">
      <dgm:prSet/>
      <dgm:spPr/>
      <dgm:t>
        <a:bodyPr/>
        <a:lstStyle/>
        <a:p>
          <a:endParaRPr lang="en-US" b="1">
            <a:solidFill>
              <a:schemeClr val="tx2">
                <a:lumMod val="50000"/>
              </a:schemeClr>
            </a:solidFill>
            <a:latin typeface="Times New Roman" pitchFamily="18" charset="0"/>
            <a:cs typeface="Times New Roman" pitchFamily="18" charset="0"/>
          </a:endParaRPr>
        </a:p>
      </dgm:t>
    </dgm:pt>
    <dgm:pt modelId="{1FE0E48D-72FA-41A9-BCB3-C2B84E16779F}" type="pres">
      <dgm:prSet presAssocID="{88EFDA5A-2E37-404A-9AF7-883C6544DAD3}" presName="Name0" presStyleCnt="0">
        <dgm:presLayoutVars>
          <dgm:chMax val="7"/>
          <dgm:dir/>
          <dgm:resizeHandles val="exact"/>
        </dgm:presLayoutVars>
      </dgm:prSet>
      <dgm:spPr/>
    </dgm:pt>
    <dgm:pt modelId="{408D1E21-6662-4A5A-AC8E-51FCA7C80E37}" type="pres">
      <dgm:prSet presAssocID="{88EFDA5A-2E37-404A-9AF7-883C6544DAD3}" presName="ellipse1" presStyleLbl="vennNode1" presStyleIdx="0" presStyleCnt="4">
        <dgm:presLayoutVars>
          <dgm:bulletEnabled val="1"/>
        </dgm:presLayoutVars>
      </dgm:prSet>
      <dgm:spPr/>
    </dgm:pt>
    <dgm:pt modelId="{EF2E4677-22E2-4014-B77D-45CA9F44BB81}" type="pres">
      <dgm:prSet presAssocID="{88EFDA5A-2E37-404A-9AF7-883C6544DAD3}" presName="ellipse2" presStyleLbl="vennNode1" presStyleIdx="1" presStyleCnt="4">
        <dgm:presLayoutVars>
          <dgm:bulletEnabled val="1"/>
        </dgm:presLayoutVars>
      </dgm:prSet>
      <dgm:spPr/>
    </dgm:pt>
    <dgm:pt modelId="{83815B8D-B5FC-4138-9A8E-E5CA8EBBA449}" type="pres">
      <dgm:prSet presAssocID="{88EFDA5A-2E37-404A-9AF7-883C6544DAD3}" presName="ellipse3" presStyleLbl="vennNode1" presStyleIdx="2" presStyleCnt="4">
        <dgm:presLayoutVars>
          <dgm:bulletEnabled val="1"/>
        </dgm:presLayoutVars>
      </dgm:prSet>
      <dgm:spPr/>
    </dgm:pt>
    <dgm:pt modelId="{3F74A366-7787-4A26-A898-B7D2E2E9C46C}" type="pres">
      <dgm:prSet presAssocID="{88EFDA5A-2E37-404A-9AF7-883C6544DAD3}" presName="ellipse4" presStyleLbl="vennNode1" presStyleIdx="3" presStyleCnt="4">
        <dgm:presLayoutVars>
          <dgm:bulletEnabled val="1"/>
        </dgm:presLayoutVars>
      </dgm:prSet>
      <dgm:spPr/>
    </dgm:pt>
  </dgm:ptLst>
  <dgm:cxnLst>
    <dgm:cxn modelId="{8C28173C-DFF8-4D4E-91F0-63F4AD26CCAB}" type="presOf" srcId="{74AE60E0-0538-4D6A-92F3-7DDB0B18D76B}" destId="{3F74A366-7787-4A26-A898-B7D2E2E9C46C}" srcOrd="0" destOrd="0" presId="urn:microsoft.com/office/officeart/2005/8/layout/rings+Icon"/>
    <dgm:cxn modelId="{DDCB8D3C-E7BD-4550-A20A-4F2FD1A2F958}" srcId="{88EFDA5A-2E37-404A-9AF7-883C6544DAD3}" destId="{15A4C2A0-D0CE-4822-ACD2-BB8DD591EDE9}" srcOrd="0" destOrd="0" parTransId="{1502EE50-BC40-492E-8DBA-74D4D5DFBC2C}" sibTransId="{45395A1D-ECF7-45C9-B5D5-9CDAE7B2F891}"/>
    <dgm:cxn modelId="{7C64605C-4BC8-4650-9F15-9990C6053220}" type="presOf" srcId="{85D30358-7817-4D7F-A4AA-714E4281F320}" destId="{EF2E4677-22E2-4014-B77D-45CA9F44BB81}" srcOrd="0" destOrd="0" presId="urn:microsoft.com/office/officeart/2005/8/layout/rings+Icon"/>
    <dgm:cxn modelId="{3D29DB64-C319-4F74-9B60-2CEC54E65F65}" srcId="{88EFDA5A-2E37-404A-9AF7-883C6544DAD3}" destId="{BE0B8A19-34F8-4C35-9A0C-0058F4C195D2}" srcOrd="2" destOrd="0" parTransId="{017EF878-3032-4505-AE40-BC87BC4CE850}" sibTransId="{7F0547CE-CC03-4861-836F-1F6A804788D9}"/>
    <dgm:cxn modelId="{5B63586E-0386-4EB8-8CE8-54731A4AD12F}" srcId="{88EFDA5A-2E37-404A-9AF7-883C6544DAD3}" destId="{85D30358-7817-4D7F-A4AA-714E4281F320}" srcOrd="1" destOrd="0" parTransId="{457535C4-2299-4E9F-A627-9B1F8BE84B2A}" sibTransId="{4136B369-014C-4051-98E5-65B899053ED2}"/>
    <dgm:cxn modelId="{0FAD7378-5766-476F-A044-AD9FA5178802}" type="presOf" srcId="{88EFDA5A-2E37-404A-9AF7-883C6544DAD3}" destId="{1FE0E48D-72FA-41A9-BCB3-C2B84E16779F}" srcOrd="0" destOrd="0" presId="urn:microsoft.com/office/officeart/2005/8/layout/rings+Icon"/>
    <dgm:cxn modelId="{7B284591-34F6-485E-A348-D2BDE223F0ED}" srcId="{88EFDA5A-2E37-404A-9AF7-883C6544DAD3}" destId="{74AE60E0-0538-4D6A-92F3-7DDB0B18D76B}" srcOrd="3" destOrd="0" parTransId="{28FA70C2-58CA-4E05-9034-8804AC699213}" sibTransId="{B9850C97-00EC-4133-A6BF-4E7D1E075B06}"/>
    <dgm:cxn modelId="{9B6117CC-11A6-4A57-8358-F9086B84A73F}" type="presOf" srcId="{BE0B8A19-34F8-4C35-9A0C-0058F4C195D2}" destId="{83815B8D-B5FC-4138-9A8E-E5CA8EBBA449}" srcOrd="0" destOrd="0" presId="urn:microsoft.com/office/officeart/2005/8/layout/rings+Icon"/>
    <dgm:cxn modelId="{90EB28E6-F836-497E-8009-8ADBA7623A94}" type="presOf" srcId="{15A4C2A0-D0CE-4822-ACD2-BB8DD591EDE9}" destId="{408D1E21-6662-4A5A-AC8E-51FCA7C80E37}" srcOrd="0" destOrd="0" presId="urn:microsoft.com/office/officeart/2005/8/layout/rings+Icon"/>
    <dgm:cxn modelId="{736E4E5F-C58F-42EB-8FD4-B27FBD0A9597}" type="presParOf" srcId="{1FE0E48D-72FA-41A9-BCB3-C2B84E16779F}" destId="{408D1E21-6662-4A5A-AC8E-51FCA7C80E37}" srcOrd="0" destOrd="0" presId="urn:microsoft.com/office/officeart/2005/8/layout/rings+Icon"/>
    <dgm:cxn modelId="{17CE5B35-F5D0-48EA-8E71-769D86B38A06}" type="presParOf" srcId="{1FE0E48D-72FA-41A9-BCB3-C2B84E16779F}" destId="{EF2E4677-22E2-4014-B77D-45CA9F44BB81}" srcOrd="1" destOrd="0" presId="urn:microsoft.com/office/officeart/2005/8/layout/rings+Icon"/>
    <dgm:cxn modelId="{51785774-F8FA-4FF6-AA2F-428D7DD04C42}" type="presParOf" srcId="{1FE0E48D-72FA-41A9-BCB3-C2B84E16779F}" destId="{83815B8D-B5FC-4138-9A8E-E5CA8EBBA449}" srcOrd="2" destOrd="0" presId="urn:microsoft.com/office/officeart/2005/8/layout/rings+Icon"/>
    <dgm:cxn modelId="{07AB42D4-2564-4824-B08E-071425B303E2}" type="presParOf" srcId="{1FE0E48D-72FA-41A9-BCB3-C2B84E16779F}" destId="{3F74A366-7787-4A26-A898-B7D2E2E9C46C}" srcOrd="3"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8BBD67-08F8-4528-8643-6F1AFDDC3D73}" type="doc">
      <dgm:prSet loTypeId="urn:microsoft.com/office/officeart/2011/layout/CircleProcess" loCatId="process" qsTypeId="urn:microsoft.com/office/officeart/2005/8/quickstyle/simple1" qsCatId="simple" csTypeId="urn:microsoft.com/office/officeart/2005/8/colors/colorful3" csCatId="colorful" phldr="1"/>
      <dgm:spPr/>
      <dgm:t>
        <a:bodyPr/>
        <a:lstStyle/>
        <a:p>
          <a:endParaRPr lang="en-US"/>
        </a:p>
      </dgm:t>
    </dgm:pt>
    <dgm:pt modelId="{399878E7-5981-4B13-A60A-92B25A3B87DD}">
      <dgm:prSet phldrT="[Text]" custT="1"/>
      <dgm:spPr/>
      <dgm:t>
        <a:bodyPr/>
        <a:lstStyle/>
        <a:p>
          <a:r>
            <a:rPr lang="en-US" sz="2400" b="1">
              <a:solidFill>
                <a:schemeClr val="tx2">
                  <a:lumMod val="50000"/>
                </a:schemeClr>
              </a:solidFill>
              <a:latin typeface="Times New Roman" pitchFamily="18" charset="0"/>
              <a:cs typeface="Times New Roman" pitchFamily="18" charset="0"/>
            </a:rPr>
            <a:t>Thời gian thử thách</a:t>
          </a:r>
        </a:p>
      </dgm:t>
    </dgm:pt>
    <dgm:pt modelId="{553FCD2D-8FD8-4F56-ABD3-93F0D9A404DD}" type="parTrans" cxnId="{E8A794DA-0695-426B-866E-3DBF5682D6ED}">
      <dgm:prSet/>
      <dgm:spPr/>
      <dgm:t>
        <a:bodyPr/>
        <a:lstStyle/>
        <a:p>
          <a:endParaRPr lang="en-US" sz="1600" b="1">
            <a:solidFill>
              <a:schemeClr val="tx2">
                <a:lumMod val="50000"/>
              </a:schemeClr>
            </a:solidFill>
            <a:latin typeface="Times New Roman" pitchFamily="18" charset="0"/>
            <a:cs typeface="Times New Roman" pitchFamily="18" charset="0"/>
          </a:endParaRPr>
        </a:p>
      </dgm:t>
    </dgm:pt>
    <dgm:pt modelId="{388FBBB3-EEC3-447B-93E4-5B2E493F1E1A}" type="sibTrans" cxnId="{E8A794DA-0695-426B-866E-3DBF5682D6ED}">
      <dgm:prSet/>
      <dgm:spPr/>
      <dgm:t>
        <a:bodyPr/>
        <a:lstStyle/>
        <a:p>
          <a:endParaRPr lang="en-US" sz="1600" b="1">
            <a:solidFill>
              <a:schemeClr val="tx2">
                <a:lumMod val="50000"/>
              </a:schemeClr>
            </a:solidFill>
            <a:latin typeface="Times New Roman" pitchFamily="18" charset="0"/>
            <a:cs typeface="Times New Roman" pitchFamily="18" charset="0"/>
          </a:endParaRPr>
        </a:p>
      </dgm:t>
    </dgm:pt>
    <dgm:pt modelId="{84F0A07E-A1B8-4160-BA0F-B82AD7D803CD}">
      <dgm:prSet phldrT="[Text]" custT="1"/>
      <dgm:spPr/>
      <dgm:t>
        <a:bodyPr/>
        <a:lstStyle/>
        <a:p>
          <a:r>
            <a:rPr lang="en-US" sz="2400" b="1">
              <a:solidFill>
                <a:schemeClr val="tx2">
                  <a:lumMod val="50000"/>
                </a:schemeClr>
              </a:solidFill>
              <a:latin typeface="Times New Roman" pitchFamily="18" charset="0"/>
              <a:cs typeface="Times New Roman" pitchFamily="18" charset="0"/>
            </a:rPr>
            <a:t>Không gian thử thách</a:t>
          </a:r>
        </a:p>
      </dgm:t>
    </dgm:pt>
    <dgm:pt modelId="{D81C268E-8BB5-41E2-B00C-C4D1192D9943}" type="parTrans" cxnId="{8D0DAE80-603F-467E-B2A6-7251D7F641B4}">
      <dgm:prSet/>
      <dgm:spPr/>
      <dgm:t>
        <a:bodyPr/>
        <a:lstStyle/>
        <a:p>
          <a:endParaRPr lang="en-US" sz="1600" b="1">
            <a:solidFill>
              <a:schemeClr val="tx2">
                <a:lumMod val="50000"/>
              </a:schemeClr>
            </a:solidFill>
            <a:latin typeface="Times New Roman" pitchFamily="18" charset="0"/>
            <a:cs typeface="Times New Roman" pitchFamily="18" charset="0"/>
          </a:endParaRPr>
        </a:p>
      </dgm:t>
    </dgm:pt>
    <dgm:pt modelId="{88443D14-4578-44CB-B668-F387BAC1C428}" type="sibTrans" cxnId="{8D0DAE80-603F-467E-B2A6-7251D7F641B4}">
      <dgm:prSet/>
      <dgm:spPr/>
      <dgm:t>
        <a:bodyPr/>
        <a:lstStyle/>
        <a:p>
          <a:endParaRPr lang="en-US" sz="1600" b="1">
            <a:solidFill>
              <a:schemeClr val="tx2">
                <a:lumMod val="50000"/>
              </a:schemeClr>
            </a:solidFill>
            <a:latin typeface="Times New Roman" pitchFamily="18" charset="0"/>
            <a:cs typeface="Times New Roman" pitchFamily="18" charset="0"/>
          </a:endParaRPr>
        </a:p>
      </dgm:t>
    </dgm:pt>
    <dgm:pt modelId="{4D2DC22B-287C-4C59-BB81-49D1189CA2EF}">
      <dgm:prSet phldrT="[Text]" custT="1"/>
      <dgm:spPr/>
      <dgm:t>
        <a:bodyPr/>
        <a:lstStyle/>
        <a:p>
          <a:r>
            <a:rPr lang="en-US" sz="2400" b="1">
              <a:solidFill>
                <a:schemeClr val="tx2">
                  <a:lumMod val="50000"/>
                </a:schemeClr>
              </a:solidFill>
              <a:latin typeface="Times New Roman" pitchFamily="18" charset="0"/>
              <a:cs typeface="Times New Roman" pitchFamily="18" charset="0"/>
            </a:rPr>
            <a:t>Nghệ thuật</a:t>
          </a:r>
        </a:p>
      </dgm:t>
    </dgm:pt>
    <dgm:pt modelId="{D04C8B9E-89F4-4DAA-93E6-A122ACD6808D}" type="parTrans" cxnId="{3DFD34E1-9A95-49B3-AF6C-51937936A10F}">
      <dgm:prSet/>
      <dgm:spPr/>
      <dgm:t>
        <a:bodyPr/>
        <a:lstStyle/>
        <a:p>
          <a:endParaRPr lang="en-US" sz="1600" b="1">
            <a:solidFill>
              <a:schemeClr val="tx2">
                <a:lumMod val="50000"/>
              </a:schemeClr>
            </a:solidFill>
            <a:latin typeface="Times New Roman" pitchFamily="18" charset="0"/>
            <a:cs typeface="Times New Roman" pitchFamily="18" charset="0"/>
          </a:endParaRPr>
        </a:p>
      </dgm:t>
    </dgm:pt>
    <dgm:pt modelId="{2E2ADBFF-FAA8-4CEE-AB7E-72E06AB16E1E}" type="sibTrans" cxnId="{3DFD34E1-9A95-49B3-AF6C-51937936A10F}">
      <dgm:prSet/>
      <dgm:spPr/>
      <dgm:t>
        <a:bodyPr/>
        <a:lstStyle/>
        <a:p>
          <a:endParaRPr lang="en-US" sz="1600" b="1">
            <a:solidFill>
              <a:schemeClr val="tx2">
                <a:lumMod val="50000"/>
              </a:schemeClr>
            </a:solidFill>
            <a:latin typeface="Times New Roman" pitchFamily="18" charset="0"/>
            <a:cs typeface="Times New Roman" pitchFamily="18" charset="0"/>
          </a:endParaRPr>
        </a:p>
      </dgm:t>
    </dgm:pt>
    <dgm:pt modelId="{7C76C527-A547-4276-A824-FC93817F88B4}">
      <dgm:prSet phldrT="[Text]"/>
      <dgm:spPr/>
      <dgm:t>
        <a:bodyPr/>
        <a:lstStyle/>
        <a:p>
          <a:r>
            <a:rPr lang="en-US" b="1">
              <a:solidFill>
                <a:schemeClr val="tx2">
                  <a:lumMod val="50000"/>
                </a:schemeClr>
              </a:solidFill>
              <a:latin typeface="Times New Roman" pitchFamily="18" charset="0"/>
              <a:cs typeface="Times New Roman" pitchFamily="18" charset="0"/>
            </a:rPr>
            <a:t>Ý chí đấu tranh</a:t>
          </a:r>
        </a:p>
      </dgm:t>
    </dgm:pt>
    <dgm:pt modelId="{E257A598-FA2C-4C1B-937F-E0EA0E1884A3}" type="parTrans" cxnId="{2113CF3C-11D8-47E8-82D6-4028D5FD22FB}">
      <dgm:prSet/>
      <dgm:spPr/>
      <dgm:t>
        <a:bodyPr/>
        <a:lstStyle/>
        <a:p>
          <a:endParaRPr lang="en-US"/>
        </a:p>
      </dgm:t>
    </dgm:pt>
    <dgm:pt modelId="{BA9B774F-0236-4D21-BFA3-5D4788B6FA04}" type="sibTrans" cxnId="{2113CF3C-11D8-47E8-82D6-4028D5FD22FB}">
      <dgm:prSet/>
      <dgm:spPr/>
      <dgm:t>
        <a:bodyPr/>
        <a:lstStyle/>
        <a:p>
          <a:endParaRPr lang="en-US"/>
        </a:p>
      </dgm:t>
    </dgm:pt>
    <dgm:pt modelId="{BAAF56D7-74E3-4C41-91FC-F2179F7C606F}" type="pres">
      <dgm:prSet presAssocID="{9B8BBD67-08F8-4528-8643-6F1AFDDC3D73}" presName="Name0" presStyleCnt="0">
        <dgm:presLayoutVars>
          <dgm:chMax val="11"/>
          <dgm:chPref val="11"/>
          <dgm:dir/>
          <dgm:resizeHandles/>
        </dgm:presLayoutVars>
      </dgm:prSet>
      <dgm:spPr/>
    </dgm:pt>
    <dgm:pt modelId="{B9EC8645-C249-4AF6-B65D-1484BDBC8446}" type="pres">
      <dgm:prSet presAssocID="{4D2DC22B-287C-4C59-BB81-49D1189CA2EF}" presName="Accent4" presStyleCnt="0"/>
      <dgm:spPr/>
    </dgm:pt>
    <dgm:pt modelId="{CCA093C4-E642-430C-A337-84759222AA9F}" type="pres">
      <dgm:prSet presAssocID="{4D2DC22B-287C-4C59-BB81-49D1189CA2EF}" presName="Accent" presStyleLbl="node1" presStyleIdx="0" presStyleCnt="4"/>
      <dgm:spPr>
        <a:blipFill rotWithShape="0">
          <a:blip xmlns:r="http://schemas.openxmlformats.org/officeDocument/2006/relationships" r:embed="rId1"/>
          <a:stretch>
            <a:fillRect/>
          </a:stretch>
        </a:blipFill>
      </dgm:spPr>
    </dgm:pt>
    <dgm:pt modelId="{98F3E81E-474E-479E-AA25-B2BA5D435C36}" type="pres">
      <dgm:prSet presAssocID="{4D2DC22B-287C-4C59-BB81-49D1189CA2EF}" presName="ParentBackground4" presStyleCnt="0"/>
      <dgm:spPr/>
    </dgm:pt>
    <dgm:pt modelId="{070E13FB-0C26-4378-85B9-0EEC3A8BE078}" type="pres">
      <dgm:prSet presAssocID="{4D2DC22B-287C-4C59-BB81-49D1189CA2EF}" presName="ParentBackground" presStyleLbl="fgAcc1" presStyleIdx="0" presStyleCnt="4"/>
      <dgm:spPr/>
    </dgm:pt>
    <dgm:pt modelId="{E014D13A-7D26-4683-847F-EDAC01031296}" type="pres">
      <dgm:prSet presAssocID="{4D2DC22B-287C-4C59-BB81-49D1189CA2EF}" presName="Parent4" presStyleLbl="revTx" presStyleIdx="0" presStyleCnt="0">
        <dgm:presLayoutVars>
          <dgm:chMax val="1"/>
          <dgm:chPref val="1"/>
          <dgm:bulletEnabled val="1"/>
        </dgm:presLayoutVars>
      </dgm:prSet>
      <dgm:spPr/>
    </dgm:pt>
    <dgm:pt modelId="{2C853FDB-FAC0-46DC-A5D4-00D176136E12}" type="pres">
      <dgm:prSet presAssocID="{7C76C527-A547-4276-A824-FC93817F88B4}" presName="Accent3" presStyleCnt="0"/>
      <dgm:spPr/>
    </dgm:pt>
    <dgm:pt modelId="{44FE51DC-CEE8-4C48-B560-1E179C4D8A86}" type="pres">
      <dgm:prSet presAssocID="{7C76C527-A547-4276-A824-FC93817F88B4}" presName="Accent" presStyleLbl="node1" presStyleIdx="1" presStyleCnt="4"/>
      <dgm:spPr/>
    </dgm:pt>
    <dgm:pt modelId="{7207D903-E48F-4529-A0E5-6DD30C080E3D}" type="pres">
      <dgm:prSet presAssocID="{7C76C527-A547-4276-A824-FC93817F88B4}" presName="ParentBackground3" presStyleCnt="0"/>
      <dgm:spPr/>
    </dgm:pt>
    <dgm:pt modelId="{0FCAC14A-17E3-4C6C-BCE0-4768C679406F}" type="pres">
      <dgm:prSet presAssocID="{7C76C527-A547-4276-A824-FC93817F88B4}" presName="ParentBackground" presStyleLbl="fgAcc1" presStyleIdx="1" presStyleCnt="4"/>
      <dgm:spPr/>
    </dgm:pt>
    <dgm:pt modelId="{655BB6F1-BED3-4A84-93C0-FE914B2D2B53}" type="pres">
      <dgm:prSet presAssocID="{7C76C527-A547-4276-A824-FC93817F88B4}" presName="Parent3" presStyleLbl="revTx" presStyleIdx="0" presStyleCnt="0">
        <dgm:presLayoutVars>
          <dgm:chMax val="1"/>
          <dgm:chPref val="1"/>
          <dgm:bulletEnabled val="1"/>
        </dgm:presLayoutVars>
      </dgm:prSet>
      <dgm:spPr/>
    </dgm:pt>
    <dgm:pt modelId="{99622C19-9952-4C14-8CCA-4145FF15A79A}" type="pres">
      <dgm:prSet presAssocID="{84F0A07E-A1B8-4160-BA0F-B82AD7D803CD}" presName="Accent2" presStyleCnt="0"/>
      <dgm:spPr/>
    </dgm:pt>
    <dgm:pt modelId="{40BC7C79-A7E6-48BA-8AD4-F55223EC9FB2}" type="pres">
      <dgm:prSet presAssocID="{84F0A07E-A1B8-4160-BA0F-B82AD7D803CD}" presName="Accent" presStyleLbl="node1" presStyleIdx="2" presStyleCnt="4"/>
      <dgm:spPr/>
    </dgm:pt>
    <dgm:pt modelId="{82258DB0-CA93-41FE-BF00-4EA874EE4D44}" type="pres">
      <dgm:prSet presAssocID="{84F0A07E-A1B8-4160-BA0F-B82AD7D803CD}" presName="ParentBackground2" presStyleCnt="0"/>
      <dgm:spPr/>
    </dgm:pt>
    <dgm:pt modelId="{06E011F2-B182-4DB7-8AE8-C33353BD2EDA}" type="pres">
      <dgm:prSet presAssocID="{84F0A07E-A1B8-4160-BA0F-B82AD7D803CD}" presName="ParentBackground" presStyleLbl="fgAcc1" presStyleIdx="2" presStyleCnt="4"/>
      <dgm:spPr/>
    </dgm:pt>
    <dgm:pt modelId="{99CB92CE-063E-4C11-B95F-3FD496DC54E3}" type="pres">
      <dgm:prSet presAssocID="{84F0A07E-A1B8-4160-BA0F-B82AD7D803CD}" presName="Parent2" presStyleLbl="revTx" presStyleIdx="0" presStyleCnt="0">
        <dgm:presLayoutVars>
          <dgm:chMax val="1"/>
          <dgm:chPref val="1"/>
          <dgm:bulletEnabled val="1"/>
        </dgm:presLayoutVars>
      </dgm:prSet>
      <dgm:spPr/>
    </dgm:pt>
    <dgm:pt modelId="{97FEDF8A-FFF0-484C-BC51-F821BAA29F4A}" type="pres">
      <dgm:prSet presAssocID="{399878E7-5981-4B13-A60A-92B25A3B87DD}" presName="Accent1" presStyleCnt="0"/>
      <dgm:spPr/>
    </dgm:pt>
    <dgm:pt modelId="{8EC36CB7-E856-4025-8040-C31769B0FD9C}" type="pres">
      <dgm:prSet presAssocID="{399878E7-5981-4B13-A60A-92B25A3B87DD}" presName="Accent" presStyleLbl="node1" presStyleIdx="3" presStyleCnt="4"/>
      <dgm:spPr/>
    </dgm:pt>
    <dgm:pt modelId="{D49126DF-045A-46BA-B6B3-9BF267D9A4DD}" type="pres">
      <dgm:prSet presAssocID="{399878E7-5981-4B13-A60A-92B25A3B87DD}" presName="ParentBackground1" presStyleCnt="0"/>
      <dgm:spPr/>
    </dgm:pt>
    <dgm:pt modelId="{33528346-ED51-424C-B66B-CA2CBA1CF3F7}" type="pres">
      <dgm:prSet presAssocID="{399878E7-5981-4B13-A60A-92B25A3B87DD}" presName="ParentBackground" presStyleLbl="fgAcc1" presStyleIdx="3" presStyleCnt="4" custLinFactNeighborY="-307"/>
      <dgm:spPr/>
    </dgm:pt>
    <dgm:pt modelId="{3E51D586-913E-4643-8889-49E69B207B00}" type="pres">
      <dgm:prSet presAssocID="{399878E7-5981-4B13-A60A-92B25A3B87DD}" presName="Parent1" presStyleLbl="revTx" presStyleIdx="0" presStyleCnt="0">
        <dgm:presLayoutVars>
          <dgm:chMax val="1"/>
          <dgm:chPref val="1"/>
          <dgm:bulletEnabled val="1"/>
        </dgm:presLayoutVars>
      </dgm:prSet>
      <dgm:spPr/>
    </dgm:pt>
  </dgm:ptLst>
  <dgm:cxnLst>
    <dgm:cxn modelId="{DA5D8616-1AB8-4A61-9A77-579ED4CAF5FA}" type="presOf" srcId="{7C76C527-A547-4276-A824-FC93817F88B4}" destId="{0FCAC14A-17E3-4C6C-BCE0-4768C679406F}" srcOrd="0" destOrd="0" presId="urn:microsoft.com/office/officeart/2011/layout/CircleProcess"/>
    <dgm:cxn modelId="{1BC48026-537F-47DF-9F39-06A991BEF873}" type="presOf" srcId="{84F0A07E-A1B8-4160-BA0F-B82AD7D803CD}" destId="{06E011F2-B182-4DB7-8AE8-C33353BD2EDA}" srcOrd="0" destOrd="0" presId="urn:microsoft.com/office/officeart/2011/layout/CircleProcess"/>
    <dgm:cxn modelId="{2113CF3C-11D8-47E8-82D6-4028D5FD22FB}" srcId="{9B8BBD67-08F8-4528-8643-6F1AFDDC3D73}" destId="{7C76C527-A547-4276-A824-FC93817F88B4}" srcOrd="2" destOrd="0" parTransId="{E257A598-FA2C-4C1B-937F-E0EA0E1884A3}" sibTransId="{BA9B774F-0236-4D21-BFA3-5D4788B6FA04}"/>
    <dgm:cxn modelId="{D31B7362-4814-4203-9873-81F091FEA4D3}" type="presOf" srcId="{84F0A07E-A1B8-4160-BA0F-B82AD7D803CD}" destId="{99CB92CE-063E-4C11-B95F-3FD496DC54E3}" srcOrd="1" destOrd="0" presId="urn:microsoft.com/office/officeart/2011/layout/CircleProcess"/>
    <dgm:cxn modelId="{346A4E58-96D5-470B-91EB-D549FD54D7E9}" type="presOf" srcId="{9B8BBD67-08F8-4528-8643-6F1AFDDC3D73}" destId="{BAAF56D7-74E3-4C41-91FC-F2179F7C606F}" srcOrd="0" destOrd="0" presId="urn:microsoft.com/office/officeart/2011/layout/CircleProcess"/>
    <dgm:cxn modelId="{8D0DAE80-603F-467E-B2A6-7251D7F641B4}" srcId="{9B8BBD67-08F8-4528-8643-6F1AFDDC3D73}" destId="{84F0A07E-A1B8-4160-BA0F-B82AD7D803CD}" srcOrd="1" destOrd="0" parTransId="{D81C268E-8BB5-41E2-B00C-C4D1192D9943}" sibTransId="{88443D14-4578-44CB-B668-F387BAC1C428}"/>
    <dgm:cxn modelId="{39F1F694-35D1-461F-BA47-9F725DA6DB72}" type="presOf" srcId="{7C76C527-A547-4276-A824-FC93817F88B4}" destId="{655BB6F1-BED3-4A84-93C0-FE914B2D2B53}" srcOrd="1" destOrd="0" presId="urn:microsoft.com/office/officeart/2011/layout/CircleProcess"/>
    <dgm:cxn modelId="{A26625A9-8421-4365-BE75-55D6C663ECE7}" type="presOf" srcId="{399878E7-5981-4B13-A60A-92B25A3B87DD}" destId="{3E51D586-913E-4643-8889-49E69B207B00}" srcOrd="1" destOrd="0" presId="urn:microsoft.com/office/officeart/2011/layout/CircleProcess"/>
    <dgm:cxn modelId="{9CA5CEC5-6EC8-4D8E-B011-72DE14130197}" type="presOf" srcId="{4D2DC22B-287C-4C59-BB81-49D1189CA2EF}" destId="{070E13FB-0C26-4378-85B9-0EEC3A8BE078}" srcOrd="0" destOrd="0" presId="urn:microsoft.com/office/officeart/2011/layout/CircleProcess"/>
    <dgm:cxn modelId="{E8A794DA-0695-426B-866E-3DBF5682D6ED}" srcId="{9B8BBD67-08F8-4528-8643-6F1AFDDC3D73}" destId="{399878E7-5981-4B13-A60A-92B25A3B87DD}" srcOrd="0" destOrd="0" parTransId="{553FCD2D-8FD8-4F56-ABD3-93F0D9A404DD}" sibTransId="{388FBBB3-EEC3-447B-93E4-5B2E493F1E1A}"/>
    <dgm:cxn modelId="{4A3D19DC-6A4F-438B-ABE0-9E0460853CF7}" type="presOf" srcId="{4D2DC22B-287C-4C59-BB81-49D1189CA2EF}" destId="{E014D13A-7D26-4683-847F-EDAC01031296}" srcOrd="1" destOrd="0" presId="urn:microsoft.com/office/officeart/2011/layout/CircleProcess"/>
    <dgm:cxn modelId="{3DFD34E1-9A95-49B3-AF6C-51937936A10F}" srcId="{9B8BBD67-08F8-4528-8643-6F1AFDDC3D73}" destId="{4D2DC22B-287C-4C59-BB81-49D1189CA2EF}" srcOrd="3" destOrd="0" parTransId="{D04C8B9E-89F4-4DAA-93E6-A122ACD6808D}" sibTransId="{2E2ADBFF-FAA8-4CEE-AB7E-72E06AB16E1E}"/>
    <dgm:cxn modelId="{203587F5-656E-45BB-A955-3373E9324652}" type="presOf" srcId="{399878E7-5981-4B13-A60A-92B25A3B87DD}" destId="{33528346-ED51-424C-B66B-CA2CBA1CF3F7}" srcOrd="0" destOrd="0" presId="urn:microsoft.com/office/officeart/2011/layout/CircleProcess"/>
    <dgm:cxn modelId="{B181FCBC-7755-4109-856C-4694DA019015}" type="presParOf" srcId="{BAAF56D7-74E3-4C41-91FC-F2179F7C606F}" destId="{B9EC8645-C249-4AF6-B65D-1484BDBC8446}" srcOrd="0" destOrd="0" presId="urn:microsoft.com/office/officeart/2011/layout/CircleProcess"/>
    <dgm:cxn modelId="{9148CB10-18AD-4B00-AC11-6E44B20C7588}" type="presParOf" srcId="{B9EC8645-C249-4AF6-B65D-1484BDBC8446}" destId="{CCA093C4-E642-430C-A337-84759222AA9F}" srcOrd="0" destOrd="0" presId="urn:microsoft.com/office/officeart/2011/layout/CircleProcess"/>
    <dgm:cxn modelId="{CA84EC74-7AFA-4055-BE59-849E31201C21}" type="presParOf" srcId="{BAAF56D7-74E3-4C41-91FC-F2179F7C606F}" destId="{98F3E81E-474E-479E-AA25-B2BA5D435C36}" srcOrd="1" destOrd="0" presId="urn:microsoft.com/office/officeart/2011/layout/CircleProcess"/>
    <dgm:cxn modelId="{8A6CAB02-1E97-4F2E-BDEA-74EB99DD49F7}" type="presParOf" srcId="{98F3E81E-474E-479E-AA25-B2BA5D435C36}" destId="{070E13FB-0C26-4378-85B9-0EEC3A8BE078}" srcOrd="0" destOrd="0" presId="urn:microsoft.com/office/officeart/2011/layout/CircleProcess"/>
    <dgm:cxn modelId="{3B715216-0D5E-4BCA-9EBE-7B9BC51DF59A}" type="presParOf" srcId="{BAAF56D7-74E3-4C41-91FC-F2179F7C606F}" destId="{E014D13A-7D26-4683-847F-EDAC01031296}" srcOrd="2" destOrd="0" presId="urn:microsoft.com/office/officeart/2011/layout/CircleProcess"/>
    <dgm:cxn modelId="{D550EC9D-EF4C-41FC-9E15-5A247FA00756}" type="presParOf" srcId="{BAAF56D7-74E3-4C41-91FC-F2179F7C606F}" destId="{2C853FDB-FAC0-46DC-A5D4-00D176136E12}" srcOrd="3" destOrd="0" presId="urn:microsoft.com/office/officeart/2011/layout/CircleProcess"/>
    <dgm:cxn modelId="{C4171EB8-51CD-465F-947B-3E5359DDA59A}" type="presParOf" srcId="{2C853FDB-FAC0-46DC-A5D4-00D176136E12}" destId="{44FE51DC-CEE8-4C48-B560-1E179C4D8A86}" srcOrd="0" destOrd="0" presId="urn:microsoft.com/office/officeart/2011/layout/CircleProcess"/>
    <dgm:cxn modelId="{D67045A2-8064-40FF-9E68-9309714D8962}" type="presParOf" srcId="{BAAF56D7-74E3-4C41-91FC-F2179F7C606F}" destId="{7207D903-E48F-4529-A0E5-6DD30C080E3D}" srcOrd="4" destOrd="0" presId="urn:microsoft.com/office/officeart/2011/layout/CircleProcess"/>
    <dgm:cxn modelId="{2697B184-C222-44A8-810C-DCE1DA7BEFBC}" type="presParOf" srcId="{7207D903-E48F-4529-A0E5-6DD30C080E3D}" destId="{0FCAC14A-17E3-4C6C-BCE0-4768C679406F}" srcOrd="0" destOrd="0" presId="urn:microsoft.com/office/officeart/2011/layout/CircleProcess"/>
    <dgm:cxn modelId="{63F1F1CA-BEE9-40DA-A20B-AA9ECED0A0B0}" type="presParOf" srcId="{BAAF56D7-74E3-4C41-91FC-F2179F7C606F}" destId="{655BB6F1-BED3-4A84-93C0-FE914B2D2B53}" srcOrd="5" destOrd="0" presId="urn:microsoft.com/office/officeart/2011/layout/CircleProcess"/>
    <dgm:cxn modelId="{5335C89E-1079-4B51-8F1F-96F36D9C5978}" type="presParOf" srcId="{BAAF56D7-74E3-4C41-91FC-F2179F7C606F}" destId="{99622C19-9952-4C14-8CCA-4145FF15A79A}" srcOrd="6" destOrd="0" presId="urn:microsoft.com/office/officeart/2011/layout/CircleProcess"/>
    <dgm:cxn modelId="{95EC3323-D3BD-41C5-9AB1-A7F0BA72DD80}" type="presParOf" srcId="{99622C19-9952-4C14-8CCA-4145FF15A79A}" destId="{40BC7C79-A7E6-48BA-8AD4-F55223EC9FB2}" srcOrd="0" destOrd="0" presId="urn:microsoft.com/office/officeart/2011/layout/CircleProcess"/>
    <dgm:cxn modelId="{2876B483-040C-4A60-87B4-F32F6F9BE697}" type="presParOf" srcId="{BAAF56D7-74E3-4C41-91FC-F2179F7C606F}" destId="{82258DB0-CA93-41FE-BF00-4EA874EE4D44}" srcOrd="7" destOrd="0" presId="urn:microsoft.com/office/officeart/2011/layout/CircleProcess"/>
    <dgm:cxn modelId="{EE205844-78E3-43AB-A627-B8952467B415}" type="presParOf" srcId="{82258DB0-CA93-41FE-BF00-4EA874EE4D44}" destId="{06E011F2-B182-4DB7-8AE8-C33353BD2EDA}" srcOrd="0" destOrd="0" presId="urn:microsoft.com/office/officeart/2011/layout/CircleProcess"/>
    <dgm:cxn modelId="{F45E75AA-107F-42BD-9D8E-20EACABBF595}" type="presParOf" srcId="{BAAF56D7-74E3-4C41-91FC-F2179F7C606F}" destId="{99CB92CE-063E-4C11-B95F-3FD496DC54E3}" srcOrd="8" destOrd="0" presId="urn:microsoft.com/office/officeart/2011/layout/CircleProcess"/>
    <dgm:cxn modelId="{50207DE0-9470-492E-B4E1-B5002424EDF8}" type="presParOf" srcId="{BAAF56D7-74E3-4C41-91FC-F2179F7C606F}" destId="{97FEDF8A-FFF0-484C-BC51-F821BAA29F4A}" srcOrd="9" destOrd="0" presId="urn:microsoft.com/office/officeart/2011/layout/CircleProcess"/>
    <dgm:cxn modelId="{187647F9-A357-44B9-8115-4F34317865EA}" type="presParOf" srcId="{97FEDF8A-FFF0-484C-BC51-F821BAA29F4A}" destId="{8EC36CB7-E856-4025-8040-C31769B0FD9C}" srcOrd="0" destOrd="0" presId="urn:microsoft.com/office/officeart/2011/layout/CircleProcess"/>
    <dgm:cxn modelId="{99E15EEA-975B-495B-A3AF-08A3BFB3DD3F}" type="presParOf" srcId="{BAAF56D7-74E3-4C41-91FC-F2179F7C606F}" destId="{D49126DF-045A-46BA-B6B3-9BF267D9A4DD}" srcOrd="10" destOrd="0" presId="urn:microsoft.com/office/officeart/2011/layout/CircleProcess"/>
    <dgm:cxn modelId="{0AF480CF-71FD-4903-A9E4-06245EAD5AB0}" type="presParOf" srcId="{D49126DF-045A-46BA-B6B3-9BF267D9A4DD}" destId="{33528346-ED51-424C-B66B-CA2CBA1CF3F7}" srcOrd="0" destOrd="0" presId="urn:microsoft.com/office/officeart/2011/layout/CircleProcess"/>
    <dgm:cxn modelId="{AB8BD2A8-2969-4D83-AB4E-0AD28C2D99E1}" type="presParOf" srcId="{BAAF56D7-74E3-4C41-91FC-F2179F7C606F}" destId="{3E51D586-913E-4643-8889-49E69B207B00}"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8BBD67-08F8-4528-8643-6F1AFDDC3D73}" type="doc">
      <dgm:prSet loTypeId="urn:microsoft.com/office/officeart/2011/layout/CircleProcess" loCatId="process" qsTypeId="urn:microsoft.com/office/officeart/2005/8/quickstyle/simple1" qsCatId="simple" csTypeId="urn:microsoft.com/office/officeart/2005/8/colors/colorful3" csCatId="colorful" phldr="1"/>
      <dgm:spPr/>
      <dgm:t>
        <a:bodyPr/>
        <a:lstStyle/>
        <a:p>
          <a:endParaRPr lang="en-US"/>
        </a:p>
      </dgm:t>
    </dgm:pt>
    <dgm:pt modelId="{399878E7-5981-4B13-A60A-92B25A3B87DD}">
      <dgm:prSet phldrT="[Text]" custT="1"/>
      <dgm:spPr/>
      <dgm:t>
        <a:bodyPr/>
        <a:lstStyle/>
        <a:p>
          <a:r>
            <a:rPr lang="en-US" sz="2400" b="1">
              <a:solidFill>
                <a:schemeClr val="tx2">
                  <a:lumMod val="50000"/>
                </a:schemeClr>
              </a:solidFill>
              <a:latin typeface="Times New Roman" pitchFamily="18" charset="0"/>
              <a:cs typeface="Times New Roman" pitchFamily="18" charset="0"/>
            </a:rPr>
            <a:t>Thời gian thử thách</a:t>
          </a:r>
        </a:p>
      </dgm:t>
    </dgm:pt>
    <dgm:pt modelId="{553FCD2D-8FD8-4F56-ABD3-93F0D9A404DD}" type="parTrans" cxnId="{E8A794DA-0695-426B-866E-3DBF5682D6ED}">
      <dgm:prSet/>
      <dgm:spPr/>
      <dgm:t>
        <a:bodyPr/>
        <a:lstStyle/>
        <a:p>
          <a:endParaRPr lang="en-US" sz="1600" b="1">
            <a:solidFill>
              <a:schemeClr val="tx2">
                <a:lumMod val="50000"/>
              </a:schemeClr>
            </a:solidFill>
            <a:latin typeface="Times New Roman" pitchFamily="18" charset="0"/>
            <a:cs typeface="Times New Roman" pitchFamily="18" charset="0"/>
          </a:endParaRPr>
        </a:p>
      </dgm:t>
    </dgm:pt>
    <dgm:pt modelId="{388FBBB3-EEC3-447B-93E4-5B2E493F1E1A}" type="sibTrans" cxnId="{E8A794DA-0695-426B-866E-3DBF5682D6ED}">
      <dgm:prSet/>
      <dgm:spPr/>
      <dgm:t>
        <a:bodyPr/>
        <a:lstStyle/>
        <a:p>
          <a:endParaRPr lang="en-US" sz="1600" b="1">
            <a:solidFill>
              <a:schemeClr val="tx2">
                <a:lumMod val="50000"/>
              </a:schemeClr>
            </a:solidFill>
            <a:latin typeface="Times New Roman" pitchFamily="18" charset="0"/>
            <a:cs typeface="Times New Roman" pitchFamily="18" charset="0"/>
          </a:endParaRPr>
        </a:p>
      </dgm:t>
    </dgm:pt>
    <dgm:pt modelId="{84F0A07E-A1B8-4160-BA0F-B82AD7D803CD}">
      <dgm:prSet phldrT="[Text]" custT="1"/>
      <dgm:spPr/>
      <dgm:t>
        <a:bodyPr/>
        <a:lstStyle/>
        <a:p>
          <a:r>
            <a:rPr lang="en-US" sz="2400" b="1">
              <a:solidFill>
                <a:schemeClr val="tx2">
                  <a:lumMod val="50000"/>
                </a:schemeClr>
              </a:solidFill>
              <a:latin typeface="Times New Roman" pitchFamily="18" charset="0"/>
              <a:cs typeface="Times New Roman" pitchFamily="18" charset="0"/>
            </a:rPr>
            <a:t>Không gian thử thách</a:t>
          </a:r>
        </a:p>
      </dgm:t>
    </dgm:pt>
    <dgm:pt modelId="{D81C268E-8BB5-41E2-B00C-C4D1192D9943}" type="parTrans" cxnId="{8D0DAE80-603F-467E-B2A6-7251D7F641B4}">
      <dgm:prSet/>
      <dgm:spPr/>
      <dgm:t>
        <a:bodyPr/>
        <a:lstStyle/>
        <a:p>
          <a:endParaRPr lang="en-US" sz="1600" b="1">
            <a:solidFill>
              <a:schemeClr val="tx2">
                <a:lumMod val="50000"/>
              </a:schemeClr>
            </a:solidFill>
            <a:latin typeface="Times New Roman" pitchFamily="18" charset="0"/>
            <a:cs typeface="Times New Roman" pitchFamily="18" charset="0"/>
          </a:endParaRPr>
        </a:p>
      </dgm:t>
    </dgm:pt>
    <dgm:pt modelId="{88443D14-4578-44CB-B668-F387BAC1C428}" type="sibTrans" cxnId="{8D0DAE80-603F-467E-B2A6-7251D7F641B4}">
      <dgm:prSet/>
      <dgm:spPr/>
      <dgm:t>
        <a:bodyPr/>
        <a:lstStyle/>
        <a:p>
          <a:endParaRPr lang="en-US" sz="1600" b="1">
            <a:solidFill>
              <a:schemeClr val="tx2">
                <a:lumMod val="50000"/>
              </a:schemeClr>
            </a:solidFill>
            <a:latin typeface="Times New Roman" pitchFamily="18" charset="0"/>
            <a:cs typeface="Times New Roman" pitchFamily="18" charset="0"/>
          </a:endParaRPr>
        </a:p>
      </dgm:t>
    </dgm:pt>
    <dgm:pt modelId="{4D2DC22B-287C-4C59-BB81-49D1189CA2EF}">
      <dgm:prSet phldrT="[Text]" custT="1"/>
      <dgm:spPr/>
      <dgm:t>
        <a:bodyPr/>
        <a:lstStyle/>
        <a:p>
          <a:r>
            <a:rPr lang="en-US" sz="2400" b="1">
              <a:solidFill>
                <a:schemeClr val="tx2">
                  <a:lumMod val="50000"/>
                </a:schemeClr>
              </a:solidFill>
              <a:latin typeface="Times New Roman" pitchFamily="18" charset="0"/>
              <a:cs typeface="Times New Roman" pitchFamily="18" charset="0"/>
            </a:rPr>
            <a:t>Ý chí đấu tranh</a:t>
          </a:r>
        </a:p>
      </dgm:t>
    </dgm:pt>
    <dgm:pt modelId="{D04C8B9E-89F4-4DAA-93E6-A122ACD6808D}" type="parTrans" cxnId="{3DFD34E1-9A95-49B3-AF6C-51937936A10F}">
      <dgm:prSet/>
      <dgm:spPr/>
      <dgm:t>
        <a:bodyPr/>
        <a:lstStyle/>
        <a:p>
          <a:endParaRPr lang="en-US" sz="1600" b="1">
            <a:solidFill>
              <a:schemeClr val="tx2">
                <a:lumMod val="50000"/>
              </a:schemeClr>
            </a:solidFill>
            <a:latin typeface="Times New Roman" pitchFamily="18" charset="0"/>
            <a:cs typeface="Times New Roman" pitchFamily="18" charset="0"/>
          </a:endParaRPr>
        </a:p>
      </dgm:t>
    </dgm:pt>
    <dgm:pt modelId="{2E2ADBFF-FAA8-4CEE-AB7E-72E06AB16E1E}" type="sibTrans" cxnId="{3DFD34E1-9A95-49B3-AF6C-51937936A10F}">
      <dgm:prSet/>
      <dgm:spPr/>
      <dgm:t>
        <a:bodyPr/>
        <a:lstStyle/>
        <a:p>
          <a:endParaRPr lang="en-US" sz="1600" b="1">
            <a:solidFill>
              <a:schemeClr val="tx2">
                <a:lumMod val="50000"/>
              </a:schemeClr>
            </a:solidFill>
            <a:latin typeface="Times New Roman" pitchFamily="18" charset="0"/>
            <a:cs typeface="Times New Roman" pitchFamily="18" charset="0"/>
          </a:endParaRPr>
        </a:p>
      </dgm:t>
    </dgm:pt>
    <dgm:pt modelId="{BAAF56D7-74E3-4C41-91FC-F2179F7C606F}" type="pres">
      <dgm:prSet presAssocID="{9B8BBD67-08F8-4528-8643-6F1AFDDC3D73}" presName="Name0" presStyleCnt="0">
        <dgm:presLayoutVars>
          <dgm:chMax val="11"/>
          <dgm:chPref val="11"/>
          <dgm:dir/>
          <dgm:resizeHandles/>
        </dgm:presLayoutVars>
      </dgm:prSet>
      <dgm:spPr/>
    </dgm:pt>
    <dgm:pt modelId="{14473E2D-7139-49A9-A208-6D6C511CBF85}" type="pres">
      <dgm:prSet presAssocID="{4D2DC22B-287C-4C59-BB81-49D1189CA2EF}" presName="Accent3" presStyleCnt="0"/>
      <dgm:spPr/>
    </dgm:pt>
    <dgm:pt modelId="{CCA093C4-E642-430C-A337-84759222AA9F}" type="pres">
      <dgm:prSet presAssocID="{4D2DC22B-287C-4C59-BB81-49D1189CA2EF}" presName="Accent" presStyleLbl="node1" presStyleIdx="0" presStyleCnt="3"/>
      <dgm:spPr/>
    </dgm:pt>
    <dgm:pt modelId="{382C5B8F-0B4C-41FD-B187-5793CED39C1C}" type="pres">
      <dgm:prSet presAssocID="{4D2DC22B-287C-4C59-BB81-49D1189CA2EF}" presName="ParentBackground3" presStyleCnt="0"/>
      <dgm:spPr/>
    </dgm:pt>
    <dgm:pt modelId="{070E13FB-0C26-4378-85B9-0EEC3A8BE078}" type="pres">
      <dgm:prSet presAssocID="{4D2DC22B-287C-4C59-BB81-49D1189CA2EF}" presName="ParentBackground" presStyleLbl="fgAcc1" presStyleIdx="0" presStyleCnt="3"/>
      <dgm:spPr/>
    </dgm:pt>
    <dgm:pt modelId="{7DA07F6A-321E-40F3-9E53-3CB64CAAE8DA}" type="pres">
      <dgm:prSet presAssocID="{4D2DC22B-287C-4C59-BB81-49D1189CA2EF}" presName="Parent3" presStyleLbl="revTx" presStyleIdx="0" presStyleCnt="0">
        <dgm:presLayoutVars>
          <dgm:chMax val="1"/>
          <dgm:chPref val="1"/>
          <dgm:bulletEnabled val="1"/>
        </dgm:presLayoutVars>
      </dgm:prSet>
      <dgm:spPr/>
    </dgm:pt>
    <dgm:pt modelId="{99622C19-9952-4C14-8CCA-4145FF15A79A}" type="pres">
      <dgm:prSet presAssocID="{84F0A07E-A1B8-4160-BA0F-B82AD7D803CD}" presName="Accent2" presStyleCnt="0"/>
      <dgm:spPr/>
    </dgm:pt>
    <dgm:pt modelId="{40BC7C79-A7E6-48BA-8AD4-F55223EC9FB2}" type="pres">
      <dgm:prSet presAssocID="{84F0A07E-A1B8-4160-BA0F-B82AD7D803CD}" presName="Accent" presStyleLbl="node1" presStyleIdx="1" presStyleCnt="3" custLinFactNeighborX="-41239"/>
      <dgm:spPr/>
    </dgm:pt>
    <dgm:pt modelId="{82258DB0-CA93-41FE-BF00-4EA874EE4D44}" type="pres">
      <dgm:prSet presAssocID="{84F0A07E-A1B8-4160-BA0F-B82AD7D803CD}" presName="ParentBackground2" presStyleCnt="0"/>
      <dgm:spPr/>
    </dgm:pt>
    <dgm:pt modelId="{06E011F2-B182-4DB7-8AE8-C33353BD2EDA}" type="pres">
      <dgm:prSet presAssocID="{84F0A07E-A1B8-4160-BA0F-B82AD7D803CD}" presName="ParentBackground" presStyleLbl="fgAcc1" presStyleIdx="1" presStyleCnt="3" custLinFactNeighborX="-62315"/>
      <dgm:spPr/>
    </dgm:pt>
    <dgm:pt modelId="{99CB92CE-063E-4C11-B95F-3FD496DC54E3}" type="pres">
      <dgm:prSet presAssocID="{84F0A07E-A1B8-4160-BA0F-B82AD7D803CD}" presName="Parent2" presStyleLbl="revTx" presStyleIdx="0" presStyleCnt="0">
        <dgm:presLayoutVars>
          <dgm:chMax val="1"/>
          <dgm:chPref val="1"/>
          <dgm:bulletEnabled val="1"/>
        </dgm:presLayoutVars>
      </dgm:prSet>
      <dgm:spPr/>
    </dgm:pt>
    <dgm:pt modelId="{97FEDF8A-FFF0-484C-BC51-F821BAA29F4A}" type="pres">
      <dgm:prSet presAssocID="{399878E7-5981-4B13-A60A-92B25A3B87DD}" presName="Accent1" presStyleCnt="0"/>
      <dgm:spPr/>
    </dgm:pt>
    <dgm:pt modelId="{8EC36CB7-E856-4025-8040-C31769B0FD9C}" type="pres">
      <dgm:prSet presAssocID="{399878E7-5981-4B13-A60A-92B25A3B87DD}" presName="Accent" presStyleLbl="node1" presStyleIdx="2" presStyleCnt="3" custLinFactNeighborX="-71073"/>
      <dgm:spPr/>
    </dgm:pt>
    <dgm:pt modelId="{D49126DF-045A-46BA-B6B3-9BF267D9A4DD}" type="pres">
      <dgm:prSet presAssocID="{399878E7-5981-4B13-A60A-92B25A3B87DD}" presName="ParentBackground1" presStyleCnt="0"/>
      <dgm:spPr/>
    </dgm:pt>
    <dgm:pt modelId="{33528346-ED51-424C-B66B-CA2CBA1CF3F7}" type="pres">
      <dgm:prSet presAssocID="{399878E7-5981-4B13-A60A-92B25A3B87DD}" presName="ParentBackground" presStyleLbl="fgAcc1" presStyleIdx="2" presStyleCnt="3" custLinFactX="-7401" custLinFactNeighborX="-100000" custLinFactNeighborY="-307"/>
      <dgm:spPr/>
    </dgm:pt>
    <dgm:pt modelId="{3E51D586-913E-4643-8889-49E69B207B00}" type="pres">
      <dgm:prSet presAssocID="{399878E7-5981-4B13-A60A-92B25A3B87DD}" presName="Parent1" presStyleLbl="revTx" presStyleIdx="0" presStyleCnt="0">
        <dgm:presLayoutVars>
          <dgm:chMax val="1"/>
          <dgm:chPref val="1"/>
          <dgm:bulletEnabled val="1"/>
        </dgm:presLayoutVars>
      </dgm:prSet>
      <dgm:spPr/>
    </dgm:pt>
  </dgm:ptLst>
  <dgm:cxnLst>
    <dgm:cxn modelId="{E39CC53B-F8A1-4588-B30B-B765C85EB330}" type="presOf" srcId="{4D2DC22B-287C-4C59-BB81-49D1189CA2EF}" destId="{070E13FB-0C26-4378-85B9-0EEC3A8BE078}" srcOrd="0" destOrd="0" presId="urn:microsoft.com/office/officeart/2011/layout/CircleProcess"/>
    <dgm:cxn modelId="{30F0CD44-2640-4512-BFDF-4A5EBF0E78F5}" type="presOf" srcId="{399878E7-5981-4B13-A60A-92B25A3B87DD}" destId="{3E51D586-913E-4643-8889-49E69B207B00}" srcOrd="1" destOrd="0" presId="urn:microsoft.com/office/officeart/2011/layout/CircleProcess"/>
    <dgm:cxn modelId="{8D0DAE80-603F-467E-B2A6-7251D7F641B4}" srcId="{9B8BBD67-08F8-4528-8643-6F1AFDDC3D73}" destId="{84F0A07E-A1B8-4160-BA0F-B82AD7D803CD}" srcOrd="1" destOrd="0" parTransId="{D81C268E-8BB5-41E2-B00C-C4D1192D9943}" sibTransId="{88443D14-4578-44CB-B668-F387BAC1C428}"/>
    <dgm:cxn modelId="{1CD54983-7CD1-4581-8589-360ADC1BF8E6}" type="presOf" srcId="{4D2DC22B-287C-4C59-BB81-49D1189CA2EF}" destId="{7DA07F6A-321E-40F3-9E53-3CB64CAAE8DA}" srcOrd="1" destOrd="0" presId="urn:microsoft.com/office/officeart/2011/layout/CircleProcess"/>
    <dgm:cxn modelId="{8A255488-F84C-4E10-A21F-1A19581DD93D}" type="presOf" srcId="{84F0A07E-A1B8-4160-BA0F-B82AD7D803CD}" destId="{06E011F2-B182-4DB7-8AE8-C33353BD2EDA}" srcOrd="0" destOrd="0" presId="urn:microsoft.com/office/officeart/2011/layout/CircleProcess"/>
    <dgm:cxn modelId="{AC20A497-25DA-442F-85F7-90E97E2B09F8}" type="presOf" srcId="{9B8BBD67-08F8-4528-8643-6F1AFDDC3D73}" destId="{BAAF56D7-74E3-4C41-91FC-F2179F7C606F}" srcOrd="0" destOrd="0" presId="urn:microsoft.com/office/officeart/2011/layout/CircleProcess"/>
    <dgm:cxn modelId="{015610A3-B71F-4F0D-B82E-D42EBD2031EF}" type="presOf" srcId="{399878E7-5981-4B13-A60A-92B25A3B87DD}" destId="{33528346-ED51-424C-B66B-CA2CBA1CF3F7}" srcOrd="0" destOrd="0" presId="urn:microsoft.com/office/officeart/2011/layout/CircleProcess"/>
    <dgm:cxn modelId="{D75CFED6-D395-497E-9578-D99E1E2427B6}" type="presOf" srcId="{84F0A07E-A1B8-4160-BA0F-B82AD7D803CD}" destId="{99CB92CE-063E-4C11-B95F-3FD496DC54E3}" srcOrd="1" destOrd="0" presId="urn:microsoft.com/office/officeart/2011/layout/CircleProcess"/>
    <dgm:cxn modelId="{E8A794DA-0695-426B-866E-3DBF5682D6ED}" srcId="{9B8BBD67-08F8-4528-8643-6F1AFDDC3D73}" destId="{399878E7-5981-4B13-A60A-92B25A3B87DD}" srcOrd="0" destOrd="0" parTransId="{553FCD2D-8FD8-4F56-ABD3-93F0D9A404DD}" sibTransId="{388FBBB3-EEC3-447B-93E4-5B2E493F1E1A}"/>
    <dgm:cxn modelId="{3DFD34E1-9A95-49B3-AF6C-51937936A10F}" srcId="{9B8BBD67-08F8-4528-8643-6F1AFDDC3D73}" destId="{4D2DC22B-287C-4C59-BB81-49D1189CA2EF}" srcOrd="2" destOrd="0" parTransId="{D04C8B9E-89F4-4DAA-93E6-A122ACD6808D}" sibTransId="{2E2ADBFF-FAA8-4CEE-AB7E-72E06AB16E1E}"/>
    <dgm:cxn modelId="{68F3FFC4-D6E6-4702-8CD9-2320C571B10C}" type="presParOf" srcId="{BAAF56D7-74E3-4C41-91FC-F2179F7C606F}" destId="{14473E2D-7139-49A9-A208-6D6C511CBF85}" srcOrd="0" destOrd="0" presId="urn:microsoft.com/office/officeart/2011/layout/CircleProcess"/>
    <dgm:cxn modelId="{4D7A805E-6C3A-4A90-AF03-2D925962EDCE}" type="presParOf" srcId="{14473E2D-7139-49A9-A208-6D6C511CBF85}" destId="{CCA093C4-E642-430C-A337-84759222AA9F}" srcOrd="0" destOrd="0" presId="urn:microsoft.com/office/officeart/2011/layout/CircleProcess"/>
    <dgm:cxn modelId="{82F9898E-DF2E-493A-AA6D-7688D5A66F88}" type="presParOf" srcId="{BAAF56D7-74E3-4C41-91FC-F2179F7C606F}" destId="{382C5B8F-0B4C-41FD-B187-5793CED39C1C}" srcOrd="1" destOrd="0" presId="urn:microsoft.com/office/officeart/2011/layout/CircleProcess"/>
    <dgm:cxn modelId="{A8A77273-D6E1-4B52-A53B-C306A72CDBE5}" type="presParOf" srcId="{382C5B8F-0B4C-41FD-B187-5793CED39C1C}" destId="{070E13FB-0C26-4378-85B9-0EEC3A8BE078}" srcOrd="0" destOrd="0" presId="urn:microsoft.com/office/officeart/2011/layout/CircleProcess"/>
    <dgm:cxn modelId="{668CA1EC-D4D9-4A47-A19B-DD0FEA09F0C0}" type="presParOf" srcId="{BAAF56D7-74E3-4C41-91FC-F2179F7C606F}" destId="{7DA07F6A-321E-40F3-9E53-3CB64CAAE8DA}" srcOrd="2" destOrd="0" presId="urn:microsoft.com/office/officeart/2011/layout/CircleProcess"/>
    <dgm:cxn modelId="{1C967AF4-740B-4382-B267-04B79FC69944}" type="presParOf" srcId="{BAAF56D7-74E3-4C41-91FC-F2179F7C606F}" destId="{99622C19-9952-4C14-8CCA-4145FF15A79A}" srcOrd="3" destOrd="0" presId="urn:microsoft.com/office/officeart/2011/layout/CircleProcess"/>
    <dgm:cxn modelId="{FF72DA0D-F1BB-4CD9-92D7-986E35121615}" type="presParOf" srcId="{99622C19-9952-4C14-8CCA-4145FF15A79A}" destId="{40BC7C79-A7E6-48BA-8AD4-F55223EC9FB2}" srcOrd="0" destOrd="0" presId="urn:microsoft.com/office/officeart/2011/layout/CircleProcess"/>
    <dgm:cxn modelId="{B7D44C73-E494-4C92-95FA-A38D4DE1D02B}" type="presParOf" srcId="{BAAF56D7-74E3-4C41-91FC-F2179F7C606F}" destId="{82258DB0-CA93-41FE-BF00-4EA874EE4D44}" srcOrd="4" destOrd="0" presId="urn:microsoft.com/office/officeart/2011/layout/CircleProcess"/>
    <dgm:cxn modelId="{B8B93096-9E6F-44FC-8EE2-D5633AD21B82}" type="presParOf" srcId="{82258DB0-CA93-41FE-BF00-4EA874EE4D44}" destId="{06E011F2-B182-4DB7-8AE8-C33353BD2EDA}" srcOrd="0" destOrd="0" presId="urn:microsoft.com/office/officeart/2011/layout/CircleProcess"/>
    <dgm:cxn modelId="{CA1BE6C6-23C6-4A50-BACF-455651CCB3BC}" type="presParOf" srcId="{BAAF56D7-74E3-4C41-91FC-F2179F7C606F}" destId="{99CB92CE-063E-4C11-B95F-3FD496DC54E3}" srcOrd="5" destOrd="0" presId="urn:microsoft.com/office/officeart/2011/layout/CircleProcess"/>
    <dgm:cxn modelId="{90D88039-1898-4DD8-ADBB-E0F1CD5D30BB}" type="presParOf" srcId="{BAAF56D7-74E3-4C41-91FC-F2179F7C606F}" destId="{97FEDF8A-FFF0-484C-BC51-F821BAA29F4A}" srcOrd="6" destOrd="0" presId="urn:microsoft.com/office/officeart/2011/layout/CircleProcess"/>
    <dgm:cxn modelId="{22B70412-D9D8-4003-AA7D-10EA9478A008}" type="presParOf" srcId="{97FEDF8A-FFF0-484C-BC51-F821BAA29F4A}" destId="{8EC36CB7-E856-4025-8040-C31769B0FD9C}" srcOrd="0" destOrd="0" presId="urn:microsoft.com/office/officeart/2011/layout/CircleProcess"/>
    <dgm:cxn modelId="{264147E3-4DB1-4558-9486-80145CDD2C61}" type="presParOf" srcId="{BAAF56D7-74E3-4C41-91FC-F2179F7C606F}" destId="{D49126DF-045A-46BA-B6B3-9BF267D9A4DD}" srcOrd="7" destOrd="0" presId="urn:microsoft.com/office/officeart/2011/layout/CircleProcess"/>
    <dgm:cxn modelId="{9D8954F3-8175-45D0-9C3F-36E12123F9E8}" type="presParOf" srcId="{D49126DF-045A-46BA-B6B3-9BF267D9A4DD}" destId="{33528346-ED51-424C-B66B-CA2CBA1CF3F7}" srcOrd="0" destOrd="0" presId="urn:microsoft.com/office/officeart/2011/layout/CircleProcess"/>
    <dgm:cxn modelId="{9B75C47A-C0A2-4C0C-9BD6-D9266032647B}" type="presParOf" srcId="{BAAF56D7-74E3-4C41-91FC-F2179F7C606F}" destId="{3E51D586-913E-4643-8889-49E69B207B00}"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1A7D47-5457-4C06-A774-24F18ED36240}" type="doc">
      <dgm:prSet loTypeId="urn:microsoft.com/office/officeart/2011/layout/TabList" loCatId="list" qsTypeId="urn:microsoft.com/office/officeart/2005/8/quickstyle/simple1" qsCatId="simple" csTypeId="urn:microsoft.com/office/officeart/2005/8/colors/colorful4" csCatId="colorful" phldr="1"/>
      <dgm:spPr/>
      <dgm:t>
        <a:bodyPr/>
        <a:lstStyle/>
        <a:p>
          <a:endParaRPr lang="en-US"/>
        </a:p>
      </dgm:t>
    </dgm:pt>
    <dgm:pt modelId="{172F89FE-15AB-4FF3-B41B-780A15320341}">
      <dgm:prSet phldrT="[Text]" custT="1"/>
      <dgm:spPr/>
      <dgm:t>
        <a:bodyPr/>
        <a:lstStyle/>
        <a:p>
          <a:r>
            <a:rPr lang="en-US" sz="2000">
              <a:latin typeface="Times New Roman" pitchFamily="18" charset="0"/>
              <a:cs typeface="Times New Roman" pitchFamily="18" charset="0"/>
            </a:rPr>
            <a:t>Đối</a:t>
          </a:r>
        </a:p>
      </dgm:t>
    </dgm:pt>
    <dgm:pt modelId="{463CEDBC-D972-4063-92D9-07C80708D471}" type="parTrans" cxnId="{A4F086F3-181A-448E-B6ED-238316184477}">
      <dgm:prSet/>
      <dgm:spPr/>
      <dgm:t>
        <a:bodyPr/>
        <a:lstStyle/>
        <a:p>
          <a:endParaRPr lang="en-US" sz="2000">
            <a:latin typeface="Times New Roman" pitchFamily="18" charset="0"/>
            <a:cs typeface="Times New Roman" pitchFamily="18" charset="0"/>
          </a:endParaRPr>
        </a:p>
      </dgm:t>
    </dgm:pt>
    <dgm:pt modelId="{DE987737-DB48-4EE3-BCA9-11DA904E80AB}" type="sibTrans" cxnId="{A4F086F3-181A-448E-B6ED-238316184477}">
      <dgm:prSet/>
      <dgm:spPr/>
      <dgm:t>
        <a:bodyPr/>
        <a:lstStyle/>
        <a:p>
          <a:endParaRPr lang="en-US" sz="2000">
            <a:latin typeface="Times New Roman" pitchFamily="18" charset="0"/>
            <a:cs typeface="Times New Roman" pitchFamily="18" charset="0"/>
          </a:endParaRPr>
        </a:p>
      </dgm:t>
    </dgm:pt>
    <dgm:pt modelId="{A4EC31C3-B310-4DD3-B486-D324BDEC037B}">
      <dgm:prSet phldrT="[Text]" custT="1"/>
      <dgm:spPr/>
      <dgm:t>
        <a:bodyPr/>
        <a:lstStyle/>
        <a:p>
          <a:r>
            <a:rPr lang="en-US" sz="1800">
              <a:latin typeface="Times New Roman" pitchFamily="18" charset="0"/>
              <a:cs typeface="Times New Roman" pitchFamily="18" charset="0"/>
            </a:rPr>
            <a:t>tháng ngày &gt; &lt; mưa nắng; thân sành sỏi &gt; &lt; da sắt son</a:t>
          </a:r>
        </a:p>
      </dgm:t>
    </dgm:pt>
    <dgm:pt modelId="{C22AE734-E25B-474F-8E59-F111986E8B2F}" type="parTrans" cxnId="{5334FA23-1423-4F92-8880-82674F50078A}">
      <dgm:prSet/>
      <dgm:spPr/>
      <dgm:t>
        <a:bodyPr/>
        <a:lstStyle/>
        <a:p>
          <a:endParaRPr lang="en-US" sz="2000">
            <a:latin typeface="Times New Roman" pitchFamily="18" charset="0"/>
            <a:cs typeface="Times New Roman" pitchFamily="18" charset="0"/>
          </a:endParaRPr>
        </a:p>
      </dgm:t>
    </dgm:pt>
    <dgm:pt modelId="{53C4FEA0-A1BF-491D-84D3-B3E51B20D035}" type="sibTrans" cxnId="{5334FA23-1423-4F92-8880-82674F50078A}">
      <dgm:prSet/>
      <dgm:spPr/>
      <dgm:t>
        <a:bodyPr/>
        <a:lstStyle/>
        <a:p>
          <a:endParaRPr lang="en-US" sz="2000">
            <a:latin typeface="Times New Roman" pitchFamily="18" charset="0"/>
            <a:cs typeface="Times New Roman" pitchFamily="18" charset="0"/>
          </a:endParaRPr>
        </a:p>
      </dgm:t>
    </dgm:pt>
    <dgm:pt modelId="{6D0FBFB7-3778-43BC-819E-46E5CECCEAD9}">
      <dgm:prSet phldrT="[Text]" custT="1"/>
      <dgm:spPr/>
      <dgm:t>
        <a:bodyPr/>
        <a:lstStyle/>
        <a:p>
          <a:r>
            <a:rPr lang="en-US" sz="1400">
              <a:solidFill>
                <a:srgbClr val="FF0000"/>
              </a:solidFill>
              <a:latin typeface="Times New Roman" pitchFamily="18" charset="0"/>
              <a:cs typeface="Times New Roman" pitchFamily="18" charset="0"/>
              <a:sym typeface="Wingdings" pitchFamily="2" charset="2"/>
            </a:rPr>
            <a:t> </a:t>
          </a:r>
          <a:r>
            <a:rPr lang="en-US" sz="2000">
              <a:solidFill>
                <a:srgbClr val="FF0000"/>
              </a:solidFill>
              <a:latin typeface="Times New Roman" pitchFamily="18" charset="0"/>
              <a:cs typeface="Times New Roman" pitchFamily="18" charset="0"/>
              <a:sym typeface="Wingdings" pitchFamily="2" charset="2"/>
            </a:rPr>
            <a:t> Sự chịu đựng mãnh liệt cả về thể xác và tinh thần</a:t>
          </a:r>
          <a:endParaRPr lang="en-US" sz="1400">
            <a:solidFill>
              <a:srgbClr val="FF0000"/>
            </a:solidFill>
            <a:latin typeface="Times New Roman" pitchFamily="18" charset="0"/>
            <a:cs typeface="Times New Roman" pitchFamily="18" charset="0"/>
          </a:endParaRPr>
        </a:p>
      </dgm:t>
    </dgm:pt>
    <dgm:pt modelId="{2B10622F-8800-4531-B8CE-FEF8371E2E44}" type="parTrans" cxnId="{9702220E-AFA4-4476-B386-875588ABA65E}">
      <dgm:prSet/>
      <dgm:spPr/>
      <dgm:t>
        <a:bodyPr/>
        <a:lstStyle/>
        <a:p>
          <a:endParaRPr lang="en-US" sz="2000">
            <a:latin typeface="Times New Roman" pitchFamily="18" charset="0"/>
            <a:cs typeface="Times New Roman" pitchFamily="18" charset="0"/>
          </a:endParaRPr>
        </a:p>
      </dgm:t>
    </dgm:pt>
    <dgm:pt modelId="{900922EB-D7CD-469B-8EE1-31D014CC26EE}" type="sibTrans" cxnId="{9702220E-AFA4-4476-B386-875588ABA65E}">
      <dgm:prSet/>
      <dgm:spPr/>
      <dgm:t>
        <a:bodyPr/>
        <a:lstStyle/>
        <a:p>
          <a:endParaRPr lang="en-US" sz="2000">
            <a:latin typeface="Times New Roman" pitchFamily="18" charset="0"/>
            <a:cs typeface="Times New Roman" pitchFamily="18" charset="0"/>
          </a:endParaRPr>
        </a:p>
      </dgm:t>
    </dgm:pt>
    <dgm:pt modelId="{403D7B74-B54E-477B-A496-57DE9B4385F2}">
      <dgm:prSet phldrT="[Text]" custT="1"/>
      <dgm:spPr/>
      <dgm:t>
        <a:bodyPr/>
        <a:lstStyle/>
        <a:p>
          <a:r>
            <a:rPr lang="en-US" sz="1800">
              <a:latin typeface="Times New Roman" pitchFamily="18" charset="0"/>
              <a:cs typeface="Times New Roman" pitchFamily="18" charset="0"/>
            </a:rPr>
            <a:t>Điển tích, điển cố</a:t>
          </a:r>
        </a:p>
      </dgm:t>
    </dgm:pt>
    <dgm:pt modelId="{ED105A22-B4B1-44CE-9927-DA8E5FD68DC5}" type="parTrans" cxnId="{E98780D0-C02B-4FD0-BD1E-F982B8D2DD91}">
      <dgm:prSet/>
      <dgm:spPr/>
      <dgm:t>
        <a:bodyPr/>
        <a:lstStyle/>
        <a:p>
          <a:endParaRPr lang="en-US" sz="2000">
            <a:latin typeface="Times New Roman" pitchFamily="18" charset="0"/>
            <a:cs typeface="Times New Roman" pitchFamily="18" charset="0"/>
          </a:endParaRPr>
        </a:p>
      </dgm:t>
    </dgm:pt>
    <dgm:pt modelId="{6DB71296-6C3B-4309-B53D-4B66B523B5ED}" type="sibTrans" cxnId="{E98780D0-C02B-4FD0-BD1E-F982B8D2DD91}">
      <dgm:prSet/>
      <dgm:spPr/>
      <dgm:t>
        <a:bodyPr/>
        <a:lstStyle/>
        <a:p>
          <a:endParaRPr lang="en-US" sz="2000">
            <a:latin typeface="Times New Roman" pitchFamily="18" charset="0"/>
            <a:cs typeface="Times New Roman" pitchFamily="18" charset="0"/>
          </a:endParaRPr>
        </a:p>
      </dgm:t>
    </dgm:pt>
    <dgm:pt modelId="{6A59A21E-0A0D-4FD7-ADCE-DBBEA1A29A12}">
      <dgm:prSet phldrT="[Text]" custT="1"/>
      <dgm:spPr/>
      <dgm:t>
        <a:bodyPr/>
        <a:lstStyle/>
        <a:p>
          <a:r>
            <a:rPr lang="en-US" sz="2000">
              <a:latin typeface="Times New Roman" pitchFamily="18" charset="0"/>
              <a:cs typeface="Times New Roman" pitchFamily="18" charset="0"/>
            </a:rPr>
            <a:t>Hình ảnh nữ Oa vá trời</a:t>
          </a:r>
        </a:p>
      </dgm:t>
    </dgm:pt>
    <dgm:pt modelId="{21B400E1-6EBD-4C7E-9184-DBC86170E4AE}" type="parTrans" cxnId="{B2C426C5-40B2-4D60-9938-B887FB5936F2}">
      <dgm:prSet/>
      <dgm:spPr/>
      <dgm:t>
        <a:bodyPr/>
        <a:lstStyle/>
        <a:p>
          <a:endParaRPr lang="en-US" sz="2000">
            <a:latin typeface="Times New Roman" pitchFamily="18" charset="0"/>
            <a:cs typeface="Times New Roman" pitchFamily="18" charset="0"/>
          </a:endParaRPr>
        </a:p>
      </dgm:t>
    </dgm:pt>
    <dgm:pt modelId="{9934C650-9FB8-4840-A420-009B2706070D}" type="sibTrans" cxnId="{B2C426C5-40B2-4D60-9938-B887FB5936F2}">
      <dgm:prSet/>
      <dgm:spPr/>
      <dgm:t>
        <a:bodyPr/>
        <a:lstStyle/>
        <a:p>
          <a:endParaRPr lang="en-US" sz="2000">
            <a:latin typeface="Times New Roman" pitchFamily="18" charset="0"/>
            <a:cs typeface="Times New Roman" pitchFamily="18" charset="0"/>
          </a:endParaRPr>
        </a:p>
      </dgm:t>
    </dgm:pt>
    <dgm:pt modelId="{27B7DC29-7A8B-41D9-9E28-71575C311EE9}">
      <dgm:prSet phldrT="[Text]" custT="1"/>
      <dgm:spPr/>
      <dgm:t>
        <a:bodyPr/>
        <a:lstStyle/>
        <a:p>
          <a:r>
            <a:rPr lang="en-US" sz="2000">
              <a:solidFill>
                <a:srgbClr val="FF0000"/>
              </a:solidFill>
              <a:latin typeface="Times New Roman" pitchFamily="18" charset="0"/>
              <a:cs typeface="Times New Roman" pitchFamily="18" charset="0"/>
              <a:sym typeface="Wingdings" pitchFamily="2" charset="2"/>
            </a:rPr>
            <a:t> Nâng tầm vóc của những người anh hùng</a:t>
          </a:r>
          <a:endParaRPr lang="en-US" sz="2000">
            <a:solidFill>
              <a:srgbClr val="FF0000"/>
            </a:solidFill>
            <a:latin typeface="Times New Roman" pitchFamily="18" charset="0"/>
            <a:cs typeface="Times New Roman" pitchFamily="18" charset="0"/>
          </a:endParaRPr>
        </a:p>
      </dgm:t>
    </dgm:pt>
    <dgm:pt modelId="{CAF0351B-A688-4C9F-A1E8-BB55A7099247}" type="parTrans" cxnId="{CFCA1617-8A44-4E54-B17B-C6C966DF86C0}">
      <dgm:prSet/>
      <dgm:spPr/>
      <dgm:t>
        <a:bodyPr/>
        <a:lstStyle/>
        <a:p>
          <a:endParaRPr lang="en-US" sz="2000">
            <a:latin typeface="Times New Roman" pitchFamily="18" charset="0"/>
            <a:cs typeface="Times New Roman" pitchFamily="18" charset="0"/>
          </a:endParaRPr>
        </a:p>
      </dgm:t>
    </dgm:pt>
    <dgm:pt modelId="{5E868D5E-BA26-4E56-8721-471B8A6C923D}" type="sibTrans" cxnId="{CFCA1617-8A44-4E54-B17B-C6C966DF86C0}">
      <dgm:prSet/>
      <dgm:spPr/>
      <dgm:t>
        <a:bodyPr/>
        <a:lstStyle/>
        <a:p>
          <a:endParaRPr lang="en-US" sz="2000">
            <a:latin typeface="Times New Roman" pitchFamily="18" charset="0"/>
            <a:cs typeface="Times New Roman" pitchFamily="18" charset="0"/>
          </a:endParaRPr>
        </a:p>
      </dgm:t>
    </dgm:pt>
    <dgm:pt modelId="{6FD75606-49D6-4846-A881-70351DDE2F01}">
      <dgm:prSet phldrT="[Text]" custT="1"/>
      <dgm:spPr/>
      <dgm:t>
        <a:bodyPr/>
        <a:lstStyle/>
        <a:p>
          <a:r>
            <a:rPr lang="en-US" sz="2000">
              <a:latin typeface="Times New Roman" pitchFamily="18" charset="0"/>
              <a:cs typeface="Times New Roman" pitchFamily="18" charset="0"/>
            </a:rPr>
            <a:t>Ẩn dụ</a:t>
          </a:r>
        </a:p>
      </dgm:t>
    </dgm:pt>
    <dgm:pt modelId="{87AAE227-27E4-44F1-9D54-AE975157D0FE}" type="parTrans" cxnId="{E6A9E8D1-DBF1-4EFE-88F9-D6DD0B8A6D6A}">
      <dgm:prSet/>
      <dgm:spPr/>
      <dgm:t>
        <a:bodyPr/>
        <a:lstStyle/>
        <a:p>
          <a:endParaRPr lang="en-US" sz="2000">
            <a:latin typeface="Times New Roman" pitchFamily="18" charset="0"/>
            <a:cs typeface="Times New Roman" pitchFamily="18" charset="0"/>
          </a:endParaRPr>
        </a:p>
      </dgm:t>
    </dgm:pt>
    <dgm:pt modelId="{8F827A41-FD3D-4525-AE51-8254DB42BF66}" type="sibTrans" cxnId="{E6A9E8D1-DBF1-4EFE-88F9-D6DD0B8A6D6A}">
      <dgm:prSet/>
      <dgm:spPr/>
      <dgm:t>
        <a:bodyPr/>
        <a:lstStyle/>
        <a:p>
          <a:endParaRPr lang="en-US" sz="2000">
            <a:latin typeface="Times New Roman" pitchFamily="18" charset="0"/>
            <a:cs typeface="Times New Roman" pitchFamily="18" charset="0"/>
          </a:endParaRPr>
        </a:p>
      </dgm:t>
    </dgm:pt>
    <dgm:pt modelId="{D5920536-D1FD-4DF0-8D4F-C583576DA0DF}">
      <dgm:prSet phldrT="[Text]" custT="1"/>
      <dgm:spPr/>
      <dgm:t>
        <a:bodyPr/>
        <a:lstStyle/>
        <a:p>
          <a:r>
            <a:rPr lang="en-US" sz="2000">
              <a:latin typeface="Times New Roman" pitchFamily="18" charset="0"/>
              <a:cs typeface="Times New Roman" pitchFamily="18" charset="0"/>
            </a:rPr>
            <a:t>Thân sành sỏi, dạ sắt son...</a:t>
          </a:r>
        </a:p>
      </dgm:t>
    </dgm:pt>
    <dgm:pt modelId="{8AA01DBE-CDB0-486A-9BD7-6E349B5E985F}" type="parTrans" cxnId="{3B4FF0CA-2C35-4773-AE7E-D875E6393847}">
      <dgm:prSet/>
      <dgm:spPr/>
      <dgm:t>
        <a:bodyPr/>
        <a:lstStyle/>
        <a:p>
          <a:endParaRPr lang="en-US" sz="2000">
            <a:latin typeface="Times New Roman" pitchFamily="18" charset="0"/>
            <a:cs typeface="Times New Roman" pitchFamily="18" charset="0"/>
          </a:endParaRPr>
        </a:p>
      </dgm:t>
    </dgm:pt>
    <dgm:pt modelId="{470E4A7E-3DE5-449C-ADD5-423A35803AA9}" type="sibTrans" cxnId="{3B4FF0CA-2C35-4773-AE7E-D875E6393847}">
      <dgm:prSet/>
      <dgm:spPr/>
      <dgm:t>
        <a:bodyPr/>
        <a:lstStyle/>
        <a:p>
          <a:endParaRPr lang="en-US" sz="2000">
            <a:latin typeface="Times New Roman" pitchFamily="18" charset="0"/>
            <a:cs typeface="Times New Roman" pitchFamily="18" charset="0"/>
          </a:endParaRPr>
        </a:p>
      </dgm:t>
    </dgm:pt>
    <dgm:pt modelId="{068C1DF5-BB08-4946-B730-06FAEA7091A3}">
      <dgm:prSet phldrT="[Text]" custT="1"/>
      <dgm:spPr/>
      <dgm:t>
        <a:bodyPr/>
        <a:lstStyle/>
        <a:p>
          <a:r>
            <a:rPr lang="en-US" sz="2000">
              <a:solidFill>
                <a:srgbClr val="FF0000"/>
              </a:solidFill>
              <a:latin typeface="Times New Roman" pitchFamily="18" charset="0"/>
              <a:cs typeface="Times New Roman" pitchFamily="18" charset="0"/>
              <a:sym typeface="Wingdings" pitchFamily="2" charset="2"/>
            </a:rPr>
            <a:t> Lí tưởng yêu nước lớn lao, tầm vóc khỏe mạnh</a:t>
          </a:r>
          <a:endParaRPr lang="en-US" sz="2000">
            <a:solidFill>
              <a:srgbClr val="FF0000"/>
            </a:solidFill>
            <a:latin typeface="Times New Roman" pitchFamily="18" charset="0"/>
            <a:cs typeface="Times New Roman" pitchFamily="18" charset="0"/>
          </a:endParaRPr>
        </a:p>
      </dgm:t>
    </dgm:pt>
    <dgm:pt modelId="{D7D8050F-7450-4ADA-B277-4280C3F50BBB}" type="parTrans" cxnId="{32239E5D-3A77-42F9-AAEB-790A79940465}">
      <dgm:prSet/>
      <dgm:spPr/>
      <dgm:t>
        <a:bodyPr/>
        <a:lstStyle/>
        <a:p>
          <a:endParaRPr lang="en-US" sz="2000">
            <a:latin typeface="Times New Roman" pitchFamily="18" charset="0"/>
            <a:cs typeface="Times New Roman" pitchFamily="18" charset="0"/>
          </a:endParaRPr>
        </a:p>
      </dgm:t>
    </dgm:pt>
    <dgm:pt modelId="{F42AA5B5-0FB2-4629-B9B3-D6FD41130CD1}" type="sibTrans" cxnId="{32239E5D-3A77-42F9-AAEB-790A79940465}">
      <dgm:prSet/>
      <dgm:spPr/>
      <dgm:t>
        <a:bodyPr/>
        <a:lstStyle/>
        <a:p>
          <a:endParaRPr lang="en-US" sz="2000">
            <a:latin typeface="Times New Roman" pitchFamily="18" charset="0"/>
            <a:cs typeface="Times New Roman" pitchFamily="18" charset="0"/>
          </a:endParaRPr>
        </a:p>
      </dgm:t>
    </dgm:pt>
    <dgm:pt modelId="{3E4569C9-9C32-4D90-91A7-48957AFE1BCA}" type="pres">
      <dgm:prSet presAssocID="{691A7D47-5457-4C06-A774-24F18ED36240}" presName="Name0" presStyleCnt="0">
        <dgm:presLayoutVars>
          <dgm:chMax/>
          <dgm:chPref val="3"/>
          <dgm:dir/>
          <dgm:animOne val="branch"/>
          <dgm:animLvl val="lvl"/>
        </dgm:presLayoutVars>
      </dgm:prSet>
      <dgm:spPr/>
    </dgm:pt>
    <dgm:pt modelId="{B6F1D237-6FAE-4713-AF1F-497992BC42B4}" type="pres">
      <dgm:prSet presAssocID="{172F89FE-15AB-4FF3-B41B-780A15320341}" presName="composite" presStyleCnt="0"/>
      <dgm:spPr/>
    </dgm:pt>
    <dgm:pt modelId="{B7F4D7A4-1497-4B33-9373-F7BCB41C6C76}" type="pres">
      <dgm:prSet presAssocID="{172F89FE-15AB-4FF3-B41B-780A15320341}" presName="FirstChild" presStyleLbl="revTx" presStyleIdx="0" presStyleCnt="6">
        <dgm:presLayoutVars>
          <dgm:chMax val="0"/>
          <dgm:chPref val="0"/>
          <dgm:bulletEnabled val="1"/>
        </dgm:presLayoutVars>
      </dgm:prSet>
      <dgm:spPr/>
    </dgm:pt>
    <dgm:pt modelId="{C6844B14-9769-4125-A944-F000EC910D17}" type="pres">
      <dgm:prSet presAssocID="{172F89FE-15AB-4FF3-B41B-780A15320341}" presName="Parent" presStyleLbl="alignNode1" presStyleIdx="0" presStyleCnt="3">
        <dgm:presLayoutVars>
          <dgm:chMax val="3"/>
          <dgm:chPref val="3"/>
          <dgm:bulletEnabled val="1"/>
        </dgm:presLayoutVars>
      </dgm:prSet>
      <dgm:spPr/>
    </dgm:pt>
    <dgm:pt modelId="{D8DC89CC-6A01-49A6-B20F-2602756A33AF}" type="pres">
      <dgm:prSet presAssocID="{172F89FE-15AB-4FF3-B41B-780A15320341}" presName="Accent" presStyleLbl="parChTrans1D1" presStyleIdx="0" presStyleCnt="3"/>
      <dgm:spPr/>
    </dgm:pt>
    <dgm:pt modelId="{5EB43029-EACD-423E-B356-A7E3D75C9A11}" type="pres">
      <dgm:prSet presAssocID="{172F89FE-15AB-4FF3-B41B-780A15320341}" presName="Child" presStyleLbl="revTx" presStyleIdx="1" presStyleCnt="6">
        <dgm:presLayoutVars>
          <dgm:chMax val="0"/>
          <dgm:chPref val="0"/>
          <dgm:bulletEnabled val="1"/>
        </dgm:presLayoutVars>
      </dgm:prSet>
      <dgm:spPr/>
    </dgm:pt>
    <dgm:pt modelId="{DE6E926D-69F3-4FF7-9120-A60ABC82CC7E}" type="pres">
      <dgm:prSet presAssocID="{DE987737-DB48-4EE3-BCA9-11DA904E80AB}" presName="sibTrans" presStyleCnt="0"/>
      <dgm:spPr/>
    </dgm:pt>
    <dgm:pt modelId="{42C7EB3B-1531-4B10-9BA2-CAEBA505DD0C}" type="pres">
      <dgm:prSet presAssocID="{403D7B74-B54E-477B-A496-57DE9B4385F2}" presName="composite" presStyleCnt="0"/>
      <dgm:spPr/>
    </dgm:pt>
    <dgm:pt modelId="{F5F1E629-97C0-4C54-8480-4D23A1C3809A}" type="pres">
      <dgm:prSet presAssocID="{403D7B74-B54E-477B-A496-57DE9B4385F2}" presName="FirstChild" presStyleLbl="revTx" presStyleIdx="2" presStyleCnt="6">
        <dgm:presLayoutVars>
          <dgm:chMax val="0"/>
          <dgm:chPref val="0"/>
          <dgm:bulletEnabled val="1"/>
        </dgm:presLayoutVars>
      </dgm:prSet>
      <dgm:spPr/>
    </dgm:pt>
    <dgm:pt modelId="{52AB1721-D759-4F44-9BF0-2F1823387184}" type="pres">
      <dgm:prSet presAssocID="{403D7B74-B54E-477B-A496-57DE9B4385F2}" presName="Parent" presStyleLbl="alignNode1" presStyleIdx="1" presStyleCnt="3">
        <dgm:presLayoutVars>
          <dgm:chMax val="3"/>
          <dgm:chPref val="3"/>
          <dgm:bulletEnabled val="1"/>
        </dgm:presLayoutVars>
      </dgm:prSet>
      <dgm:spPr/>
    </dgm:pt>
    <dgm:pt modelId="{4733803E-677D-47D0-A771-2F46D2EE5FFB}" type="pres">
      <dgm:prSet presAssocID="{403D7B74-B54E-477B-A496-57DE9B4385F2}" presName="Accent" presStyleLbl="parChTrans1D1" presStyleIdx="1" presStyleCnt="3"/>
      <dgm:spPr/>
    </dgm:pt>
    <dgm:pt modelId="{EFDEB7A2-CF10-4E57-A4A5-5338E478BD30}" type="pres">
      <dgm:prSet presAssocID="{403D7B74-B54E-477B-A496-57DE9B4385F2}" presName="Child" presStyleLbl="revTx" presStyleIdx="3" presStyleCnt="6">
        <dgm:presLayoutVars>
          <dgm:chMax val="0"/>
          <dgm:chPref val="0"/>
          <dgm:bulletEnabled val="1"/>
        </dgm:presLayoutVars>
      </dgm:prSet>
      <dgm:spPr/>
    </dgm:pt>
    <dgm:pt modelId="{45F9FD8F-79F7-4138-974C-54269A6DD92E}" type="pres">
      <dgm:prSet presAssocID="{6DB71296-6C3B-4309-B53D-4B66B523B5ED}" presName="sibTrans" presStyleCnt="0"/>
      <dgm:spPr/>
    </dgm:pt>
    <dgm:pt modelId="{B72239C1-4711-4BC3-9BD6-8451245A1A79}" type="pres">
      <dgm:prSet presAssocID="{6FD75606-49D6-4846-A881-70351DDE2F01}" presName="composite" presStyleCnt="0"/>
      <dgm:spPr/>
    </dgm:pt>
    <dgm:pt modelId="{DA945FD0-0FD7-4D96-AD2C-238BC162860A}" type="pres">
      <dgm:prSet presAssocID="{6FD75606-49D6-4846-A881-70351DDE2F01}" presName="FirstChild" presStyleLbl="revTx" presStyleIdx="4" presStyleCnt="6">
        <dgm:presLayoutVars>
          <dgm:chMax val="0"/>
          <dgm:chPref val="0"/>
          <dgm:bulletEnabled val="1"/>
        </dgm:presLayoutVars>
      </dgm:prSet>
      <dgm:spPr/>
    </dgm:pt>
    <dgm:pt modelId="{A28389AA-4FC1-44FA-AF6B-2FC9FDBEC56E}" type="pres">
      <dgm:prSet presAssocID="{6FD75606-49D6-4846-A881-70351DDE2F01}" presName="Parent" presStyleLbl="alignNode1" presStyleIdx="2" presStyleCnt="3">
        <dgm:presLayoutVars>
          <dgm:chMax val="3"/>
          <dgm:chPref val="3"/>
          <dgm:bulletEnabled val="1"/>
        </dgm:presLayoutVars>
      </dgm:prSet>
      <dgm:spPr/>
    </dgm:pt>
    <dgm:pt modelId="{F47B1070-9715-4D06-BB6A-D982E9114746}" type="pres">
      <dgm:prSet presAssocID="{6FD75606-49D6-4846-A881-70351DDE2F01}" presName="Accent" presStyleLbl="parChTrans1D1" presStyleIdx="2" presStyleCnt="3"/>
      <dgm:spPr/>
    </dgm:pt>
    <dgm:pt modelId="{7D0FBA9F-7D1E-4484-86F5-7CF2B7CE1CE5}" type="pres">
      <dgm:prSet presAssocID="{6FD75606-49D6-4846-A881-70351DDE2F01}" presName="Child" presStyleLbl="revTx" presStyleIdx="5" presStyleCnt="6">
        <dgm:presLayoutVars>
          <dgm:chMax val="0"/>
          <dgm:chPref val="0"/>
          <dgm:bulletEnabled val="1"/>
        </dgm:presLayoutVars>
      </dgm:prSet>
      <dgm:spPr/>
    </dgm:pt>
  </dgm:ptLst>
  <dgm:cxnLst>
    <dgm:cxn modelId="{D7881109-6BF5-493F-9015-5EBDE7382E6A}" type="presOf" srcId="{6A59A21E-0A0D-4FD7-ADCE-DBBEA1A29A12}" destId="{F5F1E629-97C0-4C54-8480-4D23A1C3809A}" srcOrd="0" destOrd="0" presId="urn:microsoft.com/office/officeart/2011/layout/TabList"/>
    <dgm:cxn modelId="{A189DF0C-A2E1-4954-B513-B44E6CC7B867}" type="presOf" srcId="{A4EC31C3-B310-4DD3-B486-D324BDEC037B}" destId="{B7F4D7A4-1497-4B33-9373-F7BCB41C6C76}" srcOrd="0" destOrd="0" presId="urn:microsoft.com/office/officeart/2011/layout/TabList"/>
    <dgm:cxn modelId="{9702220E-AFA4-4476-B386-875588ABA65E}" srcId="{172F89FE-15AB-4FF3-B41B-780A15320341}" destId="{6D0FBFB7-3778-43BC-819E-46E5CECCEAD9}" srcOrd="1" destOrd="0" parTransId="{2B10622F-8800-4531-B8CE-FEF8371E2E44}" sibTransId="{900922EB-D7CD-469B-8EE1-31D014CC26EE}"/>
    <dgm:cxn modelId="{CFCA1617-8A44-4E54-B17B-C6C966DF86C0}" srcId="{403D7B74-B54E-477B-A496-57DE9B4385F2}" destId="{27B7DC29-7A8B-41D9-9E28-71575C311EE9}" srcOrd="1" destOrd="0" parTransId="{CAF0351B-A688-4C9F-A1E8-BB55A7099247}" sibTransId="{5E868D5E-BA26-4E56-8721-471B8A6C923D}"/>
    <dgm:cxn modelId="{F76A521C-5E02-4345-A4C2-AA229CA6E6B4}" type="presOf" srcId="{172F89FE-15AB-4FF3-B41B-780A15320341}" destId="{C6844B14-9769-4125-A944-F000EC910D17}" srcOrd="0" destOrd="0" presId="urn:microsoft.com/office/officeart/2011/layout/TabList"/>
    <dgm:cxn modelId="{5334FA23-1423-4F92-8880-82674F50078A}" srcId="{172F89FE-15AB-4FF3-B41B-780A15320341}" destId="{A4EC31C3-B310-4DD3-B486-D324BDEC037B}" srcOrd="0" destOrd="0" parTransId="{C22AE734-E25B-474F-8E59-F111986E8B2F}" sibTransId="{53C4FEA0-A1BF-491D-84D3-B3E51B20D035}"/>
    <dgm:cxn modelId="{32239E5D-3A77-42F9-AAEB-790A79940465}" srcId="{6FD75606-49D6-4846-A881-70351DDE2F01}" destId="{068C1DF5-BB08-4946-B730-06FAEA7091A3}" srcOrd="1" destOrd="0" parTransId="{D7D8050F-7450-4ADA-B277-4280C3F50BBB}" sibTransId="{F42AA5B5-0FB2-4629-B9B3-D6FD41130CD1}"/>
    <dgm:cxn modelId="{E5966241-9F3A-4CBF-994D-1C9365C6BFED}" type="presOf" srcId="{403D7B74-B54E-477B-A496-57DE9B4385F2}" destId="{52AB1721-D759-4F44-9BF0-2F1823387184}" srcOrd="0" destOrd="0" presId="urn:microsoft.com/office/officeart/2011/layout/TabList"/>
    <dgm:cxn modelId="{E4C34849-BF87-42E7-97AF-1403C9FD8581}" type="presOf" srcId="{068C1DF5-BB08-4946-B730-06FAEA7091A3}" destId="{7D0FBA9F-7D1E-4484-86F5-7CF2B7CE1CE5}" srcOrd="0" destOrd="0" presId="urn:microsoft.com/office/officeart/2011/layout/TabList"/>
    <dgm:cxn modelId="{6B430D57-21DA-47E1-AB28-8E55769A5D15}" type="presOf" srcId="{D5920536-D1FD-4DF0-8D4F-C583576DA0DF}" destId="{DA945FD0-0FD7-4D96-AD2C-238BC162860A}" srcOrd="0" destOrd="0" presId="urn:microsoft.com/office/officeart/2011/layout/TabList"/>
    <dgm:cxn modelId="{1BB1F059-345C-47DD-ACDD-029459D1F5DF}" type="presOf" srcId="{6D0FBFB7-3778-43BC-819E-46E5CECCEAD9}" destId="{5EB43029-EACD-423E-B356-A7E3D75C9A11}" srcOrd="0" destOrd="0" presId="urn:microsoft.com/office/officeart/2011/layout/TabList"/>
    <dgm:cxn modelId="{C6C42D93-869E-4FD3-AA35-EFE00957C790}" type="presOf" srcId="{6FD75606-49D6-4846-A881-70351DDE2F01}" destId="{A28389AA-4FC1-44FA-AF6B-2FC9FDBEC56E}" srcOrd="0" destOrd="0" presId="urn:microsoft.com/office/officeart/2011/layout/TabList"/>
    <dgm:cxn modelId="{B2C426C5-40B2-4D60-9938-B887FB5936F2}" srcId="{403D7B74-B54E-477B-A496-57DE9B4385F2}" destId="{6A59A21E-0A0D-4FD7-ADCE-DBBEA1A29A12}" srcOrd="0" destOrd="0" parTransId="{21B400E1-6EBD-4C7E-9184-DBC86170E4AE}" sibTransId="{9934C650-9FB8-4840-A420-009B2706070D}"/>
    <dgm:cxn modelId="{3B4FF0CA-2C35-4773-AE7E-D875E6393847}" srcId="{6FD75606-49D6-4846-A881-70351DDE2F01}" destId="{D5920536-D1FD-4DF0-8D4F-C583576DA0DF}" srcOrd="0" destOrd="0" parTransId="{8AA01DBE-CDB0-486A-9BD7-6E349B5E985F}" sibTransId="{470E4A7E-3DE5-449C-ADD5-423A35803AA9}"/>
    <dgm:cxn modelId="{2F64E2CB-13D9-4DB8-AAD6-8E38DAC57110}" type="presOf" srcId="{691A7D47-5457-4C06-A774-24F18ED36240}" destId="{3E4569C9-9C32-4D90-91A7-48957AFE1BCA}" srcOrd="0" destOrd="0" presId="urn:microsoft.com/office/officeart/2011/layout/TabList"/>
    <dgm:cxn modelId="{E98780D0-C02B-4FD0-BD1E-F982B8D2DD91}" srcId="{691A7D47-5457-4C06-A774-24F18ED36240}" destId="{403D7B74-B54E-477B-A496-57DE9B4385F2}" srcOrd="1" destOrd="0" parTransId="{ED105A22-B4B1-44CE-9927-DA8E5FD68DC5}" sibTransId="{6DB71296-6C3B-4309-B53D-4B66B523B5ED}"/>
    <dgm:cxn modelId="{E6A9E8D1-DBF1-4EFE-88F9-D6DD0B8A6D6A}" srcId="{691A7D47-5457-4C06-A774-24F18ED36240}" destId="{6FD75606-49D6-4846-A881-70351DDE2F01}" srcOrd="2" destOrd="0" parTransId="{87AAE227-27E4-44F1-9D54-AE975157D0FE}" sibTransId="{8F827A41-FD3D-4525-AE51-8254DB42BF66}"/>
    <dgm:cxn modelId="{F62E49E4-09E5-48C4-8A10-6B47566814FD}" type="presOf" srcId="{27B7DC29-7A8B-41D9-9E28-71575C311EE9}" destId="{EFDEB7A2-CF10-4E57-A4A5-5338E478BD30}" srcOrd="0" destOrd="0" presId="urn:microsoft.com/office/officeart/2011/layout/TabList"/>
    <dgm:cxn modelId="{A4F086F3-181A-448E-B6ED-238316184477}" srcId="{691A7D47-5457-4C06-A774-24F18ED36240}" destId="{172F89FE-15AB-4FF3-B41B-780A15320341}" srcOrd="0" destOrd="0" parTransId="{463CEDBC-D972-4063-92D9-07C80708D471}" sibTransId="{DE987737-DB48-4EE3-BCA9-11DA904E80AB}"/>
    <dgm:cxn modelId="{D1E7FF4C-3F1A-4676-A872-49D8EE75CFFC}" type="presParOf" srcId="{3E4569C9-9C32-4D90-91A7-48957AFE1BCA}" destId="{B6F1D237-6FAE-4713-AF1F-497992BC42B4}" srcOrd="0" destOrd="0" presId="urn:microsoft.com/office/officeart/2011/layout/TabList"/>
    <dgm:cxn modelId="{27F2A237-9765-4FC8-AF7D-949A25B2E61C}" type="presParOf" srcId="{B6F1D237-6FAE-4713-AF1F-497992BC42B4}" destId="{B7F4D7A4-1497-4B33-9373-F7BCB41C6C76}" srcOrd="0" destOrd="0" presId="urn:microsoft.com/office/officeart/2011/layout/TabList"/>
    <dgm:cxn modelId="{43E8937B-6858-4901-BFE2-18E68BCF6E24}" type="presParOf" srcId="{B6F1D237-6FAE-4713-AF1F-497992BC42B4}" destId="{C6844B14-9769-4125-A944-F000EC910D17}" srcOrd="1" destOrd="0" presId="urn:microsoft.com/office/officeart/2011/layout/TabList"/>
    <dgm:cxn modelId="{A56D26B0-BAD5-4966-B692-EA25F190FE77}" type="presParOf" srcId="{B6F1D237-6FAE-4713-AF1F-497992BC42B4}" destId="{D8DC89CC-6A01-49A6-B20F-2602756A33AF}" srcOrd="2" destOrd="0" presId="urn:microsoft.com/office/officeart/2011/layout/TabList"/>
    <dgm:cxn modelId="{C27B46CB-2F94-4AE1-AA85-63FF54E29DF9}" type="presParOf" srcId="{3E4569C9-9C32-4D90-91A7-48957AFE1BCA}" destId="{5EB43029-EACD-423E-B356-A7E3D75C9A11}" srcOrd="1" destOrd="0" presId="urn:microsoft.com/office/officeart/2011/layout/TabList"/>
    <dgm:cxn modelId="{ECC50F3C-3363-45C1-95AA-0C435FBB6A7F}" type="presParOf" srcId="{3E4569C9-9C32-4D90-91A7-48957AFE1BCA}" destId="{DE6E926D-69F3-4FF7-9120-A60ABC82CC7E}" srcOrd="2" destOrd="0" presId="urn:microsoft.com/office/officeart/2011/layout/TabList"/>
    <dgm:cxn modelId="{ACEE3B5C-2FC9-4942-A2FB-4192BACD3DAB}" type="presParOf" srcId="{3E4569C9-9C32-4D90-91A7-48957AFE1BCA}" destId="{42C7EB3B-1531-4B10-9BA2-CAEBA505DD0C}" srcOrd="3" destOrd="0" presId="urn:microsoft.com/office/officeart/2011/layout/TabList"/>
    <dgm:cxn modelId="{CC5AA6D6-3112-4A61-95E9-03ACBC7A486D}" type="presParOf" srcId="{42C7EB3B-1531-4B10-9BA2-CAEBA505DD0C}" destId="{F5F1E629-97C0-4C54-8480-4D23A1C3809A}" srcOrd="0" destOrd="0" presId="urn:microsoft.com/office/officeart/2011/layout/TabList"/>
    <dgm:cxn modelId="{A0F9E065-1620-4071-A70E-76C732B41F70}" type="presParOf" srcId="{42C7EB3B-1531-4B10-9BA2-CAEBA505DD0C}" destId="{52AB1721-D759-4F44-9BF0-2F1823387184}" srcOrd="1" destOrd="0" presId="urn:microsoft.com/office/officeart/2011/layout/TabList"/>
    <dgm:cxn modelId="{9F5BAFA7-25F1-470A-BC21-13CB0D06F54A}" type="presParOf" srcId="{42C7EB3B-1531-4B10-9BA2-CAEBA505DD0C}" destId="{4733803E-677D-47D0-A771-2F46D2EE5FFB}" srcOrd="2" destOrd="0" presId="urn:microsoft.com/office/officeart/2011/layout/TabList"/>
    <dgm:cxn modelId="{67D781BB-EC88-4ED4-82EC-54852FB8DA10}" type="presParOf" srcId="{3E4569C9-9C32-4D90-91A7-48957AFE1BCA}" destId="{EFDEB7A2-CF10-4E57-A4A5-5338E478BD30}" srcOrd="4" destOrd="0" presId="urn:microsoft.com/office/officeart/2011/layout/TabList"/>
    <dgm:cxn modelId="{36770D26-0514-4400-93BA-BC9204FCB474}" type="presParOf" srcId="{3E4569C9-9C32-4D90-91A7-48957AFE1BCA}" destId="{45F9FD8F-79F7-4138-974C-54269A6DD92E}" srcOrd="5" destOrd="0" presId="urn:microsoft.com/office/officeart/2011/layout/TabList"/>
    <dgm:cxn modelId="{9D1E6329-293A-4EDB-8F08-092DCFDAB5A9}" type="presParOf" srcId="{3E4569C9-9C32-4D90-91A7-48957AFE1BCA}" destId="{B72239C1-4711-4BC3-9BD6-8451245A1A79}" srcOrd="6" destOrd="0" presId="urn:microsoft.com/office/officeart/2011/layout/TabList"/>
    <dgm:cxn modelId="{E8C28244-5708-481B-B084-5D2F6E7A355F}" type="presParOf" srcId="{B72239C1-4711-4BC3-9BD6-8451245A1A79}" destId="{DA945FD0-0FD7-4D96-AD2C-238BC162860A}" srcOrd="0" destOrd="0" presId="urn:microsoft.com/office/officeart/2011/layout/TabList"/>
    <dgm:cxn modelId="{BED616DE-D44B-4CEF-8993-3AB8E085AFAF}" type="presParOf" srcId="{B72239C1-4711-4BC3-9BD6-8451245A1A79}" destId="{A28389AA-4FC1-44FA-AF6B-2FC9FDBEC56E}" srcOrd="1" destOrd="0" presId="urn:microsoft.com/office/officeart/2011/layout/TabList"/>
    <dgm:cxn modelId="{078397CB-B48F-47F5-89FA-238E7349E90D}" type="presParOf" srcId="{B72239C1-4711-4BC3-9BD6-8451245A1A79}" destId="{F47B1070-9715-4D06-BB6A-D982E9114746}" srcOrd="2" destOrd="0" presId="urn:microsoft.com/office/officeart/2011/layout/TabList"/>
    <dgm:cxn modelId="{BEC78538-7E19-4592-AD92-AF2D898189BF}" type="presParOf" srcId="{3E4569C9-9C32-4D90-91A7-48957AFE1BCA}" destId="{7D0FBA9F-7D1E-4484-86F5-7CF2B7CE1CE5}"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8C208-C922-438B-9CA4-C93F8AB9FEFB}">
      <dsp:nvSpPr>
        <dsp:cNvPr id="0" name=""/>
        <dsp:cNvSpPr/>
      </dsp:nvSpPr>
      <dsp:spPr>
        <a:xfrm>
          <a:off x="30901" y="556324"/>
          <a:ext cx="6766292" cy="724198"/>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27F52D-D94A-46C6-80DA-0F978A2A194D}">
      <dsp:nvSpPr>
        <dsp:cNvPr id="0" name=""/>
        <dsp:cNvSpPr/>
      </dsp:nvSpPr>
      <dsp:spPr>
        <a:xfrm>
          <a:off x="492812" y="557494"/>
          <a:ext cx="1585264" cy="721866"/>
        </a:xfrm>
        <a:prstGeom prst="roundRect">
          <a:avLst>
            <a:gd name="adj" fmla="val 1000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97BBAE-4BDF-43E9-AF07-363917CDBFD9}">
      <dsp:nvSpPr>
        <dsp:cNvPr id="0" name=""/>
        <dsp:cNvSpPr/>
      </dsp:nvSpPr>
      <dsp:spPr>
        <a:xfrm rot="10800000">
          <a:off x="211899" y="1461108"/>
          <a:ext cx="2074845" cy="1785798"/>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0" kern="1200">
              <a:latin typeface="Times New Roman" panose="02020603050405020304" pitchFamily="18" charset="0"/>
              <a:cs typeface="Times New Roman" panose="02020603050405020304" pitchFamily="18" charset="0"/>
            </a:rPr>
            <a:t>1908, khi cùng các tù nhân lao động đi khổ sai.</a:t>
          </a:r>
          <a:endParaRPr lang="en-US" sz="2000" b="0" kern="1200" dirty="0">
            <a:latin typeface="Times New Roman" panose="02020603050405020304" pitchFamily="18" charset="0"/>
            <a:cs typeface="Times New Roman" panose="02020603050405020304" pitchFamily="18" charset="0"/>
          </a:endParaRPr>
        </a:p>
      </dsp:txBody>
      <dsp:txXfrm rot="10800000">
        <a:off x="266818" y="1461108"/>
        <a:ext cx="1965007" cy="1730879"/>
      </dsp:txXfrm>
    </dsp:sp>
    <dsp:sp modelId="{5AAB0460-7F98-4686-9A22-66B1B0079366}">
      <dsp:nvSpPr>
        <dsp:cNvPr id="0" name=""/>
        <dsp:cNvSpPr/>
      </dsp:nvSpPr>
      <dsp:spPr>
        <a:xfrm>
          <a:off x="2821328" y="531360"/>
          <a:ext cx="1541070" cy="774133"/>
        </a:xfrm>
        <a:prstGeom prst="roundRect">
          <a:avLst>
            <a:gd name="adj" fmla="val 10000"/>
          </a:avLst>
        </a:prstGeom>
        <a:solidFill>
          <a:schemeClr val="accent3">
            <a:tint val="50000"/>
            <a:hueOff val="5376099"/>
            <a:satOff val="-7054"/>
            <a:lumOff val="-6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A37056-0D9D-4758-97EE-2094720D2815}">
      <dsp:nvSpPr>
        <dsp:cNvPr id="0" name=""/>
        <dsp:cNvSpPr/>
      </dsp:nvSpPr>
      <dsp:spPr>
        <a:xfrm rot="10800000">
          <a:off x="2448271" y="1461108"/>
          <a:ext cx="2074845" cy="1785798"/>
        </a:xfrm>
        <a:prstGeom prst="round2SameRect">
          <a:avLst>
            <a:gd name="adj1" fmla="val 10500"/>
            <a:gd name="adj2" fmla="val 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0" kern="1200">
              <a:latin typeface="Times New Roman" panose="02020603050405020304" pitchFamily="18" charset="0"/>
              <a:cs typeface="Times New Roman" panose="02020603050405020304" pitchFamily="18" charset="0"/>
            </a:rPr>
            <a:t>Thất ngôn bát cú Đường luật</a:t>
          </a:r>
          <a:endParaRPr lang="en-US" sz="2000" b="0" kern="1200" dirty="0">
            <a:latin typeface="Times New Roman" panose="02020603050405020304" pitchFamily="18" charset="0"/>
            <a:cs typeface="Times New Roman" panose="02020603050405020304" pitchFamily="18" charset="0"/>
          </a:endParaRPr>
        </a:p>
      </dsp:txBody>
      <dsp:txXfrm rot="10800000">
        <a:off x="2503190" y="1461108"/>
        <a:ext cx="1965007" cy="1730879"/>
      </dsp:txXfrm>
    </dsp:sp>
    <dsp:sp modelId="{7ED632EB-F1D1-460D-82AB-D8A06A550882}">
      <dsp:nvSpPr>
        <dsp:cNvPr id="0" name=""/>
        <dsp:cNvSpPr/>
      </dsp:nvSpPr>
      <dsp:spPr>
        <a:xfrm>
          <a:off x="4940119" y="557494"/>
          <a:ext cx="1723283" cy="721866"/>
        </a:xfrm>
        <a:prstGeom prst="roundRect">
          <a:avLst>
            <a:gd name="adj" fmla="val 10000"/>
          </a:avLst>
        </a:prstGeom>
        <a:solidFill>
          <a:schemeClr val="accent3">
            <a:tint val="50000"/>
            <a:hueOff val="10752198"/>
            <a:satOff val="-14108"/>
            <a:lumOff val="-13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E0923C-B295-4FDE-B709-3F0FB6DC8AC0}">
      <dsp:nvSpPr>
        <dsp:cNvPr id="0" name=""/>
        <dsp:cNvSpPr/>
      </dsp:nvSpPr>
      <dsp:spPr>
        <a:xfrm rot="10800000">
          <a:off x="4776559" y="1461108"/>
          <a:ext cx="2074845" cy="1785798"/>
        </a:xfrm>
        <a:prstGeom prst="round2SameRect">
          <a:avLst>
            <a:gd name="adj1" fmla="val 10500"/>
            <a:gd name="adj2" fmla="val 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Phản ánh tư thế hiên ngang, tinh thần lạc quan của người anh hùng cứu nước.</a:t>
          </a:r>
          <a:endParaRPr lang="en-US" sz="2000" kern="1200" dirty="0">
            <a:latin typeface="Times New Roman" panose="02020603050405020304" pitchFamily="18" charset="0"/>
            <a:cs typeface="Times New Roman" panose="02020603050405020304" pitchFamily="18" charset="0"/>
          </a:endParaRPr>
        </a:p>
      </dsp:txBody>
      <dsp:txXfrm rot="10800000">
        <a:off x="4831478" y="1461108"/>
        <a:ext cx="1965007" cy="1730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D1E21-6662-4A5A-AC8E-51FCA7C80E37}">
      <dsp:nvSpPr>
        <dsp:cNvPr id="0" name=""/>
        <dsp:cNvSpPr/>
      </dsp:nvSpPr>
      <dsp:spPr>
        <a:xfrm>
          <a:off x="484415" y="0"/>
          <a:ext cx="1770884" cy="177110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latin typeface="Times New Roman" pitchFamily="18" charset="0"/>
              <a:cs typeface="Times New Roman" pitchFamily="18" charset="0"/>
            </a:rPr>
            <a:t>Chí làm trai</a:t>
          </a:r>
        </a:p>
      </dsp:txBody>
      <dsp:txXfrm>
        <a:off x="743755" y="259372"/>
        <a:ext cx="1252204" cy="1252357"/>
      </dsp:txXfrm>
    </dsp:sp>
    <dsp:sp modelId="{EF2E4677-22E2-4014-B77D-45CA9F44BB81}">
      <dsp:nvSpPr>
        <dsp:cNvPr id="0" name=""/>
        <dsp:cNvSpPr/>
      </dsp:nvSpPr>
      <dsp:spPr>
        <a:xfrm>
          <a:off x="1395529" y="1181226"/>
          <a:ext cx="1770884" cy="1771101"/>
        </a:xfrm>
        <a:prstGeom prst="ellipse">
          <a:avLst/>
        </a:prstGeom>
        <a:solidFill>
          <a:schemeClr val="accent3">
            <a:alpha val="50000"/>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latin typeface="Times New Roman" pitchFamily="18" charset="0"/>
              <a:cs typeface="Times New Roman" pitchFamily="18" charset="0"/>
            </a:rPr>
            <a:t>Hình ảnh người tù</a:t>
          </a:r>
        </a:p>
      </dsp:txBody>
      <dsp:txXfrm>
        <a:off x="1654869" y="1440598"/>
        <a:ext cx="1252204" cy="1252357"/>
      </dsp:txXfrm>
    </dsp:sp>
    <dsp:sp modelId="{83815B8D-B5FC-4138-9A8E-E5CA8EBBA449}">
      <dsp:nvSpPr>
        <dsp:cNvPr id="0" name=""/>
        <dsp:cNvSpPr/>
      </dsp:nvSpPr>
      <dsp:spPr>
        <a:xfrm>
          <a:off x="2306193" y="0"/>
          <a:ext cx="1770884" cy="1771101"/>
        </a:xfrm>
        <a:prstGeom prst="ellipse">
          <a:avLst/>
        </a:prstGeom>
        <a:solidFill>
          <a:schemeClr val="accent3">
            <a:alpha val="50000"/>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latin typeface="Times New Roman" pitchFamily="18" charset="0"/>
              <a:cs typeface="Times New Roman" pitchFamily="18" charset="0"/>
            </a:rPr>
            <a:t>Công việc đập đá</a:t>
          </a:r>
        </a:p>
      </dsp:txBody>
      <dsp:txXfrm>
        <a:off x="2565533" y="259372"/>
        <a:ext cx="1252204" cy="1252357"/>
      </dsp:txXfrm>
    </dsp:sp>
    <dsp:sp modelId="{3F74A366-7787-4A26-A898-B7D2E2E9C46C}">
      <dsp:nvSpPr>
        <dsp:cNvPr id="0" name=""/>
        <dsp:cNvSpPr/>
      </dsp:nvSpPr>
      <dsp:spPr>
        <a:xfrm>
          <a:off x="3217307" y="1181226"/>
          <a:ext cx="1770884" cy="1771101"/>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latin typeface="Times New Roman" pitchFamily="18" charset="0"/>
              <a:cs typeface="Times New Roman" pitchFamily="18" charset="0"/>
            </a:rPr>
            <a:t>Nghệ thuật</a:t>
          </a:r>
        </a:p>
      </dsp:txBody>
      <dsp:txXfrm>
        <a:off x="3476647" y="1440598"/>
        <a:ext cx="1252204" cy="1252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3EADD-0F1D-4022-9EF8-28F83A4606AD}">
      <dsp:nvSpPr>
        <dsp:cNvPr id="0" name=""/>
        <dsp:cNvSpPr/>
      </dsp:nvSpPr>
      <dsp:spPr>
        <a:xfrm>
          <a:off x="2369613" y="899680"/>
          <a:ext cx="1618052" cy="161813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Công việc đập đá</a:t>
          </a:r>
        </a:p>
      </dsp:txBody>
      <dsp:txXfrm>
        <a:off x="2606571" y="1136650"/>
        <a:ext cx="1144136" cy="1144192"/>
      </dsp:txXfrm>
    </dsp:sp>
    <dsp:sp modelId="{EF9BB784-99BC-40DA-85CC-0A1C75ACBFEA}">
      <dsp:nvSpPr>
        <dsp:cNvPr id="0" name=""/>
        <dsp:cNvSpPr/>
      </dsp:nvSpPr>
      <dsp:spPr>
        <a:xfrm>
          <a:off x="1535206" y="0"/>
          <a:ext cx="3261726" cy="3400152"/>
        </a:xfrm>
        <a:prstGeom prst="blockArc">
          <a:avLst>
            <a:gd name="adj1" fmla="val 17527788"/>
            <a:gd name="adj2" fmla="val 4119114"/>
            <a:gd name="adj3" fmla="val 575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8AF550-AE11-4CFB-B0FE-5C19CD0B371A}">
      <dsp:nvSpPr>
        <dsp:cNvPr id="0" name=""/>
        <dsp:cNvSpPr/>
      </dsp:nvSpPr>
      <dsp:spPr>
        <a:xfrm>
          <a:off x="3936904" y="286632"/>
          <a:ext cx="866796" cy="86703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2000" r="-72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7F9F16-CD51-402B-AC4A-0F460B5AEE19}">
      <dsp:nvSpPr>
        <dsp:cNvPr id="0" name=""/>
        <dsp:cNvSpPr/>
      </dsp:nvSpPr>
      <dsp:spPr>
        <a:xfrm>
          <a:off x="4922477" y="288036"/>
          <a:ext cx="4006508" cy="839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b="1" u="sng" kern="1200">
              <a:solidFill>
                <a:schemeClr val="tx2">
                  <a:lumMod val="75000"/>
                </a:schemeClr>
              </a:solidFill>
              <a:latin typeface="Times New Roman" pitchFamily="18" charset="0"/>
              <a:cs typeface="Times New Roman" pitchFamily="18" charset="0"/>
            </a:rPr>
            <a:t>Không gian</a:t>
          </a:r>
          <a:r>
            <a:rPr lang="en-US" sz="2000" kern="1200">
              <a:latin typeface="Times New Roman" pitchFamily="18" charset="0"/>
              <a:cs typeface="Times New Roman" pitchFamily="18" charset="0"/>
            </a:rPr>
            <a:t>: đảo Côn Lôn</a:t>
          </a:r>
        </a:p>
      </dsp:txBody>
      <dsp:txXfrm>
        <a:off x="4922477" y="288036"/>
        <a:ext cx="4006508" cy="839157"/>
      </dsp:txXfrm>
    </dsp:sp>
    <dsp:sp modelId="{82DD0552-9D2F-410D-AB8F-179F7506941E}">
      <dsp:nvSpPr>
        <dsp:cNvPr id="0" name=""/>
        <dsp:cNvSpPr/>
      </dsp:nvSpPr>
      <dsp:spPr>
        <a:xfrm>
          <a:off x="4271924" y="1273016"/>
          <a:ext cx="866796" cy="86703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DAAA8AA-E865-44E5-A8B2-6C104B69364B}">
      <dsp:nvSpPr>
        <dsp:cNvPr id="0" name=""/>
        <dsp:cNvSpPr/>
      </dsp:nvSpPr>
      <dsp:spPr>
        <a:xfrm>
          <a:off x="5242142" y="1285257"/>
          <a:ext cx="3398820" cy="839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10000"/>
            </a:spcAft>
            <a:buNone/>
          </a:pPr>
          <a:r>
            <a:rPr lang="en-US" sz="2300" b="1" u="sng" kern="1200">
              <a:solidFill>
                <a:schemeClr val="tx2">
                  <a:lumMod val="75000"/>
                </a:schemeClr>
              </a:solidFill>
              <a:latin typeface="Times New Roman" pitchFamily="18" charset="0"/>
              <a:cs typeface="Times New Roman" pitchFamily="18" charset="0"/>
            </a:rPr>
            <a:t>Điều kiện</a:t>
          </a:r>
          <a:r>
            <a:rPr lang="en-US" sz="2300" kern="1200">
              <a:latin typeface="Times New Roman" pitchFamily="18" charset="0"/>
              <a:cs typeface="Times New Roman" pitchFamily="18" charset="0"/>
            </a:rPr>
            <a:t>: nắng và gió</a:t>
          </a:r>
        </a:p>
      </dsp:txBody>
      <dsp:txXfrm>
        <a:off x="5242142" y="1285257"/>
        <a:ext cx="3398820" cy="839157"/>
      </dsp:txXfrm>
    </dsp:sp>
    <dsp:sp modelId="{57D1E2BF-D4E3-4AA0-BC98-8FEC5F212F32}">
      <dsp:nvSpPr>
        <dsp:cNvPr id="0" name=""/>
        <dsp:cNvSpPr/>
      </dsp:nvSpPr>
      <dsp:spPr>
        <a:xfrm>
          <a:off x="3936904" y="2273341"/>
          <a:ext cx="866796" cy="86703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97B3E91-F7E1-4637-8943-A69135E3C272}">
      <dsp:nvSpPr>
        <dsp:cNvPr id="0" name=""/>
        <dsp:cNvSpPr/>
      </dsp:nvSpPr>
      <dsp:spPr>
        <a:xfrm>
          <a:off x="4824535" y="2401203"/>
          <a:ext cx="4320480" cy="839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933450">
            <a:lnSpc>
              <a:spcPct val="90000"/>
            </a:lnSpc>
            <a:spcBef>
              <a:spcPct val="0"/>
            </a:spcBef>
            <a:spcAft>
              <a:spcPct val="10000"/>
            </a:spcAft>
            <a:buNone/>
          </a:pPr>
          <a:r>
            <a:rPr lang="en-US" sz="2100" b="1" u="sng" kern="1200">
              <a:solidFill>
                <a:schemeClr val="tx2">
                  <a:lumMod val="75000"/>
                </a:schemeClr>
              </a:solidFill>
              <a:latin typeface="Times New Roman" pitchFamily="18" charset="0"/>
              <a:cs typeface="Times New Roman" pitchFamily="18" charset="0"/>
            </a:rPr>
            <a:t>Tính chất công việc</a:t>
          </a:r>
          <a:r>
            <a:rPr lang="en-US" sz="2100" kern="1200">
              <a:latin typeface="Times New Roman" pitchFamily="18" charset="0"/>
              <a:cs typeface="Times New Roman" pitchFamily="18" charset="0"/>
            </a:rPr>
            <a:t>: nặng nhọc, vất vả</a:t>
          </a:r>
        </a:p>
      </dsp:txBody>
      <dsp:txXfrm>
        <a:off x="4824535" y="2401203"/>
        <a:ext cx="4320480" cy="839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D1E21-6662-4A5A-AC8E-51FCA7C80E37}">
      <dsp:nvSpPr>
        <dsp:cNvPr id="0" name=""/>
        <dsp:cNvSpPr/>
      </dsp:nvSpPr>
      <dsp:spPr>
        <a:xfrm>
          <a:off x="469832" y="0"/>
          <a:ext cx="1598115" cy="159831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Times New Roman" pitchFamily="18" charset="0"/>
              <a:cs typeface="Times New Roman" pitchFamily="18" charset="0"/>
            </a:rPr>
            <a:t>Chí làm trai</a:t>
          </a:r>
        </a:p>
      </dsp:txBody>
      <dsp:txXfrm>
        <a:off x="703871" y="234067"/>
        <a:ext cx="1130037" cy="1130177"/>
      </dsp:txXfrm>
    </dsp:sp>
    <dsp:sp modelId="{EF2E4677-22E2-4014-B77D-45CA9F44BB81}">
      <dsp:nvSpPr>
        <dsp:cNvPr id="0" name=""/>
        <dsp:cNvSpPr/>
      </dsp:nvSpPr>
      <dsp:spPr>
        <a:xfrm>
          <a:off x="1292057" y="1065984"/>
          <a:ext cx="1598115" cy="1598311"/>
        </a:xfrm>
        <a:prstGeom prst="ellipse">
          <a:avLst/>
        </a:prstGeom>
        <a:solidFill>
          <a:schemeClr val="accent3">
            <a:alpha val="50000"/>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Times New Roman" pitchFamily="18" charset="0"/>
              <a:cs typeface="Times New Roman" pitchFamily="18" charset="0"/>
            </a:rPr>
            <a:t>Hình ảnh người tù</a:t>
          </a:r>
        </a:p>
      </dsp:txBody>
      <dsp:txXfrm>
        <a:off x="1526096" y="1300051"/>
        <a:ext cx="1130037" cy="1130177"/>
      </dsp:txXfrm>
    </dsp:sp>
    <dsp:sp modelId="{83815B8D-B5FC-4138-9A8E-E5CA8EBBA449}">
      <dsp:nvSpPr>
        <dsp:cNvPr id="0" name=""/>
        <dsp:cNvSpPr/>
      </dsp:nvSpPr>
      <dsp:spPr>
        <a:xfrm>
          <a:off x="2113875" y="0"/>
          <a:ext cx="1598115" cy="1598311"/>
        </a:xfrm>
        <a:prstGeom prst="ellipse">
          <a:avLst/>
        </a:prstGeom>
        <a:solidFill>
          <a:schemeClr val="accent3">
            <a:alpha val="50000"/>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Times New Roman" pitchFamily="18" charset="0"/>
              <a:cs typeface="Times New Roman" pitchFamily="18" charset="0"/>
            </a:rPr>
            <a:t>Công việc đập đá</a:t>
          </a:r>
        </a:p>
      </dsp:txBody>
      <dsp:txXfrm>
        <a:off x="2347914" y="234067"/>
        <a:ext cx="1130037" cy="1130177"/>
      </dsp:txXfrm>
    </dsp:sp>
    <dsp:sp modelId="{3F74A366-7787-4A26-A898-B7D2E2E9C46C}">
      <dsp:nvSpPr>
        <dsp:cNvPr id="0" name=""/>
        <dsp:cNvSpPr/>
      </dsp:nvSpPr>
      <dsp:spPr>
        <a:xfrm>
          <a:off x="2936100" y="1065984"/>
          <a:ext cx="1598115" cy="1598311"/>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Times New Roman" pitchFamily="18" charset="0"/>
              <a:cs typeface="Times New Roman" pitchFamily="18" charset="0"/>
            </a:rPr>
            <a:t>Nghệ thuật</a:t>
          </a:r>
        </a:p>
      </dsp:txBody>
      <dsp:txXfrm>
        <a:off x="3170139" y="1300051"/>
        <a:ext cx="1130037" cy="11301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093C4-E642-430C-A337-84759222AA9F}">
      <dsp:nvSpPr>
        <dsp:cNvPr id="0" name=""/>
        <dsp:cNvSpPr/>
      </dsp:nvSpPr>
      <dsp:spPr>
        <a:xfrm>
          <a:off x="5444204" y="1217436"/>
          <a:ext cx="1629330" cy="162941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0E13FB-0C26-4378-85B9-0EEC3A8BE078}">
      <dsp:nvSpPr>
        <dsp:cNvPr id="0" name=""/>
        <dsp:cNvSpPr/>
      </dsp:nvSpPr>
      <dsp:spPr>
        <a:xfrm>
          <a:off x="5498701" y="1271759"/>
          <a:ext cx="1521034" cy="1520766"/>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2">
                  <a:lumMod val="50000"/>
                </a:schemeClr>
              </a:solidFill>
              <a:latin typeface="Times New Roman" pitchFamily="18" charset="0"/>
              <a:cs typeface="Times New Roman" pitchFamily="18" charset="0"/>
            </a:rPr>
            <a:t>Nghệ thuật</a:t>
          </a:r>
        </a:p>
      </dsp:txBody>
      <dsp:txXfrm>
        <a:off x="5715992" y="1489052"/>
        <a:ext cx="1086452" cy="1086180"/>
      </dsp:txXfrm>
    </dsp:sp>
    <dsp:sp modelId="{44FE51DC-CEE8-4C48-B560-1E179C4D8A86}">
      <dsp:nvSpPr>
        <dsp:cNvPr id="0" name=""/>
        <dsp:cNvSpPr/>
      </dsp:nvSpPr>
      <dsp:spPr>
        <a:xfrm rot="2700000">
          <a:off x="3753376" y="1217321"/>
          <a:ext cx="1629356" cy="1629356"/>
        </a:xfrm>
        <a:prstGeom prst="teardrop">
          <a:avLst>
            <a:gd name="adj" fmla="val 10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CAC14A-17E3-4C6C-BCE0-4768C679406F}">
      <dsp:nvSpPr>
        <dsp:cNvPr id="0" name=""/>
        <dsp:cNvSpPr/>
      </dsp:nvSpPr>
      <dsp:spPr>
        <a:xfrm>
          <a:off x="3814874" y="1271759"/>
          <a:ext cx="1521034" cy="1520766"/>
        </a:xfrm>
        <a:prstGeom prst="ellipse">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2">
                  <a:lumMod val="50000"/>
                </a:schemeClr>
              </a:solidFill>
              <a:latin typeface="Times New Roman" pitchFamily="18" charset="0"/>
              <a:cs typeface="Times New Roman" pitchFamily="18" charset="0"/>
            </a:rPr>
            <a:t>Ý chí đấu tranh</a:t>
          </a:r>
        </a:p>
      </dsp:txBody>
      <dsp:txXfrm>
        <a:off x="4032164" y="1489052"/>
        <a:ext cx="1086452" cy="1086180"/>
      </dsp:txXfrm>
    </dsp:sp>
    <dsp:sp modelId="{40BC7C79-A7E6-48BA-8AD4-F55223EC9FB2}">
      <dsp:nvSpPr>
        <dsp:cNvPr id="0" name=""/>
        <dsp:cNvSpPr/>
      </dsp:nvSpPr>
      <dsp:spPr>
        <a:xfrm rot="2700000">
          <a:off x="2076535" y="1217321"/>
          <a:ext cx="1629356" cy="1629356"/>
        </a:xfrm>
        <a:prstGeom prst="teardrop">
          <a:avLst>
            <a:gd name="adj" fmla="val 10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E011F2-B182-4DB7-8AE8-C33353BD2EDA}">
      <dsp:nvSpPr>
        <dsp:cNvPr id="0" name=""/>
        <dsp:cNvSpPr/>
      </dsp:nvSpPr>
      <dsp:spPr>
        <a:xfrm>
          <a:off x="2131046" y="1271759"/>
          <a:ext cx="1521034" cy="1520766"/>
        </a:xfrm>
        <a:prstGeom prst="ellipse">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2">
                  <a:lumMod val="50000"/>
                </a:schemeClr>
              </a:solidFill>
              <a:latin typeface="Times New Roman" pitchFamily="18" charset="0"/>
              <a:cs typeface="Times New Roman" pitchFamily="18" charset="0"/>
            </a:rPr>
            <a:t>Không gian thử thách</a:t>
          </a:r>
        </a:p>
      </dsp:txBody>
      <dsp:txXfrm>
        <a:off x="2348337" y="1489052"/>
        <a:ext cx="1086452" cy="1086180"/>
      </dsp:txXfrm>
    </dsp:sp>
    <dsp:sp modelId="{8EC36CB7-E856-4025-8040-C31769B0FD9C}">
      <dsp:nvSpPr>
        <dsp:cNvPr id="0" name=""/>
        <dsp:cNvSpPr/>
      </dsp:nvSpPr>
      <dsp:spPr>
        <a:xfrm rot="2700000">
          <a:off x="392708" y="1217321"/>
          <a:ext cx="1629356" cy="1629356"/>
        </a:xfrm>
        <a:prstGeom prst="teardrop">
          <a:avLst>
            <a:gd name="adj" fmla="val 1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528346-ED51-424C-B66B-CA2CBA1CF3F7}">
      <dsp:nvSpPr>
        <dsp:cNvPr id="0" name=""/>
        <dsp:cNvSpPr/>
      </dsp:nvSpPr>
      <dsp:spPr>
        <a:xfrm>
          <a:off x="447219" y="1267090"/>
          <a:ext cx="1521034" cy="1520766"/>
        </a:xfrm>
        <a:prstGeom prst="ellipse">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2">
                  <a:lumMod val="50000"/>
                </a:schemeClr>
              </a:solidFill>
              <a:latin typeface="Times New Roman" pitchFamily="18" charset="0"/>
              <a:cs typeface="Times New Roman" pitchFamily="18" charset="0"/>
            </a:rPr>
            <a:t>Thời gian thử thách</a:t>
          </a:r>
        </a:p>
      </dsp:txBody>
      <dsp:txXfrm>
        <a:off x="664509" y="1484384"/>
        <a:ext cx="1086452" cy="10861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093C4-E642-430C-A337-84759222AA9F}">
      <dsp:nvSpPr>
        <dsp:cNvPr id="0" name=""/>
        <dsp:cNvSpPr/>
      </dsp:nvSpPr>
      <dsp:spPr>
        <a:xfrm>
          <a:off x="5406803" y="630880"/>
          <a:ext cx="1650847" cy="165115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0E13FB-0C26-4378-85B9-0EEC3A8BE078}">
      <dsp:nvSpPr>
        <dsp:cNvPr id="0" name=""/>
        <dsp:cNvSpPr/>
      </dsp:nvSpPr>
      <dsp:spPr>
        <a:xfrm>
          <a:off x="5461616" y="685928"/>
          <a:ext cx="1541221" cy="1541057"/>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2">
                  <a:lumMod val="50000"/>
                </a:schemeClr>
              </a:solidFill>
              <a:latin typeface="Times New Roman" pitchFamily="18" charset="0"/>
              <a:cs typeface="Times New Roman" pitchFamily="18" charset="0"/>
            </a:rPr>
            <a:t>Ý chí đấu tranh</a:t>
          </a:r>
        </a:p>
      </dsp:txBody>
      <dsp:txXfrm>
        <a:off x="5681944" y="906120"/>
        <a:ext cx="1100565" cy="1100672"/>
      </dsp:txXfrm>
    </dsp:sp>
    <dsp:sp modelId="{40BC7C79-A7E6-48BA-8AD4-F55223EC9FB2}">
      <dsp:nvSpPr>
        <dsp:cNvPr id="0" name=""/>
        <dsp:cNvSpPr/>
      </dsp:nvSpPr>
      <dsp:spPr>
        <a:xfrm rot="2700000">
          <a:off x="2742125" y="632876"/>
          <a:ext cx="1646871" cy="1646871"/>
        </a:xfrm>
        <a:prstGeom prst="teardrop">
          <a:avLst>
            <a:gd name="adj" fmla="val 10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E011F2-B182-4DB7-8AE8-C33353BD2EDA}">
      <dsp:nvSpPr>
        <dsp:cNvPr id="0" name=""/>
        <dsp:cNvSpPr/>
      </dsp:nvSpPr>
      <dsp:spPr>
        <a:xfrm>
          <a:off x="2795006" y="685928"/>
          <a:ext cx="1541221" cy="1541057"/>
        </a:xfrm>
        <a:prstGeom prst="ellipse">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2">
                  <a:lumMod val="50000"/>
                </a:schemeClr>
              </a:solidFill>
              <a:latin typeface="Times New Roman" pitchFamily="18" charset="0"/>
              <a:cs typeface="Times New Roman" pitchFamily="18" charset="0"/>
            </a:rPr>
            <a:t>Không gian thử thách</a:t>
          </a:r>
        </a:p>
      </dsp:txBody>
      <dsp:txXfrm>
        <a:off x="3015334" y="906120"/>
        <a:ext cx="1100565" cy="1100672"/>
      </dsp:txXfrm>
    </dsp:sp>
    <dsp:sp modelId="{8EC36CB7-E856-4025-8040-C31769B0FD9C}">
      <dsp:nvSpPr>
        <dsp:cNvPr id="0" name=""/>
        <dsp:cNvSpPr/>
      </dsp:nvSpPr>
      <dsp:spPr>
        <a:xfrm rot="2700000">
          <a:off x="341084" y="632876"/>
          <a:ext cx="1646871" cy="1646871"/>
        </a:xfrm>
        <a:prstGeom prst="teardrop">
          <a:avLst>
            <a:gd name="adj" fmla="val 1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528346-ED51-424C-B66B-CA2CBA1CF3F7}">
      <dsp:nvSpPr>
        <dsp:cNvPr id="0" name=""/>
        <dsp:cNvSpPr/>
      </dsp:nvSpPr>
      <dsp:spPr>
        <a:xfrm>
          <a:off x="393932" y="681197"/>
          <a:ext cx="1541221" cy="1541057"/>
        </a:xfrm>
        <a:prstGeom prst="ellipse">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2">
                  <a:lumMod val="50000"/>
                </a:schemeClr>
              </a:solidFill>
              <a:latin typeface="Times New Roman" pitchFamily="18" charset="0"/>
              <a:cs typeface="Times New Roman" pitchFamily="18" charset="0"/>
            </a:rPr>
            <a:t>Thời gian thử thách</a:t>
          </a:r>
        </a:p>
      </dsp:txBody>
      <dsp:txXfrm>
        <a:off x="614260" y="901389"/>
        <a:ext cx="1100565" cy="1100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B1070-9715-4D06-BB6A-D982E9114746}">
      <dsp:nvSpPr>
        <dsp:cNvPr id="0" name=""/>
        <dsp:cNvSpPr/>
      </dsp:nvSpPr>
      <dsp:spPr>
        <a:xfrm>
          <a:off x="0" y="2401400"/>
          <a:ext cx="7082418"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33803E-677D-47D0-A771-2F46D2EE5FFB}">
      <dsp:nvSpPr>
        <dsp:cNvPr id="0" name=""/>
        <dsp:cNvSpPr/>
      </dsp:nvSpPr>
      <dsp:spPr>
        <a:xfrm>
          <a:off x="0" y="1369960"/>
          <a:ext cx="7082418"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DC89CC-6A01-49A6-B20F-2602756A33AF}">
      <dsp:nvSpPr>
        <dsp:cNvPr id="0" name=""/>
        <dsp:cNvSpPr/>
      </dsp:nvSpPr>
      <dsp:spPr>
        <a:xfrm>
          <a:off x="0" y="338521"/>
          <a:ext cx="7082418"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F4D7A4-1497-4B33-9373-F7BCB41C6C76}">
      <dsp:nvSpPr>
        <dsp:cNvPr id="0" name=""/>
        <dsp:cNvSpPr/>
      </dsp:nvSpPr>
      <dsp:spPr>
        <a:xfrm>
          <a:off x="1841428" y="377"/>
          <a:ext cx="5240989" cy="33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a:latin typeface="Times New Roman" pitchFamily="18" charset="0"/>
              <a:cs typeface="Times New Roman" pitchFamily="18" charset="0"/>
            </a:rPr>
            <a:t>tháng ngày &gt; &lt; mưa nắng; thân sành sỏi &gt; &lt; da sắt son</a:t>
          </a:r>
        </a:p>
      </dsp:txBody>
      <dsp:txXfrm>
        <a:off x="1841428" y="377"/>
        <a:ext cx="5240989" cy="338143"/>
      </dsp:txXfrm>
    </dsp:sp>
    <dsp:sp modelId="{C6844B14-9769-4125-A944-F000EC910D17}">
      <dsp:nvSpPr>
        <dsp:cNvPr id="0" name=""/>
        <dsp:cNvSpPr/>
      </dsp:nvSpPr>
      <dsp:spPr>
        <a:xfrm>
          <a:off x="0" y="377"/>
          <a:ext cx="1841428" cy="338143"/>
        </a:xfrm>
        <a:prstGeom prst="round2SameRect">
          <a:avLst>
            <a:gd name="adj1" fmla="val 16670"/>
            <a:gd name="adj2" fmla="val 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Đối</a:t>
          </a:r>
        </a:p>
      </dsp:txBody>
      <dsp:txXfrm>
        <a:off x="16510" y="16887"/>
        <a:ext cx="1808408" cy="321633"/>
      </dsp:txXfrm>
    </dsp:sp>
    <dsp:sp modelId="{5EB43029-EACD-423E-B356-A7E3D75C9A11}">
      <dsp:nvSpPr>
        <dsp:cNvPr id="0" name=""/>
        <dsp:cNvSpPr/>
      </dsp:nvSpPr>
      <dsp:spPr>
        <a:xfrm>
          <a:off x="0" y="338521"/>
          <a:ext cx="7082418" cy="67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rgbClr val="FF0000"/>
              </a:solidFill>
              <a:latin typeface="Times New Roman" pitchFamily="18" charset="0"/>
              <a:cs typeface="Times New Roman" pitchFamily="18" charset="0"/>
              <a:sym typeface="Wingdings" pitchFamily="2" charset="2"/>
            </a:rPr>
            <a:t> </a:t>
          </a:r>
          <a:r>
            <a:rPr lang="en-US" sz="2000" kern="1200">
              <a:solidFill>
                <a:srgbClr val="FF0000"/>
              </a:solidFill>
              <a:latin typeface="Times New Roman" pitchFamily="18" charset="0"/>
              <a:cs typeface="Times New Roman" pitchFamily="18" charset="0"/>
              <a:sym typeface="Wingdings" pitchFamily="2" charset="2"/>
            </a:rPr>
            <a:t> Sự chịu đựng mãnh liệt cả về thể xác và tinh thần</a:t>
          </a:r>
          <a:endParaRPr lang="en-US" sz="1400" kern="1200">
            <a:solidFill>
              <a:srgbClr val="FF0000"/>
            </a:solidFill>
            <a:latin typeface="Times New Roman" pitchFamily="18" charset="0"/>
            <a:cs typeface="Times New Roman" pitchFamily="18" charset="0"/>
          </a:endParaRPr>
        </a:p>
      </dsp:txBody>
      <dsp:txXfrm>
        <a:off x="0" y="338521"/>
        <a:ext cx="7082418" cy="676388"/>
      </dsp:txXfrm>
    </dsp:sp>
    <dsp:sp modelId="{F5F1E629-97C0-4C54-8480-4D23A1C3809A}">
      <dsp:nvSpPr>
        <dsp:cNvPr id="0" name=""/>
        <dsp:cNvSpPr/>
      </dsp:nvSpPr>
      <dsp:spPr>
        <a:xfrm>
          <a:off x="1841428" y="1031817"/>
          <a:ext cx="5240989" cy="33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a:latin typeface="Times New Roman" pitchFamily="18" charset="0"/>
              <a:cs typeface="Times New Roman" pitchFamily="18" charset="0"/>
            </a:rPr>
            <a:t>Hình ảnh nữ Oa vá trời</a:t>
          </a:r>
        </a:p>
      </dsp:txBody>
      <dsp:txXfrm>
        <a:off x="1841428" y="1031817"/>
        <a:ext cx="5240989" cy="338143"/>
      </dsp:txXfrm>
    </dsp:sp>
    <dsp:sp modelId="{52AB1721-D759-4F44-9BF0-2F1823387184}">
      <dsp:nvSpPr>
        <dsp:cNvPr id="0" name=""/>
        <dsp:cNvSpPr/>
      </dsp:nvSpPr>
      <dsp:spPr>
        <a:xfrm>
          <a:off x="0" y="1031817"/>
          <a:ext cx="1841428" cy="338143"/>
        </a:xfrm>
        <a:prstGeom prst="round2SameRect">
          <a:avLst>
            <a:gd name="adj1" fmla="val 16670"/>
            <a:gd name="adj2" fmla="val 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itchFamily="18" charset="0"/>
              <a:cs typeface="Times New Roman" pitchFamily="18" charset="0"/>
            </a:rPr>
            <a:t>Điển tích, điển cố</a:t>
          </a:r>
        </a:p>
      </dsp:txBody>
      <dsp:txXfrm>
        <a:off x="16510" y="1048327"/>
        <a:ext cx="1808408" cy="321633"/>
      </dsp:txXfrm>
    </dsp:sp>
    <dsp:sp modelId="{EFDEB7A2-CF10-4E57-A4A5-5338E478BD30}">
      <dsp:nvSpPr>
        <dsp:cNvPr id="0" name=""/>
        <dsp:cNvSpPr/>
      </dsp:nvSpPr>
      <dsp:spPr>
        <a:xfrm>
          <a:off x="0" y="1369960"/>
          <a:ext cx="7082418" cy="67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a:solidFill>
                <a:srgbClr val="FF0000"/>
              </a:solidFill>
              <a:latin typeface="Times New Roman" pitchFamily="18" charset="0"/>
              <a:cs typeface="Times New Roman" pitchFamily="18" charset="0"/>
              <a:sym typeface="Wingdings" pitchFamily="2" charset="2"/>
            </a:rPr>
            <a:t> Nâng tầm vóc của những người anh hùng</a:t>
          </a:r>
          <a:endParaRPr lang="en-US" sz="2000" kern="1200">
            <a:solidFill>
              <a:srgbClr val="FF0000"/>
            </a:solidFill>
            <a:latin typeface="Times New Roman" pitchFamily="18" charset="0"/>
            <a:cs typeface="Times New Roman" pitchFamily="18" charset="0"/>
          </a:endParaRPr>
        </a:p>
      </dsp:txBody>
      <dsp:txXfrm>
        <a:off x="0" y="1369960"/>
        <a:ext cx="7082418" cy="676388"/>
      </dsp:txXfrm>
    </dsp:sp>
    <dsp:sp modelId="{DA945FD0-0FD7-4D96-AD2C-238BC162860A}">
      <dsp:nvSpPr>
        <dsp:cNvPr id="0" name=""/>
        <dsp:cNvSpPr/>
      </dsp:nvSpPr>
      <dsp:spPr>
        <a:xfrm>
          <a:off x="1841428" y="2063256"/>
          <a:ext cx="5240989" cy="33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a:latin typeface="Times New Roman" pitchFamily="18" charset="0"/>
              <a:cs typeface="Times New Roman" pitchFamily="18" charset="0"/>
            </a:rPr>
            <a:t>Thân sành sỏi, dạ sắt son...</a:t>
          </a:r>
        </a:p>
      </dsp:txBody>
      <dsp:txXfrm>
        <a:off x="1841428" y="2063256"/>
        <a:ext cx="5240989" cy="338143"/>
      </dsp:txXfrm>
    </dsp:sp>
    <dsp:sp modelId="{A28389AA-4FC1-44FA-AF6B-2FC9FDBEC56E}">
      <dsp:nvSpPr>
        <dsp:cNvPr id="0" name=""/>
        <dsp:cNvSpPr/>
      </dsp:nvSpPr>
      <dsp:spPr>
        <a:xfrm>
          <a:off x="0" y="2063256"/>
          <a:ext cx="1841428" cy="338143"/>
        </a:xfrm>
        <a:prstGeom prst="round2SameRect">
          <a:avLst>
            <a:gd name="adj1" fmla="val 16670"/>
            <a:gd name="adj2" fmla="val 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Ẩn dụ</a:t>
          </a:r>
        </a:p>
      </dsp:txBody>
      <dsp:txXfrm>
        <a:off x="16510" y="2079766"/>
        <a:ext cx="1808408" cy="321633"/>
      </dsp:txXfrm>
    </dsp:sp>
    <dsp:sp modelId="{7D0FBA9F-7D1E-4484-86F5-7CF2B7CE1CE5}">
      <dsp:nvSpPr>
        <dsp:cNvPr id="0" name=""/>
        <dsp:cNvSpPr/>
      </dsp:nvSpPr>
      <dsp:spPr>
        <a:xfrm>
          <a:off x="0" y="2401400"/>
          <a:ext cx="7082418" cy="67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a:solidFill>
                <a:srgbClr val="FF0000"/>
              </a:solidFill>
              <a:latin typeface="Times New Roman" pitchFamily="18" charset="0"/>
              <a:cs typeface="Times New Roman" pitchFamily="18" charset="0"/>
              <a:sym typeface="Wingdings" pitchFamily="2" charset="2"/>
            </a:rPr>
            <a:t> Lí tưởng yêu nước lớn lao, tầm vóc khỏe mạnh</a:t>
          </a:r>
          <a:endParaRPr lang="en-US" sz="2000" kern="1200">
            <a:solidFill>
              <a:srgbClr val="FF0000"/>
            </a:solidFill>
            <a:latin typeface="Times New Roman" pitchFamily="18" charset="0"/>
            <a:cs typeface="Times New Roman" pitchFamily="18" charset="0"/>
          </a:endParaRPr>
        </a:p>
      </dsp:txBody>
      <dsp:txXfrm>
        <a:off x="0" y="2401400"/>
        <a:ext cx="7082418" cy="676388"/>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6233A9-A3B6-41BA-8F20-6D5274FFD6CA}"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E1BC2-3B8E-4664-B0AD-69DD629CA75E}" type="slidenum">
              <a:rPr lang="en-US" smtClean="0"/>
              <a:t>‹#›</a:t>
            </a:fld>
            <a:endParaRPr lang="en-US"/>
          </a:p>
        </p:txBody>
      </p:sp>
    </p:spTree>
    <p:extLst>
      <p:ext uri="{BB962C8B-B14F-4D97-AF65-F5344CB8AC3E}">
        <p14:creationId xmlns:p14="http://schemas.microsoft.com/office/powerpoint/2010/main" val="371611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6233A9-A3B6-41BA-8F20-6D5274FFD6CA}"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E1BC2-3B8E-4664-B0AD-69DD629CA75E}" type="slidenum">
              <a:rPr lang="en-US" smtClean="0"/>
              <a:t>‹#›</a:t>
            </a:fld>
            <a:endParaRPr lang="en-US"/>
          </a:p>
        </p:txBody>
      </p:sp>
    </p:spTree>
    <p:extLst>
      <p:ext uri="{BB962C8B-B14F-4D97-AF65-F5344CB8AC3E}">
        <p14:creationId xmlns:p14="http://schemas.microsoft.com/office/powerpoint/2010/main" val="207490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6233A9-A3B6-41BA-8F20-6D5274FFD6CA}"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E1BC2-3B8E-4664-B0AD-69DD629CA75E}" type="slidenum">
              <a:rPr lang="en-US" smtClean="0"/>
              <a:t>‹#›</a:t>
            </a:fld>
            <a:endParaRPr lang="en-US"/>
          </a:p>
        </p:txBody>
      </p:sp>
    </p:spTree>
    <p:extLst>
      <p:ext uri="{BB962C8B-B14F-4D97-AF65-F5344CB8AC3E}">
        <p14:creationId xmlns:p14="http://schemas.microsoft.com/office/powerpoint/2010/main" val="2901106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6233A9-A3B6-41BA-8F20-6D5274FFD6CA}"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E1BC2-3B8E-4664-B0AD-69DD629CA75E}" type="slidenum">
              <a:rPr lang="en-US" smtClean="0"/>
              <a:t>‹#›</a:t>
            </a:fld>
            <a:endParaRPr lang="en-US"/>
          </a:p>
        </p:txBody>
      </p:sp>
    </p:spTree>
    <p:extLst>
      <p:ext uri="{BB962C8B-B14F-4D97-AF65-F5344CB8AC3E}">
        <p14:creationId xmlns:p14="http://schemas.microsoft.com/office/powerpoint/2010/main" val="330104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6233A9-A3B6-41BA-8F20-6D5274FFD6CA}"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E1BC2-3B8E-4664-B0AD-69DD629CA75E}" type="slidenum">
              <a:rPr lang="en-US" smtClean="0"/>
              <a:t>‹#›</a:t>
            </a:fld>
            <a:endParaRPr lang="en-US"/>
          </a:p>
        </p:txBody>
      </p:sp>
    </p:spTree>
    <p:extLst>
      <p:ext uri="{BB962C8B-B14F-4D97-AF65-F5344CB8AC3E}">
        <p14:creationId xmlns:p14="http://schemas.microsoft.com/office/powerpoint/2010/main" val="372574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6233A9-A3B6-41BA-8F20-6D5274FFD6CA}"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E1BC2-3B8E-4664-B0AD-69DD629CA75E}" type="slidenum">
              <a:rPr lang="en-US" smtClean="0"/>
              <a:t>‹#›</a:t>
            </a:fld>
            <a:endParaRPr lang="en-US"/>
          </a:p>
        </p:txBody>
      </p:sp>
    </p:spTree>
    <p:extLst>
      <p:ext uri="{BB962C8B-B14F-4D97-AF65-F5344CB8AC3E}">
        <p14:creationId xmlns:p14="http://schemas.microsoft.com/office/powerpoint/2010/main" val="331797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6233A9-A3B6-41BA-8F20-6D5274FFD6CA}" type="datetimeFigureOut">
              <a:rPr lang="en-US" smtClean="0"/>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E1BC2-3B8E-4664-B0AD-69DD629CA75E}" type="slidenum">
              <a:rPr lang="en-US" smtClean="0"/>
              <a:t>‹#›</a:t>
            </a:fld>
            <a:endParaRPr lang="en-US"/>
          </a:p>
        </p:txBody>
      </p:sp>
    </p:spTree>
    <p:extLst>
      <p:ext uri="{BB962C8B-B14F-4D97-AF65-F5344CB8AC3E}">
        <p14:creationId xmlns:p14="http://schemas.microsoft.com/office/powerpoint/2010/main" val="3142672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6233A9-A3B6-41BA-8F20-6D5274FFD6CA}" type="datetimeFigureOut">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E1BC2-3B8E-4664-B0AD-69DD629CA75E}" type="slidenum">
              <a:rPr lang="en-US" smtClean="0"/>
              <a:t>‹#›</a:t>
            </a:fld>
            <a:endParaRPr lang="en-US"/>
          </a:p>
        </p:txBody>
      </p:sp>
    </p:spTree>
    <p:extLst>
      <p:ext uri="{BB962C8B-B14F-4D97-AF65-F5344CB8AC3E}">
        <p14:creationId xmlns:p14="http://schemas.microsoft.com/office/powerpoint/2010/main" val="420213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233A9-A3B6-41BA-8F20-6D5274FFD6CA}" type="datetimeFigureOut">
              <a:rPr lang="en-US" smtClean="0"/>
              <a:t>12/12/2021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E1BC2-3B8E-4664-B0AD-69DD629CA75E}" type="slidenum">
              <a:rPr lang="en-US" smtClean="0"/>
              <a:t>‹#›</a:t>
            </a:fld>
            <a:endParaRPr lang="en-US"/>
          </a:p>
        </p:txBody>
      </p:sp>
    </p:spTree>
    <p:extLst>
      <p:ext uri="{BB962C8B-B14F-4D97-AF65-F5344CB8AC3E}">
        <p14:creationId xmlns:p14="http://schemas.microsoft.com/office/powerpoint/2010/main" val="32381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6233A9-A3B6-41BA-8F20-6D5274FFD6CA}"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E1BC2-3B8E-4664-B0AD-69DD629CA75E}" type="slidenum">
              <a:rPr lang="en-US" smtClean="0"/>
              <a:t>‹#›</a:t>
            </a:fld>
            <a:endParaRPr lang="en-US"/>
          </a:p>
        </p:txBody>
      </p:sp>
    </p:spTree>
    <p:extLst>
      <p:ext uri="{BB962C8B-B14F-4D97-AF65-F5344CB8AC3E}">
        <p14:creationId xmlns:p14="http://schemas.microsoft.com/office/powerpoint/2010/main" val="2063748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6233A9-A3B6-41BA-8F20-6D5274FFD6CA}"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E1BC2-3B8E-4664-B0AD-69DD629CA75E}" type="slidenum">
              <a:rPr lang="en-US" smtClean="0"/>
              <a:t>‹#›</a:t>
            </a:fld>
            <a:endParaRPr lang="en-US"/>
          </a:p>
        </p:txBody>
      </p:sp>
    </p:spTree>
    <p:extLst>
      <p:ext uri="{BB962C8B-B14F-4D97-AF65-F5344CB8AC3E}">
        <p14:creationId xmlns:p14="http://schemas.microsoft.com/office/powerpoint/2010/main" val="564072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D6233A9-A3B6-41BA-8F20-6D5274FFD6CA}" type="datetimeFigureOut">
              <a:rPr lang="en-US" smtClean="0"/>
              <a:t>12/12/2021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CE1BC2-3B8E-4664-B0AD-69DD629CA75E}" type="slidenum">
              <a:rPr lang="en-US" smtClean="0"/>
              <a:t>‹#›</a:t>
            </a:fld>
            <a:endParaRPr lang="en-US"/>
          </a:p>
        </p:txBody>
      </p:sp>
    </p:spTree>
    <p:extLst>
      <p:ext uri="{BB962C8B-B14F-4D97-AF65-F5344CB8AC3E}">
        <p14:creationId xmlns:p14="http://schemas.microsoft.com/office/powerpoint/2010/main" val="431156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5.xml"/><Relationship Id="rId7" Type="http://schemas.openxmlformats.org/officeDocument/2006/relationships/image" Target="../media/image13.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7" y="195487"/>
            <a:ext cx="3456384" cy="23042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387" y="2925600"/>
            <a:ext cx="3703085" cy="21396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2934102"/>
            <a:ext cx="3509103" cy="213115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9373" y="195486"/>
            <a:ext cx="3622566" cy="2304257"/>
          </a:xfrm>
          <a:prstGeom prst="rect">
            <a:avLst/>
          </a:prstGeom>
        </p:spPr>
      </p:pic>
      <p:sp>
        <p:nvSpPr>
          <p:cNvPr id="9" name="TextBox 8"/>
          <p:cNvSpPr txBox="1"/>
          <p:nvPr/>
        </p:nvSpPr>
        <p:spPr>
          <a:xfrm>
            <a:off x="3923928" y="339502"/>
            <a:ext cx="1212747" cy="452431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Các em hãy cho biết đây là đâu? Tâm trạng của con người khi ở trong đó?</a:t>
            </a:r>
          </a:p>
        </p:txBody>
      </p:sp>
    </p:spTree>
    <p:extLst>
      <p:ext uri="{BB962C8B-B14F-4D97-AF65-F5344CB8AC3E}">
        <p14:creationId xmlns:p14="http://schemas.microsoft.com/office/powerpoint/2010/main" val="324732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6914" y="195486"/>
            <a:ext cx="3414778" cy="369332"/>
            <a:chOff x="-178462" y="1828800"/>
            <a:chExt cx="9107259" cy="984885"/>
          </a:xfrm>
        </p:grpSpPr>
        <p:sp>
          <p:nvSpPr>
            <p:cNvPr id="8" name="Round Same Side Corner Rectangle 7"/>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 y="1828800"/>
              <a:ext cx="1716930" cy="984885"/>
            </a:xfrm>
            <a:prstGeom prst="rect">
              <a:avLst/>
            </a:prstGeom>
            <a:noFill/>
          </p:spPr>
          <p:txBody>
            <a:bodyPr wrap="square" rtlCol="0">
              <a:spAutoFit/>
            </a:bodyPr>
            <a:lstStyle/>
            <a:p>
              <a:pPr algn="ctr"/>
              <a:r>
                <a:rPr lang="en-US" b="1">
                  <a:solidFill>
                    <a:schemeClr val="bg1"/>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2067734" y="1828800"/>
              <a:ext cx="6861063" cy="984885"/>
            </a:xfrm>
            <a:prstGeom prst="rect">
              <a:avLst/>
            </a:prstGeom>
            <a:noFill/>
          </p:spPr>
          <p:txBody>
            <a:bodyPr wrap="square" rtlCol="0">
              <a:spAutoFit/>
            </a:bodyPr>
            <a:lstStyle/>
            <a:p>
              <a:pPr lvl="0"/>
              <a:r>
                <a:rPr lang="en-US"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CHI TIẾT</a:t>
              </a:r>
              <a:endParaRPr lang="en-US"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1" name="Group 10"/>
          <p:cNvGrpSpPr/>
          <p:nvPr/>
        </p:nvGrpSpPr>
        <p:grpSpPr>
          <a:xfrm>
            <a:off x="239935" y="529547"/>
            <a:ext cx="8004473" cy="395616"/>
            <a:chOff x="644526" y="2766774"/>
            <a:chExt cx="21348040" cy="1054975"/>
          </a:xfrm>
        </p:grpSpPr>
        <p:sp>
          <p:nvSpPr>
            <p:cNvPr id="12" name="TextBox 11"/>
            <p:cNvSpPr txBox="1"/>
            <p:nvPr/>
          </p:nvSpPr>
          <p:spPr>
            <a:xfrm>
              <a:off x="1906586" y="2766774"/>
              <a:ext cx="20085980" cy="984885"/>
            </a:xfrm>
            <a:prstGeom prst="rect">
              <a:avLst/>
            </a:prstGeom>
            <a:noFill/>
          </p:spPr>
          <p:txBody>
            <a:bodyPr wrap="square" rtlCol="0">
              <a:spAutoFit/>
            </a:bodyPr>
            <a:lstStyle/>
            <a:p>
              <a:r>
                <a:rPr lang="en-US"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Công việc đập đá ở Côn Lôn và khí phách của người anh hùng</a:t>
              </a:r>
              <a:endParaRPr lang="vi-VN"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Rounded Rectangle 12"/>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aphicFrame>
        <p:nvGraphicFramePr>
          <p:cNvPr id="15" name="Diagram 14"/>
          <p:cNvGraphicFramePr/>
          <p:nvPr>
            <p:extLst>
              <p:ext uri="{D42A27DB-BD31-4B8C-83A1-F6EECF244321}">
                <p14:modId xmlns:p14="http://schemas.microsoft.com/office/powerpoint/2010/main" val="1309440482"/>
              </p:ext>
            </p:extLst>
          </p:nvPr>
        </p:nvGraphicFramePr>
        <p:xfrm>
          <a:off x="-2124744" y="1059582"/>
          <a:ext cx="9145016"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ight Brace 15"/>
          <p:cNvSpPr/>
          <p:nvPr/>
        </p:nvSpPr>
        <p:spPr>
          <a:xfrm>
            <a:off x="6948264" y="1419622"/>
            <a:ext cx="576064" cy="2808312"/>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17" name="TextBox 16"/>
          <p:cNvSpPr txBox="1"/>
          <p:nvPr/>
        </p:nvSpPr>
        <p:spPr>
          <a:xfrm>
            <a:off x="7668344" y="1437620"/>
            <a:ext cx="1224136" cy="2862322"/>
          </a:xfrm>
          <a:prstGeom prst="rect">
            <a:avLst/>
          </a:prstGeom>
          <a:noFill/>
        </p:spPr>
        <p:txBody>
          <a:bodyPr wrap="square" rtlCol="0">
            <a:spAutoFit/>
          </a:bodyPr>
          <a:lstStyle/>
          <a:p>
            <a:r>
              <a:rPr lang="en-US" sz="2000" b="1">
                <a:solidFill>
                  <a:schemeClr val="tx2">
                    <a:lumMod val="75000"/>
                  </a:schemeClr>
                </a:solidFill>
                <a:latin typeface="Times New Roman" pitchFamily="18" charset="0"/>
                <a:cs typeface="Times New Roman" pitchFamily="18" charset="0"/>
              </a:rPr>
              <a:t>Đó là một công việc nặng nhọc, vất vả mà người tù phải làm, phải chịu đựng</a:t>
            </a:r>
          </a:p>
        </p:txBody>
      </p:sp>
    </p:spTree>
    <p:extLst>
      <p:ext uri="{BB962C8B-B14F-4D97-AF65-F5344CB8AC3E}">
        <p14:creationId xmlns:p14="http://schemas.microsoft.com/office/powerpoint/2010/main" val="385062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1)">
                                      <p:cBhvr>
                                        <p:cTn id="1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6"/>
            <a:ext cx="3414778" cy="369332"/>
            <a:chOff x="-178462" y="1828800"/>
            <a:chExt cx="9107259" cy="984885"/>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 y="1828800"/>
              <a:ext cx="1716930" cy="984885"/>
            </a:xfrm>
            <a:prstGeom prst="rect">
              <a:avLst/>
            </a:prstGeom>
            <a:noFill/>
          </p:spPr>
          <p:txBody>
            <a:bodyPr wrap="square" rtlCol="0">
              <a:spAutoFit/>
            </a:bodyPr>
            <a:lstStyle/>
            <a:p>
              <a:pPr algn="ctr"/>
              <a:r>
                <a:rPr lang="en-US" b="1">
                  <a:solidFill>
                    <a:schemeClr val="bg1"/>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6861063" cy="984885"/>
            </a:xfrm>
            <a:prstGeom prst="rect">
              <a:avLst/>
            </a:prstGeom>
            <a:noFill/>
          </p:spPr>
          <p:txBody>
            <a:bodyPr wrap="square" rtlCol="0">
              <a:spAutoFit/>
            </a:bodyPr>
            <a:lstStyle/>
            <a:p>
              <a:pPr lvl="0"/>
              <a:r>
                <a:rPr lang="en-US"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CHI TIẾT</a:t>
              </a:r>
              <a:endParaRPr lang="en-US"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oup 7"/>
          <p:cNvGrpSpPr/>
          <p:nvPr/>
        </p:nvGrpSpPr>
        <p:grpSpPr>
          <a:xfrm>
            <a:off x="239935" y="529547"/>
            <a:ext cx="8004473" cy="395616"/>
            <a:chOff x="644526" y="2766774"/>
            <a:chExt cx="21348040" cy="1054975"/>
          </a:xfrm>
        </p:grpSpPr>
        <p:sp>
          <p:nvSpPr>
            <p:cNvPr id="9" name="TextBox 8"/>
            <p:cNvSpPr txBox="1"/>
            <p:nvPr/>
          </p:nvSpPr>
          <p:spPr>
            <a:xfrm>
              <a:off x="1906586" y="2766774"/>
              <a:ext cx="20085980" cy="984885"/>
            </a:xfrm>
            <a:prstGeom prst="rect">
              <a:avLst/>
            </a:prstGeom>
            <a:noFill/>
          </p:spPr>
          <p:txBody>
            <a:bodyPr wrap="square" rtlCol="0">
              <a:spAutoFit/>
            </a:bodyPr>
            <a:lstStyle/>
            <a:p>
              <a:r>
                <a:rPr lang="en-US"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Công việc đập đá ở Côn Lôn và khí phách của người anh hùng</a:t>
              </a:r>
              <a:endParaRPr lang="vi-VN"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12" name="Group 11"/>
          <p:cNvGrpSpPr/>
          <p:nvPr/>
        </p:nvGrpSpPr>
        <p:grpSpPr>
          <a:xfrm>
            <a:off x="323528" y="1275606"/>
            <a:ext cx="1770884" cy="1771101"/>
            <a:chOff x="1395529" y="1181226"/>
            <a:chExt cx="1770884" cy="1771101"/>
          </a:xfrm>
        </p:grpSpPr>
        <p:sp>
          <p:nvSpPr>
            <p:cNvPr id="13" name="Oval 12"/>
            <p:cNvSpPr/>
            <p:nvPr/>
          </p:nvSpPr>
          <p:spPr>
            <a:xfrm>
              <a:off x="1395529" y="1181226"/>
              <a:ext cx="1770884" cy="1771101"/>
            </a:xfrm>
            <a:prstGeom prst="ellipse">
              <a:avLst/>
            </a:prstGeom>
          </p:spPr>
          <p:style>
            <a:lnRef idx="2">
              <a:schemeClr val="lt1">
                <a:hueOff val="0"/>
                <a:satOff val="0"/>
                <a:lumOff val="0"/>
                <a:alphaOff val="0"/>
              </a:schemeClr>
            </a:lnRef>
            <a:fillRef idx="1">
              <a:schemeClr val="accent3">
                <a:alpha val="50000"/>
                <a:hueOff val="3750088"/>
                <a:satOff val="-5627"/>
                <a:lumOff val="-915"/>
                <a:alphaOff val="0"/>
              </a:schemeClr>
            </a:fillRef>
            <a:effectRef idx="0">
              <a:schemeClr val="accent3">
                <a:alpha val="50000"/>
                <a:hueOff val="3750088"/>
                <a:satOff val="-5627"/>
                <a:lumOff val="-915"/>
                <a:alphaOff val="0"/>
              </a:schemeClr>
            </a:effectRef>
            <a:fontRef idx="minor">
              <a:schemeClr val="tx1"/>
            </a:fontRef>
          </p:style>
        </p:sp>
        <p:sp>
          <p:nvSpPr>
            <p:cNvPr id="14" name="Oval 4"/>
            <p:cNvSpPr/>
            <p:nvPr/>
          </p:nvSpPr>
          <p:spPr>
            <a:xfrm>
              <a:off x="1654869" y="1440598"/>
              <a:ext cx="1252204" cy="125235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a:latin typeface="Times New Roman" pitchFamily="18" charset="0"/>
                  <a:cs typeface="Times New Roman" pitchFamily="18" charset="0"/>
                </a:rPr>
                <a:t>Hình ảnh người tù</a:t>
              </a:r>
            </a:p>
          </p:txBody>
        </p:sp>
      </p:grpSp>
      <p:sp>
        <p:nvSpPr>
          <p:cNvPr id="15" name="Oval 14"/>
          <p:cNvSpPr/>
          <p:nvPr/>
        </p:nvSpPr>
        <p:spPr>
          <a:xfrm>
            <a:off x="616808" y="2787335"/>
            <a:ext cx="1852212" cy="1274689"/>
          </a:xfrm>
          <a:prstGeom prst="ellipse">
            <a:avLst/>
          </a:prstGeom>
          <a:blipFill>
            <a:blip r:embed="rId2" cstate="print">
              <a:extLst>
                <a:ext uri="{28A0092B-C50C-407E-A947-70E740481C1C}">
                  <a14:useLocalDpi xmlns:a14="http://schemas.microsoft.com/office/drawing/2010/main" val="0"/>
                </a:ext>
              </a:extLst>
            </a:blip>
            <a:srcRect/>
            <a:stretch>
              <a:fillRect l="-17000" r="-17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3981281"/>
              <a:satOff val="22610"/>
              <a:lumOff val="1795"/>
              <a:alphaOff val="0"/>
            </a:schemeClr>
          </a:effectRef>
          <a:fontRef idx="minor">
            <a:schemeClr val="lt1">
              <a:hueOff val="0"/>
              <a:satOff val="0"/>
              <a:lumOff val="0"/>
              <a:alphaOff val="0"/>
            </a:schemeClr>
          </a:fontRef>
        </p:style>
      </p:sp>
      <p:sp>
        <p:nvSpPr>
          <p:cNvPr id="16" name="Rounded Rectangle 15"/>
          <p:cNvSpPr/>
          <p:nvPr/>
        </p:nvSpPr>
        <p:spPr>
          <a:xfrm>
            <a:off x="2161180" y="1292728"/>
            <a:ext cx="1996086" cy="55894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latin typeface="Times New Roman" pitchFamily="18" charset="0"/>
                <a:cs typeface="Times New Roman" pitchFamily="18" charset="0"/>
              </a:rPr>
              <a:t>Địa điểm</a:t>
            </a:r>
            <a:endParaRPr lang="en-US" sz="2400" dirty="0">
              <a:latin typeface="Times New Roman" pitchFamily="18" charset="0"/>
              <a:cs typeface="Times New Roman" pitchFamily="18" charset="0"/>
            </a:endParaRPr>
          </a:p>
        </p:txBody>
      </p:sp>
      <p:sp>
        <p:nvSpPr>
          <p:cNvPr id="17" name="TextBox 16"/>
          <p:cNvSpPr txBox="1"/>
          <p:nvPr/>
        </p:nvSpPr>
        <p:spPr>
          <a:xfrm>
            <a:off x="4177397" y="1390005"/>
            <a:ext cx="5040162" cy="830997"/>
          </a:xfrm>
          <a:prstGeom prst="rect">
            <a:avLst/>
          </a:prstGeom>
          <a:noFill/>
        </p:spPr>
        <p:txBody>
          <a:bodyPr wrap="none" rtlCol="0">
            <a:spAutoFit/>
          </a:bodyPr>
          <a:lstStyle/>
          <a:p>
            <a:pPr>
              <a:buFont typeface="Wingdings" pitchFamily="2" charset="2"/>
              <a:buChar char="ü"/>
            </a:pPr>
            <a:r>
              <a:rPr lang="en-US" sz="2400" i="1">
                <a:solidFill>
                  <a:srgbClr val="C00000"/>
                </a:solidFill>
                <a:latin typeface="Times New Roman" pitchFamily="18" charset="0"/>
                <a:cs typeface="Times New Roman" pitchFamily="18" charset="0"/>
              </a:rPr>
              <a:t> Đứng giữa đất Côn Lôn</a:t>
            </a:r>
          </a:p>
          <a:p>
            <a:r>
              <a:rPr lang="en-US" sz="2400" i="1">
                <a:solidFill>
                  <a:srgbClr val="C00000"/>
                </a:solidFill>
                <a:latin typeface="Times New Roman" pitchFamily="18" charset="0"/>
                <a:cs typeface="Times New Roman" pitchFamily="18" charset="0"/>
                <a:sym typeface="Wingdings" pitchFamily="2" charset="2"/>
              </a:rPr>
              <a:t> Núi non hùng vĩ: biển rộng, non cao</a:t>
            </a:r>
            <a:endParaRPr lang="en-US" sz="2400" i="1" dirty="0">
              <a:solidFill>
                <a:srgbClr val="C00000"/>
              </a:solidFill>
              <a:latin typeface="Times New Roman" pitchFamily="18" charset="0"/>
              <a:cs typeface="Times New Roman" pitchFamily="18" charset="0"/>
            </a:endParaRPr>
          </a:p>
        </p:txBody>
      </p:sp>
      <p:pic>
        <p:nvPicPr>
          <p:cNvPr id="18" name="图片 7">
            <a:extLst>
              <a:ext uri="{FF2B5EF4-FFF2-40B4-BE49-F238E27FC236}">
                <a16:creationId xmlns:a16="http://schemas.microsoft.com/office/drawing/2014/main" id="{1C1E712C-30B2-4AE2-A640-6528BA2B3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007078" y="1643959"/>
            <a:ext cx="1133074" cy="972434"/>
          </a:xfrm>
          <a:prstGeom prst="rect">
            <a:avLst/>
          </a:prstGeom>
        </p:spPr>
      </p:pic>
      <p:sp>
        <p:nvSpPr>
          <p:cNvPr id="19" name="Rounded Rectangle 18"/>
          <p:cNvSpPr/>
          <p:nvPr/>
        </p:nvSpPr>
        <p:spPr>
          <a:xfrm>
            <a:off x="2843809" y="2211710"/>
            <a:ext cx="1872208" cy="57562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a:latin typeface="Times New Roman" pitchFamily="18" charset="0"/>
                <a:cs typeface="Times New Roman" pitchFamily="18" charset="0"/>
              </a:rPr>
              <a:t>Tư thế</a:t>
            </a:r>
            <a:endParaRPr lang="en-US" sz="2400" dirty="0">
              <a:latin typeface="Times New Roman" pitchFamily="18" charset="0"/>
              <a:cs typeface="Times New Roman" pitchFamily="18" charset="0"/>
            </a:endParaRPr>
          </a:p>
        </p:txBody>
      </p:sp>
      <p:sp>
        <p:nvSpPr>
          <p:cNvPr id="20" name="TextBox 19"/>
          <p:cNvSpPr txBox="1"/>
          <p:nvPr/>
        </p:nvSpPr>
        <p:spPr>
          <a:xfrm>
            <a:off x="5072218" y="2243648"/>
            <a:ext cx="3711272" cy="707886"/>
          </a:xfrm>
          <a:prstGeom prst="rect">
            <a:avLst/>
          </a:prstGeom>
          <a:noFill/>
        </p:spPr>
        <p:txBody>
          <a:bodyPr wrap="none" rtlCol="0">
            <a:spAutoFit/>
          </a:bodyPr>
          <a:lstStyle/>
          <a:p>
            <a:pPr>
              <a:buFont typeface="Wingdings" pitchFamily="2" charset="2"/>
              <a:buChar char="ü"/>
            </a:pPr>
            <a:r>
              <a:rPr lang="en-US" sz="2000" b="1" i="1">
                <a:latin typeface="Times New Roman" pitchFamily="18" charset="0"/>
                <a:cs typeface="Times New Roman" pitchFamily="18" charset="0"/>
              </a:rPr>
              <a:t>Xách búa, ra tay</a:t>
            </a:r>
          </a:p>
          <a:p>
            <a:r>
              <a:rPr lang="en-US" sz="2000" b="1" i="1">
                <a:latin typeface="Times New Roman" pitchFamily="18" charset="0"/>
                <a:cs typeface="Times New Roman" pitchFamily="18" charset="0"/>
                <a:sym typeface="Wingdings" pitchFamily="2" charset="2"/>
              </a:rPr>
              <a:t> Tư thế hiên ngang, sừng sững</a:t>
            </a:r>
            <a:endParaRPr lang="en-US" sz="2000" b="1" i="1" dirty="0">
              <a:latin typeface="Times New Roman" pitchFamily="18" charset="0"/>
              <a:cs typeface="Times New Roman" pitchFamily="18" charset="0"/>
            </a:endParaRPr>
          </a:p>
        </p:txBody>
      </p:sp>
      <p:sp>
        <p:nvSpPr>
          <p:cNvPr id="21" name="Rounded Rectangle 20"/>
          <p:cNvSpPr/>
          <p:nvPr/>
        </p:nvSpPr>
        <p:spPr>
          <a:xfrm>
            <a:off x="3457323" y="3219822"/>
            <a:ext cx="1978773" cy="58971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a:latin typeface="Times New Roman" pitchFamily="18" charset="0"/>
                <a:cs typeface="Times New Roman" pitchFamily="18" charset="0"/>
              </a:rPr>
              <a:t>Hành động</a:t>
            </a:r>
            <a:endParaRPr lang="en-US" sz="2200" dirty="0">
              <a:latin typeface="Times New Roman" pitchFamily="18" charset="0"/>
              <a:cs typeface="Times New Roman" pitchFamily="18" charset="0"/>
            </a:endParaRPr>
          </a:p>
        </p:txBody>
      </p:sp>
      <p:sp>
        <p:nvSpPr>
          <p:cNvPr id="22" name="TextBox 21"/>
          <p:cNvSpPr txBox="1"/>
          <p:nvPr/>
        </p:nvSpPr>
        <p:spPr>
          <a:xfrm>
            <a:off x="5589073" y="3200132"/>
            <a:ext cx="3375415" cy="1631216"/>
          </a:xfrm>
          <a:prstGeom prst="rect">
            <a:avLst/>
          </a:prstGeom>
          <a:noFill/>
        </p:spPr>
        <p:txBody>
          <a:bodyPr wrap="square" rtlCol="0">
            <a:spAutoFit/>
          </a:bodyPr>
          <a:lstStyle/>
          <a:p>
            <a:pPr marL="342900" indent="-342900">
              <a:buFont typeface="Wingdings" pitchFamily="2" charset="2"/>
              <a:buChar char="ü"/>
            </a:pPr>
            <a:r>
              <a:rPr lang="en-US" sz="2000" i="1">
                <a:solidFill>
                  <a:srgbClr val="0070C0"/>
                </a:solidFill>
                <a:latin typeface="Times New Roman" pitchFamily="18" charset="0"/>
                <a:cs typeface="Times New Roman" pitchFamily="18" charset="0"/>
              </a:rPr>
              <a:t>Làm cho nở núi non</a:t>
            </a:r>
          </a:p>
          <a:p>
            <a:pPr marL="342900" indent="-342900">
              <a:buFont typeface="Wingdings" pitchFamily="2" charset="2"/>
              <a:buChar char="ü"/>
            </a:pPr>
            <a:r>
              <a:rPr lang="en-US" sz="2000" i="1">
                <a:solidFill>
                  <a:srgbClr val="0070C0"/>
                </a:solidFill>
                <a:latin typeface="Times New Roman" pitchFamily="18" charset="0"/>
                <a:cs typeface="Times New Roman" pitchFamily="18" charset="0"/>
              </a:rPr>
              <a:t>Đánh tan năm, bảy đống</a:t>
            </a:r>
          </a:p>
          <a:p>
            <a:pPr marL="342900" indent="-342900">
              <a:buFont typeface="Wingdings" pitchFamily="2" charset="2"/>
              <a:buChar char="ü"/>
            </a:pPr>
            <a:r>
              <a:rPr lang="en-US" sz="2000" i="1">
                <a:solidFill>
                  <a:srgbClr val="0070C0"/>
                </a:solidFill>
                <a:latin typeface="Times New Roman" pitchFamily="18" charset="0"/>
                <a:cs typeface="Times New Roman" pitchFamily="18" charset="0"/>
              </a:rPr>
              <a:t>Đập bể mấy trăm hòn</a:t>
            </a:r>
          </a:p>
          <a:p>
            <a:r>
              <a:rPr lang="en-US" sz="2000" i="1">
                <a:solidFill>
                  <a:srgbClr val="0070C0"/>
                </a:solidFill>
                <a:latin typeface="Times New Roman" pitchFamily="18" charset="0"/>
                <a:cs typeface="Times New Roman" pitchFamily="18" charset="0"/>
                <a:sym typeface="Wingdings" pitchFamily="2" charset="2"/>
              </a:rPr>
              <a:t>Khí phách hiên ngang, sẵn sàng chấp nhận thử thách</a:t>
            </a:r>
            <a:endParaRPr lang="en-US" sz="2000" i="1" dirty="0">
              <a:solidFill>
                <a:srgbClr val="0070C0"/>
              </a:solidFill>
              <a:latin typeface="Times New Roman" pitchFamily="18" charset="0"/>
              <a:cs typeface="Times New Roman" pitchFamily="18" charset="0"/>
            </a:endParaRPr>
          </a:p>
        </p:txBody>
      </p:sp>
      <p:pic>
        <p:nvPicPr>
          <p:cNvPr id="23" name="图片 7">
            <a:extLst>
              <a:ext uri="{FF2B5EF4-FFF2-40B4-BE49-F238E27FC236}">
                <a16:creationId xmlns:a16="http://schemas.microsoft.com/office/drawing/2014/main" id="{1C1E712C-30B2-4AE2-A640-6528BA2B3B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589763" y="2609773"/>
            <a:ext cx="1208034" cy="987974"/>
          </a:xfrm>
          <a:prstGeom prst="rect">
            <a:avLst/>
          </a:prstGeom>
        </p:spPr>
      </p:pic>
    </p:spTree>
    <p:extLst>
      <p:ext uri="{BB962C8B-B14F-4D97-AF65-F5344CB8AC3E}">
        <p14:creationId xmlns:p14="http://schemas.microsoft.com/office/powerpoint/2010/main" val="337663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heel(1)">
                                      <p:cBhvr>
                                        <p:cTn id="18" dur="2000"/>
                                        <p:tgtEl>
                                          <p:spTgt spid="1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heel(1)">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heel(1)">
                                      <p:cBhvr>
                                        <p:cTn id="26" dur="2000"/>
                                        <p:tgtEl>
                                          <p:spTgt spid="23"/>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heel(1)">
                                      <p:cBhvr>
                                        <p:cTn id="29" dur="2000"/>
                                        <p:tgtEl>
                                          <p:spTgt spid="19"/>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heel(1)">
                                      <p:cBhvr>
                                        <p:cTn id="37" dur="2000"/>
                                        <p:tgtEl>
                                          <p:spTgt spid="21"/>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heel(1)">
                                      <p:cBhvr>
                                        <p:cTn id="4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0" grpId="0"/>
      <p:bldP spid="21"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6"/>
            <a:ext cx="3414778" cy="369332"/>
            <a:chOff x="-178462" y="1828800"/>
            <a:chExt cx="9107259" cy="984885"/>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 y="1828800"/>
              <a:ext cx="1716930" cy="984885"/>
            </a:xfrm>
            <a:prstGeom prst="rect">
              <a:avLst/>
            </a:prstGeom>
            <a:noFill/>
          </p:spPr>
          <p:txBody>
            <a:bodyPr wrap="square" rtlCol="0">
              <a:spAutoFit/>
            </a:bodyPr>
            <a:lstStyle/>
            <a:p>
              <a:pPr algn="ctr"/>
              <a:r>
                <a:rPr lang="en-US" b="1">
                  <a:solidFill>
                    <a:schemeClr val="bg1"/>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6861063" cy="984885"/>
            </a:xfrm>
            <a:prstGeom prst="rect">
              <a:avLst/>
            </a:prstGeom>
            <a:noFill/>
          </p:spPr>
          <p:txBody>
            <a:bodyPr wrap="square" rtlCol="0">
              <a:spAutoFit/>
            </a:bodyPr>
            <a:lstStyle/>
            <a:p>
              <a:pPr lvl="0"/>
              <a:r>
                <a:rPr lang="en-US"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CHI TIẾT</a:t>
              </a:r>
              <a:endParaRPr lang="en-US"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oup 7"/>
          <p:cNvGrpSpPr/>
          <p:nvPr/>
        </p:nvGrpSpPr>
        <p:grpSpPr>
          <a:xfrm>
            <a:off x="239935" y="529547"/>
            <a:ext cx="8004473" cy="395616"/>
            <a:chOff x="644526" y="2766774"/>
            <a:chExt cx="21348040" cy="1054975"/>
          </a:xfrm>
        </p:grpSpPr>
        <p:sp>
          <p:nvSpPr>
            <p:cNvPr id="9" name="TextBox 8"/>
            <p:cNvSpPr txBox="1"/>
            <p:nvPr/>
          </p:nvSpPr>
          <p:spPr>
            <a:xfrm>
              <a:off x="1906586" y="2766774"/>
              <a:ext cx="20085980" cy="984885"/>
            </a:xfrm>
            <a:prstGeom prst="rect">
              <a:avLst/>
            </a:prstGeom>
            <a:noFill/>
          </p:spPr>
          <p:txBody>
            <a:bodyPr wrap="square" rtlCol="0">
              <a:spAutoFit/>
            </a:bodyPr>
            <a:lstStyle/>
            <a:p>
              <a:r>
                <a:rPr lang="en-US"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Công việc đập đá ở Côn Lôn và khí phách của người anh hùng</a:t>
              </a:r>
              <a:endParaRPr lang="vi-VN"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12" name="Group 11"/>
          <p:cNvGrpSpPr/>
          <p:nvPr/>
        </p:nvGrpSpPr>
        <p:grpSpPr>
          <a:xfrm>
            <a:off x="1067316" y="1707654"/>
            <a:ext cx="2229472" cy="2223339"/>
            <a:chOff x="3217307" y="1181226"/>
            <a:chExt cx="1770884" cy="1771101"/>
          </a:xfrm>
        </p:grpSpPr>
        <p:sp>
          <p:nvSpPr>
            <p:cNvPr id="13" name="Oval 12"/>
            <p:cNvSpPr/>
            <p:nvPr/>
          </p:nvSpPr>
          <p:spPr>
            <a:xfrm>
              <a:off x="3217307" y="1181226"/>
              <a:ext cx="1770884" cy="1771101"/>
            </a:xfrm>
            <a:prstGeom prst="ellipse">
              <a:avLst/>
            </a:prstGeom>
          </p:spPr>
          <p:style>
            <a:lnRef idx="2">
              <a:schemeClr val="lt1">
                <a:hueOff val="0"/>
                <a:satOff val="0"/>
                <a:lumOff val="0"/>
                <a:alphaOff val="0"/>
              </a:schemeClr>
            </a:lnRef>
            <a:fillRef idx="1">
              <a:schemeClr val="accent3">
                <a:alpha val="50000"/>
                <a:hueOff val="11250264"/>
                <a:satOff val="-16880"/>
                <a:lumOff val="-2745"/>
                <a:alphaOff val="0"/>
              </a:schemeClr>
            </a:fillRef>
            <a:effectRef idx="0">
              <a:schemeClr val="accent3">
                <a:alpha val="50000"/>
                <a:hueOff val="11250264"/>
                <a:satOff val="-16880"/>
                <a:lumOff val="-2745"/>
                <a:alphaOff val="0"/>
              </a:schemeClr>
            </a:effectRef>
            <a:fontRef idx="minor">
              <a:schemeClr val="tx1"/>
            </a:fontRef>
          </p:style>
        </p:sp>
        <p:sp>
          <p:nvSpPr>
            <p:cNvPr id="14" name="Oval 4"/>
            <p:cNvSpPr/>
            <p:nvPr/>
          </p:nvSpPr>
          <p:spPr>
            <a:xfrm>
              <a:off x="3476647" y="1440598"/>
              <a:ext cx="1252204" cy="125235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a:latin typeface="Times New Roman" pitchFamily="18" charset="0"/>
                  <a:cs typeface="Times New Roman" pitchFamily="18" charset="0"/>
                </a:rPr>
                <a:t>Nghệ thuật</a:t>
              </a:r>
            </a:p>
          </p:txBody>
        </p:sp>
      </p:grpSp>
      <p:grpSp>
        <p:nvGrpSpPr>
          <p:cNvPr id="15" name="组合 32"/>
          <p:cNvGrpSpPr/>
          <p:nvPr/>
        </p:nvGrpSpPr>
        <p:grpSpPr>
          <a:xfrm>
            <a:off x="3275856" y="1635646"/>
            <a:ext cx="4617330" cy="401686"/>
            <a:chOff x="4932114" y="1543050"/>
            <a:chExt cx="3067228" cy="786921"/>
          </a:xfrm>
        </p:grpSpPr>
        <p:sp>
          <p:nvSpPr>
            <p:cNvPr id="16" name="椭圆 26"/>
            <p:cNvSpPr/>
            <p:nvPr/>
          </p:nvSpPr>
          <p:spPr>
            <a:xfrm>
              <a:off x="4932114" y="2196197"/>
              <a:ext cx="133774" cy="13377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zh-CN" altLang="en-US" sz="1400">
                <a:solidFill>
                  <a:prstClr val="white"/>
                </a:solidFill>
              </a:endParaRPr>
            </a:p>
          </p:txBody>
        </p:sp>
        <p:cxnSp>
          <p:nvCxnSpPr>
            <p:cNvPr id="17" name="直接连接符 28"/>
            <p:cNvCxnSpPr/>
            <p:nvPr/>
          </p:nvCxnSpPr>
          <p:spPr>
            <a:xfrm flipH="1">
              <a:off x="4991381" y="1543050"/>
              <a:ext cx="455542" cy="720034"/>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30"/>
            <p:cNvCxnSpPr/>
            <p:nvPr/>
          </p:nvCxnSpPr>
          <p:spPr>
            <a:xfrm>
              <a:off x="5446923" y="1543050"/>
              <a:ext cx="255241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33"/>
          <p:cNvGrpSpPr/>
          <p:nvPr/>
        </p:nvGrpSpPr>
        <p:grpSpPr>
          <a:xfrm>
            <a:off x="3486456" y="2553588"/>
            <a:ext cx="4406729" cy="419847"/>
            <a:chOff x="4932114" y="1543050"/>
            <a:chExt cx="2915085" cy="786921"/>
          </a:xfrm>
        </p:grpSpPr>
        <p:sp>
          <p:nvSpPr>
            <p:cNvPr id="20" name="椭圆 34"/>
            <p:cNvSpPr/>
            <p:nvPr/>
          </p:nvSpPr>
          <p:spPr>
            <a:xfrm>
              <a:off x="4932114" y="2196197"/>
              <a:ext cx="133774" cy="13377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zh-CN" altLang="en-US" sz="1400">
                <a:solidFill>
                  <a:prstClr val="white"/>
                </a:solidFill>
              </a:endParaRPr>
            </a:p>
          </p:txBody>
        </p:sp>
        <p:cxnSp>
          <p:nvCxnSpPr>
            <p:cNvPr id="21" name="直接连接符 35"/>
            <p:cNvCxnSpPr/>
            <p:nvPr/>
          </p:nvCxnSpPr>
          <p:spPr>
            <a:xfrm flipH="1">
              <a:off x="4991381" y="1543050"/>
              <a:ext cx="455542" cy="720034"/>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36"/>
            <p:cNvCxnSpPr/>
            <p:nvPr/>
          </p:nvCxnSpPr>
          <p:spPr>
            <a:xfrm>
              <a:off x="5440573" y="1543050"/>
              <a:ext cx="2406626"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37"/>
          <p:cNvGrpSpPr/>
          <p:nvPr/>
        </p:nvGrpSpPr>
        <p:grpSpPr>
          <a:xfrm>
            <a:off x="3692293" y="3750401"/>
            <a:ext cx="4200891" cy="477533"/>
            <a:chOff x="4932114" y="1543050"/>
            <a:chExt cx="2640634" cy="786921"/>
          </a:xfrm>
        </p:grpSpPr>
        <p:sp>
          <p:nvSpPr>
            <p:cNvPr id="24" name="椭圆 38"/>
            <p:cNvSpPr/>
            <p:nvPr/>
          </p:nvSpPr>
          <p:spPr>
            <a:xfrm>
              <a:off x="4932114" y="2196197"/>
              <a:ext cx="133774" cy="13377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zh-CN" altLang="en-US" sz="1400">
                <a:solidFill>
                  <a:prstClr val="white"/>
                </a:solidFill>
              </a:endParaRPr>
            </a:p>
          </p:txBody>
        </p:sp>
        <p:cxnSp>
          <p:nvCxnSpPr>
            <p:cNvPr id="25" name="直接连接符 39"/>
            <p:cNvCxnSpPr/>
            <p:nvPr/>
          </p:nvCxnSpPr>
          <p:spPr>
            <a:xfrm flipH="1">
              <a:off x="4991381" y="1543050"/>
              <a:ext cx="455542" cy="720034"/>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40"/>
            <p:cNvCxnSpPr/>
            <p:nvPr/>
          </p:nvCxnSpPr>
          <p:spPr>
            <a:xfrm>
              <a:off x="5440573" y="1543050"/>
              <a:ext cx="2132175"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4148932" y="1203598"/>
            <a:ext cx="3519412" cy="400110"/>
          </a:xfrm>
          <a:prstGeom prst="rect">
            <a:avLst/>
          </a:prstGeom>
          <a:noFill/>
        </p:spPr>
        <p:txBody>
          <a:bodyPr wrap="square" rtlCol="0">
            <a:spAutoFit/>
          </a:bodyPr>
          <a:lstStyle/>
          <a:p>
            <a:r>
              <a:rPr lang="en-US" sz="2000">
                <a:latin typeface="Times New Roman" pitchFamily="18" charset="0"/>
                <a:cs typeface="Times New Roman" pitchFamily="18" charset="0"/>
              </a:rPr>
              <a:t>Giọng điệu hùng tráng, sôi nổi</a:t>
            </a:r>
          </a:p>
        </p:txBody>
      </p:sp>
      <p:sp>
        <p:nvSpPr>
          <p:cNvPr id="28" name="TextBox 27"/>
          <p:cNvSpPr txBox="1"/>
          <p:nvPr/>
        </p:nvSpPr>
        <p:spPr>
          <a:xfrm>
            <a:off x="4139952" y="1851670"/>
            <a:ext cx="3519412" cy="707886"/>
          </a:xfrm>
          <a:prstGeom prst="rect">
            <a:avLst/>
          </a:prstGeom>
          <a:noFill/>
        </p:spPr>
        <p:txBody>
          <a:bodyPr wrap="square" rtlCol="0">
            <a:spAutoFit/>
          </a:bodyPr>
          <a:lstStyle/>
          <a:p>
            <a:r>
              <a:rPr lang="en-US" sz="2000">
                <a:latin typeface="Times New Roman" pitchFamily="18" charset="0"/>
                <a:cs typeface="Times New Roman" pitchFamily="18" charset="0"/>
              </a:rPr>
              <a:t>Động từ mạnh, nói quá “năm bảy đống, mấy trăm hòn”</a:t>
            </a:r>
          </a:p>
        </p:txBody>
      </p:sp>
      <p:sp>
        <p:nvSpPr>
          <p:cNvPr id="29" name="TextBox 28"/>
          <p:cNvSpPr txBox="1"/>
          <p:nvPr/>
        </p:nvSpPr>
        <p:spPr>
          <a:xfrm>
            <a:off x="4139952" y="2727960"/>
            <a:ext cx="4464496" cy="1015663"/>
          </a:xfrm>
          <a:prstGeom prst="rect">
            <a:avLst/>
          </a:prstGeom>
          <a:noFill/>
        </p:spPr>
        <p:txBody>
          <a:bodyPr wrap="square" rtlCol="0">
            <a:spAutoFit/>
          </a:bodyPr>
          <a:lstStyle/>
          <a:p>
            <a:r>
              <a:rPr lang="en-US" sz="2000">
                <a:latin typeface="Times New Roman" pitchFamily="18" charset="0"/>
                <a:cs typeface="Times New Roman" pitchFamily="18" charset="0"/>
              </a:rPr>
              <a:t>Ẩn dụ: </a:t>
            </a:r>
          </a:p>
          <a:p>
            <a:r>
              <a:rPr lang="en-US" sz="2000">
                <a:latin typeface="Times New Roman" pitchFamily="18" charset="0"/>
                <a:cs typeface="Times New Roman" pitchFamily="18" charset="0"/>
              </a:rPr>
              <a:t>+ Thực: Công việc khó khăn, gian khổ</a:t>
            </a:r>
          </a:p>
          <a:p>
            <a:r>
              <a:rPr lang="en-US" sz="2000">
                <a:latin typeface="Times New Roman" pitchFamily="18" charset="0"/>
                <a:cs typeface="Times New Roman" pitchFamily="18" charset="0"/>
              </a:rPr>
              <a:t>+ Ẩn: Sức mạnh phi thường </a:t>
            </a:r>
          </a:p>
        </p:txBody>
      </p:sp>
      <p:sp>
        <p:nvSpPr>
          <p:cNvPr id="30" name="TextBox 29"/>
          <p:cNvSpPr txBox="1"/>
          <p:nvPr/>
        </p:nvSpPr>
        <p:spPr>
          <a:xfrm>
            <a:off x="1259632" y="4301683"/>
            <a:ext cx="7416824" cy="707886"/>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sym typeface="Wingdings" pitchFamily="2" charset="2"/>
              </a:rPr>
              <a:t> Lòng căm thù, sự khao khát phá tan chốn ngục tù, lật đổ ách thống trị của những anh hùng yêu nước</a:t>
            </a:r>
            <a:endParaRPr lang="en-US"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2278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2000"/>
                                        <p:tgtEl>
                                          <p:spTgt spid="27"/>
                                        </p:tgtEl>
                                      </p:cBhvr>
                                    </p:animEffect>
                                  </p:childTnLst>
                                </p:cTn>
                              </p:par>
                              <p:par>
                                <p:cTn id="13" presetID="21"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21"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heel(1)">
                                      <p:cBhvr>
                                        <p:cTn id="23" dur="2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heel(1)">
                                      <p:cBhvr>
                                        <p:cTn id="28" dur="2000"/>
                                        <p:tgtEl>
                                          <p:spTgt spid="29"/>
                                        </p:tgtEl>
                                      </p:cBhvr>
                                    </p:animEffect>
                                  </p:childTnLst>
                                </p:cTn>
                              </p:par>
                              <p:par>
                                <p:cTn id="29" presetID="21" presetClass="entr" presetSubtype="1"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heel(1)">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6"/>
            <a:ext cx="3414778" cy="369332"/>
            <a:chOff x="-178462" y="1828800"/>
            <a:chExt cx="9107259" cy="984885"/>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 y="1828800"/>
              <a:ext cx="1716930" cy="984885"/>
            </a:xfrm>
            <a:prstGeom prst="rect">
              <a:avLst/>
            </a:prstGeom>
            <a:noFill/>
          </p:spPr>
          <p:txBody>
            <a:bodyPr wrap="square" rtlCol="0">
              <a:spAutoFit/>
            </a:bodyPr>
            <a:lstStyle/>
            <a:p>
              <a:pPr algn="ctr"/>
              <a:r>
                <a:rPr lang="en-US" b="1">
                  <a:solidFill>
                    <a:schemeClr val="bg1"/>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6861063" cy="984885"/>
            </a:xfrm>
            <a:prstGeom prst="rect">
              <a:avLst/>
            </a:prstGeom>
            <a:noFill/>
          </p:spPr>
          <p:txBody>
            <a:bodyPr wrap="square" rtlCol="0">
              <a:spAutoFit/>
            </a:bodyPr>
            <a:lstStyle/>
            <a:p>
              <a:pPr lvl="0"/>
              <a:r>
                <a:rPr lang="en-US"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CHI TIẾT</a:t>
              </a:r>
              <a:endParaRPr lang="en-US"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oup 7"/>
          <p:cNvGrpSpPr/>
          <p:nvPr/>
        </p:nvGrpSpPr>
        <p:grpSpPr>
          <a:xfrm>
            <a:off x="239935" y="529547"/>
            <a:ext cx="8004473" cy="395616"/>
            <a:chOff x="644526" y="2766774"/>
            <a:chExt cx="21348040" cy="1054975"/>
          </a:xfrm>
        </p:grpSpPr>
        <p:sp>
          <p:nvSpPr>
            <p:cNvPr id="9" name="TextBox 8"/>
            <p:cNvSpPr txBox="1"/>
            <p:nvPr/>
          </p:nvSpPr>
          <p:spPr>
            <a:xfrm>
              <a:off x="1906586" y="2766774"/>
              <a:ext cx="20085980" cy="984885"/>
            </a:xfrm>
            <a:prstGeom prst="rect">
              <a:avLst/>
            </a:prstGeom>
            <a:noFill/>
          </p:spPr>
          <p:txBody>
            <a:bodyPr wrap="square" rtlCol="0">
              <a:spAutoFit/>
            </a:bodyPr>
            <a:lstStyle/>
            <a:p>
              <a:r>
                <a:rPr lang="en-US"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Công việc đập đá ở Côn Lôn và khí phách của người anh hùng</a:t>
              </a:r>
              <a:endParaRPr lang="vi-VN"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aphicFrame>
        <p:nvGraphicFramePr>
          <p:cNvPr id="12" name="Diagram 11"/>
          <p:cNvGraphicFramePr/>
          <p:nvPr>
            <p:extLst>
              <p:ext uri="{D42A27DB-BD31-4B8C-83A1-F6EECF244321}">
                <p14:modId xmlns:p14="http://schemas.microsoft.com/office/powerpoint/2010/main" val="3703298996"/>
              </p:ext>
            </p:extLst>
          </p:nvPr>
        </p:nvGraphicFramePr>
        <p:xfrm>
          <a:off x="-396552" y="1275606"/>
          <a:ext cx="5004048"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4283968" y="1293604"/>
            <a:ext cx="4536504" cy="2862322"/>
          </a:xfrm>
          <a:prstGeom prst="rect">
            <a:avLst/>
          </a:prstGeom>
          <a:noFill/>
        </p:spPr>
        <p:txBody>
          <a:bodyPr wrap="square" rtlCol="0">
            <a:spAutoFit/>
          </a:bodyPr>
          <a:lstStyle/>
          <a:p>
            <a:r>
              <a:rPr lang="en-US" b="1">
                <a:solidFill>
                  <a:srgbClr val="FF0000"/>
                </a:solidFill>
                <a:latin typeface="Times New Roman" pitchFamily="18" charset="0"/>
                <a:cs typeface="Times New Roman" pitchFamily="18" charset="0"/>
                <a:sym typeface="Wingdings" pitchFamily="2" charset="2"/>
              </a:rPr>
              <a:t> </a:t>
            </a:r>
            <a:r>
              <a:rPr lang="en-US" b="1">
                <a:solidFill>
                  <a:srgbClr val="FF0000"/>
                </a:solidFill>
                <a:latin typeface="Times New Roman" pitchFamily="18" charset="0"/>
                <a:cs typeface="Times New Roman" pitchFamily="18" charset="0"/>
              </a:rPr>
              <a:t>Với 4 câu thơ đầu, Phan Châu Trinh đã dựng lên sừng sững bức tượng đài người chiến sĩ cách mạng giữa đất trời Côn Lôn, tong tư thế hiên ngang, bất khuất, có màu sắc của người anh hùng đậm sắc huyền thoại. Tấm thân là thân tù. Công việc đập đá là viẹc khổ sai, cưỡng bức. Nhưng đó chỉ là bề ngoài, bên trong con người họ vẫn ngùn ngụt một ngọn lửa đấu tranh, một tâm hồn yêu đời đến lạ!</a:t>
            </a:r>
          </a:p>
        </p:txBody>
      </p:sp>
    </p:spTree>
    <p:extLst>
      <p:ext uri="{BB962C8B-B14F-4D97-AF65-F5344CB8AC3E}">
        <p14:creationId xmlns:p14="http://schemas.microsoft.com/office/powerpoint/2010/main" val="409279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6"/>
            <a:ext cx="3414778" cy="369332"/>
            <a:chOff x="-178462" y="1828800"/>
            <a:chExt cx="9107259" cy="984885"/>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 y="1828800"/>
              <a:ext cx="1716930" cy="984885"/>
            </a:xfrm>
            <a:prstGeom prst="rect">
              <a:avLst/>
            </a:prstGeom>
            <a:noFill/>
          </p:spPr>
          <p:txBody>
            <a:bodyPr wrap="square" rtlCol="0">
              <a:spAutoFit/>
            </a:bodyPr>
            <a:lstStyle/>
            <a:p>
              <a:pPr algn="ctr"/>
              <a:r>
                <a:rPr lang="en-US" b="1">
                  <a:solidFill>
                    <a:schemeClr val="bg1"/>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6861063" cy="984885"/>
            </a:xfrm>
            <a:prstGeom prst="rect">
              <a:avLst/>
            </a:prstGeom>
            <a:noFill/>
          </p:spPr>
          <p:txBody>
            <a:bodyPr wrap="square" rtlCol="0">
              <a:spAutoFit/>
            </a:bodyPr>
            <a:lstStyle/>
            <a:p>
              <a:pPr lvl="0"/>
              <a:r>
                <a:rPr lang="en-US"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CHI TIẾT</a:t>
              </a:r>
              <a:endParaRPr lang="en-US"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oup 7"/>
          <p:cNvGrpSpPr/>
          <p:nvPr/>
        </p:nvGrpSpPr>
        <p:grpSpPr>
          <a:xfrm>
            <a:off x="239935" y="529547"/>
            <a:ext cx="8580537" cy="395616"/>
            <a:chOff x="644526" y="2766774"/>
            <a:chExt cx="22884410" cy="1054975"/>
          </a:xfrm>
        </p:grpSpPr>
        <p:sp>
          <p:nvSpPr>
            <p:cNvPr id="9" name="TextBox 8"/>
            <p:cNvSpPr txBox="1"/>
            <p:nvPr/>
          </p:nvSpPr>
          <p:spPr>
            <a:xfrm>
              <a:off x="1906586" y="2766774"/>
              <a:ext cx="21622350" cy="984885"/>
            </a:xfrm>
            <a:prstGeom prst="rect">
              <a:avLst/>
            </a:prstGeom>
            <a:noFill/>
          </p:spPr>
          <p:txBody>
            <a:bodyPr wrap="square" rtlCol="0">
              <a:spAutoFit/>
            </a:bodyPr>
            <a:lstStyle/>
            <a:p>
              <a:r>
                <a:rPr lang="en-US"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Ý chí kiên cường và tấm lòng son sắt của người Cách mạng</a:t>
              </a:r>
              <a:endParaRPr lang="vi-VN"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2" name="Rectangle 11"/>
          <p:cNvSpPr/>
          <p:nvPr/>
        </p:nvSpPr>
        <p:spPr>
          <a:xfrm>
            <a:off x="2736304" y="1203598"/>
            <a:ext cx="4572000" cy="1200329"/>
          </a:xfrm>
          <a:prstGeom prst="rect">
            <a:avLst/>
          </a:prstGeom>
        </p:spPr>
        <p:txBody>
          <a:bodyPr>
            <a:spAutoFit/>
          </a:bodyPr>
          <a:lstStyle/>
          <a:p>
            <a:r>
              <a:rPr lang="en-US" b="1" i="1">
                <a:latin typeface="Times New Roman" pitchFamily="18" charset="0"/>
                <a:cs typeface="Times New Roman" pitchFamily="18" charset="0"/>
              </a:rPr>
              <a:t>Tháng ngày bao quản thân sành sỏi</a:t>
            </a:r>
          </a:p>
          <a:p>
            <a:r>
              <a:rPr lang="en-US" b="1" i="1">
                <a:latin typeface="Times New Roman" pitchFamily="18" charset="0"/>
                <a:cs typeface="Times New Roman" pitchFamily="18" charset="0"/>
              </a:rPr>
              <a:t>Mưa nắng càng bền dạ sắt son</a:t>
            </a:r>
          </a:p>
          <a:p>
            <a:r>
              <a:rPr lang="en-US" b="1" i="1">
                <a:latin typeface="Times New Roman" pitchFamily="18" charset="0"/>
                <a:cs typeface="Times New Roman" pitchFamily="18" charset="0"/>
              </a:rPr>
              <a:t>Những kẻ vá trời khi lỡ bước</a:t>
            </a:r>
          </a:p>
          <a:p>
            <a:r>
              <a:rPr lang="en-US" b="1" i="1">
                <a:latin typeface="Times New Roman" pitchFamily="18" charset="0"/>
                <a:cs typeface="Times New Roman" pitchFamily="18" charset="0"/>
              </a:rPr>
              <a:t>Gian nan chi kể việc con con!</a:t>
            </a:r>
          </a:p>
        </p:txBody>
      </p:sp>
      <p:graphicFrame>
        <p:nvGraphicFramePr>
          <p:cNvPr id="13" name="Diagram 12"/>
          <p:cNvGraphicFramePr/>
          <p:nvPr>
            <p:extLst>
              <p:ext uri="{D42A27DB-BD31-4B8C-83A1-F6EECF244321}">
                <p14:modId xmlns:p14="http://schemas.microsoft.com/office/powerpoint/2010/main" val="144140546"/>
              </p:ext>
            </p:extLst>
          </p:nvPr>
        </p:nvGraphicFramePr>
        <p:xfrm>
          <a:off x="971600" y="1419622"/>
          <a:ext cx="712879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Oval 14"/>
          <p:cNvSpPr/>
          <p:nvPr/>
        </p:nvSpPr>
        <p:spPr>
          <a:xfrm>
            <a:off x="6732240" y="925163"/>
            <a:ext cx="1105140" cy="1086751"/>
          </a:xfrm>
          <a:prstGeom prst="ellipse">
            <a:avLst/>
          </a:prstGeom>
          <a:blipFill>
            <a:blip r:embed="rId7">
              <a:extLst>
                <a:ext uri="{28A0092B-C50C-407E-A947-70E740481C1C}">
                  <a14:useLocalDpi xmlns:a14="http://schemas.microsoft.com/office/drawing/2010/main" val="0"/>
                </a:ext>
              </a:extLst>
            </a:blip>
            <a:srcRect/>
            <a:stretch>
              <a:fillRect l="-72000" r="-72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0"/>
              <a:satOff val="0"/>
              <a:lumOff val="0"/>
              <a:alphaOff val="0"/>
            </a:schemeClr>
          </a:effectRef>
          <a:fontRef idx="minor">
            <a:schemeClr val="lt1">
              <a:hueOff val="0"/>
              <a:satOff val="0"/>
              <a:lumOff val="0"/>
              <a:alphaOff val="0"/>
            </a:schemeClr>
          </a:fontRef>
        </p:style>
      </p:sp>
      <p:sp>
        <p:nvSpPr>
          <p:cNvPr id="16" name="Oval 15"/>
          <p:cNvSpPr/>
          <p:nvPr/>
        </p:nvSpPr>
        <p:spPr>
          <a:xfrm>
            <a:off x="7668344" y="925163"/>
            <a:ext cx="1152128" cy="1131161"/>
          </a:xfrm>
          <a:prstGeom prst="ellipse">
            <a:avLst/>
          </a:prstGeom>
          <a:blipFill>
            <a:blip r:embed="rId8" cstate="print">
              <a:extLst>
                <a:ext uri="{28A0092B-C50C-407E-A947-70E740481C1C}">
                  <a14:useLocalDpi xmlns:a14="http://schemas.microsoft.com/office/drawing/2010/main" val="0"/>
                </a:ext>
              </a:extLst>
            </a:blip>
            <a:srcRect/>
            <a:stretch>
              <a:fillRect l="-25000" r="-25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1990641"/>
              <a:satOff val="11305"/>
              <a:lumOff val="897"/>
              <a:alphaOff val="0"/>
            </a:schemeClr>
          </a:effectRef>
          <a:fontRef idx="minor">
            <a:schemeClr val="lt1">
              <a:hueOff val="0"/>
              <a:satOff val="0"/>
              <a:lumOff val="0"/>
              <a:alphaOff val="0"/>
            </a:schemeClr>
          </a:fontRef>
        </p:style>
      </p:sp>
      <p:sp>
        <p:nvSpPr>
          <p:cNvPr id="17" name="Oval 16"/>
          <p:cNvSpPr/>
          <p:nvPr/>
        </p:nvSpPr>
        <p:spPr>
          <a:xfrm>
            <a:off x="7802904" y="1827012"/>
            <a:ext cx="1089576" cy="1104777"/>
          </a:xfrm>
          <a:prstGeom prst="ellipse">
            <a:avLst/>
          </a:prstGeom>
          <a:blipFill>
            <a:blip r:embed="rId9" cstate="print">
              <a:extLst>
                <a:ext uri="{28A0092B-C50C-407E-A947-70E740481C1C}">
                  <a14:useLocalDpi xmlns:a14="http://schemas.microsoft.com/office/drawing/2010/main" val="0"/>
                </a:ext>
              </a:extLst>
            </a:blip>
            <a:srcRect/>
            <a:stretch>
              <a:fillRect l="-17000" r="-17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3981281"/>
              <a:satOff val="22610"/>
              <a:lumOff val="1795"/>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0650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80">
                                          <p:stCondLst>
                                            <p:cond delay="0"/>
                                          </p:stCondLst>
                                        </p:cTn>
                                        <p:tgtEl>
                                          <p:spTgt spid="15"/>
                                        </p:tgtEl>
                                      </p:cBhvr>
                                    </p:animEffect>
                                    <p:anim calcmode="lin" valueType="num">
                                      <p:cBhvr>
                                        <p:cTn id="4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5" dur="26">
                                          <p:stCondLst>
                                            <p:cond delay="650"/>
                                          </p:stCondLst>
                                        </p:cTn>
                                        <p:tgtEl>
                                          <p:spTgt spid="15"/>
                                        </p:tgtEl>
                                      </p:cBhvr>
                                      <p:to x="100000" y="60000"/>
                                    </p:animScale>
                                    <p:animScale>
                                      <p:cBhvr>
                                        <p:cTn id="46" dur="166" decel="50000">
                                          <p:stCondLst>
                                            <p:cond delay="676"/>
                                          </p:stCondLst>
                                        </p:cTn>
                                        <p:tgtEl>
                                          <p:spTgt spid="15"/>
                                        </p:tgtEl>
                                      </p:cBhvr>
                                      <p:to x="100000" y="100000"/>
                                    </p:animScale>
                                    <p:animScale>
                                      <p:cBhvr>
                                        <p:cTn id="47" dur="26">
                                          <p:stCondLst>
                                            <p:cond delay="1312"/>
                                          </p:stCondLst>
                                        </p:cTn>
                                        <p:tgtEl>
                                          <p:spTgt spid="15"/>
                                        </p:tgtEl>
                                      </p:cBhvr>
                                      <p:to x="100000" y="80000"/>
                                    </p:animScale>
                                    <p:animScale>
                                      <p:cBhvr>
                                        <p:cTn id="48" dur="166" decel="50000">
                                          <p:stCondLst>
                                            <p:cond delay="1338"/>
                                          </p:stCondLst>
                                        </p:cTn>
                                        <p:tgtEl>
                                          <p:spTgt spid="15"/>
                                        </p:tgtEl>
                                      </p:cBhvr>
                                      <p:to x="100000" y="100000"/>
                                    </p:animScale>
                                    <p:animScale>
                                      <p:cBhvr>
                                        <p:cTn id="49" dur="26">
                                          <p:stCondLst>
                                            <p:cond delay="1642"/>
                                          </p:stCondLst>
                                        </p:cTn>
                                        <p:tgtEl>
                                          <p:spTgt spid="15"/>
                                        </p:tgtEl>
                                      </p:cBhvr>
                                      <p:to x="100000" y="90000"/>
                                    </p:animScale>
                                    <p:animScale>
                                      <p:cBhvr>
                                        <p:cTn id="50" dur="166" decel="50000">
                                          <p:stCondLst>
                                            <p:cond delay="1668"/>
                                          </p:stCondLst>
                                        </p:cTn>
                                        <p:tgtEl>
                                          <p:spTgt spid="15"/>
                                        </p:tgtEl>
                                      </p:cBhvr>
                                      <p:to x="100000" y="100000"/>
                                    </p:animScale>
                                    <p:animScale>
                                      <p:cBhvr>
                                        <p:cTn id="51" dur="26">
                                          <p:stCondLst>
                                            <p:cond delay="1808"/>
                                          </p:stCondLst>
                                        </p:cTn>
                                        <p:tgtEl>
                                          <p:spTgt spid="15"/>
                                        </p:tgtEl>
                                      </p:cBhvr>
                                      <p:to x="100000" y="95000"/>
                                    </p:animScale>
                                    <p:animScale>
                                      <p:cBhvr>
                                        <p:cTn id="52" dur="166" decel="50000">
                                          <p:stCondLst>
                                            <p:cond delay="1834"/>
                                          </p:stCondLst>
                                        </p:cTn>
                                        <p:tgtEl>
                                          <p:spTgt spid="15"/>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80">
                                          <p:stCondLst>
                                            <p:cond delay="0"/>
                                          </p:stCondLst>
                                        </p:cTn>
                                        <p:tgtEl>
                                          <p:spTgt spid="17"/>
                                        </p:tgtEl>
                                      </p:cBhvr>
                                    </p:animEffect>
                                    <p:anim calcmode="lin" valueType="num">
                                      <p:cBhvr>
                                        <p:cTn id="5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1" dur="26">
                                          <p:stCondLst>
                                            <p:cond delay="650"/>
                                          </p:stCondLst>
                                        </p:cTn>
                                        <p:tgtEl>
                                          <p:spTgt spid="17"/>
                                        </p:tgtEl>
                                      </p:cBhvr>
                                      <p:to x="100000" y="60000"/>
                                    </p:animScale>
                                    <p:animScale>
                                      <p:cBhvr>
                                        <p:cTn id="62" dur="166" decel="50000">
                                          <p:stCondLst>
                                            <p:cond delay="676"/>
                                          </p:stCondLst>
                                        </p:cTn>
                                        <p:tgtEl>
                                          <p:spTgt spid="17"/>
                                        </p:tgtEl>
                                      </p:cBhvr>
                                      <p:to x="100000" y="100000"/>
                                    </p:animScale>
                                    <p:animScale>
                                      <p:cBhvr>
                                        <p:cTn id="63" dur="26">
                                          <p:stCondLst>
                                            <p:cond delay="1312"/>
                                          </p:stCondLst>
                                        </p:cTn>
                                        <p:tgtEl>
                                          <p:spTgt spid="17"/>
                                        </p:tgtEl>
                                      </p:cBhvr>
                                      <p:to x="100000" y="80000"/>
                                    </p:animScale>
                                    <p:animScale>
                                      <p:cBhvr>
                                        <p:cTn id="64" dur="166" decel="50000">
                                          <p:stCondLst>
                                            <p:cond delay="1338"/>
                                          </p:stCondLst>
                                        </p:cTn>
                                        <p:tgtEl>
                                          <p:spTgt spid="17"/>
                                        </p:tgtEl>
                                      </p:cBhvr>
                                      <p:to x="100000" y="100000"/>
                                    </p:animScale>
                                    <p:animScale>
                                      <p:cBhvr>
                                        <p:cTn id="65" dur="26">
                                          <p:stCondLst>
                                            <p:cond delay="1642"/>
                                          </p:stCondLst>
                                        </p:cTn>
                                        <p:tgtEl>
                                          <p:spTgt spid="17"/>
                                        </p:tgtEl>
                                      </p:cBhvr>
                                      <p:to x="100000" y="90000"/>
                                    </p:animScale>
                                    <p:animScale>
                                      <p:cBhvr>
                                        <p:cTn id="66" dur="166" decel="50000">
                                          <p:stCondLst>
                                            <p:cond delay="1668"/>
                                          </p:stCondLst>
                                        </p:cTn>
                                        <p:tgtEl>
                                          <p:spTgt spid="17"/>
                                        </p:tgtEl>
                                      </p:cBhvr>
                                      <p:to x="100000" y="100000"/>
                                    </p:animScale>
                                    <p:animScale>
                                      <p:cBhvr>
                                        <p:cTn id="67" dur="26">
                                          <p:stCondLst>
                                            <p:cond delay="1808"/>
                                          </p:stCondLst>
                                        </p:cTn>
                                        <p:tgtEl>
                                          <p:spTgt spid="17"/>
                                        </p:tgtEl>
                                      </p:cBhvr>
                                      <p:to x="100000" y="95000"/>
                                    </p:animScale>
                                    <p:animScale>
                                      <p:cBhvr>
                                        <p:cTn id="68" dur="166" decel="50000">
                                          <p:stCondLst>
                                            <p:cond delay="1834"/>
                                          </p:stCondLst>
                                        </p:cTn>
                                        <p:tgtEl>
                                          <p:spTgt spid="17"/>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0" fill="hold"/>
                                        <p:tgtEl>
                                          <p:spTgt spid="13"/>
                                        </p:tgtEl>
                                        <p:attrNameLst>
                                          <p:attrName>ppt_w</p:attrName>
                                        </p:attrNameLst>
                                      </p:cBhvr>
                                      <p:tavLst>
                                        <p:tav tm="0">
                                          <p:val>
                                            <p:fltVal val="0"/>
                                          </p:val>
                                        </p:tav>
                                        <p:tav tm="100000">
                                          <p:val>
                                            <p:strVal val="#ppt_w"/>
                                          </p:val>
                                        </p:tav>
                                      </p:tavLst>
                                    </p:anim>
                                    <p:anim calcmode="lin" valueType="num">
                                      <p:cBhvr>
                                        <p:cTn id="74" dur="1000" fill="hold"/>
                                        <p:tgtEl>
                                          <p:spTgt spid="13"/>
                                        </p:tgtEl>
                                        <p:attrNameLst>
                                          <p:attrName>ppt_h</p:attrName>
                                        </p:attrNameLst>
                                      </p:cBhvr>
                                      <p:tavLst>
                                        <p:tav tm="0">
                                          <p:val>
                                            <p:fltVal val="0"/>
                                          </p:val>
                                        </p:tav>
                                        <p:tav tm="100000">
                                          <p:val>
                                            <p:strVal val="#ppt_h"/>
                                          </p:val>
                                        </p:tav>
                                      </p:tavLst>
                                    </p:anim>
                                    <p:anim calcmode="lin" valueType="num">
                                      <p:cBhvr>
                                        <p:cTn id="75" dur="1000" fill="hold"/>
                                        <p:tgtEl>
                                          <p:spTgt spid="13"/>
                                        </p:tgtEl>
                                        <p:attrNameLst>
                                          <p:attrName>style.rotation</p:attrName>
                                        </p:attrNameLst>
                                      </p:cBhvr>
                                      <p:tavLst>
                                        <p:tav tm="0">
                                          <p:val>
                                            <p:fltVal val="90"/>
                                          </p:val>
                                        </p:tav>
                                        <p:tav tm="100000">
                                          <p:val>
                                            <p:fltVal val="0"/>
                                          </p:val>
                                        </p:tav>
                                      </p:tavLst>
                                    </p:anim>
                                    <p:animEffect transition="in" filter="fade">
                                      <p:cBhvr>
                                        <p:cTn id="7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1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6"/>
            <a:ext cx="3414778" cy="369332"/>
            <a:chOff x="-178462" y="1828800"/>
            <a:chExt cx="9107259" cy="984885"/>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 y="1828800"/>
              <a:ext cx="1716930" cy="984885"/>
            </a:xfrm>
            <a:prstGeom prst="rect">
              <a:avLst/>
            </a:prstGeom>
            <a:noFill/>
          </p:spPr>
          <p:txBody>
            <a:bodyPr wrap="square" rtlCol="0">
              <a:spAutoFit/>
            </a:bodyPr>
            <a:lstStyle/>
            <a:p>
              <a:pPr algn="ctr"/>
              <a:r>
                <a:rPr lang="en-US" b="1">
                  <a:solidFill>
                    <a:schemeClr val="bg1"/>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6861063" cy="984885"/>
            </a:xfrm>
            <a:prstGeom prst="rect">
              <a:avLst/>
            </a:prstGeom>
            <a:noFill/>
          </p:spPr>
          <p:txBody>
            <a:bodyPr wrap="square" rtlCol="0">
              <a:spAutoFit/>
            </a:bodyPr>
            <a:lstStyle/>
            <a:p>
              <a:pPr lvl="0"/>
              <a:r>
                <a:rPr lang="en-US"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CHI TIẾT</a:t>
              </a:r>
              <a:endParaRPr lang="en-US"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oup 7"/>
          <p:cNvGrpSpPr/>
          <p:nvPr/>
        </p:nvGrpSpPr>
        <p:grpSpPr>
          <a:xfrm>
            <a:off x="239935" y="529547"/>
            <a:ext cx="8580537" cy="395616"/>
            <a:chOff x="644526" y="2766774"/>
            <a:chExt cx="22884410" cy="1054975"/>
          </a:xfrm>
        </p:grpSpPr>
        <p:sp>
          <p:nvSpPr>
            <p:cNvPr id="9" name="TextBox 8"/>
            <p:cNvSpPr txBox="1"/>
            <p:nvPr/>
          </p:nvSpPr>
          <p:spPr>
            <a:xfrm>
              <a:off x="1906586" y="2766774"/>
              <a:ext cx="21622350" cy="984885"/>
            </a:xfrm>
            <a:prstGeom prst="rect">
              <a:avLst/>
            </a:prstGeom>
            <a:noFill/>
          </p:spPr>
          <p:txBody>
            <a:bodyPr wrap="square" rtlCol="0">
              <a:spAutoFit/>
            </a:bodyPr>
            <a:lstStyle/>
            <a:p>
              <a:r>
                <a:rPr lang="en-US"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Ý chí kiên cường và tấm lòng son sắt của người Cách mạng</a:t>
              </a:r>
              <a:endParaRPr lang="vi-VN"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3" name="TextBox 12"/>
          <p:cNvSpPr txBox="1"/>
          <p:nvPr/>
        </p:nvSpPr>
        <p:spPr>
          <a:xfrm>
            <a:off x="395536" y="2859782"/>
            <a:ext cx="1656184" cy="400110"/>
          </a:xfrm>
          <a:prstGeom prst="rect">
            <a:avLst/>
          </a:prstGeom>
          <a:noFill/>
        </p:spPr>
        <p:txBody>
          <a:bodyPr wrap="square" rtlCol="0">
            <a:spAutoFit/>
          </a:bodyPr>
          <a:lstStyle/>
          <a:p>
            <a:r>
              <a:rPr lang="en-US" sz="2000" b="1">
                <a:latin typeface="Times New Roman" pitchFamily="18" charset="0"/>
                <a:cs typeface="Times New Roman" pitchFamily="18" charset="0"/>
              </a:rPr>
              <a:t>Tháng ngày</a:t>
            </a:r>
          </a:p>
        </p:txBody>
      </p:sp>
      <p:sp>
        <p:nvSpPr>
          <p:cNvPr id="14" name="Down Arrow 13"/>
          <p:cNvSpPr/>
          <p:nvPr/>
        </p:nvSpPr>
        <p:spPr>
          <a:xfrm>
            <a:off x="1043608" y="3363838"/>
            <a:ext cx="324036" cy="21602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TextBox 14"/>
          <p:cNvSpPr txBox="1"/>
          <p:nvPr/>
        </p:nvSpPr>
        <p:spPr>
          <a:xfrm>
            <a:off x="127228" y="3867894"/>
            <a:ext cx="2284532" cy="1015663"/>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rPr>
              <a:t>Thời gian đằng đẵng, triền miên, kéo dài</a:t>
            </a:r>
          </a:p>
        </p:txBody>
      </p:sp>
      <p:sp>
        <p:nvSpPr>
          <p:cNvPr id="16" name="TextBox 15"/>
          <p:cNvSpPr txBox="1"/>
          <p:nvPr/>
        </p:nvSpPr>
        <p:spPr>
          <a:xfrm>
            <a:off x="2915816" y="2859782"/>
            <a:ext cx="1656184" cy="400110"/>
          </a:xfrm>
          <a:prstGeom prst="rect">
            <a:avLst/>
          </a:prstGeom>
          <a:noFill/>
        </p:spPr>
        <p:txBody>
          <a:bodyPr wrap="square" rtlCol="0">
            <a:spAutoFit/>
          </a:bodyPr>
          <a:lstStyle/>
          <a:p>
            <a:r>
              <a:rPr lang="en-US" sz="2000" b="1">
                <a:latin typeface="Times New Roman" pitchFamily="18" charset="0"/>
                <a:cs typeface="Times New Roman" pitchFamily="18" charset="0"/>
              </a:rPr>
              <a:t>Mưa nắng</a:t>
            </a:r>
          </a:p>
        </p:txBody>
      </p:sp>
      <p:sp>
        <p:nvSpPr>
          <p:cNvPr id="17" name="Down Arrow 16"/>
          <p:cNvSpPr/>
          <p:nvPr/>
        </p:nvSpPr>
        <p:spPr>
          <a:xfrm>
            <a:off x="3563888" y="3363838"/>
            <a:ext cx="324036" cy="21602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TextBox 17"/>
          <p:cNvSpPr txBox="1"/>
          <p:nvPr/>
        </p:nvSpPr>
        <p:spPr>
          <a:xfrm>
            <a:off x="2647508" y="3867894"/>
            <a:ext cx="2284532" cy="1015663"/>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rPr>
              <a:t>Thời tiết thất thường, khắc nghiệt</a:t>
            </a:r>
          </a:p>
        </p:txBody>
      </p:sp>
      <p:cxnSp>
        <p:nvCxnSpPr>
          <p:cNvPr id="22" name="Straight Connector 21"/>
          <p:cNvCxnSpPr/>
          <p:nvPr/>
        </p:nvCxnSpPr>
        <p:spPr>
          <a:xfrm>
            <a:off x="1259632" y="1059582"/>
            <a:ext cx="6120680" cy="0"/>
          </a:xfrm>
          <a:prstGeom prst="line">
            <a:avLst/>
          </a:prstGeom>
          <a:ln>
            <a:solidFill>
              <a:schemeClr val="accent5">
                <a:lumMod val="60000"/>
                <a:lumOff val="40000"/>
              </a:schemeClr>
            </a:solidFill>
          </a:ln>
        </p:spPr>
        <p:style>
          <a:lnRef idx="1">
            <a:schemeClr val="accent5"/>
          </a:lnRef>
          <a:fillRef idx="0">
            <a:schemeClr val="accent5"/>
          </a:fillRef>
          <a:effectRef idx="0">
            <a:schemeClr val="accent5"/>
          </a:effectRef>
          <a:fontRef idx="minor">
            <a:schemeClr val="tx1"/>
          </a:fontRef>
        </p:style>
      </p:cxnSp>
      <p:graphicFrame>
        <p:nvGraphicFramePr>
          <p:cNvPr id="23" name="Diagram 22"/>
          <p:cNvGraphicFramePr/>
          <p:nvPr>
            <p:extLst>
              <p:ext uri="{D42A27DB-BD31-4B8C-83A1-F6EECF244321}">
                <p14:modId xmlns:p14="http://schemas.microsoft.com/office/powerpoint/2010/main" val="336353655"/>
              </p:ext>
            </p:extLst>
          </p:nvPr>
        </p:nvGraphicFramePr>
        <p:xfrm>
          <a:off x="107504" y="379206"/>
          <a:ext cx="8712968" cy="2912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TextBox 23"/>
          <p:cNvSpPr txBox="1"/>
          <p:nvPr/>
        </p:nvSpPr>
        <p:spPr>
          <a:xfrm>
            <a:off x="4572000" y="2629237"/>
            <a:ext cx="4752528" cy="2246769"/>
          </a:xfrm>
          <a:prstGeom prst="rect">
            <a:avLst/>
          </a:prstGeom>
          <a:noFill/>
        </p:spPr>
        <p:txBody>
          <a:bodyPr wrap="square" rtlCol="0">
            <a:spAutoFit/>
          </a:bodyPr>
          <a:lstStyle/>
          <a:p>
            <a:r>
              <a:rPr lang="en-US" sz="2000">
                <a:latin typeface="Times New Roman" pitchFamily="18" charset="0"/>
                <a:cs typeface="Times New Roman" pitchFamily="18" charset="0"/>
              </a:rPr>
              <a:t>+ </a:t>
            </a:r>
            <a:r>
              <a:rPr lang="en-US" sz="2000" b="1">
                <a:latin typeface="Times New Roman" pitchFamily="18" charset="0"/>
                <a:cs typeface="Times New Roman" pitchFamily="18" charset="0"/>
              </a:rPr>
              <a:t>Thân sành sỏi </a:t>
            </a:r>
            <a:r>
              <a:rPr lang="en-US" sz="2000">
                <a:latin typeface="Times New Roman" pitchFamily="18" charset="0"/>
                <a:cs typeface="Times New Roman" pitchFamily="18" charset="0"/>
                <a:sym typeface="Wingdings" pitchFamily="2" charset="2"/>
              </a:rPr>
              <a:t> </a:t>
            </a:r>
            <a:r>
              <a:rPr lang="en-US" sz="2000">
                <a:solidFill>
                  <a:srgbClr val="FF0000"/>
                </a:solidFill>
                <a:latin typeface="Times New Roman" pitchFamily="18" charset="0"/>
                <a:cs typeface="Times New Roman" pitchFamily="18" charset="0"/>
                <a:sym typeface="Wingdings" pitchFamily="2" charset="2"/>
              </a:rPr>
              <a:t>dày dặn phong trần, qua nhiều thử thách</a:t>
            </a:r>
          </a:p>
          <a:p>
            <a:r>
              <a:rPr lang="en-US" sz="2000">
                <a:latin typeface="Times New Roman" pitchFamily="18" charset="0"/>
                <a:cs typeface="Times New Roman" pitchFamily="18" charset="0"/>
                <a:sym typeface="Wingdings" pitchFamily="2" charset="2"/>
              </a:rPr>
              <a:t>+ </a:t>
            </a:r>
            <a:r>
              <a:rPr lang="en-US" sz="2000" b="1">
                <a:latin typeface="Times New Roman" pitchFamily="18" charset="0"/>
                <a:cs typeface="Times New Roman" pitchFamily="18" charset="0"/>
                <a:sym typeface="Wingdings" pitchFamily="2" charset="2"/>
              </a:rPr>
              <a:t>Dạ sắt son</a:t>
            </a:r>
            <a:r>
              <a:rPr lang="en-US" sz="2000">
                <a:latin typeface="Times New Roman" pitchFamily="18" charset="0"/>
                <a:cs typeface="Times New Roman" pitchFamily="18" charset="0"/>
                <a:sym typeface="Wingdings" pitchFamily="2" charset="2"/>
              </a:rPr>
              <a:t>: </a:t>
            </a:r>
            <a:r>
              <a:rPr lang="en-US" sz="2000">
                <a:solidFill>
                  <a:srgbClr val="FF0000"/>
                </a:solidFill>
                <a:latin typeface="Times New Roman" pitchFamily="18" charset="0"/>
                <a:cs typeface="Times New Roman" pitchFamily="18" charset="0"/>
                <a:sym typeface="Wingdings" pitchFamily="2" charset="2"/>
              </a:rPr>
              <a:t>tinh thần cứng cỏi, kiên trung</a:t>
            </a:r>
          </a:p>
          <a:p>
            <a:r>
              <a:rPr lang="en-US" sz="2000">
                <a:latin typeface="Times New Roman" pitchFamily="18" charset="0"/>
                <a:cs typeface="Times New Roman" pitchFamily="18" charset="0"/>
                <a:sym typeface="Wingdings" pitchFamily="2" charset="2"/>
              </a:rPr>
              <a:t>+ </a:t>
            </a:r>
            <a:r>
              <a:rPr lang="en-US" sz="2000" b="1">
                <a:latin typeface="Times New Roman" pitchFamily="18" charset="0"/>
                <a:cs typeface="Times New Roman" pitchFamily="18" charset="0"/>
                <a:sym typeface="Wingdings" pitchFamily="2" charset="2"/>
              </a:rPr>
              <a:t>Lỡ bước</a:t>
            </a:r>
            <a:r>
              <a:rPr lang="en-US" sz="2000">
                <a:latin typeface="Times New Roman" pitchFamily="18" charset="0"/>
                <a:cs typeface="Times New Roman" pitchFamily="18" charset="0"/>
                <a:sym typeface="Wingdings" pitchFamily="2" charset="2"/>
              </a:rPr>
              <a:t>: </a:t>
            </a:r>
            <a:r>
              <a:rPr lang="en-US" sz="2000">
                <a:solidFill>
                  <a:srgbClr val="FF0000"/>
                </a:solidFill>
                <a:latin typeface="Times New Roman" pitchFamily="18" charset="0"/>
                <a:cs typeface="Times New Roman" pitchFamily="18" charset="0"/>
                <a:sym typeface="Wingdings" pitchFamily="2" charset="2"/>
              </a:rPr>
              <a:t>coi việc tù đầy chỉ là một bước lỡ trên con đường cứu nước</a:t>
            </a:r>
          </a:p>
          <a:p>
            <a:r>
              <a:rPr lang="en-US" sz="2000">
                <a:latin typeface="Times New Roman" pitchFamily="18" charset="0"/>
                <a:cs typeface="Times New Roman" pitchFamily="18" charset="0"/>
                <a:sym typeface="Wingdings" pitchFamily="2" charset="2"/>
              </a:rPr>
              <a:t>+ </a:t>
            </a:r>
            <a:r>
              <a:rPr lang="en-US" sz="2000" b="1">
                <a:latin typeface="Times New Roman" pitchFamily="18" charset="0"/>
                <a:cs typeface="Times New Roman" pitchFamily="18" charset="0"/>
                <a:sym typeface="Wingdings" pitchFamily="2" charset="2"/>
              </a:rPr>
              <a:t>Việc con con</a:t>
            </a:r>
            <a:r>
              <a:rPr lang="en-US" sz="2000">
                <a:latin typeface="Times New Roman" pitchFamily="18" charset="0"/>
                <a:cs typeface="Times New Roman" pitchFamily="18" charset="0"/>
                <a:sym typeface="Wingdings" pitchFamily="2" charset="2"/>
              </a:rPr>
              <a:t>: </a:t>
            </a:r>
            <a:r>
              <a:rPr lang="en-US" sz="2000">
                <a:solidFill>
                  <a:srgbClr val="FF0000"/>
                </a:solidFill>
                <a:latin typeface="Times New Roman" pitchFamily="18" charset="0"/>
                <a:cs typeface="Times New Roman" pitchFamily="18" charset="0"/>
                <a:sym typeface="Wingdings" pitchFamily="2" charset="2"/>
              </a:rPr>
              <a:t>coi thường gian nan,  thử thách</a:t>
            </a:r>
            <a:endParaRPr lang="en-US" sz="20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6747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2000"/>
                                        <p:tgtEl>
                                          <p:spTgt spid="16"/>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heel(1)">
                                      <p:cBhvr>
                                        <p:cTn id="27" dur="2000"/>
                                        <p:tgtEl>
                                          <p:spTgt spid="17"/>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1)">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p:bldP spid="17" grpId="0" animBg="1"/>
      <p:bldP spid="18" grpId="0"/>
      <p:bldGraphic spid="23" grpId="0">
        <p:bldAsOne/>
      </p:bldGraphic>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7504" y="1743248"/>
            <a:ext cx="1764279" cy="1764606"/>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8" name="Group 7"/>
          <p:cNvGrpSpPr/>
          <p:nvPr/>
        </p:nvGrpSpPr>
        <p:grpSpPr>
          <a:xfrm>
            <a:off x="179512" y="1822784"/>
            <a:ext cx="1647120" cy="1646945"/>
            <a:chOff x="6212575" y="724854"/>
            <a:chExt cx="1647120" cy="1646945"/>
          </a:xfrm>
        </p:grpSpPr>
        <p:sp>
          <p:nvSpPr>
            <p:cNvPr id="9" name="Oval 8"/>
            <p:cNvSpPr/>
            <p:nvPr/>
          </p:nvSpPr>
          <p:spPr>
            <a:xfrm>
              <a:off x="6212575" y="724854"/>
              <a:ext cx="1647120" cy="1646945"/>
            </a:xfrm>
            <a:prstGeom prst="ellipse">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Oval 4"/>
            <p:cNvSpPr/>
            <p:nvPr/>
          </p:nvSpPr>
          <p:spPr>
            <a:xfrm>
              <a:off x="6448042" y="960176"/>
              <a:ext cx="1176186" cy="11763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a:solidFill>
                    <a:schemeClr val="tx2">
                      <a:lumMod val="50000"/>
                    </a:schemeClr>
                  </a:solidFill>
                  <a:latin typeface="Times New Roman" pitchFamily="18" charset="0"/>
                  <a:cs typeface="Times New Roman" pitchFamily="18" charset="0"/>
                </a:rPr>
                <a:t>Nghệ thuật</a:t>
              </a:r>
              <a:endParaRPr lang="en-US" sz="2400" b="1" kern="1200">
                <a:solidFill>
                  <a:schemeClr val="tx2">
                    <a:lumMod val="50000"/>
                  </a:schemeClr>
                </a:solidFill>
                <a:latin typeface="Times New Roman" pitchFamily="18" charset="0"/>
                <a:cs typeface="Times New Roman" pitchFamily="18" charset="0"/>
              </a:endParaRPr>
            </a:p>
          </p:txBody>
        </p:sp>
      </p:grpSp>
      <p:grpSp>
        <p:nvGrpSpPr>
          <p:cNvPr id="11" name="Group 10"/>
          <p:cNvGrpSpPr/>
          <p:nvPr/>
        </p:nvGrpSpPr>
        <p:grpSpPr>
          <a:xfrm>
            <a:off x="-66914" y="195486"/>
            <a:ext cx="3414778" cy="369332"/>
            <a:chOff x="-178462" y="1828800"/>
            <a:chExt cx="9107259" cy="984885"/>
          </a:xfrm>
        </p:grpSpPr>
        <p:sp>
          <p:nvSpPr>
            <p:cNvPr id="12" name="Round Same Side Corner Rectangle 11"/>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28800"/>
              <a:ext cx="1716930" cy="984885"/>
            </a:xfrm>
            <a:prstGeom prst="rect">
              <a:avLst/>
            </a:prstGeom>
            <a:noFill/>
          </p:spPr>
          <p:txBody>
            <a:bodyPr wrap="square" rtlCol="0">
              <a:spAutoFit/>
            </a:bodyPr>
            <a:lstStyle/>
            <a:p>
              <a:pPr algn="ctr"/>
              <a:r>
                <a:rPr lang="en-US" b="1">
                  <a:solidFill>
                    <a:schemeClr val="bg1"/>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2067734" y="1828800"/>
              <a:ext cx="6861063" cy="984885"/>
            </a:xfrm>
            <a:prstGeom prst="rect">
              <a:avLst/>
            </a:prstGeom>
            <a:noFill/>
          </p:spPr>
          <p:txBody>
            <a:bodyPr wrap="square" rtlCol="0">
              <a:spAutoFit/>
            </a:bodyPr>
            <a:lstStyle/>
            <a:p>
              <a:pPr lvl="0"/>
              <a:r>
                <a:rPr lang="en-US"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CHI TIẾT</a:t>
              </a:r>
              <a:endParaRPr lang="en-US"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5" name="Group 14"/>
          <p:cNvGrpSpPr/>
          <p:nvPr/>
        </p:nvGrpSpPr>
        <p:grpSpPr>
          <a:xfrm>
            <a:off x="239935" y="529547"/>
            <a:ext cx="8580537" cy="395616"/>
            <a:chOff x="644526" y="2766774"/>
            <a:chExt cx="22884410" cy="1054975"/>
          </a:xfrm>
        </p:grpSpPr>
        <p:sp>
          <p:nvSpPr>
            <p:cNvPr id="16" name="TextBox 15"/>
            <p:cNvSpPr txBox="1"/>
            <p:nvPr/>
          </p:nvSpPr>
          <p:spPr>
            <a:xfrm>
              <a:off x="1906586" y="2766774"/>
              <a:ext cx="21622350" cy="984885"/>
            </a:xfrm>
            <a:prstGeom prst="rect">
              <a:avLst/>
            </a:prstGeom>
            <a:noFill/>
          </p:spPr>
          <p:txBody>
            <a:bodyPr wrap="square" rtlCol="0">
              <a:spAutoFit/>
            </a:bodyPr>
            <a:lstStyle/>
            <a:p>
              <a:r>
                <a:rPr lang="en-US"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Ý chí kiên cường và tấm lòng son sắt của người Cách mạng</a:t>
              </a:r>
              <a:endParaRPr lang="vi-VN"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7" name="Rounded Rectangle 16"/>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graphicFrame>
        <p:nvGraphicFramePr>
          <p:cNvPr id="36" name="Diagram 35"/>
          <p:cNvGraphicFramePr/>
          <p:nvPr>
            <p:extLst>
              <p:ext uri="{D42A27DB-BD31-4B8C-83A1-F6EECF244321}">
                <p14:modId xmlns:p14="http://schemas.microsoft.com/office/powerpoint/2010/main" val="3988967860"/>
              </p:ext>
            </p:extLst>
          </p:nvPr>
        </p:nvGraphicFramePr>
        <p:xfrm>
          <a:off x="2061582" y="1347614"/>
          <a:ext cx="7082418" cy="3078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62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1000" fill="hold"/>
                                        <p:tgtEl>
                                          <p:spTgt spid="36"/>
                                        </p:tgtEl>
                                        <p:attrNameLst>
                                          <p:attrName>ppt_w</p:attrName>
                                        </p:attrNameLst>
                                      </p:cBhvr>
                                      <p:tavLst>
                                        <p:tav tm="0">
                                          <p:val>
                                            <p:fltVal val="0"/>
                                          </p:val>
                                        </p:tav>
                                        <p:tav tm="100000">
                                          <p:val>
                                            <p:strVal val="#ppt_w"/>
                                          </p:val>
                                        </p:tav>
                                      </p:tavLst>
                                    </p:anim>
                                    <p:anim calcmode="lin" valueType="num">
                                      <p:cBhvr>
                                        <p:cTn id="16" dur="1000" fill="hold"/>
                                        <p:tgtEl>
                                          <p:spTgt spid="36"/>
                                        </p:tgtEl>
                                        <p:attrNameLst>
                                          <p:attrName>ppt_h</p:attrName>
                                        </p:attrNameLst>
                                      </p:cBhvr>
                                      <p:tavLst>
                                        <p:tav tm="0">
                                          <p:val>
                                            <p:fltVal val="0"/>
                                          </p:val>
                                        </p:tav>
                                        <p:tav tm="100000">
                                          <p:val>
                                            <p:strVal val="#ppt_h"/>
                                          </p:val>
                                        </p:tav>
                                      </p:tavLst>
                                    </p:anim>
                                    <p:anim calcmode="lin" valueType="num">
                                      <p:cBhvr>
                                        <p:cTn id="17" dur="1000" fill="hold"/>
                                        <p:tgtEl>
                                          <p:spTgt spid="36"/>
                                        </p:tgtEl>
                                        <p:attrNameLst>
                                          <p:attrName>style.rotation</p:attrName>
                                        </p:attrNameLst>
                                      </p:cBhvr>
                                      <p:tavLst>
                                        <p:tav tm="0">
                                          <p:val>
                                            <p:fltVal val="90"/>
                                          </p:val>
                                        </p:tav>
                                        <p:tav tm="100000">
                                          <p:val>
                                            <p:fltVal val="0"/>
                                          </p:val>
                                        </p:tav>
                                      </p:tavLst>
                                    </p:anim>
                                    <p:animEffect transition="in" filter="fade">
                                      <p:cBhvr>
                                        <p:cTn id="18"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914" y="195486"/>
            <a:ext cx="3414778" cy="369332"/>
            <a:chOff x="-178462" y="1828800"/>
            <a:chExt cx="9107259" cy="984885"/>
          </a:xfrm>
        </p:grpSpPr>
        <p:sp>
          <p:nvSpPr>
            <p:cNvPr id="6" name="Round Same Side Corner Rectangle 5"/>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 y="1828800"/>
              <a:ext cx="1716930" cy="984885"/>
            </a:xfrm>
            <a:prstGeom prst="rect">
              <a:avLst/>
            </a:prstGeom>
            <a:noFill/>
          </p:spPr>
          <p:txBody>
            <a:bodyPr wrap="square" rtlCol="0">
              <a:spAutoFit/>
            </a:bodyPr>
            <a:lstStyle/>
            <a:p>
              <a:pPr algn="ctr"/>
              <a:r>
                <a:rPr lang="en-US" b="1">
                  <a:solidFill>
                    <a:schemeClr val="bg1"/>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067734" y="1828800"/>
              <a:ext cx="6861063" cy="984885"/>
            </a:xfrm>
            <a:prstGeom prst="rect">
              <a:avLst/>
            </a:prstGeom>
            <a:noFill/>
          </p:spPr>
          <p:txBody>
            <a:bodyPr wrap="square" rtlCol="0">
              <a:spAutoFit/>
            </a:bodyPr>
            <a:lstStyle/>
            <a:p>
              <a:pPr lvl="0"/>
              <a:r>
                <a:rPr lang="en-US"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CHI TIẾT</a:t>
              </a:r>
              <a:endParaRPr lang="en-US"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9" name="Group 8"/>
          <p:cNvGrpSpPr/>
          <p:nvPr/>
        </p:nvGrpSpPr>
        <p:grpSpPr>
          <a:xfrm>
            <a:off x="239935" y="529547"/>
            <a:ext cx="8580537" cy="395616"/>
            <a:chOff x="644526" y="2766774"/>
            <a:chExt cx="22884410" cy="1054975"/>
          </a:xfrm>
        </p:grpSpPr>
        <p:sp>
          <p:nvSpPr>
            <p:cNvPr id="10" name="TextBox 9"/>
            <p:cNvSpPr txBox="1"/>
            <p:nvPr/>
          </p:nvSpPr>
          <p:spPr>
            <a:xfrm>
              <a:off x="1906586" y="2766774"/>
              <a:ext cx="21622350" cy="984885"/>
            </a:xfrm>
            <a:prstGeom prst="rect">
              <a:avLst/>
            </a:prstGeom>
            <a:noFill/>
          </p:spPr>
          <p:txBody>
            <a:bodyPr wrap="square" rtlCol="0">
              <a:spAutoFit/>
            </a:bodyPr>
            <a:lstStyle/>
            <a:p>
              <a:r>
                <a:rPr lang="en-US"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Ý chí kiên cường và tấm lòng son sắt của người Cách mạng</a:t>
              </a:r>
              <a:endParaRPr lang="vi-VN"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3" name="Rectangle 12"/>
          <p:cNvSpPr/>
          <p:nvPr/>
        </p:nvSpPr>
        <p:spPr>
          <a:xfrm>
            <a:off x="2736304" y="1203598"/>
            <a:ext cx="4572000" cy="1200329"/>
          </a:xfrm>
          <a:prstGeom prst="rect">
            <a:avLst/>
          </a:prstGeom>
        </p:spPr>
        <p:txBody>
          <a:bodyPr>
            <a:spAutoFit/>
          </a:bodyPr>
          <a:lstStyle/>
          <a:p>
            <a:r>
              <a:rPr lang="en-US" b="1" i="1">
                <a:latin typeface="Times New Roman" pitchFamily="18" charset="0"/>
                <a:cs typeface="Times New Roman" pitchFamily="18" charset="0"/>
              </a:rPr>
              <a:t>Tháng ngày bao quản thân sành sỏi</a:t>
            </a:r>
          </a:p>
          <a:p>
            <a:r>
              <a:rPr lang="en-US" b="1" i="1">
                <a:latin typeface="Times New Roman" pitchFamily="18" charset="0"/>
                <a:cs typeface="Times New Roman" pitchFamily="18" charset="0"/>
              </a:rPr>
              <a:t>Mưa nắng càng bền dạ sắt son</a:t>
            </a:r>
          </a:p>
          <a:p>
            <a:r>
              <a:rPr lang="en-US" b="1" i="1">
                <a:latin typeface="Times New Roman" pitchFamily="18" charset="0"/>
                <a:cs typeface="Times New Roman" pitchFamily="18" charset="0"/>
              </a:rPr>
              <a:t>Những kẻ vá trời khi lỡ bước</a:t>
            </a:r>
          </a:p>
          <a:p>
            <a:r>
              <a:rPr lang="en-US" b="1" i="1">
                <a:latin typeface="Times New Roman" pitchFamily="18" charset="0"/>
                <a:cs typeface="Times New Roman" pitchFamily="18" charset="0"/>
              </a:rPr>
              <a:t>Gian nan chi kể việc con con!</a:t>
            </a:r>
          </a:p>
        </p:txBody>
      </p:sp>
      <p:sp>
        <p:nvSpPr>
          <p:cNvPr id="14" name="Down Arrow 13"/>
          <p:cNvSpPr/>
          <p:nvPr/>
        </p:nvSpPr>
        <p:spPr>
          <a:xfrm>
            <a:off x="4139952" y="2499742"/>
            <a:ext cx="432048" cy="288032"/>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43608" y="2859782"/>
            <a:ext cx="6912768" cy="400110"/>
          </a:xfrm>
          <a:prstGeom prst="rect">
            <a:avLst/>
          </a:prstGeom>
          <a:solidFill>
            <a:schemeClr val="accent5">
              <a:lumMod val="75000"/>
            </a:schemeClr>
          </a:solidFill>
        </p:spPr>
        <p:txBody>
          <a:bodyPr wrap="square" rtlCol="0">
            <a:spAutoFit/>
          </a:bodyPr>
          <a:lstStyle/>
          <a:p>
            <a:r>
              <a:rPr lang="en-US" sz="2000" b="1">
                <a:solidFill>
                  <a:schemeClr val="bg1"/>
                </a:solidFill>
                <a:latin typeface="Times New Roman" pitchFamily="18" charset="0"/>
                <a:cs typeface="Times New Roman" pitchFamily="18" charset="0"/>
                <a:sym typeface="Wingdings" pitchFamily="2" charset="2"/>
              </a:rPr>
              <a:t> Khẳng định lí tưởng yêu nước lớn lao</a:t>
            </a:r>
            <a:endParaRPr lang="en-US" sz="2000" b="1">
              <a:solidFill>
                <a:schemeClr val="bg1"/>
              </a:solidFill>
              <a:latin typeface="Times New Roman" pitchFamily="18" charset="0"/>
              <a:cs typeface="Times New Roman" pitchFamily="18" charset="0"/>
            </a:endParaRPr>
          </a:p>
        </p:txBody>
      </p:sp>
      <p:sp>
        <p:nvSpPr>
          <p:cNvPr id="16" name="TextBox 15"/>
          <p:cNvSpPr txBox="1"/>
          <p:nvPr/>
        </p:nvSpPr>
        <p:spPr>
          <a:xfrm>
            <a:off x="1043608" y="3395776"/>
            <a:ext cx="6912768" cy="400110"/>
          </a:xfrm>
          <a:prstGeom prst="rect">
            <a:avLst/>
          </a:prstGeom>
          <a:solidFill>
            <a:schemeClr val="accent5">
              <a:lumMod val="60000"/>
              <a:lumOff val="40000"/>
            </a:schemeClr>
          </a:solidFill>
        </p:spPr>
        <p:txBody>
          <a:bodyPr wrap="square" rtlCol="0">
            <a:spAutoFit/>
          </a:bodyPr>
          <a:lstStyle/>
          <a:p>
            <a:r>
              <a:rPr lang="en-US" sz="2000" b="1">
                <a:latin typeface="Times New Roman" pitchFamily="18" charset="0"/>
                <a:cs typeface="Times New Roman" pitchFamily="18" charset="0"/>
                <a:sym typeface="Wingdings" pitchFamily="2" charset="2"/>
              </a:rPr>
              <a:t> Khẳng định sự nghiệp yêu nước là gian khổ nhưng vĩ đại</a:t>
            </a:r>
            <a:endParaRPr lang="en-US" sz="2000" b="1">
              <a:latin typeface="Times New Roman" pitchFamily="18" charset="0"/>
              <a:cs typeface="Times New Roman" pitchFamily="18" charset="0"/>
            </a:endParaRPr>
          </a:p>
        </p:txBody>
      </p:sp>
      <p:sp>
        <p:nvSpPr>
          <p:cNvPr id="17" name="TextBox 16"/>
          <p:cNvSpPr txBox="1"/>
          <p:nvPr/>
        </p:nvSpPr>
        <p:spPr>
          <a:xfrm>
            <a:off x="1043608" y="3939902"/>
            <a:ext cx="6912768" cy="707886"/>
          </a:xfrm>
          <a:prstGeom prst="rect">
            <a:avLst/>
          </a:prstGeom>
          <a:solidFill>
            <a:schemeClr val="accent5">
              <a:lumMod val="75000"/>
            </a:schemeClr>
          </a:solidFill>
        </p:spPr>
        <p:txBody>
          <a:bodyPr wrap="square" rtlCol="0">
            <a:spAutoFit/>
          </a:bodyPr>
          <a:lstStyle/>
          <a:p>
            <a:r>
              <a:rPr lang="en-US" sz="2000" b="1">
                <a:solidFill>
                  <a:schemeClr val="bg1"/>
                </a:solidFill>
                <a:latin typeface="Times New Roman" pitchFamily="18" charset="0"/>
                <a:cs typeface="Times New Roman" pitchFamily="18" charset="0"/>
                <a:sym typeface="Wingdings" pitchFamily="2" charset="2"/>
              </a:rPr>
              <a:t> Tin tưởng mãnh liệt vào sự nghiệp cách mạng, coi thường gian lao, tù đầy</a:t>
            </a:r>
            <a:endParaRPr lang="en-US" sz="20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6476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6"/>
            <a:ext cx="3414778" cy="369332"/>
            <a:chOff x="-178462" y="1828800"/>
            <a:chExt cx="9107259" cy="984885"/>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 y="1828800"/>
              <a:ext cx="1716930" cy="984885"/>
            </a:xfrm>
            <a:prstGeom prst="rect">
              <a:avLst/>
            </a:prstGeom>
            <a:noFill/>
          </p:spPr>
          <p:txBody>
            <a:bodyPr wrap="square" rtlCol="0">
              <a:spAutoFit/>
            </a:bodyPr>
            <a:lstStyle/>
            <a:p>
              <a:pPr algn="ctr"/>
              <a:r>
                <a:rPr lang="en-US" b="1">
                  <a:solidFill>
                    <a:schemeClr val="bg1"/>
                  </a:solidFill>
                  <a:latin typeface="Tahoma" panose="020B0604030504040204" pitchFamily="34" charset="0"/>
                  <a:ea typeface="Tahoma" panose="020B0604030504040204" pitchFamily="34" charset="0"/>
                  <a:cs typeface="Tahoma" panose="020B0604030504040204" pitchFamily="34" charset="0"/>
                </a:rPr>
                <a:t>III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6861063" cy="984885"/>
            </a:xfrm>
            <a:prstGeom prst="rect">
              <a:avLst/>
            </a:prstGeom>
            <a:noFill/>
          </p:spPr>
          <p:txBody>
            <a:bodyPr wrap="square" rtlCol="0">
              <a:spAutoFit/>
            </a:bodyPr>
            <a:lstStyle/>
            <a:p>
              <a:pPr lvl="0"/>
              <a:r>
                <a:rPr lang="en-US"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TỔNG KẾT</a:t>
              </a:r>
              <a:endParaRPr lang="en-US"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oup 7"/>
          <p:cNvGrpSpPr/>
          <p:nvPr/>
        </p:nvGrpSpPr>
        <p:grpSpPr>
          <a:xfrm>
            <a:off x="1032023" y="1096014"/>
            <a:ext cx="1883793" cy="395616"/>
            <a:chOff x="644526" y="2766774"/>
            <a:chExt cx="5024102" cy="1054975"/>
          </a:xfrm>
        </p:grpSpPr>
        <p:sp>
          <p:nvSpPr>
            <p:cNvPr id="9" name="TextBox 8"/>
            <p:cNvSpPr txBox="1"/>
            <p:nvPr/>
          </p:nvSpPr>
          <p:spPr>
            <a:xfrm>
              <a:off x="1906586" y="2766774"/>
              <a:ext cx="3762042" cy="984884"/>
            </a:xfrm>
            <a:prstGeom prst="rect">
              <a:avLst/>
            </a:prstGeom>
            <a:noFill/>
          </p:spPr>
          <p:txBody>
            <a:bodyPr wrap="square" rtlCol="0">
              <a:spAutoFit/>
            </a:bodyPr>
            <a:lstStyle/>
            <a:p>
              <a:r>
                <a:rPr lang="en-US"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Nội dung</a:t>
              </a:r>
              <a:endParaRPr lang="vi-VN"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13" name="Group 12"/>
          <p:cNvGrpSpPr/>
          <p:nvPr/>
        </p:nvGrpSpPr>
        <p:grpSpPr>
          <a:xfrm>
            <a:off x="2760215" y="3112238"/>
            <a:ext cx="2315841" cy="395616"/>
            <a:chOff x="644526" y="2766774"/>
            <a:chExt cx="6176380" cy="1054975"/>
          </a:xfrm>
        </p:grpSpPr>
        <p:sp>
          <p:nvSpPr>
            <p:cNvPr id="14" name="TextBox 13"/>
            <p:cNvSpPr txBox="1"/>
            <p:nvPr/>
          </p:nvSpPr>
          <p:spPr>
            <a:xfrm>
              <a:off x="1906586" y="2766774"/>
              <a:ext cx="4914320" cy="984885"/>
            </a:xfrm>
            <a:prstGeom prst="rect">
              <a:avLst/>
            </a:prstGeom>
            <a:noFill/>
          </p:spPr>
          <p:txBody>
            <a:bodyPr wrap="square" rtlCol="0">
              <a:spAutoFit/>
            </a:bodyPr>
            <a:lstStyle/>
            <a:p>
              <a:r>
                <a:rPr lang="en-US"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Nghệ thuật</a:t>
              </a:r>
              <a:endParaRPr lang="vi-VN"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Rounded Rectangle 14"/>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7" name="TextBox 16"/>
          <p:cNvSpPr txBox="1"/>
          <p:nvPr/>
        </p:nvSpPr>
        <p:spPr>
          <a:xfrm>
            <a:off x="1296027" y="1563638"/>
            <a:ext cx="6804365" cy="1323439"/>
          </a:xfrm>
          <a:prstGeom prst="rect">
            <a:avLst/>
          </a:prstGeom>
          <a:noFill/>
        </p:spPr>
        <p:txBody>
          <a:bodyPr wrap="square" rtlCol="0">
            <a:spAutoFit/>
          </a:bodyPr>
          <a:lstStyle/>
          <a:p>
            <a:r>
              <a:rPr lang="en-US" sz="2000">
                <a:latin typeface="Times New Roman" pitchFamily="18" charset="0"/>
                <a:cs typeface="Times New Roman" pitchFamily="18" charset="0"/>
              </a:rPr>
              <a:t>- Hình ảnh người tù hiên ngang, trung thành với lí tưởng cách mạng</a:t>
            </a:r>
          </a:p>
          <a:p>
            <a:r>
              <a:rPr lang="en-US" sz="2000">
                <a:latin typeface="Times New Roman" pitchFamily="18" charset="0"/>
                <a:cs typeface="Times New Roman" pitchFamily="18" charset="0"/>
              </a:rPr>
              <a:t>- Người anh hùng sẵn sàng chấp nhận mọi nguy nan, bền gan vững chí với lí tưởng của mình</a:t>
            </a:r>
          </a:p>
        </p:txBody>
      </p:sp>
      <p:sp>
        <p:nvSpPr>
          <p:cNvPr id="18" name="TextBox 17"/>
          <p:cNvSpPr txBox="1"/>
          <p:nvPr/>
        </p:nvSpPr>
        <p:spPr>
          <a:xfrm>
            <a:off x="3024219" y="3480559"/>
            <a:ext cx="6804365" cy="1015663"/>
          </a:xfrm>
          <a:prstGeom prst="rect">
            <a:avLst/>
          </a:prstGeom>
          <a:noFill/>
        </p:spPr>
        <p:txBody>
          <a:bodyPr wrap="square" rtlCol="0">
            <a:spAutoFit/>
          </a:bodyPr>
          <a:lstStyle/>
          <a:p>
            <a:r>
              <a:rPr lang="en-US" sz="2000">
                <a:latin typeface="Times New Roman" pitchFamily="18" charset="0"/>
                <a:cs typeface="Times New Roman" pitchFamily="18" charset="0"/>
              </a:rPr>
              <a:t>- Thể thơ thất ngôn bát cú</a:t>
            </a:r>
          </a:p>
          <a:p>
            <a:r>
              <a:rPr lang="en-US" sz="2000">
                <a:latin typeface="Times New Roman" pitchFamily="18" charset="0"/>
                <a:cs typeface="Times New Roman" pitchFamily="18" charset="0"/>
              </a:rPr>
              <a:t>- Sử dụng kết hợp nhiều biện pháp nghệ thuật</a:t>
            </a:r>
          </a:p>
          <a:p>
            <a:r>
              <a:rPr lang="en-US" sz="2000">
                <a:latin typeface="Times New Roman" pitchFamily="18" charset="0"/>
                <a:cs typeface="Times New Roman" pitchFamily="18" charset="0"/>
              </a:rPr>
              <a:t>- Xây dựng hình tượng nghệ thuật có tính chất đa nghĩa</a:t>
            </a:r>
          </a:p>
        </p:txBody>
      </p:sp>
      <p:pic>
        <p:nvPicPr>
          <p:cNvPr id="19" name="Picture 18"/>
          <p:cNvPicPr>
            <a:picLocks noChangeAspect="1"/>
          </p:cNvPicPr>
          <p:nvPr/>
        </p:nvPicPr>
        <p:blipFill>
          <a:blip r:embed="rId2" cstate="print">
            <a:extLst>
              <a:ext uri="{BEBA8EAE-BF5A-486C-A8C5-ECC9F3942E4B}">
                <a14:imgProps xmlns:a14="http://schemas.microsoft.com/office/drawing/2010/main">
                  <a14:imgLayer r:embed="rId3">
                    <a14:imgEffect>
                      <a14:backgroundRemoval t="8607" b="100000" l="7231" r="58527"/>
                    </a14:imgEffect>
                  </a14:imgLayer>
                </a14:imgProps>
              </a:ext>
              <a:ext uri="{28A0092B-C50C-407E-A947-70E740481C1C}">
                <a14:useLocalDpi xmlns:a14="http://schemas.microsoft.com/office/drawing/2010/main" val="0"/>
              </a:ext>
            </a:extLst>
          </a:blip>
          <a:stretch>
            <a:fillRect/>
          </a:stretch>
        </p:blipFill>
        <p:spPr>
          <a:xfrm>
            <a:off x="-476864" y="2067433"/>
            <a:ext cx="5336896" cy="2880842"/>
          </a:xfrm>
          <a:prstGeom prst="rect">
            <a:avLst/>
          </a:prstGeom>
        </p:spPr>
      </p:pic>
    </p:spTree>
    <p:extLst>
      <p:ext uri="{BB962C8B-B14F-4D97-AF65-F5344CB8AC3E}">
        <p14:creationId xmlns:p14="http://schemas.microsoft.com/office/powerpoint/2010/main" val="202251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heel(1)">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59" y="411510"/>
            <a:ext cx="8000889" cy="3600400"/>
          </a:xfrm>
          <a:prstGeom prst="rect">
            <a:avLst/>
          </a:prstGeom>
        </p:spPr>
      </p:pic>
      <p:sp>
        <p:nvSpPr>
          <p:cNvPr id="5" name="TextBox 4"/>
          <p:cNvSpPr txBox="1"/>
          <p:nvPr/>
        </p:nvSpPr>
        <p:spPr>
          <a:xfrm flipH="1">
            <a:off x="603559" y="4011910"/>
            <a:ext cx="8000888" cy="1077218"/>
          </a:xfrm>
          <a:prstGeom prst="rect">
            <a:avLst/>
          </a:prstGeom>
          <a:noFill/>
        </p:spPr>
        <p:txBody>
          <a:bodyPr wrap="square" rtlCol="0">
            <a:spAutoFit/>
          </a:bodyPr>
          <a:lstStyle/>
          <a:p>
            <a:pPr algn="ctr"/>
            <a:r>
              <a:rPr lang="en-US" sz="3200" b="1">
                <a:solidFill>
                  <a:schemeClr val="tx2">
                    <a:lumMod val="50000"/>
                  </a:schemeClr>
                </a:solidFill>
                <a:latin typeface="UVN Moi Hong" pitchFamily="66" charset="0"/>
              </a:rPr>
              <a:t>Qua bài thơ vừa học, em hãy phát biểu về tình yêu nước trong bối cảnh chủ quyền biển Đông bị đe dọa?</a:t>
            </a:r>
          </a:p>
        </p:txBody>
      </p:sp>
    </p:spTree>
    <p:extLst>
      <p:ext uri="{BB962C8B-B14F-4D97-AF65-F5344CB8AC3E}">
        <p14:creationId xmlns:p14="http://schemas.microsoft.com/office/powerpoint/2010/main" val="327082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9221" b="100000" l="1364" r="89905"/>
                    </a14:imgEffect>
                  </a14:imgLayer>
                </a14:imgProps>
              </a:ext>
              <a:ext uri="{28A0092B-C50C-407E-A947-70E740481C1C}">
                <a14:useLocalDpi xmlns:a14="http://schemas.microsoft.com/office/drawing/2010/main" val="0"/>
              </a:ext>
            </a:extLst>
          </a:blip>
          <a:stretch>
            <a:fillRect/>
          </a:stretch>
        </p:blipFill>
        <p:spPr>
          <a:xfrm>
            <a:off x="477982" y="123478"/>
            <a:ext cx="9566626" cy="5164038"/>
          </a:xfrm>
          <a:prstGeom prst="rect">
            <a:avLst/>
          </a:prstGeom>
        </p:spPr>
      </p:pic>
      <p:sp>
        <p:nvSpPr>
          <p:cNvPr id="5" name="TextBox 4"/>
          <p:cNvSpPr txBox="1"/>
          <p:nvPr/>
        </p:nvSpPr>
        <p:spPr>
          <a:xfrm>
            <a:off x="265018" y="483518"/>
            <a:ext cx="6237018" cy="923330"/>
          </a:xfrm>
          <a:prstGeom prst="rect">
            <a:avLst/>
          </a:prstGeom>
          <a:noFill/>
        </p:spPr>
        <p:txBody>
          <a:bodyPr wrap="square" rtlCol="0">
            <a:spAutoFit/>
          </a:bodyPr>
          <a:lstStyle/>
          <a:p>
            <a:r>
              <a:rPr lang="en-US" sz="5400" b="1" dirty="0">
                <a:latin typeface="UVN Thoi Dai 2" pitchFamily="34" charset="0"/>
              </a:rPr>
              <a:t>ĐẬP ĐÁ Ở CÔN LÔN</a:t>
            </a:r>
          </a:p>
        </p:txBody>
      </p:sp>
      <p:sp>
        <p:nvSpPr>
          <p:cNvPr id="8" name="TextBox 7"/>
          <p:cNvSpPr txBox="1"/>
          <p:nvPr/>
        </p:nvSpPr>
        <p:spPr>
          <a:xfrm>
            <a:off x="3563888" y="1398828"/>
            <a:ext cx="1872208" cy="369332"/>
          </a:xfrm>
          <a:prstGeom prst="rect">
            <a:avLst/>
          </a:prstGeom>
          <a:noFill/>
        </p:spPr>
        <p:txBody>
          <a:bodyPr wrap="square" rtlCol="0">
            <a:spAutoFit/>
          </a:bodyPr>
          <a:lstStyle/>
          <a:p>
            <a:r>
              <a:rPr lang="en-US" b="1" dirty="0"/>
              <a:t>Phan </a:t>
            </a:r>
            <a:r>
              <a:rPr lang="en-US" b="1" dirty="0" err="1"/>
              <a:t>Châu</a:t>
            </a:r>
            <a:r>
              <a:rPr lang="en-US" b="1" dirty="0"/>
              <a:t> Trinh</a:t>
            </a:r>
          </a:p>
        </p:txBody>
      </p:sp>
      <p:sp>
        <p:nvSpPr>
          <p:cNvPr id="2" name="TextBox 1">
            <a:extLst>
              <a:ext uri="{FF2B5EF4-FFF2-40B4-BE49-F238E27FC236}">
                <a16:creationId xmlns:a16="http://schemas.microsoft.com/office/drawing/2014/main" id="{9F547982-77E8-4830-9E38-3994AA7B622E}"/>
              </a:ext>
            </a:extLst>
          </p:cNvPr>
          <p:cNvSpPr txBox="1"/>
          <p:nvPr/>
        </p:nvSpPr>
        <p:spPr>
          <a:xfrm>
            <a:off x="2483768" y="31898"/>
            <a:ext cx="2448272" cy="523220"/>
          </a:xfrm>
          <a:prstGeom prst="rect">
            <a:avLst/>
          </a:prstGeom>
          <a:noFill/>
        </p:spPr>
        <p:txBody>
          <a:bodyPr wrap="square" rtlCol="0">
            <a:spAutoFit/>
          </a:bodyPr>
          <a:lstStyle/>
          <a:p>
            <a:r>
              <a:rPr lang="en-US" sz="2800" i="1" u="sng" dirty="0">
                <a:latin typeface="Times New Roman" panose="02020603050405020304" pitchFamily="18" charset="0"/>
                <a:cs typeface="Times New Roman" panose="02020603050405020304" pitchFamily="18" charset="0"/>
              </a:rPr>
              <a:t>TIẾT 57</a:t>
            </a:r>
          </a:p>
        </p:txBody>
      </p:sp>
    </p:spTree>
    <p:extLst>
      <p:ext uri="{BB962C8B-B14F-4D97-AF65-F5344CB8AC3E}">
        <p14:creationId xmlns:p14="http://schemas.microsoft.com/office/powerpoint/2010/main" val="2648948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123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966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63991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6"/>
            <a:ext cx="3414778" cy="369332"/>
            <a:chOff x="-178462" y="1828800"/>
            <a:chExt cx="9107259" cy="984885"/>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2530" y="1828800"/>
              <a:ext cx="914399" cy="984885"/>
            </a:xfrm>
            <a:prstGeom prst="rect">
              <a:avLst/>
            </a:prstGeom>
            <a:noFill/>
          </p:spPr>
          <p:txBody>
            <a:bodyPr wrap="square" rtlCol="0">
              <a:spAutoFit/>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sp>
          <p:nvSpPr>
            <p:cNvPr id="7" name="TextBox 6"/>
            <p:cNvSpPr txBox="1"/>
            <p:nvPr/>
          </p:nvSpPr>
          <p:spPr>
            <a:xfrm>
              <a:off x="2067734" y="1828800"/>
              <a:ext cx="6861063" cy="984885"/>
            </a:xfrm>
            <a:prstGeom prst="rect">
              <a:avLst/>
            </a:prstGeom>
            <a:noFill/>
          </p:spPr>
          <p:txBody>
            <a:bodyPr wrap="square" rtlCol="0">
              <a:spAutoFit/>
            </a:bodyPr>
            <a:lstStyle/>
            <a:p>
              <a:pPr lvl="0"/>
              <a:r>
                <a:rPr lang="en-US"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CHUNG</a:t>
              </a:r>
              <a:endParaRPr lang="en-US"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oup 7"/>
          <p:cNvGrpSpPr/>
          <p:nvPr/>
        </p:nvGrpSpPr>
        <p:grpSpPr>
          <a:xfrm>
            <a:off x="239935" y="529547"/>
            <a:ext cx="5046347" cy="395616"/>
            <a:chOff x="644526" y="2766774"/>
            <a:chExt cx="13458677" cy="1054975"/>
          </a:xfrm>
        </p:grpSpPr>
        <p:sp>
          <p:nvSpPr>
            <p:cNvPr id="9" name="TextBox 8"/>
            <p:cNvSpPr txBox="1"/>
            <p:nvPr/>
          </p:nvSpPr>
          <p:spPr>
            <a:xfrm>
              <a:off x="1906586" y="2766774"/>
              <a:ext cx="12196617" cy="984885"/>
            </a:xfrm>
            <a:prstGeom prst="rect">
              <a:avLst/>
            </a:prstGeom>
            <a:noFill/>
          </p:spPr>
          <p:txBody>
            <a:bodyPr wrap="square" rtlCol="0">
              <a:spAutoFit/>
            </a:bodyPr>
            <a:lstStyle/>
            <a:p>
              <a:r>
                <a:rPr lang="en-US"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Tác giả</a:t>
              </a:r>
              <a:endParaRPr lang="vi-VN"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2" name="椭圆 11"/>
          <p:cNvSpPr/>
          <p:nvPr/>
        </p:nvSpPr>
        <p:spPr>
          <a:xfrm>
            <a:off x="4149689" y="2823716"/>
            <a:ext cx="458272" cy="459462"/>
          </a:xfrm>
          <a:prstGeom prst="ellipse">
            <a:avLst/>
          </a:pr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99" dirty="0">
                <a:solidFill>
                  <a:schemeClr val="bg1"/>
                </a:solidFill>
                <a:latin typeface="微软雅黑" panose="020B0503020204020204" pitchFamily="34" charset="-122"/>
              </a:rPr>
              <a:t>3</a:t>
            </a:r>
            <a:endParaRPr lang="zh-CN" altLang="en-US" sz="2099" dirty="0">
              <a:solidFill>
                <a:schemeClr val="bg1"/>
              </a:solidFill>
              <a:latin typeface="微软雅黑" panose="020B0503020204020204" pitchFamily="34" charset="-122"/>
            </a:endParaRPr>
          </a:p>
        </p:txBody>
      </p:sp>
      <p:sp>
        <p:nvSpPr>
          <p:cNvPr id="13" name="椭圆 13"/>
          <p:cNvSpPr/>
          <p:nvPr/>
        </p:nvSpPr>
        <p:spPr>
          <a:xfrm>
            <a:off x="4139952" y="2008460"/>
            <a:ext cx="458272" cy="458271"/>
          </a:xfrm>
          <a:prstGeom prst="ellipse">
            <a:avLst/>
          </a:prstGeom>
          <a:solidFill>
            <a:srgbClr val="FFFF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99" dirty="0">
                <a:solidFill>
                  <a:schemeClr val="bg1"/>
                </a:solidFill>
                <a:latin typeface="微软雅黑" panose="020B0503020204020204" pitchFamily="34" charset="-122"/>
              </a:rPr>
              <a:t>2</a:t>
            </a:r>
            <a:endParaRPr lang="zh-CN" altLang="en-US" sz="2099" dirty="0">
              <a:solidFill>
                <a:schemeClr val="bg1"/>
              </a:solidFill>
              <a:latin typeface="微软雅黑" panose="020B0503020204020204" pitchFamily="34" charset="-122"/>
            </a:endParaRPr>
          </a:p>
        </p:txBody>
      </p:sp>
      <p:sp>
        <p:nvSpPr>
          <p:cNvPr id="14" name="椭圆 14"/>
          <p:cNvSpPr/>
          <p:nvPr/>
        </p:nvSpPr>
        <p:spPr>
          <a:xfrm>
            <a:off x="4139952" y="1219584"/>
            <a:ext cx="458272" cy="459462"/>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99" dirty="0">
                <a:solidFill>
                  <a:schemeClr val="bg1"/>
                </a:solidFill>
                <a:latin typeface="微软雅黑" panose="020B0503020204020204" pitchFamily="34" charset="-122"/>
              </a:rPr>
              <a:t>1</a:t>
            </a:r>
            <a:endParaRPr lang="zh-CN" altLang="en-US" sz="2099" dirty="0">
              <a:solidFill>
                <a:schemeClr val="bg1"/>
              </a:solidFill>
              <a:latin typeface="微软雅黑" panose="020B0503020204020204" pitchFamily="34" charset="-122"/>
            </a:endParaRPr>
          </a:p>
        </p:txBody>
      </p:sp>
      <p:sp>
        <p:nvSpPr>
          <p:cNvPr id="15" name="Rectangle 14"/>
          <p:cNvSpPr/>
          <p:nvPr/>
        </p:nvSpPr>
        <p:spPr>
          <a:xfrm>
            <a:off x="4617474" y="1072356"/>
            <a:ext cx="4217300" cy="646331"/>
          </a:xfrm>
          <a:prstGeom prst="rect">
            <a:avLst/>
          </a:prstGeom>
          <a:solidFill>
            <a:srgbClr val="C00000"/>
          </a:solidFill>
        </p:spPr>
        <p:txBody>
          <a:bodyPr wrap="square">
            <a:spAutoFit/>
          </a:bodyPr>
          <a:lstStyle/>
          <a:p>
            <a:r>
              <a:rPr lang="fr-FR" b="1">
                <a:solidFill>
                  <a:schemeClr val="bg1"/>
                </a:solidFill>
                <a:latin typeface="Times New Roman" pitchFamily="18" charset="0"/>
                <a:cs typeface="Times New Roman" pitchFamily="18" charset="0"/>
              </a:rPr>
              <a:t>Quê: Tam Kì- Quảng Nam, sinh ra trong thời đại đất nước nhiều biến động</a:t>
            </a:r>
            <a:endParaRPr lang="en-US" b="1">
              <a:solidFill>
                <a:schemeClr val="bg1"/>
              </a:solidFill>
              <a:latin typeface="Times New Roman" pitchFamily="18" charset="0"/>
              <a:cs typeface="Times New Roman" pitchFamily="18" charset="0"/>
            </a:endParaRPr>
          </a:p>
        </p:txBody>
      </p:sp>
      <p:sp>
        <p:nvSpPr>
          <p:cNvPr id="16" name="Rectangle 15"/>
          <p:cNvSpPr/>
          <p:nvPr/>
        </p:nvSpPr>
        <p:spPr>
          <a:xfrm>
            <a:off x="4617474" y="1878599"/>
            <a:ext cx="4217300" cy="646331"/>
          </a:xfrm>
          <a:prstGeom prst="rect">
            <a:avLst/>
          </a:prstGeom>
          <a:solidFill>
            <a:srgbClr val="CCFF33"/>
          </a:solidFill>
        </p:spPr>
        <p:txBody>
          <a:bodyPr wrap="square">
            <a:spAutoFit/>
          </a:bodyPr>
          <a:lstStyle/>
          <a:p>
            <a:r>
              <a:rPr lang="en-US" b="1">
                <a:solidFill>
                  <a:schemeClr val="bg1"/>
                </a:solidFill>
                <a:latin typeface="Times New Roman" pitchFamily="18" charset="0"/>
                <a:cs typeface="Times New Roman" pitchFamily="18" charset="0"/>
              </a:rPr>
              <a:t>Ông đỗ phó bảng, từng làm quan nhưng bỏ, chuyên tâm vào sự nghiệp cứu nước</a:t>
            </a:r>
          </a:p>
        </p:txBody>
      </p:sp>
      <p:sp>
        <p:nvSpPr>
          <p:cNvPr id="17" name="Rectangle 16"/>
          <p:cNvSpPr/>
          <p:nvPr/>
        </p:nvSpPr>
        <p:spPr>
          <a:xfrm>
            <a:off x="4617474" y="2730281"/>
            <a:ext cx="4217300" cy="646331"/>
          </a:xfrm>
          <a:prstGeom prst="rect">
            <a:avLst/>
          </a:prstGeom>
          <a:solidFill>
            <a:srgbClr val="4B877C"/>
          </a:solidFill>
        </p:spPr>
        <p:txBody>
          <a:bodyPr wrap="square">
            <a:spAutoFit/>
          </a:bodyPr>
          <a:lstStyle/>
          <a:p>
            <a:r>
              <a:rPr lang="en-US" b="1">
                <a:solidFill>
                  <a:schemeClr val="bg1"/>
                </a:solidFill>
                <a:latin typeface="Times New Roman" pitchFamily="18" charset="0"/>
                <a:cs typeface="Times New Roman" pitchFamily="18" charset="0"/>
              </a:rPr>
              <a:t>Là nhà yêu nước lớn và có tư tưởng dân chủ lớn nhất Việt Nam</a:t>
            </a:r>
          </a:p>
        </p:txBody>
      </p:sp>
      <p:sp>
        <p:nvSpPr>
          <p:cNvPr id="18" name="椭圆 11"/>
          <p:cNvSpPr/>
          <p:nvPr/>
        </p:nvSpPr>
        <p:spPr>
          <a:xfrm>
            <a:off x="4139952" y="3853254"/>
            <a:ext cx="458272" cy="459462"/>
          </a:xfrm>
          <a:prstGeom prst="ellipse">
            <a:avLst/>
          </a:prstGeom>
          <a:solidFill>
            <a:schemeClr val="accent4">
              <a:lumMod val="75000"/>
            </a:schemeClr>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99" dirty="0">
                <a:solidFill>
                  <a:schemeClr val="bg1"/>
                </a:solidFill>
                <a:latin typeface="微软雅黑" panose="020B0503020204020204" pitchFamily="34" charset="-122"/>
              </a:rPr>
              <a:t>4</a:t>
            </a:r>
            <a:endParaRPr lang="zh-CN" altLang="en-US" sz="2099" dirty="0">
              <a:solidFill>
                <a:schemeClr val="bg1"/>
              </a:solidFill>
              <a:latin typeface="微软雅黑" panose="020B0503020204020204" pitchFamily="34" charset="-122"/>
            </a:endParaRPr>
          </a:p>
        </p:txBody>
      </p:sp>
      <p:sp>
        <p:nvSpPr>
          <p:cNvPr id="19" name="Rectangle 18"/>
          <p:cNvSpPr/>
          <p:nvPr/>
        </p:nvSpPr>
        <p:spPr>
          <a:xfrm>
            <a:off x="4607737" y="3592636"/>
            <a:ext cx="4217300" cy="923330"/>
          </a:xfrm>
          <a:prstGeom prst="rect">
            <a:avLst/>
          </a:prstGeom>
          <a:solidFill>
            <a:schemeClr val="accent4">
              <a:lumMod val="75000"/>
            </a:schemeClr>
          </a:solidFill>
        </p:spPr>
        <p:txBody>
          <a:bodyPr wrap="square">
            <a:spAutoFit/>
          </a:bodyPr>
          <a:lstStyle/>
          <a:p>
            <a:r>
              <a:rPr lang="en-US" b="1">
                <a:solidFill>
                  <a:schemeClr val="bg1"/>
                </a:solidFill>
                <a:latin typeface="Times New Roman" pitchFamily="18" charset="0"/>
                <a:cs typeface="Times New Roman" pitchFamily="18" charset="0"/>
              </a:rPr>
              <a:t>Quan điểm văn chương: dùng văn chương làm cách mạng, dùng ngòi bút chống quân thù</a:t>
            </a: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1358847"/>
            <a:ext cx="2520344" cy="3157119"/>
          </a:xfrm>
          <a:prstGeom prst="rect">
            <a:avLst/>
          </a:prstGeom>
        </p:spPr>
      </p:pic>
    </p:spTree>
    <p:extLst>
      <p:ext uri="{BB962C8B-B14F-4D97-AF65-F5344CB8AC3E}">
        <p14:creationId xmlns:p14="http://schemas.microsoft.com/office/powerpoint/2010/main" val="25684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2000"/>
                                        <p:tgtEl>
                                          <p:spTgt spid="15"/>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heel(1)">
                                      <p:cBhvr>
                                        <p:cTn id="36" dur="2000"/>
                                        <p:tgtEl>
                                          <p:spTgt spid="16"/>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heel(1)">
                                      <p:cBhvr>
                                        <p:cTn id="39" dur="2000"/>
                                        <p:tgtEl>
                                          <p:spTgt spid="17"/>
                                        </p:tgtEl>
                                      </p:cBhvr>
                                    </p:animEffect>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21" presetClass="entr" presetSubtype="1"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heel(1)">
                                      <p:cBhvr>
                                        <p:cTn id="4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6"/>
            <a:ext cx="3414778" cy="369332"/>
            <a:chOff x="-178462" y="1828800"/>
            <a:chExt cx="9107259" cy="984885"/>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2530" y="1828800"/>
              <a:ext cx="914399" cy="984885"/>
            </a:xfrm>
            <a:prstGeom prst="rect">
              <a:avLst/>
            </a:prstGeom>
            <a:noFill/>
          </p:spPr>
          <p:txBody>
            <a:bodyPr wrap="square" rtlCol="0">
              <a:spAutoFit/>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sp>
          <p:nvSpPr>
            <p:cNvPr id="7" name="TextBox 6"/>
            <p:cNvSpPr txBox="1"/>
            <p:nvPr/>
          </p:nvSpPr>
          <p:spPr>
            <a:xfrm>
              <a:off x="2067734" y="1828800"/>
              <a:ext cx="6861063" cy="984885"/>
            </a:xfrm>
            <a:prstGeom prst="rect">
              <a:avLst/>
            </a:prstGeom>
            <a:noFill/>
          </p:spPr>
          <p:txBody>
            <a:bodyPr wrap="square" rtlCol="0">
              <a:spAutoFit/>
            </a:bodyPr>
            <a:lstStyle/>
            <a:p>
              <a:pPr lvl="0"/>
              <a:r>
                <a:rPr lang="en-US"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CHUNG</a:t>
              </a:r>
              <a:endParaRPr lang="en-US"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oup 7"/>
          <p:cNvGrpSpPr/>
          <p:nvPr/>
        </p:nvGrpSpPr>
        <p:grpSpPr>
          <a:xfrm>
            <a:off x="239935" y="529547"/>
            <a:ext cx="5046347" cy="395616"/>
            <a:chOff x="644526" y="2766774"/>
            <a:chExt cx="13458677" cy="1054975"/>
          </a:xfrm>
        </p:grpSpPr>
        <p:sp>
          <p:nvSpPr>
            <p:cNvPr id="9" name="TextBox 8"/>
            <p:cNvSpPr txBox="1"/>
            <p:nvPr/>
          </p:nvSpPr>
          <p:spPr>
            <a:xfrm>
              <a:off x="1906586" y="2766774"/>
              <a:ext cx="12196617" cy="984885"/>
            </a:xfrm>
            <a:prstGeom prst="rect">
              <a:avLst/>
            </a:prstGeom>
            <a:noFill/>
          </p:spPr>
          <p:txBody>
            <a:bodyPr wrap="square" rtlCol="0">
              <a:spAutoFit/>
            </a:bodyPr>
            <a:lstStyle/>
            <a:p>
              <a:r>
                <a:rPr lang="en-US"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Tác giả</a:t>
              </a:r>
              <a:endParaRPr lang="vi-VN"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939" y="1528386"/>
            <a:ext cx="2423740" cy="3484126"/>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679" y="564818"/>
            <a:ext cx="3282343" cy="428112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1422485"/>
            <a:ext cx="2230744" cy="3576626"/>
          </a:xfrm>
          <a:prstGeom prst="rect">
            <a:avLst/>
          </a:prstGeom>
        </p:spPr>
      </p:pic>
      <p:sp>
        <p:nvSpPr>
          <p:cNvPr id="15" name="TextBox 14"/>
          <p:cNvSpPr txBox="1"/>
          <p:nvPr/>
        </p:nvSpPr>
        <p:spPr>
          <a:xfrm flipH="1">
            <a:off x="2668498" y="4515966"/>
            <a:ext cx="4423781" cy="584775"/>
          </a:xfrm>
          <a:prstGeom prst="rect">
            <a:avLst/>
          </a:prstGeom>
          <a:noFill/>
        </p:spPr>
        <p:txBody>
          <a:bodyPr wrap="square" rtlCol="0">
            <a:spAutoFit/>
          </a:bodyPr>
          <a:lstStyle/>
          <a:p>
            <a:r>
              <a:rPr lang="en-US" sz="3200" b="1">
                <a:solidFill>
                  <a:schemeClr val="tx2">
                    <a:lumMod val="50000"/>
                  </a:schemeClr>
                </a:solidFill>
                <a:latin typeface="UVN Moi Hong" pitchFamily="66" charset="0"/>
              </a:rPr>
              <a:t>Một số tác phẩm tiêu biểu</a:t>
            </a:r>
          </a:p>
        </p:txBody>
      </p:sp>
    </p:spTree>
    <p:extLst>
      <p:ext uri="{BB962C8B-B14F-4D97-AF65-F5344CB8AC3E}">
        <p14:creationId xmlns:p14="http://schemas.microsoft.com/office/powerpoint/2010/main" val="415862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6"/>
            <a:ext cx="3414778" cy="369332"/>
            <a:chOff x="-178462" y="1828800"/>
            <a:chExt cx="9107259" cy="984885"/>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2530" y="1828800"/>
              <a:ext cx="914399" cy="984885"/>
            </a:xfrm>
            <a:prstGeom prst="rect">
              <a:avLst/>
            </a:prstGeom>
            <a:noFill/>
          </p:spPr>
          <p:txBody>
            <a:bodyPr wrap="square" rtlCol="0">
              <a:spAutoFit/>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sp>
          <p:nvSpPr>
            <p:cNvPr id="7" name="TextBox 6"/>
            <p:cNvSpPr txBox="1"/>
            <p:nvPr/>
          </p:nvSpPr>
          <p:spPr>
            <a:xfrm>
              <a:off x="2067734" y="1828800"/>
              <a:ext cx="6861063" cy="984885"/>
            </a:xfrm>
            <a:prstGeom prst="rect">
              <a:avLst/>
            </a:prstGeom>
            <a:noFill/>
          </p:spPr>
          <p:txBody>
            <a:bodyPr wrap="square" rtlCol="0">
              <a:spAutoFit/>
            </a:bodyPr>
            <a:lstStyle/>
            <a:p>
              <a:pPr lvl="0"/>
              <a:r>
                <a:rPr lang="en-US"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CHUNG</a:t>
              </a:r>
              <a:endParaRPr lang="en-US"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oup 7"/>
          <p:cNvGrpSpPr/>
          <p:nvPr/>
        </p:nvGrpSpPr>
        <p:grpSpPr>
          <a:xfrm>
            <a:off x="239935" y="529547"/>
            <a:ext cx="5046347" cy="395616"/>
            <a:chOff x="644526" y="2766774"/>
            <a:chExt cx="13458677" cy="1054975"/>
          </a:xfrm>
        </p:grpSpPr>
        <p:sp>
          <p:nvSpPr>
            <p:cNvPr id="9" name="TextBox 8"/>
            <p:cNvSpPr txBox="1"/>
            <p:nvPr/>
          </p:nvSpPr>
          <p:spPr>
            <a:xfrm>
              <a:off x="1906586" y="2766774"/>
              <a:ext cx="12196617" cy="984885"/>
            </a:xfrm>
            <a:prstGeom prst="rect">
              <a:avLst/>
            </a:prstGeom>
            <a:noFill/>
          </p:spPr>
          <p:txBody>
            <a:bodyPr wrap="square" rtlCol="0">
              <a:spAutoFit/>
            </a:bodyPr>
            <a:lstStyle/>
            <a:p>
              <a:r>
                <a:rPr lang="en-US"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Tác phẩm</a:t>
              </a:r>
              <a:endParaRPr lang="vi-VN"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2" name="TextBox 11"/>
          <p:cNvSpPr txBox="1"/>
          <p:nvPr/>
        </p:nvSpPr>
        <p:spPr>
          <a:xfrm>
            <a:off x="648844" y="951225"/>
            <a:ext cx="6237018" cy="769441"/>
          </a:xfrm>
          <a:prstGeom prst="rect">
            <a:avLst/>
          </a:prstGeom>
          <a:noFill/>
        </p:spPr>
        <p:txBody>
          <a:bodyPr wrap="square" rtlCol="0">
            <a:spAutoFit/>
          </a:bodyPr>
          <a:lstStyle/>
          <a:p>
            <a:r>
              <a:rPr lang="en-US" sz="4400" b="1">
                <a:latin typeface="UVN Thoi Dai 2" pitchFamily="34" charset="0"/>
              </a:rPr>
              <a:t>ĐẬP ĐÁ Ở CÔN LÔN</a:t>
            </a:r>
          </a:p>
        </p:txBody>
      </p:sp>
      <p:sp>
        <p:nvSpPr>
          <p:cNvPr id="13" name="TextBox 12"/>
          <p:cNvSpPr txBox="1"/>
          <p:nvPr/>
        </p:nvSpPr>
        <p:spPr>
          <a:xfrm>
            <a:off x="539552" y="1782222"/>
            <a:ext cx="4824536" cy="3046988"/>
          </a:xfrm>
          <a:prstGeom prst="rect">
            <a:avLst/>
          </a:prstGeom>
          <a:noFill/>
        </p:spPr>
        <p:txBody>
          <a:bodyPr wrap="square" rtlCol="0">
            <a:spAutoFit/>
          </a:bodyPr>
          <a:lstStyle/>
          <a:p>
            <a:r>
              <a:rPr lang="en-US" sz="2400">
                <a:latin typeface="Times New Roman" pitchFamily="18" charset="0"/>
                <a:cs typeface="Times New Roman" pitchFamily="18" charset="0"/>
              </a:rPr>
              <a:t>Làm trai đứng giữa đất Côn Lôn</a:t>
            </a:r>
          </a:p>
          <a:p>
            <a:r>
              <a:rPr lang="en-US" sz="2400">
                <a:latin typeface="Times New Roman" pitchFamily="18" charset="0"/>
                <a:cs typeface="Times New Roman" pitchFamily="18" charset="0"/>
              </a:rPr>
              <a:t>Lừng lẫy làm cho nở núi non</a:t>
            </a:r>
          </a:p>
          <a:p>
            <a:r>
              <a:rPr lang="en-US" sz="2400">
                <a:latin typeface="Times New Roman" pitchFamily="18" charset="0"/>
                <a:cs typeface="Times New Roman" pitchFamily="18" charset="0"/>
              </a:rPr>
              <a:t>Xách búa đánh tan năm bảy đống</a:t>
            </a:r>
          </a:p>
          <a:p>
            <a:r>
              <a:rPr lang="en-US" sz="2400">
                <a:latin typeface="Times New Roman" pitchFamily="18" charset="0"/>
                <a:cs typeface="Times New Roman" pitchFamily="18" charset="0"/>
              </a:rPr>
              <a:t>Ra tay đập bể mấy trăm hòn</a:t>
            </a:r>
          </a:p>
          <a:p>
            <a:r>
              <a:rPr lang="en-US" sz="2400">
                <a:latin typeface="Times New Roman" pitchFamily="18" charset="0"/>
                <a:cs typeface="Times New Roman" pitchFamily="18" charset="0"/>
              </a:rPr>
              <a:t>Tháng ngày bao quản thân sành sỏi</a:t>
            </a:r>
          </a:p>
          <a:p>
            <a:r>
              <a:rPr lang="en-US" sz="2400">
                <a:latin typeface="Times New Roman" pitchFamily="18" charset="0"/>
                <a:cs typeface="Times New Roman" pitchFamily="18" charset="0"/>
              </a:rPr>
              <a:t>Mưa nắng càng bền dạ sắt son</a:t>
            </a:r>
          </a:p>
          <a:p>
            <a:r>
              <a:rPr lang="en-US" sz="2400">
                <a:latin typeface="Times New Roman" pitchFamily="18" charset="0"/>
                <a:cs typeface="Times New Roman" pitchFamily="18" charset="0"/>
              </a:rPr>
              <a:t>Những kẻ vá trời khi lỡ bước</a:t>
            </a:r>
          </a:p>
          <a:p>
            <a:r>
              <a:rPr lang="en-US" sz="2400">
                <a:latin typeface="Times New Roman" pitchFamily="18" charset="0"/>
                <a:cs typeface="Times New Roman" pitchFamily="18" charset="0"/>
              </a:rPr>
              <a:t>Gian nan chi kể việc con con!</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9227" y="-1504"/>
            <a:ext cx="7734585" cy="5143499"/>
          </a:xfrm>
          <a:prstGeom prst="rect">
            <a:avLst/>
          </a:prstGeom>
        </p:spPr>
      </p:pic>
    </p:spTree>
    <p:extLst>
      <p:ext uri="{BB962C8B-B14F-4D97-AF65-F5344CB8AC3E}">
        <p14:creationId xmlns:p14="http://schemas.microsoft.com/office/powerpoint/2010/main" val="381810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6"/>
            <a:ext cx="3414778" cy="369332"/>
            <a:chOff x="-178462" y="1828800"/>
            <a:chExt cx="9107259" cy="984885"/>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2530" y="1828800"/>
              <a:ext cx="914399" cy="984885"/>
            </a:xfrm>
            <a:prstGeom prst="rect">
              <a:avLst/>
            </a:prstGeom>
            <a:noFill/>
          </p:spPr>
          <p:txBody>
            <a:bodyPr wrap="square" rtlCol="0">
              <a:spAutoFit/>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sp>
          <p:nvSpPr>
            <p:cNvPr id="7" name="TextBox 6"/>
            <p:cNvSpPr txBox="1"/>
            <p:nvPr/>
          </p:nvSpPr>
          <p:spPr>
            <a:xfrm>
              <a:off x="2067734" y="1828800"/>
              <a:ext cx="6861063" cy="984885"/>
            </a:xfrm>
            <a:prstGeom prst="rect">
              <a:avLst/>
            </a:prstGeom>
            <a:noFill/>
          </p:spPr>
          <p:txBody>
            <a:bodyPr wrap="square" rtlCol="0">
              <a:spAutoFit/>
            </a:bodyPr>
            <a:lstStyle/>
            <a:p>
              <a:pPr lvl="0"/>
              <a:r>
                <a:rPr lang="en-US"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CHUNG</a:t>
              </a:r>
              <a:endParaRPr lang="en-US"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oup 7"/>
          <p:cNvGrpSpPr/>
          <p:nvPr/>
        </p:nvGrpSpPr>
        <p:grpSpPr>
          <a:xfrm>
            <a:off x="239935" y="529547"/>
            <a:ext cx="5046347" cy="395616"/>
            <a:chOff x="644526" y="2766774"/>
            <a:chExt cx="13458677" cy="1054975"/>
          </a:xfrm>
        </p:grpSpPr>
        <p:sp>
          <p:nvSpPr>
            <p:cNvPr id="9" name="TextBox 8"/>
            <p:cNvSpPr txBox="1"/>
            <p:nvPr/>
          </p:nvSpPr>
          <p:spPr>
            <a:xfrm>
              <a:off x="1906586" y="2766774"/>
              <a:ext cx="12196617" cy="984885"/>
            </a:xfrm>
            <a:prstGeom prst="rect">
              <a:avLst/>
            </a:prstGeom>
            <a:noFill/>
          </p:spPr>
          <p:txBody>
            <a:bodyPr wrap="square" rtlCol="0">
              <a:spAutoFit/>
            </a:bodyPr>
            <a:lstStyle/>
            <a:p>
              <a:r>
                <a:rPr lang="en-US"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Tác phẩm</a:t>
              </a:r>
              <a:endParaRPr lang="vi-VN"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graphicFrame>
        <p:nvGraphicFramePr>
          <p:cNvPr id="13" name="Diagram 12"/>
          <p:cNvGraphicFramePr/>
          <p:nvPr>
            <p:extLst>
              <p:ext uri="{D42A27DB-BD31-4B8C-83A1-F6EECF244321}">
                <p14:modId xmlns:p14="http://schemas.microsoft.com/office/powerpoint/2010/main" val="1166834211"/>
              </p:ext>
            </p:extLst>
          </p:nvPr>
        </p:nvGraphicFramePr>
        <p:xfrm>
          <a:off x="1115616" y="1203598"/>
          <a:ext cx="7063304" cy="3246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1763688" y="1923678"/>
            <a:ext cx="1236026" cy="43204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a:solidFill>
                  <a:schemeClr val="tx1"/>
                </a:solidFill>
                <a:latin typeface="Times New Roman" pitchFamily="18" charset="0"/>
                <a:cs typeface="Times New Roman" pitchFamily="18" charset="0"/>
              </a:rPr>
              <a:t>Hoàn cảnh</a:t>
            </a:r>
          </a:p>
        </p:txBody>
      </p:sp>
      <p:sp>
        <p:nvSpPr>
          <p:cNvPr id="15" name="Rectangle 14"/>
          <p:cNvSpPr/>
          <p:nvPr/>
        </p:nvSpPr>
        <p:spPr>
          <a:xfrm>
            <a:off x="4067944" y="1923678"/>
            <a:ext cx="1236026" cy="43204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itchFamily="18" charset="0"/>
                <a:cs typeface="Times New Roman" pitchFamily="18" charset="0"/>
              </a:rPr>
              <a:t>Thể loại</a:t>
            </a:r>
          </a:p>
        </p:txBody>
      </p:sp>
      <p:sp>
        <p:nvSpPr>
          <p:cNvPr id="16" name="Rectangle 15"/>
          <p:cNvSpPr/>
          <p:nvPr/>
        </p:nvSpPr>
        <p:spPr>
          <a:xfrm>
            <a:off x="6288302" y="1923678"/>
            <a:ext cx="1236026" cy="43204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itchFamily="18" charset="0"/>
                <a:cs typeface="Times New Roman" pitchFamily="18" charset="0"/>
              </a:rPr>
              <a:t>Chủ đề</a:t>
            </a:r>
          </a:p>
        </p:txBody>
      </p:sp>
      <p:sp>
        <p:nvSpPr>
          <p:cNvPr id="17" name="TextBox 16"/>
          <p:cNvSpPr txBox="1"/>
          <p:nvPr/>
        </p:nvSpPr>
        <p:spPr>
          <a:xfrm>
            <a:off x="2367430" y="588625"/>
            <a:ext cx="6237018" cy="830997"/>
          </a:xfrm>
          <a:prstGeom prst="rect">
            <a:avLst/>
          </a:prstGeom>
          <a:noFill/>
        </p:spPr>
        <p:txBody>
          <a:bodyPr wrap="square" rtlCol="0">
            <a:spAutoFit/>
          </a:bodyPr>
          <a:lstStyle/>
          <a:p>
            <a:r>
              <a:rPr lang="en-US" sz="4800" b="1">
                <a:latin typeface="UVN Thoi Dai 2" pitchFamily="34" charset="0"/>
              </a:rPr>
              <a:t>ĐẬP ĐÁ Ở CÔN LÔN</a:t>
            </a:r>
          </a:p>
        </p:txBody>
      </p:sp>
      <p:pic>
        <p:nvPicPr>
          <p:cNvPr id="18" name="Picture 17"/>
          <p:cNvPicPr>
            <a:picLocks noChangeAspect="1"/>
          </p:cNvPicPr>
          <p:nvPr/>
        </p:nvPicPr>
        <p:blipFill>
          <a:blip r:embed="rId7" cstate="print">
            <a:extLst>
              <a:ext uri="{BEBA8EAE-BF5A-486C-A8C5-ECC9F3942E4B}">
                <a14:imgProps xmlns:a14="http://schemas.microsoft.com/office/drawing/2010/main">
                  <a14:imgLayer r:embed="rId8">
                    <a14:imgEffect>
                      <a14:backgroundRemoval t="8607" b="100000" l="7231" r="58527"/>
                    </a14:imgEffect>
                  </a14:imgLayer>
                </a14:imgProps>
              </a:ext>
              <a:ext uri="{28A0092B-C50C-407E-A947-70E740481C1C}">
                <a14:useLocalDpi xmlns:a14="http://schemas.microsoft.com/office/drawing/2010/main" val="0"/>
              </a:ext>
            </a:extLst>
          </a:blip>
          <a:stretch>
            <a:fillRect/>
          </a:stretch>
        </p:blipFill>
        <p:spPr>
          <a:xfrm>
            <a:off x="6876256" y="-1461220"/>
            <a:ext cx="5336896" cy="2880842"/>
          </a:xfrm>
          <a:prstGeom prst="rect">
            <a:avLst/>
          </a:prstGeom>
        </p:spPr>
      </p:pic>
    </p:spTree>
    <p:extLst>
      <p:ext uri="{BB962C8B-B14F-4D97-AF65-F5344CB8AC3E}">
        <p14:creationId xmlns:p14="http://schemas.microsoft.com/office/powerpoint/2010/main" val="319304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80">
                                          <p:stCondLst>
                                            <p:cond delay="0"/>
                                          </p:stCondLst>
                                        </p:cTn>
                                        <p:tgtEl>
                                          <p:spTgt spid="13"/>
                                        </p:tgtEl>
                                      </p:cBhvr>
                                    </p:animEffect>
                                    <p:anim calcmode="lin" valueType="num">
                                      <p:cBhvr>
                                        <p:cTn id="2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5" dur="26">
                                          <p:stCondLst>
                                            <p:cond delay="650"/>
                                          </p:stCondLst>
                                        </p:cTn>
                                        <p:tgtEl>
                                          <p:spTgt spid="13"/>
                                        </p:tgtEl>
                                      </p:cBhvr>
                                      <p:to x="100000" y="60000"/>
                                    </p:animScale>
                                    <p:animScale>
                                      <p:cBhvr>
                                        <p:cTn id="26" dur="166" decel="50000">
                                          <p:stCondLst>
                                            <p:cond delay="676"/>
                                          </p:stCondLst>
                                        </p:cTn>
                                        <p:tgtEl>
                                          <p:spTgt spid="13"/>
                                        </p:tgtEl>
                                      </p:cBhvr>
                                      <p:to x="100000" y="100000"/>
                                    </p:animScale>
                                    <p:animScale>
                                      <p:cBhvr>
                                        <p:cTn id="27" dur="26">
                                          <p:stCondLst>
                                            <p:cond delay="1312"/>
                                          </p:stCondLst>
                                        </p:cTn>
                                        <p:tgtEl>
                                          <p:spTgt spid="13"/>
                                        </p:tgtEl>
                                      </p:cBhvr>
                                      <p:to x="100000" y="80000"/>
                                    </p:animScale>
                                    <p:animScale>
                                      <p:cBhvr>
                                        <p:cTn id="28" dur="166" decel="50000">
                                          <p:stCondLst>
                                            <p:cond delay="1338"/>
                                          </p:stCondLst>
                                        </p:cTn>
                                        <p:tgtEl>
                                          <p:spTgt spid="13"/>
                                        </p:tgtEl>
                                      </p:cBhvr>
                                      <p:to x="100000" y="100000"/>
                                    </p:animScale>
                                    <p:animScale>
                                      <p:cBhvr>
                                        <p:cTn id="29" dur="26">
                                          <p:stCondLst>
                                            <p:cond delay="1642"/>
                                          </p:stCondLst>
                                        </p:cTn>
                                        <p:tgtEl>
                                          <p:spTgt spid="13"/>
                                        </p:tgtEl>
                                      </p:cBhvr>
                                      <p:to x="100000" y="90000"/>
                                    </p:animScale>
                                    <p:animScale>
                                      <p:cBhvr>
                                        <p:cTn id="30" dur="166" decel="50000">
                                          <p:stCondLst>
                                            <p:cond delay="1668"/>
                                          </p:stCondLst>
                                        </p:cTn>
                                        <p:tgtEl>
                                          <p:spTgt spid="13"/>
                                        </p:tgtEl>
                                      </p:cBhvr>
                                      <p:to x="100000" y="100000"/>
                                    </p:animScale>
                                    <p:animScale>
                                      <p:cBhvr>
                                        <p:cTn id="31" dur="26">
                                          <p:stCondLst>
                                            <p:cond delay="1808"/>
                                          </p:stCondLst>
                                        </p:cTn>
                                        <p:tgtEl>
                                          <p:spTgt spid="13"/>
                                        </p:tgtEl>
                                      </p:cBhvr>
                                      <p:to x="100000" y="95000"/>
                                    </p:animScale>
                                    <p:animScale>
                                      <p:cBhvr>
                                        <p:cTn id="32" dur="166" decel="50000">
                                          <p:stCondLst>
                                            <p:cond delay="1834"/>
                                          </p:stCondLst>
                                        </p:cTn>
                                        <p:tgtEl>
                                          <p:spTgt spid="13"/>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80">
                                          <p:stCondLst>
                                            <p:cond delay="0"/>
                                          </p:stCondLst>
                                        </p:cTn>
                                        <p:tgtEl>
                                          <p:spTgt spid="14"/>
                                        </p:tgtEl>
                                      </p:cBhvr>
                                    </p:animEffect>
                                    <p:anim calcmode="lin" valueType="num">
                                      <p:cBhvr>
                                        <p:cTn id="3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1" dur="26">
                                          <p:stCondLst>
                                            <p:cond delay="650"/>
                                          </p:stCondLst>
                                        </p:cTn>
                                        <p:tgtEl>
                                          <p:spTgt spid="14"/>
                                        </p:tgtEl>
                                      </p:cBhvr>
                                      <p:to x="100000" y="60000"/>
                                    </p:animScale>
                                    <p:animScale>
                                      <p:cBhvr>
                                        <p:cTn id="42" dur="166" decel="50000">
                                          <p:stCondLst>
                                            <p:cond delay="676"/>
                                          </p:stCondLst>
                                        </p:cTn>
                                        <p:tgtEl>
                                          <p:spTgt spid="14"/>
                                        </p:tgtEl>
                                      </p:cBhvr>
                                      <p:to x="100000" y="100000"/>
                                    </p:animScale>
                                    <p:animScale>
                                      <p:cBhvr>
                                        <p:cTn id="43" dur="26">
                                          <p:stCondLst>
                                            <p:cond delay="1312"/>
                                          </p:stCondLst>
                                        </p:cTn>
                                        <p:tgtEl>
                                          <p:spTgt spid="14"/>
                                        </p:tgtEl>
                                      </p:cBhvr>
                                      <p:to x="100000" y="80000"/>
                                    </p:animScale>
                                    <p:animScale>
                                      <p:cBhvr>
                                        <p:cTn id="44" dur="166" decel="50000">
                                          <p:stCondLst>
                                            <p:cond delay="1338"/>
                                          </p:stCondLst>
                                        </p:cTn>
                                        <p:tgtEl>
                                          <p:spTgt spid="14"/>
                                        </p:tgtEl>
                                      </p:cBhvr>
                                      <p:to x="100000" y="100000"/>
                                    </p:animScale>
                                    <p:animScale>
                                      <p:cBhvr>
                                        <p:cTn id="45" dur="26">
                                          <p:stCondLst>
                                            <p:cond delay="1642"/>
                                          </p:stCondLst>
                                        </p:cTn>
                                        <p:tgtEl>
                                          <p:spTgt spid="14"/>
                                        </p:tgtEl>
                                      </p:cBhvr>
                                      <p:to x="100000" y="90000"/>
                                    </p:animScale>
                                    <p:animScale>
                                      <p:cBhvr>
                                        <p:cTn id="46" dur="166" decel="50000">
                                          <p:stCondLst>
                                            <p:cond delay="1668"/>
                                          </p:stCondLst>
                                        </p:cTn>
                                        <p:tgtEl>
                                          <p:spTgt spid="14"/>
                                        </p:tgtEl>
                                      </p:cBhvr>
                                      <p:to x="100000" y="100000"/>
                                    </p:animScale>
                                    <p:animScale>
                                      <p:cBhvr>
                                        <p:cTn id="47" dur="26">
                                          <p:stCondLst>
                                            <p:cond delay="1808"/>
                                          </p:stCondLst>
                                        </p:cTn>
                                        <p:tgtEl>
                                          <p:spTgt spid="14"/>
                                        </p:tgtEl>
                                      </p:cBhvr>
                                      <p:to x="100000" y="95000"/>
                                    </p:animScale>
                                    <p:animScale>
                                      <p:cBhvr>
                                        <p:cTn id="48" dur="166" decel="50000">
                                          <p:stCondLst>
                                            <p:cond delay="1834"/>
                                          </p:stCondLst>
                                        </p:cTn>
                                        <p:tgtEl>
                                          <p:spTgt spid="14"/>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80">
                                          <p:stCondLst>
                                            <p:cond delay="0"/>
                                          </p:stCondLst>
                                        </p:cTn>
                                        <p:tgtEl>
                                          <p:spTgt spid="15"/>
                                        </p:tgtEl>
                                      </p:cBhvr>
                                    </p:animEffect>
                                    <p:anim calcmode="lin" valueType="num">
                                      <p:cBhvr>
                                        <p:cTn id="5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7" dur="26">
                                          <p:stCondLst>
                                            <p:cond delay="650"/>
                                          </p:stCondLst>
                                        </p:cTn>
                                        <p:tgtEl>
                                          <p:spTgt spid="15"/>
                                        </p:tgtEl>
                                      </p:cBhvr>
                                      <p:to x="100000" y="60000"/>
                                    </p:animScale>
                                    <p:animScale>
                                      <p:cBhvr>
                                        <p:cTn id="58" dur="166" decel="50000">
                                          <p:stCondLst>
                                            <p:cond delay="676"/>
                                          </p:stCondLst>
                                        </p:cTn>
                                        <p:tgtEl>
                                          <p:spTgt spid="15"/>
                                        </p:tgtEl>
                                      </p:cBhvr>
                                      <p:to x="100000" y="100000"/>
                                    </p:animScale>
                                    <p:animScale>
                                      <p:cBhvr>
                                        <p:cTn id="59" dur="26">
                                          <p:stCondLst>
                                            <p:cond delay="1312"/>
                                          </p:stCondLst>
                                        </p:cTn>
                                        <p:tgtEl>
                                          <p:spTgt spid="15"/>
                                        </p:tgtEl>
                                      </p:cBhvr>
                                      <p:to x="100000" y="80000"/>
                                    </p:animScale>
                                    <p:animScale>
                                      <p:cBhvr>
                                        <p:cTn id="60" dur="166" decel="50000">
                                          <p:stCondLst>
                                            <p:cond delay="1338"/>
                                          </p:stCondLst>
                                        </p:cTn>
                                        <p:tgtEl>
                                          <p:spTgt spid="15"/>
                                        </p:tgtEl>
                                      </p:cBhvr>
                                      <p:to x="100000" y="100000"/>
                                    </p:animScale>
                                    <p:animScale>
                                      <p:cBhvr>
                                        <p:cTn id="61" dur="26">
                                          <p:stCondLst>
                                            <p:cond delay="1642"/>
                                          </p:stCondLst>
                                        </p:cTn>
                                        <p:tgtEl>
                                          <p:spTgt spid="15"/>
                                        </p:tgtEl>
                                      </p:cBhvr>
                                      <p:to x="100000" y="90000"/>
                                    </p:animScale>
                                    <p:animScale>
                                      <p:cBhvr>
                                        <p:cTn id="62" dur="166" decel="50000">
                                          <p:stCondLst>
                                            <p:cond delay="1668"/>
                                          </p:stCondLst>
                                        </p:cTn>
                                        <p:tgtEl>
                                          <p:spTgt spid="15"/>
                                        </p:tgtEl>
                                      </p:cBhvr>
                                      <p:to x="100000" y="100000"/>
                                    </p:animScale>
                                    <p:animScale>
                                      <p:cBhvr>
                                        <p:cTn id="63" dur="26">
                                          <p:stCondLst>
                                            <p:cond delay="1808"/>
                                          </p:stCondLst>
                                        </p:cTn>
                                        <p:tgtEl>
                                          <p:spTgt spid="15"/>
                                        </p:tgtEl>
                                      </p:cBhvr>
                                      <p:to x="100000" y="95000"/>
                                    </p:animScale>
                                    <p:animScale>
                                      <p:cBhvr>
                                        <p:cTn id="64" dur="166" decel="50000">
                                          <p:stCondLst>
                                            <p:cond delay="1834"/>
                                          </p:stCondLst>
                                        </p:cTn>
                                        <p:tgtEl>
                                          <p:spTgt spid="15"/>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80">
                                          <p:stCondLst>
                                            <p:cond delay="0"/>
                                          </p:stCondLst>
                                        </p:cTn>
                                        <p:tgtEl>
                                          <p:spTgt spid="16"/>
                                        </p:tgtEl>
                                      </p:cBhvr>
                                    </p:animEffect>
                                    <p:anim calcmode="lin" valueType="num">
                                      <p:cBhvr>
                                        <p:cTn id="6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3" dur="26">
                                          <p:stCondLst>
                                            <p:cond delay="650"/>
                                          </p:stCondLst>
                                        </p:cTn>
                                        <p:tgtEl>
                                          <p:spTgt spid="16"/>
                                        </p:tgtEl>
                                      </p:cBhvr>
                                      <p:to x="100000" y="60000"/>
                                    </p:animScale>
                                    <p:animScale>
                                      <p:cBhvr>
                                        <p:cTn id="74" dur="166" decel="50000">
                                          <p:stCondLst>
                                            <p:cond delay="676"/>
                                          </p:stCondLst>
                                        </p:cTn>
                                        <p:tgtEl>
                                          <p:spTgt spid="16"/>
                                        </p:tgtEl>
                                      </p:cBhvr>
                                      <p:to x="100000" y="100000"/>
                                    </p:animScale>
                                    <p:animScale>
                                      <p:cBhvr>
                                        <p:cTn id="75" dur="26">
                                          <p:stCondLst>
                                            <p:cond delay="1312"/>
                                          </p:stCondLst>
                                        </p:cTn>
                                        <p:tgtEl>
                                          <p:spTgt spid="16"/>
                                        </p:tgtEl>
                                      </p:cBhvr>
                                      <p:to x="100000" y="80000"/>
                                    </p:animScale>
                                    <p:animScale>
                                      <p:cBhvr>
                                        <p:cTn id="76" dur="166" decel="50000">
                                          <p:stCondLst>
                                            <p:cond delay="1338"/>
                                          </p:stCondLst>
                                        </p:cTn>
                                        <p:tgtEl>
                                          <p:spTgt spid="16"/>
                                        </p:tgtEl>
                                      </p:cBhvr>
                                      <p:to x="100000" y="100000"/>
                                    </p:animScale>
                                    <p:animScale>
                                      <p:cBhvr>
                                        <p:cTn id="77" dur="26">
                                          <p:stCondLst>
                                            <p:cond delay="1642"/>
                                          </p:stCondLst>
                                        </p:cTn>
                                        <p:tgtEl>
                                          <p:spTgt spid="16"/>
                                        </p:tgtEl>
                                      </p:cBhvr>
                                      <p:to x="100000" y="90000"/>
                                    </p:animScale>
                                    <p:animScale>
                                      <p:cBhvr>
                                        <p:cTn id="78" dur="166" decel="50000">
                                          <p:stCondLst>
                                            <p:cond delay="1668"/>
                                          </p:stCondLst>
                                        </p:cTn>
                                        <p:tgtEl>
                                          <p:spTgt spid="16"/>
                                        </p:tgtEl>
                                      </p:cBhvr>
                                      <p:to x="100000" y="100000"/>
                                    </p:animScale>
                                    <p:animScale>
                                      <p:cBhvr>
                                        <p:cTn id="79" dur="26">
                                          <p:stCondLst>
                                            <p:cond delay="1808"/>
                                          </p:stCondLst>
                                        </p:cTn>
                                        <p:tgtEl>
                                          <p:spTgt spid="16"/>
                                        </p:tgtEl>
                                      </p:cBhvr>
                                      <p:to x="100000" y="95000"/>
                                    </p:animScale>
                                    <p:animScale>
                                      <p:cBhvr>
                                        <p:cTn id="8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animBg="1"/>
      <p:bldP spid="15" grpId="0" animBg="1"/>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6"/>
            <a:ext cx="3414778" cy="369332"/>
            <a:chOff x="-178462" y="1828800"/>
            <a:chExt cx="9107259" cy="984885"/>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2530" y="1828800"/>
              <a:ext cx="914399" cy="984885"/>
            </a:xfrm>
            <a:prstGeom prst="rect">
              <a:avLst/>
            </a:prstGeom>
            <a:noFill/>
          </p:spPr>
          <p:txBody>
            <a:bodyPr wrap="square" rtlCol="0">
              <a:spAutoFit/>
            </a:bodyPr>
            <a:lstStyle/>
            <a:p>
              <a:pPr algn="ct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sp>
          <p:nvSpPr>
            <p:cNvPr id="7" name="TextBox 6"/>
            <p:cNvSpPr txBox="1"/>
            <p:nvPr/>
          </p:nvSpPr>
          <p:spPr>
            <a:xfrm>
              <a:off x="2067734" y="1828800"/>
              <a:ext cx="6861063" cy="984885"/>
            </a:xfrm>
            <a:prstGeom prst="rect">
              <a:avLst/>
            </a:prstGeom>
            <a:noFill/>
          </p:spPr>
          <p:txBody>
            <a:bodyPr wrap="square" rtlCol="0">
              <a:spAutoFit/>
            </a:bodyPr>
            <a:lstStyle/>
            <a:p>
              <a:pPr lvl="0"/>
              <a:r>
                <a:rPr lang="en-US"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CHUNG</a:t>
              </a:r>
              <a:endParaRPr lang="en-US"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oup 7"/>
          <p:cNvGrpSpPr/>
          <p:nvPr/>
        </p:nvGrpSpPr>
        <p:grpSpPr>
          <a:xfrm>
            <a:off x="239935" y="529547"/>
            <a:ext cx="5046347" cy="395616"/>
            <a:chOff x="644526" y="2766774"/>
            <a:chExt cx="13458677" cy="1054975"/>
          </a:xfrm>
        </p:grpSpPr>
        <p:sp>
          <p:nvSpPr>
            <p:cNvPr id="9" name="TextBox 8"/>
            <p:cNvSpPr txBox="1"/>
            <p:nvPr/>
          </p:nvSpPr>
          <p:spPr>
            <a:xfrm>
              <a:off x="1906586" y="2766774"/>
              <a:ext cx="12196617" cy="984885"/>
            </a:xfrm>
            <a:prstGeom prst="rect">
              <a:avLst/>
            </a:prstGeom>
            <a:noFill/>
          </p:spPr>
          <p:txBody>
            <a:bodyPr wrap="square" rtlCol="0">
              <a:spAutoFit/>
            </a:bodyPr>
            <a:lstStyle/>
            <a:p>
              <a:r>
                <a:rPr lang="en-US"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Tác phẩm</a:t>
              </a:r>
              <a:endParaRPr lang="vi-VN"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2" name="TextBox 11"/>
          <p:cNvSpPr txBox="1"/>
          <p:nvPr/>
        </p:nvSpPr>
        <p:spPr>
          <a:xfrm>
            <a:off x="2051720" y="1020673"/>
            <a:ext cx="6237018" cy="830997"/>
          </a:xfrm>
          <a:prstGeom prst="rect">
            <a:avLst/>
          </a:prstGeom>
          <a:noFill/>
        </p:spPr>
        <p:txBody>
          <a:bodyPr wrap="square" rtlCol="0">
            <a:spAutoFit/>
          </a:bodyPr>
          <a:lstStyle/>
          <a:p>
            <a:r>
              <a:rPr lang="en-US" sz="4800" b="1">
                <a:latin typeface="UVN Thoi Dai 2" pitchFamily="34" charset="0"/>
              </a:rPr>
              <a:t>ĐẬP ĐÁ Ở CÔN LÔN</a:t>
            </a:r>
          </a:p>
        </p:txBody>
      </p:sp>
      <p:sp>
        <p:nvSpPr>
          <p:cNvPr id="13" name="圆角矩形 47"/>
          <p:cNvSpPr/>
          <p:nvPr/>
        </p:nvSpPr>
        <p:spPr>
          <a:xfrm>
            <a:off x="3167986" y="2302016"/>
            <a:ext cx="2321653" cy="1133831"/>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000" dirty="0">
              <a:solidFill>
                <a:srgbClr val="0070C0"/>
              </a:solidFill>
              <a:latin typeface="微软雅黑" panose="020B0503020204020204" pitchFamily="34" charset="-122"/>
            </a:endParaRPr>
          </a:p>
        </p:txBody>
      </p:sp>
      <p:sp>
        <p:nvSpPr>
          <p:cNvPr id="14" name="文本框 9"/>
          <p:cNvSpPr txBox="1"/>
          <p:nvPr/>
        </p:nvSpPr>
        <p:spPr>
          <a:xfrm>
            <a:off x="3267551" y="2499743"/>
            <a:ext cx="1619758" cy="675170"/>
          </a:xfrm>
          <a:prstGeom prst="rect">
            <a:avLst/>
          </a:prstGeom>
          <a:noFill/>
        </p:spPr>
        <p:txBody>
          <a:bodyPr wrap="square" lIns="51421" tIns="25710" rIns="51421" bIns="25710" rtlCol="0">
            <a:spAutoFit/>
          </a:bodyPr>
          <a:lstStyle/>
          <a:p>
            <a:pPr marL="0" lvl="1" algn="ctr"/>
            <a:r>
              <a:rPr lang="en-US" altLang="zh-CN" sz="2000" b="1">
                <a:latin typeface="Times New Roman" pitchFamily="18" charset="0"/>
                <a:ea typeface="微软雅黑" panose="020B0503020204020204" pitchFamily="34" charset="-122"/>
                <a:cs typeface="Times New Roman" pitchFamily="18" charset="0"/>
              </a:rPr>
              <a:t>BỐ </a:t>
            </a:r>
          </a:p>
          <a:p>
            <a:pPr marL="0" lvl="1" algn="ctr"/>
            <a:r>
              <a:rPr lang="en-US" altLang="zh-CN" sz="2000" b="1">
                <a:latin typeface="Times New Roman" pitchFamily="18" charset="0"/>
                <a:ea typeface="微软雅黑" panose="020B0503020204020204" pitchFamily="34" charset="-122"/>
                <a:cs typeface="Times New Roman" pitchFamily="18" charset="0"/>
              </a:rPr>
              <a:t>CỤC</a:t>
            </a:r>
            <a:endParaRPr lang="en-US" altLang="zh-CN" sz="2000" b="1" dirty="0">
              <a:latin typeface="Times New Roman" pitchFamily="18" charset="0"/>
              <a:ea typeface="微软雅黑" panose="020B0503020204020204" pitchFamily="34" charset="-122"/>
              <a:cs typeface="Times New Roman" pitchFamily="18" charset="0"/>
            </a:endParaRPr>
          </a:p>
        </p:txBody>
      </p:sp>
      <p:sp>
        <p:nvSpPr>
          <p:cNvPr id="15" name="圆角矩形 49"/>
          <p:cNvSpPr/>
          <p:nvPr/>
        </p:nvSpPr>
        <p:spPr>
          <a:xfrm>
            <a:off x="4419680" y="2157002"/>
            <a:ext cx="2321653" cy="1566876"/>
          </a:xfrm>
          <a:prstGeom prst="roundRect">
            <a:avLst>
              <a:gd name="adj" fmla="val 11271"/>
            </a:avLst>
          </a:prstGeom>
          <a:gradFill>
            <a:gsLst>
              <a:gs pos="0">
                <a:srgbClr val="03435C"/>
              </a:gs>
              <a:gs pos="100000">
                <a:srgbClr val="037A9B"/>
              </a:gs>
            </a:gsLst>
            <a:lin ang="5400000" scaled="1"/>
          </a:gra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000" dirty="0">
              <a:solidFill>
                <a:srgbClr val="00B0F0"/>
              </a:solidFill>
              <a:latin typeface="微软雅黑" panose="020B0503020204020204" pitchFamily="34" charset="-122"/>
            </a:endParaRPr>
          </a:p>
        </p:txBody>
      </p:sp>
      <p:sp>
        <p:nvSpPr>
          <p:cNvPr id="16" name="圆角矩形 50"/>
          <p:cNvSpPr/>
          <p:nvPr/>
        </p:nvSpPr>
        <p:spPr>
          <a:xfrm>
            <a:off x="4770627" y="2216172"/>
            <a:ext cx="2321653" cy="137276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000" dirty="0">
              <a:latin typeface="微软雅黑" panose="020B0503020204020204" pitchFamily="34" charset="-122"/>
            </a:endParaRPr>
          </a:p>
        </p:txBody>
      </p:sp>
      <p:sp>
        <p:nvSpPr>
          <p:cNvPr id="17" name="圆角矩形 51"/>
          <p:cNvSpPr/>
          <p:nvPr/>
        </p:nvSpPr>
        <p:spPr>
          <a:xfrm>
            <a:off x="1359256" y="2157002"/>
            <a:ext cx="2321653" cy="1566876"/>
          </a:xfrm>
          <a:prstGeom prst="roundRect">
            <a:avLst>
              <a:gd name="adj" fmla="val 11271"/>
            </a:avLst>
          </a:prstGeom>
          <a:gradFill>
            <a:gsLst>
              <a:gs pos="0">
                <a:srgbClr val="026C68"/>
              </a:gs>
              <a:gs pos="100000">
                <a:srgbClr val="059188"/>
              </a:gs>
            </a:gsLst>
            <a:lin ang="5400000" scaled="1"/>
          </a:gra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000" dirty="0">
              <a:solidFill>
                <a:srgbClr val="00B0F0"/>
              </a:solidFill>
              <a:latin typeface="微软雅黑" panose="020B0503020204020204" pitchFamily="34" charset="-122"/>
            </a:endParaRPr>
          </a:p>
        </p:txBody>
      </p:sp>
      <p:sp>
        <p:nvSpPr>
          <p:cNvPr id="18" name="圆角矩形 52"/>
          <p:cNvSpPr/>
          <p:nvPr/>
        </p:nvSpPr>
        <p:spPr>
          <a:xfrm>
            <a:off x="1035304" y="2216172"/>
            <a:ext cx="2321653" cy="137276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000" dirty="0">
              <a:latin typeface="微软雅黑" panose="020B0503020204020204" pitchFamily="34" charset="-122"/>
            </a:endParaRPr>
          </a:p>
        </p:txBody>
      </p:sp>
      <p:sp>
        <p:nvSpPr>
          <p:cNvPr id="19" name="矩形 53"/>
          <p:cNvSpPr/>
          <p:nvPr/>
        </p:nvSpPr>
        <p:spPr>
          <a:xfrm>
            <a:off x="4788868" y="2283718"/>
            <a:ext cx="2087388" cy="1372681"/>
          </a:xfrm>
          <a:prstGeom prst="rect">
            <a:avLst/>
          </a:prstGeom>
        </p:spPr>
        <p:txBody>
          <a:bodyPr wrap="square" lIns="91438" tIns="45719" rIns="91438" bIns="45719">
            <a:spAutoFit/>
          </a:bodyPr>
          <a:lstStyle/>
          <a:p>
            <a:pPr algn="just">
              <a:lnSpc>
                <a:spcPct val="130000"/>
              </a:lnSpc>
            </a:pPr>
            <a:r>
              <a:rPr lang="en-US" sz="1600" b="1">
                <a:latin typeface="Times New Roman" pitchFamily="18" charset="0"/>
                <a:cs typeface="Times New Roman" pitchFamily="18" charset="0"/>
              </a:rPr>
              <a:t>+ Phần 2: (4 câu cuối)</a:t>
            </a:r>
          </a:p>
          <a:p>
            <a:pPr algn="just">
              <a:lnSpc>
                <a:spcPct val="130000"/>
              </a:lnSpc>
            </a:pPr>
            <a:r>
              <a:rPr lang="en-US" sz="1600" b="1">
                <a:latin typeface="Times New Roman" pitchFamily="18" charset="0"/>
                <a:cs typeface="Times New Roman" pitchFamily="18" charset="0"/>
                <a:sym typeface="Wingdings" pitchFamily="2" charset="2"/>
              </a:rPr>
              <a:t>Ý chí kiên cường, tấm lòng son sắt của người Cách mạng</a:t>
            </a:r>
            <a:r>
              <a:rPr lang="en-US" sz="1600" b="1">
                <a:latin typeface="Times New Roman" pitchFamily="18" charset="0"/>
                <a:cs typeface="Times New Roman" pitchFamily="18" charset="0"/>
              </a:rPr>
              <a:t>.</a:t>
            </a:r>
          </a:p>
        </p:txBody>
      </p:sp>
      <p:sp>
        <p:nvSpPr>
          <p:cNvPr id="20" name="矩形 54"/>
          <p:cNvSpPr/>
          <p:nvPr/>
        </p:nvSpPr>
        <p:spPr>
          <a:xfrm>
            <a:off x="1035304" y="2248180"/>
            <a:ext cx="2322553" cy="1372681"/>
          </a:xfrm>
          <a:prstGeom prst="rect">
            <a:avLst/>
          </a:prstGeom>
        </p:spPr>
        <p:txBody>
          <a:bodyPr wrap="square" lIns="91438" tIns="45719" rIns="91438" bIns="45719">
            <a:spAutoFit/>
          </a:bodyPr>
          <a:lstStyle/>
          <a:p>
            <a:pPr algn="just">
              <a:lnSpc>
                <a:spcPct val="130000"/>
              </a:lnSpc>
            </a:pPr>
            <a:r>
              <a:rPr lang="en-US" sz="1600" b="1">
                <a:latin typeface="Times New Roman" pitchFamily="18" charset="0"/>
                <a:cs typeface="Times New Roman" pitchFamily="18" charset="0"/>
              </a:rPr>
              <a:t>+ Phần 1: (4 câu đầu)</a:t>
            </a:r>
          </a:p>
          <a:p>
            <a:pPr algn="just">
              <a:lnSpc>
                <a:spcPct val="130000"/>
              </a:lnSpc>
            </a:pPr>
            <a:r>
              <a:rPr lang="en-US" sz="1600" b="1">
                <a:latin typeface="Times New Roman" pitchFamily="18" charset="0"/>
                <a:cs typeface="Times New Roman" pitchFamily="18" charset="0"/>
                <a:sym typeface="Wingdings" pitchFamily="2" charset="2"/>
              </a:rPr>
              <a:t>Công việc đập đá ở Côn Lôn và tư thế, khí phách của người tù</a:t>
            </a:r>
            <a:r>
              <a:rPr lang="en-US" sz="1600" b="1">
                <a:latin typeface="Times New Roman" pitchFamily="18" charset="0"/>
                <a:cs typeface="Times New Roman" pitchFamily="18" charset="0"/>
              </a:rPr>
              <a:t> </a:t>
            </a:r>
          </a:p>
        </p:txBody>
      </p:sp>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ackgroundRemoval t="9221" b="100000" l="1364" r="89905"/>
                    </a14:imgEffect>
                  </a14:imgLayer>
                </a14:imgProps>
              </a:ext>
              <a:ext uri="{28A0092B-C50C-407E-A947-70E740481C1C}">
                <a14:useLocalDpi xmlns:a14="http://schemas.microsoft.com/office/drawing/2010/main" val="0"/>
              </a:ext>
            </a:extLst>
          </a:blip>
          <a:stretch>
            <a:fillRect/>
          </a:stretch>
        </p:blipFill>
        <p:spPr>
          <a:xfrm>
            <a:off x="4495840" y="3003276"/>
            <a:ext cx="5336896" cy="2880842"/>
          </a:xfrm>
          <a:prstGeom prst="rect">
            <a:avLst/>
          </a:prstGeom>
        </p:spPr>
      </p:pic>
    </p:spTree>
    <p:extLst>
      <p:ext uri="{BB962C8B-B14F-4D97-AF65-F5344CB8AC3E}">
        <p14:creationId xmlns:p14="http://schemas.microsoft.com/office/powerpoint/2010/main" val="123975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animBg="1"/>
      <p:bldP spid="17" grpId="0" animBg="1"/>
      <p:bldP spid="18" grpId="0" animBg="1"/>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6"/>
            <a:ext cx="3414778" cy="369332"/>
            <a:chOff x="-178462" y="1828800"/>
            <a:chExt cx="9107259" cy="984885"/>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 y="1828800"/>
              <a:ext cx="1716930" cy="984885"/>
            </a:xfrm>
            <a:prstGeom prst="rect">
              <a:avLst/>
            </a:prstGeom>
            <a:noFill/>
          </p:spPr>
          <p:txBody>
            <a:bodyPr wrap="square" rtlCol="0">
              <a:spAutoFit/>
            </a:bodyPr>
            <a:lstStyle/>
            <a:p>
              <a:pPr algn="ctr"/>
              <a:r>
                <a:rPr lang="en-US" b="1">
                  <a:solidFill>
                    <a:schemeClr val="bg1"/>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6861063" cy="984885"/>
            </a:xfrm>
            <a:prstGeom prst="rect">
              <a:avLst/>
            </a:prstGeom>
            <a:noFill/>
          </p:spPr>
          <p:txBody>
            <a:bodyPr wrap="square" rtlCol="0">
              <a:spAutoFit/>
            </a:bodyPr>
            <a:lstStyle/>
            <a:p>
              <a:pPr lvl="0"/>
              <a:r>
                <a:rPr lang="en-US"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CHI TIẾT</a:t>
              </a:r>
              <a:endParaRPr lang="en-US"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oup 7"/>
          <p:cNvGrpSpPr/>
          <p:nvPr/>
        </p:nvGrpSpPr>
        <p:grpSpPr>
          <a:xfrm>
            <a:off x="239935" y="529547"/>
            <a:ext cx="8004473" cy="395616"/>
            <a:chOff x="644526" y="2766774"/>
            <a:chExt cx="21348040" cy="1054975"/>
          </a:xfrm>
        </p:grpSpPr>
        <p:sp>
          <p:nvSpPr>
            <p:cNvPr id="9" name="TextBox 8"/>
            <p:cNvSpPr txBox="1"/>
            <p:nvPr/>
          </p:nvSpPr>
          <p:spPr>
            <a:xfrm>
              <a:off x="1906586" y="2766774"/>
              <a:ext cx="20085980" cy="984885"/>
            </a:xfrm>
            <a:prstGeom prst="rect">
              <a:avLst/>
            </a:prstGeom>
            <a:noFill/>
          </p:spPr>
          <p:txBody>
            <a:bodyPr wrap="square" rtlCol="0">
              <a:spAutoFit/>
            </a:bodyPr>
            <a:lstStyle/>
            <a:p>
              <a:r>
                <a:rPr lang="en-US"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Công việc đập đá ở Côn Lôn và khí phách của người anh hùng</a:t>
              </a:r>
              <a:endParaRPr lang="vi-VN"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2" name="Rectangle 11"/>
          <p:cNvSpPr/>
          <p:nvPr/>
        </p:nvSpPr>
        <p:spPr>
          <a:xfrm>
            <a:off x="323528" y="2040399"/>
            <a:ext cx="4086200" cy="1323439"/>
          </a:xfrm>
          <a:prstGeom prst="rect">
            <a:avLst/>
          </a:prstGeom>
        </p:spPr>
        <p:txBody>
          <a:bodyPr wrap="square">
            <a:spAutoFit/>
          </a:bodyPr>
          <a:lstStyle/>
          <a:p>
            <a:r>
              <a:rPr lang="en-US" sz="2000" b="1" i="1">
                <a:latin typeface="Times New Roman" pitchFamily="18" charset="0"/>
                <a:cs typeface="Times New Roman" pitchFamily="18" charset="0"/>
              </a:rPr>
              <a:t>Làm trai đứng giữa đất Côn Lôn</a:t>
            </a:r>
          </a:p>
          <a:p>
            <a:r>
              <a:rPr lang="en-US" sz="2000" b="1" i="1">
                <a:latin typeface="Times New Roman" pitchFamily="18" charset="0"/>
                <a:cs typeface="Times New Roman" pitchFamily="18" charset="0"/>
              </a:rPr>
              <a:t>Lừng lẫy làm cho nở núi non</a:t>
            </a:r>
          </a:p>
          <a:p>
            <a:r>
              <a:rPr lang="en-US" sz="2000" b="1" i="1">
                <a:latin typeface="Times New Roman" pitchFamily="18" charset="0"/>
                <a:cs typeface="Times New Roman" pitchFamily="18" charset="0"/>
              </a:rPr>
              <a:t>Xách búa đánh tan năm bảy đống</a:t>
            </a:r>
          </a:p>
          <a:p>
            <a:r>
              <a:rPr lang="en-US" sz="2000" b="1" i="1">
                <a:latin typeface="Times New Roman" pitchFamily="18" charset="0"/>
                <a:cs typeface="Times New Roman" pitchFamily="18" charset="0"/>
              </a:rPr>
              <a:t>Ra tay đập bể mấy trăm hòn</a:t>
            </a:r>
          </a:p>
        </p:txBody>
      </p:sp>
      <p:graphicFrame>
        <p:nvGraphicFramePr>
          <p:cNvPr id="13" name="Diagram 12"/>
          <p:cNvGraphicFramePr/>
          <p:nvPr>
            <p:extLst>
              <p:ext uri="{D42A27DB-BD31-4B8C-83A1-F6EECF244321}">
                <p14:modId xmlns:p14="http://schemas.microsoft.com/office/powerpoint/2010/main" val="3993474250"/>
              </p:ext>
            </p:extLst>
          </p:nvPr>
        </p:nvGraphicFramePr>
        <p:xfrm>
          <a:off x="3635896" y="1203598"/>
          <a:ext cx="5472608"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536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6"/>
            <a:ext cx="3414778" cy="369332"/>
            <a:chOff x="-178462" y="1828800"/>
            <a:chExt cx="9107259" cy="984885"/>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 y="1828800"/>
              <a:ext cx="1716930" cy="984885"/>
            </a:xfrm>
            <a:prstGeom prst="rect">
              <a:avLst/>
            </a:prstGeom>
            <a:noFill/>
          </p:spPr>
          <p:txBody>
            <a:bodyPr wrap="square" rtlCol="0">
              <a:spAutoFit/>
            </a:bodyPr>
            <a:lstStyle/>
            <a:p>
              <a:pPr algn="ctr"/>
              <a:r>
                <a:rPr lang="en-US" b="1">
                  <a:solidFill>
                    <a:schemeClr val="bg1"/>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6861063" cy="984885"/>
            </a:xfrm>
            <a:prstGeom prst="rect">
              <a:avLst/>
            </a:prstGeom>
            <a:noFill/>
          </p:spPr>
          <p:txBody>
            <a:bodyPr wrap="square" rtlCol="0">
              <a:spAutoFit/>
            </a:bodyPr>
            <a:lstStyle/>
            <a:p>
              <a:pPr lvl="0"/>
              <a:r>
                <a:rPr lang="en-US"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CHI TIẾT</a:t>
              </a:r>
              <a:endParaRPr lang="en-US"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oup 7"/>
          <p:cNvGrpSpPr/>
          <p:nvPr/>
        </p:nvGrpSpPr>
        <p:grpSpPr>
          <a:xfrm>
            <a:off x="239935" y="529547"/>
            <a:ext cx="8004473" cy="395616"/>
            <a:chOff x="644526" y="2766774"/>
            <a:chExt cx="21348040" cy="1054975"/>
          </a:xfrm>
        </p:grpSpPr>
        <p:sp>
          <p:nvSpPr>
            <p:cNvPr id="9" name="TextBox 8"/>
            <p:cNvSpPr txBox="1"/>
            <p:nvPr/>
          </p:nvSpPr>
          <p:spPr>
            <a:xfrm>
              <a:off x="1906586" y="2766774"/>
              <a:ext cx="20085980" cy="984885"/>
            </a:xfrm>
            <a:prstGeom prst="rect">
              <a:avLst/>
            </a:prstGeom>
            <a:noFill/>
          </p:spPr>
          <p:txBody>
            <a:bodyPr wrap="square" rtlCol="0">
              <a:spAutoFit/>
            </a:bodyPr>
            <a:lstStyle/>
            <a:p>
              <a:r>
                <a:rPr lang="en-US"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Công việc đập đá ở Côn Lôn và khí phách của người anh hùng</a:t>
              </a:r>
              <a:endParaRPr lang="vi-VN"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5025" y="2795827"/>
              <a:ext cx="907206" cy="1025922"/>
            </a:xfrm>
            <a:prstGeom prst="rect">
              <a:avLst/>
            </a:prstGeom>
            <a:noFill/>
          </p:spPr>
          <p:txBody>
            <a:bodyPr wrap="none" rtlCol="0">
              <a:spAutoFit/>
            </a:bodyPr>
            <a:lstStyle/>
            <a:p>
              <a:pPr algn="ctr"/>
              <a:r>
                <a:rPr lang="en-US" sz="19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12" name="Group 11"/>
          <p:cNvGrpSpPr/>
          <p:nvPr/>
        </p:nvGrpSpPr>
        <p:grpSpPr>
          <a:xfrm>
            <a:off x="1011248" y="1275606"/>
            <a:ext cx="1770884" cy="1771101"/>
            <a:chOff x="484415" y="0"/>
            <a:chExt cx="1770884" cy="1771101"/>
          </a:xfrm>
        </p:grpSpPr>
        <p:sp>
          <p:nvSpPr>
            <p:cNvPr id="13" name="Oval 12"/>
            <p:cNvSpPr/>
            <p:nvPr/>
          </p:nvSpPr>
          <p:spPr>
            <a:xfrm>
              <a:off x="484415" y="0"/>
              <a:ext cx="1770884" cy="1771101"/>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4" name="Oval 4"/>
            <p:cNvSpPr/>
            <p:nvPr/>
          </p:nvSpPr>
          <p:spPr>
            <a:xfrm>
              <a:off x="743755" y="259372"/>
              <a:ext cx="1252204" cy="125235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a:latin typeface="Times New Roman" pitchFamily="18" charset="0"/>
                  <a:cs typeface="Times New Roman" pitchFamily="18" charset="0"/>
                </a:rPr>
                <a:t>Chí làm trai</a:t>
              </a:r>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28" y="2352611"/>
            <a:ext cx="2564904" cy="1923678"/>
          </a:xfrm>
          <a:prstGeom prst="ellipse">
            <a:avLst/>
          </a:prstGeom>
          <a:ln>
            <a:noFill/>
          </a:ln>
          <a:effectLst>
            <a:softEdge rad="112500"/>
          </a:effectLst>
        </p:spPr>
      </p:pic>
      <p:sp>
        <p:nvSpPr>
          <p:cNvPr id="17" name="TextBox 16"/>
          <p:cNvSpPr txBox="1"/>
          <p:nvPr/>
        </p:nvSpPr>
        <p:spPr>
          <a:xfrm>
            <a:off x="3203848" y="1719848"/>
            <a:ext cx="5328592" cy="707886"/>
          </a:xfrm>
          <a:prstGeom prst="rect">
            <a:avLst/>
          </a:prstGeom>
          <a:noFill/>
        </p:spPr>
        <p:txBody>
          <a:bodyPr wrap="square" rtlCol="0">
            <a:spAutoFit/>
          </a:bodyPr>
          <a:lstStyle/>
          <a:p>
            <a:r>
              <a:rPr lang="en-US" sz="2000" b="1">
                <a:solidFill>
                  <a:schemeClr val="tx2">
                    <a:lumMod val="75000"/>
                  </a:schemeClr>
                </a:solidFill>
                <a:latin typeface="Times New Roman" pitchFamily="18" charset="0"/>
                <a:cs typeface="Times New Roman" pitchFamily="18" charset="0"/>
              </a:rPr>
              <a:t>+ Là người con trai có chí hướng, có khát vọng</a:t>
            </a:r>
          </a:p>
          <a:p>
            <a:r>
              <a:rPr lang="en-US" sz="2000" b="1">
                <a:solidFill>
                  <a:schemeClr val="tx2">
                    <a:lumMod val="75000"/>
                  </a:schemeClr>
                </a:solidFill>
                <a:latin typeface="Times New Roman" pitchFamily="18" charset="0"/>
                <a:cs typeface="Times New Roman" pitchFamily="18" charset="0"/>
              </a:rPr>
              <a:t>+ Là người anh hùng  hiên ngang, chí khí</a:t>
            </a:r>
          </a:p>
        </p:txBody>
      </p:sp>
      <p:sp>
        <p:nvSpPr>
          <p:cNvPr id="18" name="TextBox 17"/>
          <p:cNvSpPr txBox="1"/>
          <p:nvPr/>
        </p:nvSpPr>
        <p:spPr>
          <a:xfrm>
            <a:off x="3995936" y="2643758"/>
            <a:ext cx="3816424" cy="646331"/>
          </a:xfrm>
          <a:prstGeom prst="rect">
            <a:avLst/>
          </a:prstGeom>
          <a:noFill/>
        </p:spPr>
        <p:txBody>
          <a:bodyPr wrap="square" rtlCol="0">
            <a:spAutoFit/>
          </a:bodyPr>
          <a:lstStyle/>
          <a:p>
            <a:r>
              <a:rPr lang="en-US" i="1">
                <a:latin typeface="Times New Roman" pitchFamily="18" charset="0"/>
                <a:cs typeface="Times New Roman" pitchFamily="18" charset="0"/>
              </a:rPr>
              <a:t>“Làm trai phải lạ ở trên đời</a:t>
            </a:r>
          </a:p>
          <a:p>
            <a:r>
              <a:rPr lang="en-US" i="1">
                <a:latin typeface="Times New Roman" pitchFamily="18" charset="0"/>
                <a:cs typeface="Times New Roman" pitchFamily="18" charset="0"/>
              </a:rPr>
              <a:t>Há để càn khôn tự chuyển rời”</a:t>
            </a:r>
          </a:p>
        </p:txBody>
      </p:sp>
      <p:sp>
        <p:nvSpPr>
          <p:cNvPr id="19" name="TextBox 18"/>
          <p:cNvSpPr txBox="1"/>
          <p:nvPr/>
        </p:nvSpPr>
        <p:spPr>
          <a:xfrm>
            <a:off x="3995936" y="3867894"/>
            <a:ext cx="4248472" cy="646331"/>
          </a:xfrm>
          <a:prstGeom prst="rect">
            <a:avLst/>
          </a:prstGeom>
          <a:noFill/>
        </p:spPr>
        <p:txBody>
          <a:bodyPr wrap="square" rtlCol="0">
            <a:spAutoFit/>
          </a:bodyPr>
          <a:lstStyle/>
          <a:p>
            <a:r>
              <a:rPr lang="en-US" i="1">
                <a:latin typeface="Times New Roman" pitchFamily="18" charset="0"/>
                <a:cs typeface="Times New Roman" pitchFamily="18" charset="0"/>
              </a:rPr>
              <a:t>“Làm trai cho đáng nên trai</a:t>
            </a:r>
          </a:p>
          <a:p>
            <a:r>
              <a:rPr lang="en-US" i="1">
                <a:latin typeface="Times New Roman" pitchFamily="18" charset="0"/>
                <a:cs typeface="Times New Roman" pitchFamily="18" charset="0"/>
              </a:rPr>
              <a:t>Xuống Đông Đông tĩnh, lên Đoài Đoài yên</a:t>
            </a:r>
          </a:p>
        </p:txBody>
      </p:sp>
      <p:sp>
        <p:nvSpPr>
          <p:cNvPr id="20" name="TextBox 19"/>
          <p:cNvSpPr txBox="1"/>
          <p:nvPr/>
        </p:nvSpPr>
        <p:spPr>
          <a:xfrm>
            <a:off x="6372200" y="4442217"/>
            <a:ext cx="1224136" cy="369332"/>
          </a:xfrm>
          <a:prstGeom prst="rect">
            <a:avLst/>
          </a:prstGeom>
          <a:noFill/>
        </p:spPr>
        <p:txBody>
          <a:bodyPr wrap="square" rtlCol="0">
            <a:spAutoFit/>
          </a:bodyPr>
          <a:lstStyle/>
          <a:p>
            <a:r>
              <a:rPr lang="en-US"/>
              <a:t>(Ca dao)</a:t>
            </a:r>
          </a:p>
        </p:txBody>
      </p:sp>
      <p:sp>
        <p:nvSpPr>
          <p:cNvPr id="21" name="TextBox 20"/>
          <p:cNvSpPr txBox="1"/>
          <p:nvPr/>
        </p:nvSpPr>
        <p:spPr>
          <a:xfrm>
            <a:off x="6372200" y="3218081"/>
            <a:ext cx="2160240" cy="369332"/>
          </a:xfrm>
          <a:prstGeom prst="rect">
            <a:avLst/>
          </a:prstGeom>
          <a:noFill/>
        </p:spPr>
        <p:txBody>
          <a:bodyPr wrap="square" rtlCol="0">
            <a:spAutoFit/>
          </a:bodyPr>
          <a:lstStyle/>
          <a:p>
            <a:r>
              <a:rPr lang="en-US"/>
              <a:t>(Phan Bội Châu)</a:t>
            </a:r>
          </a:p>
        </p:txBody>
      </p:sp>
    </p:spTree>
    <p:extLst>
      <p:ext uri="{BB962C8B-B14F-4D97-AF65-F5344CB8AC3E}">
        <p14:creationId xmlns:p14="http://schemas.microsoft.com/office/powerpoint/2010/main" val="52474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1)">
                                      <p:cBhvr>
                                        <p:cTn id="15" dur="2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in)">
                                      <p:cBhvr>
                                        <p:cTn id="20" dur="2000"/>
                                        <p:tgtEl>
                                          <p:spTgt spid="1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1278</Words>
  <Application>Microsoft Office PowerPoint</Application>
  <PresentationFormat>On-screen Show (16:9)</PresentationFormat>
  <Paragraphs>190</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微软雅黑</vt:lpstr>
      <vt:lpstr>Arial</vt:lpstr>
      <vt:lpstr>Calibri</vt:lpstr>
      <vt:lpstr>Tahoma</vt:lpstr>
      <vt:lpstr>Times New Roman</vt:lpstr>
      <vt:lpstr>UVN Moi Hong</vt:lpstr>
      <vt:lpstr>UVN Thoi Dai 2</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DELL</cp:lastModifiedBy>
  <cp:revision>78</cp:revision>
  <dcterms:created xsi:type="dcterms:W3CDTF">2021-08-21T11:55:15Z</dcterms:created>
  <dcterms:modified xsi:type="dcterms:W3CDTF">2021-12-12T10:00:51Z</dcterms:modified>
</cp:coreProperties>
</file>