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63" r:id="rId2"/>
    <p:sldId id="256" r:id="rId3"/>
    <p:sldId id="266" r:id="rId4"/>
    <p:sldId id="257" r:id="rId5"/>
    <p:sldId id="258" r:id="rId6"/>
    <p:sldId id="259" r:id="rId7"/>
    <p:sldId id="260" r:id="rId8"/>
    <p:sldId id="262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7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4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46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2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7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8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5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3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4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8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91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00B1D08C-80E0-4901-9699-78EBAF707238}"/>
              </a:ext>
            </a:extLst>
          </p:cNvPr>
          <p:cNvSpPr/>
          <p:nvPr/>
        </p:nvSpPr>
        <p:spPr>
          <a:xfrm>
            <a:off x="525255" y="395311"/>
            <a:ext cx="2621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     /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899D5AC-7CE5-4C36-A119-255E895337F3}"/>
              </a:ext>
            </a:extLst>
          </p:cNvPr>
          <p:cNvSpPr/>
          <p:nvPr/>
        </p:nvSpPr>
        <p:spPr>
          <a:xfrm>
            <a:off x="525255" y="1146573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C82F7-BE9F-4F86-95BF-5D561F99044E}"/>
              </a:ext>
            </a:extLst>
          </p:cNvPr>
          <p:cNvSpPr txBox="1"/>
          <p:nvPr/>
        </p:nvSpPr>
        <p:spPr>
          <a:xfrm>
            <a:off x="1784574" y="2087842"/>
            <a:ext cx="394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:</a:t>
            </a:r>
            <a:endParaRPr lang="en-GB" sz="5400" dirty="0">
              <a:solidFill>
                <a:srgbClr val="FFC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1BB9A7C-3E54-4591-85A2-561C8F28924B}"/>
              </a:ext>
            </a:extLst>
          </p:cNvPr>
          <p:cNvSpPr txBox="1"/>
          <p:nvPr/>
        </p:nvSpPr>
        <p:spPr>
          <a:xfrm>
            <a:off x="4219188" y="3244555"/>
            <a:ext cx="49398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ÂM</a:t>
            </a:r>
            <a:endParaRPr lang="en-GB" sz="6600" dirty="0">
              <a:solidFill>
                <a:srgbClr val="FFFF00"/>
              </a:solidFill>
            </a:endParaRPr>
          </a:p>
        </p:txBody>
      </p:sp>
      <p:sp>
        <p:nvSpPr>
          <p:cNvPr id="8" name="Tiêu đề phụ 2">
            <a:extLst>
              <a:ext uri="{FF2B5EF4-FFF2-40B4-BE49-F238E27FC236}">
                <a16:creationId xmlns:a16="http://schemas.microsoft.com/office/drawing/2014/main" id="{88EA304A-C71B-4F4D-B2CD-5CABFD56C386}"/>
              </a:ext>
            </a:extLst>
          </p:cNvPr>
          <p:cNvSpPr txBox="1">
            <a:spLocks/>
          </p:cNvSpPr>
          <p:nvPr/>
        </p:nvSpPr>
        <p:spPr>
          <a:xfrm>
            <a:off x="6504223" y="5552959"/>
            <a:ext cx="5068184" cy="589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GVBM: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PHẠM THỤY AN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E9484DED-B31C-404A-A095-7FA4B5D2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47" y="311896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GB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C952D12-17FC-48ED-9405-6478795510EA}"/>
              </a:ext>
            </a:extLst>
          </p:cNvPr>
          <p:cNvSpPr/>
          <p:nvPr/>
        </p:nvSpPr>
        <p:spPr>
          <a:xfrm>
            <a:off x="1663535" y="920621"/>
            <a:ext cx="355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3738BB6-2B97-4FB5-A497-404BBFB61068}"/>
              </a:ext>
            </a:extLst>
          </p:cNvPr>
          <p:cNvSpPr/>
          <p:nvPr/>
        </p:nvSpPr>
        <p:spPr>
          <a:xfrm>
            <a:off x="2368072" y="1566952"/>
            <a:ext cx="8160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-Xem thêm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quanh ta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6E3ABF8-60B9-4B59-87FA-02BC4CB89A8D}"/>
              </a:ext>
            </a:extLst>
          </p:cNvPr>
          <p:cNvSpPr/>
          <p:nvPr/>
        </p:nvSpPr>
        <p:spPr>
          <a:xfrm>
            <a:off x="1798446" y="3321278"/>
            <a:ext cx="3418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C87BEB7-F776-4549-A642-4E9EA3D5A017}"/>
              </a:ext>
            </a:extLst>
          </p:cNvPr>
          <p:cNvSpPr/>
          <p:nvPr/>
        </p:nvSpPr>
        <p:spPr>
          <a:xfrm>
            <a:off x="2368072" y="4001231"/>
            <a:ext cx="8911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</a:t>
            </a:r>
          </a:p>
        </p:txBody>
      </p:sp>
    </p:spTree>
    <p:extLst>
      <p:ext uri="{BB962C8B-B14F-4D97-AF65-F5344CB8AC3E}">
        <p14:creationId xmlns:p14="http://schemas.microsoft.com/office/powerpoint/2010/main" val="12048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7361469-450A-4A5D-B641-4173A039D966}"/>
              </a:ext>
            </a:extLst>
          </p:cNvPr>
          <p:cNvSpPr txBox="1"/>
          <p:nvPr/>
        </p:nvSpPr>
        <p:spPr>
          <a:xfrm>
            <a:off x="363511" y="10578"/>
            <a:ext cx="5077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0F6BB07-FAA5-4A37-8042-DD70BC5A1534}"/>
              </a:ext>
            </a:extLst>
          </p:cNvPr>
          <p:cNvSpPr txBox="1"/>
          <p:nvPr/>
        </p:nvSpPr>
        <p:spPr>
          <a:xfrm>
            <a:off x="485931" y="567340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1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4CE92C6-74B1-4594-ABB3-C4972720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76" y="613759"/>
            <a:ext cx="8793461" cy="251720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CC6F3F3-0239-41FC-9B74-06FC17BC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03" y="3132858"/>
            <a:ext cx="8793461" cy="242849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EDFC68B-34DC-4AE6-8593-B8A9BFB02D94}"/>
              </a:ext>
            </a:extLst>
          </p:cNvPr>
          <p:cNvSpPr txBox="1"/>
          <p:nvPr/>
        </p:nvSpPr>
        <p:spPr>
          <a:xfrm>
            <a:off x="363510" y="1295153"/>
            <a:ext cx="2654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6B948E0-185A-412C-891B-D88D02067D8B}"/>
              </a:ext>
            </a:extLst>
          </p:cNvPr>
          <p:cNvSpPr txBox="1"/>
          <p:nvPr/>
        </p:nvSpPr>
        <p:spPr>
          <a:xfrm>
            <a:off x="363511" y="3405423"/>
            <a:ext cx="2654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chuông;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chuông 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D4E9301-6272-4C9E-BFFB-216EDE8E3DE3}"/>
              </a:ext>
            </a:extLst>
          </p:cNvPr>
          <p:cNvSpPr txBox="1"/>
          <p:nvPr/>
        </p:nvSpPr>
        <p:spPr>
          <a:xfrm>
            <a:off x="336173" y="5494627"/>
            <a:ext cx="11519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3D31E3B-317E-409A-9B10-5462F4D7CBC8}"/>
              </a:ext>
            </a:extLst>
          </p:cNvPr>
          <p:cNvSpPr txBox="1"/>
          <p:nvPr/>
        </p:nvSpPr>
        <p:spPr>
          <a:xfrm>
            <a:off x="302300" y="6074234"/>
            <a:ext cx="11614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dây thanh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8277CA-64F8-4E59-A67C-108167CD8825}"/>
              </a:ext>
            </a:extLst>
          </p:cNvPr>
          <p:cNvSpPr txBox="1"/>
          <p:nvPr/>
        </p:nvSpPr>
        <p:spPr>
          <a:xfrm>
            <a:off x="454148" y="1290441"/>
            <a:ext cx="11013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: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khí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204650-D3B3-4E2E-8614-1810FB27C4FC}"/>
              </a:ext>
            </a:extLst>
          </p:cNvPr>
          <p:cNvSpPr txBox="1"/>
          <p:nvPr/>
        </p:nvSpPr>
        <p:spPr>
          <a:xfrm>
            <a:off x="454148" y="195043"/>
            <a:ext cx="11553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e:tiếng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con chim;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dây thanh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chim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80C44EF-01D5-4E83-8EDA-1ADDD3EC03AE}"/>
              </a:ext>
            </a:extLst>
          </p:cNvPr>
          <p:cNvSpPr txBox="1"/>
          <p:nvPr/>
        </p:nvSpPr>
        <p:spPr>
          <a:xfrm>
            <a:off x="454148" y="1905995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B50CCAF-E9E4-4B50-8A17-201DBB9DBF6C}"/>
              </a:ext>
            </a:extLst>
          </p:cNvPr>
          <p:cNvSpPr txBox="1"/>
          <p:nvPr/>
        </p:nvSpPr>
        <p:spPr>
          <a:xfrm>
            <a:off x="513968" y="2490770"/>
            <a:ext cx="11223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thanh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âm.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8196B45-6A8E-4592-87FA-6F0B21D47493}"/>
              </a:ext>
            </a:extLst>
          </p:cNvPr>
          <p:cNvSpPr txBox="1"/>
          <p:nvPr/>
        </p:nvSpPr>
        <p:spPr>
          <a:xfrm>
            <a:off x="574691" y="3647724"/>
            <a:ext cx="11103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xung quanh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250734-1FFB-42E7-A86A-13A209C422A3}"/>
              </a:ext>
            </a:extLst>
          </p:cNvPr>
          <p:cNvSpPr txBox="1"/>
          <p:nvPr/>
        </p:nvSpPr>
        <p:spPr>
          <a:xfrm>
            <a:off x="679240" y="4294055"/>
            <a:ext cx="11103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CB5977F-B7AF-48C2-9002-9E86F143CF12}"/>
              </a:ext>
            </a:extLst>
          </p:cNvPr>
          <p:cNvSpPr txBox="1"/>
          <p:nvPr/>
        </p:nvSpPr>
        <p:spPr>
          <a:xfrm>
            <a:off x="567521" y="5408373"/>
            <a:ext cx="10934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qua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40CC8F3-7B80-4D1C-8ECF-7F83851DD2CC}"/>
              </a:ext>
            </a:extLst>
          </p:cNvPr>
          <p:cNvSpPr txBox="1"/>
          <p:nvPr/>
        </p:nvSpPr>
        <p:spPr>
          <a:xfrm>
            <a:off x="387639" y="98648"/>
            <a:ext cx="83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736087F-54CC-464C-995B-D81129B836E2}"/>
              </a:ext>
            </a:extLst>
          </p:cNvPr>
          <p:cNvSpPr txBox="1"/>
          <p:nvPr/>
        </p:nvSpPr>
        <p:spPr>
          <a:xfrm>
            <a:off x="567521" y="709739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3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9CEBF7A-BEFF-404C-B881-77E8E217CDB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3028" b="2552"/>
          <a:stretch/>
        </p:blipFill>
        <p:spPr bwMode="auto">
          <a:xfrm>
            <a:off x="5966086" y="740688"/>
            <a:ext cx="6100996" cy="375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D6F9A90-E0F3-4A5D-AF9D-0C817160DF03}"/>
              </a:ext>
            </a:extLst>
          </p:cNvPr>
          <p:cNvSpPr txBox="1"/>
          <p:nvPr/>
        </p:nvSpPr>
        <p:spPr>
          <a:xfrm>
            <a:off x="567521" y="1303108"/>
            <a:ext cx="55284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yên.Ta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52F34E5-1509-45BE-9030-3C2244891A8E}"/>
              </a:ext>
            </a:extLst>
          </p:cNvPr>
          <p:cNvSpPr txBox="1"/>
          <p:nvPr/>
        </p:nvSpPr>
        <p:spPr>
          <a:xfrm>
            <a:off x="567521" y="3095918"/>
            <a:ext cx="11379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su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thoa, âm thoa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âm. Ta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H9.5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H9.6)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8826FC7-8556-49D3-B590-85DAA14AEAAA}"/>
              </a:ext>
            </a:extLst>
          </p:cNvPr>
          <p:cNvSpPr txBox="1"/>
          <p:nvPr/>
        </p:nvSpPr>
        <p:spPr>
          <a:xfrm>
            <a:off x="678306" y="4031881"/>
            <a:ext cx="7851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tay rung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tê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56DA646-E077-46D9-AB9A-F229201CC27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4235" r="1923" b="3095"/>
          <a:stretch/>
        </p:blipFill>
        <p:spPr bwMode="auto">
          <a:xfrm>
            <a:off x="7105957" y="230857"/>
            <a:ext cx="4886173" cy="3970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4EF379-96F2-4971-B72E-1C45B92E65D5}"/>
              </a:ext>
            </a:extLst>
          </p:cNvPr>
          <p:cNvSpPr txBox="1"/>
          <p:nvPr/>
        </p:nvSpPr>
        <p:spPr>
          <a:xfrm>
            <a:off x="528404" y="230857"/>
            <a:ext cx="68017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khi âm thoa không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(chưa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thoa)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đang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(khi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thoa) 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23A8BAA-4727-4A89-A30B-E1CC9C1768AB}"/>
              </a:ext>
            </a:extLst>
          </p:cNvPr>
          <p:cNvSpPr txBox="1"/>
          <p:nvPr/>
        </p:nvSpPr>
        <p:spPr>
          <a:xfrm>
            <a:off x="528404" y="5103674"/>
            <a:ext cx="112658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treo ở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dây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đang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âm.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3A13EC-840F-4C21-A836-A0D6ADE8630E}"/>
              </a:ext>
            </a:extLst>
          </p:cNvPr>
          <p:cNvSpPr txBox="1"/>
          <p:nvPr/>
        </p:nvSpPr>
        <p:spPr>
          <a:xfrm>
            <a:off x="623337" y="1152087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4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đang ngồi, ảnh, bánh rán, bánh rán vòng&#10;&#10;Mô tả được tạo tự động">
            <a:extLst>
              <a:ext uri="{FF2B5EF4-FFF2-40B4-BE49-F238E27FC236}">
                <a16:creationId xmlns:a16="http://schemas.microsoft.com/office/drawing/2014/main" id="{64811D00-535B-4955-B782-C326BF35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16" y="103943"/>
            <a:ext cx="4130078" cy="388380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EEC6AC3-1CCB-433A-AA40-CC58AD6EB2FB}"/>
              </a:ext>
            </a:extLst>
          </p:cNvPr>
          <p:cNvSpPr txBox="1"/>
          <p:nvPr/>
        </p:nvSpPr>
        <p:spPr>
          <a:xfrm>
            <a:off x="540901" y="1674082"/>
            <a:ext cx="72240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. . . . . . . . . . 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1AE05C-6CA2-4696-8902-CE21EF3C1B6E}"/>
              </a:ext>
            </a:extLst>
          </p:cNvPr>
          <p:cNvSpPr txBox="1"/>
          <p:nvPr/>
        </p:nvSpPr>
        <p:spPr>
          <a:xfrm>
            <a:off x="623337" y="2817176"/>
            <a:ext cx="8315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âm? 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BF1A58D-000F-47BD-921F-C567EAA4E143}"/>
              </a:ext>
            </a:extLst>
          </p:cNvPr>
          <p:cNvSpPr txBox="1"/>
          <p:nvPr/>
        </p:nvSpPr>
        <p:spPr>
          <a:xfrm>
            <a:off x="540901" y="5210117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5CA52C8-6556-4710-B64B-F49E5C17929A}"/>
              </a:ext>
            </a:extLst>
          </p:cNvPr>
          <p:cNvSpPr txBox="1"/>
          <p:nvPr/>
        </p:nvSpPr>
        <p:spPr>
          <a:xfrm>
            <a:off x="3760435" y="2170845"/>
            <a:ext cx="266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0B881A1-D637-492D-A578-FE9537D40D7E}"/>
              </a:ext>
            </a:extLst>
          </p:cNvPr>
          <p:cNvSpPr txBox="1"/>
          <p:nvPr/>
        </p:nvSpPr>
        <p:spPr>
          <a:xfrm>
            <a:off x="652807" y="3983589"/>
            <a:ext cx="11377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treo ở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dây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C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30CDF6-FB14-4133-AA17-E3758DACAF3E}"/>
              </a:ext>
            </a:extLst>
          </p:cNvPr>
          <p:cNvSpPr txBox="1"/>
          <p:nvPr/>
        </p:nvSpPr>
        <p:spPr>
          <a:xfrm>
            <a:off x="540901" y="5856448"/>
            <a:ext cx="8075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23DE191-7531-4899-8289-C81807A83D76}"/>
              </a:ext>
            </a:extLst>
          </p:cNvPr>
          <p:cNvSpPr txBox="1"/>
          <p:nvPr/>
        </p:nvSpPr>
        <p:spPr>
          <a:xfrm>
            <a:off x="540901" y="81188"/>
            <a:ext cx="7358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 thoa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  <p:bldP spid="14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E43A001-3EF5-4F45-98EA-58FCFE534384}"/>
              </a:ext>
            </a:extLst>
          </p:cNvPr>
          <p:cNvSpPr txBox="1"/>
          <p:nvPr/>
        </p:nvSpPr>
        <p:spPr>
          <a:xfrm>
            <a:off x="378501" y="119875"/>
            <a:ext cx="6814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6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30E3D4-8015-4BF0-9425-C7C0775564FC}"/>
              </a:ext>
            </a:extLst>
          </p:cNvPr>
          <p:cNvSpPr txBox="1"/>
          <p:nvPr/>
        </p:nvSpPr>
        <p:spPr>
          <a:xfrm>
            <a:off x="528401" y="713155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5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2116EF9-DDC8-4F4D-A843-6226904B4E01}"/>
              </a:ext>
            </a:extLst>
          </p:cNvPr>
          <p:cNvSpPr txBox="1"/>
          <p:nvPr/>
        </p:nvSpPr>
        <p:spPr>
          <a:xfrm>
            <a:off x="687600" y="1258648"/>
            <a:ext cx="11027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bay,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661B37-C449-48D9-B1BA-16141B4AB9F2}"/>
              </a:ext>
            </a:extLst>
          </p:cNvPr>
          <p:cNvSpPr txBox="1"/>
          <p:nvPr/>
        </p:nvSpPr>
        <p:spPr>
          <a:xfrm>
            <a:off x="476638" y="1858812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6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0340ED8-2BA3-402C-A5E4-001FB86B6E23}"/>
              </a:ext>
            </a:extLst>
          </p:cNvPr>
          <p:cNvSpPr txBox="1"/>
          <p:nvPr/>
        </p:nvSpPr>
        <p:spPr>
          <a:xfrm>
            <a:off x="687600" y="2351782"/>
            <a:ext cx="11027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loa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97F92C6-48F5-4A0F-A25F-C36E186110E2}"/>
              </a:ext>
            </a:extLst>
          </p:cNvPr>
          <p:cNvSpPr txBox="1"/>
          <p:nvPr/>
        </p:nvSpPr>
        <p:spPr>
          <a:xfrm>
            <a:off x="528401" y="3055994"/>
            <a:ext cx="2662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7 : . . . </a:t>
            </a:r>
            <a:endParaRPr lang="en-GB" sz="3600" b="1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1F087DB-B5D1-47F6-9D0C-3DEC5FE3A33F}"/>
              </a:ext>
            </a:extLst>
          </p:cNvPr>
          <p:cNvSpPr txBox="1"/>
          <p:nvPr/>
        </p:nvSpPr>
        <p:spPr>
          <a:xfrm>
            <a:off x="687600" y="3702325"/>
            <a:ext cx="11027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Khi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khí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xoay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Không khí </a:t>
            </a: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 . . . . . . . . . 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. . . . .  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46CE491-8D3A-4274-AD66-24CAD14AF91A}"/>
              </a:ext>
            </a:extLst>
          </p:cNvPr>
          <p:cNvSpPr txBox="1"/>
          <p:nvPr/>
        </p:nvSpPr>
        <p:spPr>
          <a:xfrm>
            <a:off x="945002" y="4810320"/>
            <a:ext cx="2367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A04AB37-4E4F-4581-A9DE-D6138CFAC5BB}"/>
              </a:ext>
            </a:extLst>
          </p:cNvPr>
          <p:cNvSpPr txBox="1"/>
          <p:nvPr/>
        </p:nvSpPr>
        <p:spPr>
          <a:xfrm>
            <a:off x="5715862" y="4810319"/>
            <a:ext cx="971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5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F17012C2-6026-4C1C-8343-CB0C3105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582" y="56622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  <a:endParaRPr lang="en-GB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B2A496-CF65-424A-86CE-3916BF0FFCD4}"/>
              </a:ext>
            </a:extLst>
          </p:cNvPr>
          <p:cNvSpPr txBox="1"/>
          <p:nvPr/>
        </p:nvSpPr>
        <p:spPr>
          <a:xfrm>
            <a:off x="484057" y="615157"/>
            <a:ext cx="11223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041F19-5CE5-4D64-A42C-C199E79239E3}"/>
              </a:ext>
            </a:extLst>
          </p:cNvPr>
          <p:cNvSpPr txBox="1"/>
          <p:nvPr/>
        </p:nvSpPr>
        <p:spPr>
          <a:xfrm>
            <a:off x="468757" y="3076505"/>
            <a:ext cx="11223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17145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?(Khi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742FF2A-A123-4B0E-A11C-13A44181C0E6}"/>
              </a:ext>
            </a:extLst>
          </p:cNvPr>
          <p:cNvSpPr txBox="1"/>
          <p:nvPr/>
        </p:nvSpPr>
        <p:spPr>
          <a:xfrm>
            <a:off x="484057" y="4937688"/>
            <a:ext cx="11013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171450" algn="l"/>
              </a:tabLst>
            </a:pPr>
            <a:r>
              <a:rPr lang="fr-FR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fr-FR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dao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 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909A3C-1A65-4875-8DA8-2250D8338D68}"/>
              </a:ext>
            </a:extLst>
          </p:cNvPr>
          <p:cNvSpPr txBox="1"/>
          <p:nvPr/>
        </p:nvSpPr>
        <p:spPr>
          <a:xfrm>
            <a:off x="723902" y="1746058"/>
            <a:ext cx="7295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DD6124-164B-4E50-9F19-D299E5CEA29D}"/>
              </a:ext>
            </a:extLst>
          </p:cNvPr>
          <p:cNvSpPr txBox="1"/>
          <p:nvPr/>
        </p:nvSpPr>
        <p:spPr>
          <a:xfrm>
            <a:off x="723902" y="2392389"/>
            <a:ext cx="11103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D6E2FA4-6A54-4DCF-AB9E-B34B37F43D02}"/>
              </a:ext>
            </a:extLst>
          </p:cNvPr>
          <p:cNvSpPr txBox="1"/>
          <p:nvPr/>
        </p:nvSpPr>
        <p:spPr>
          <a:xfrm>
            <a:off x="723902" y="4276834"/>
            <a:ext cx="8075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âm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3600" b="1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16C561C-E5DB-40CC-8556-E5ED8E825535}"/>
              </a:ext>
            </a:extLst>
          </p:cNvPr>
          <p:cNvSpPr txBox="1"/>
          <p:nvPr/>
        </p:nvSpPr>
        <p:spPr>
          <a:xfrm>
            <a:off x="536523" y="373438"/>
            <a:ext cx="11343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A4F94F-C425-42D0-9E99-35654AC13F7E}"/>
              </a:ext>
            </a:extLst>
          </p:cNvPr>
          <p:cNvSpPr txBox="1"/>
          <p:nvPr/>
        </p:nvSpPr>
        <p:spPr>
          <a:xfrm>
            <a:off x="706412" y="1573767"/>
            <a:ext cx="1117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môda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ômêga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438</TotalTime>
  <Words>719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VNI-Times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KIẾN THỨC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Thi Man GV</dc:creator>
  <cp:lastModifiedBy>phamt</cp:lastModifiedBy>
  <cp:revision>27</cp:revision>
  <dcterms:created xsi:type="dcterms:W3CDTF">2020-08-19T07:52:00Z</dcterms:created>
  <dcterms:modified xsi:type="dcterms:W3CDTF">2021-11-14T16:15:53Z</dcterms:modified>
</cp:coreProperties>
</file>