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7" r:id="rId2"/>
    <p:sldId id="258" r:id="rId3"/>
    <p:sldId id="259" r:id="rId4"/>
    <p:sldId id="260" r:id="rId5"/>
    <p:sldId id="261" r:id="rId6"/>
    <p:sldId id="262" r:id="rId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72" d="100"/>
          <a:sy n="72" d="100"/>
        </p:scale>
        <p:origin x="660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89213" y="2514600"/>
            <a:ext cx="8915399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Freeform 6"/>
          <p:cNvSpPr/>
          <p:nvPr/>
        </p:nvSpPr>
        <p:spPr bwMode="auto">
          <a:xfrm>
            <a:off x="0" y="4323810"/>
            <a:ext cx="1744652" cy="778589"/>
          </a:xfrm>
          <a:custGeom>
            <a:avLst/>
            <a:gdLst/>
            <a:ahLst/>
            <a:cxnLst/>
            <a:rect l="0" t="0" r="r" b="b"/>
            <a:pathLst>
              <a:path w="372" h="166">
                <a:moveTo>
                  <a:pt x="287" y="166"/>
                </a:moveTo>
                <a:cubicBezTo>
                  <a:pt x="290" y="166"/>
                  <a:pt x="292" y="165"/>
                  <a:pt x="293" y="164"/>
                </a:cubicBezTo>
                <a:cubicBezTo>
                  <a:pt x="293" y="163"/>
                  <a:pt x="294" y="163"/>
                  <a:pt x="294" y="163"/>
                </a:cubicBezTo>
                <a:cubicBezTo>
                  <a:pt x="370" y="87"/>
                  <a:pt x="370" y="87"/>
                  <a:pt x="370" y="87"/>
                </a:cubicBezTo>
                <a:cubicBezTo>
                  <a:pt x="372" y="85"/>
                  <a:pt x="372" y="81"/>
                  <a:pt x="370" y="78"/>
                </a:cubicBezTo>
                <a:cubicBezTo>
                  <a:pt x="294" y="3"/>
                  <a:pt x="294" y="3"/>
                  <a:pt x="294" y="3"/>
                </a:cubicBezTo>
                <a:cubicBezTo>
                  <a:pt x="294" y="2"/>
                  <a:pt x="293" y="2"/>
                  <a:pt x="293" y="2"/>
                </a:cubicBezTo>
                <a:cubicBezTo>
                  <a:pt x="292" y="1"/>
                  <a:pt x="290" y="0"/>
                  <a:pt x="2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66"/>
                  <a:pt x="0" y="166"/>
                  <a:pt x="0" y="166"/>
                </a:cubicBezTo>
                <a:lnTo>
                  <a:pt x="287" y="166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4529540"/>
            <a:ext cx="779767" cy="365125"/>
          </a:xfrm>
        </p:spPr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6874281"/>
      </p:ext>
    </p:extLst>
  </p:cSld>
  <p:clrMapOvr>
    <a:masterClrMapping/>
  </p:clrMapOvr>
  <p:transition spd="slow">
    <p:randomBar dir="vert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128089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377762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9062767"/>
      </p:ext>
    </p:extLst>
  </p:cSld>
  <p:clrMapOvr>
    <a:masterClrMapping/>
  </p:clrMapOvr>
  <p:transition spd="slow">
    <p:randomBar dir="vert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2058750"/>
            <a:ext cx="8915399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3530129"/>
            <a:ext cx="8915399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7108116"/>
      </p:ext>
    </p:extLst>
  </p:cSld>
  <p:clrMapOvr>
    <a:masterClrMapping/>
  </p:clrMapOvr>
  <p:transition spd="slow">
    <p:randomBar dir="vert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89212" y="2133600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190747" y="2126222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47891743"/>
      </p:ext>
    </p:extLst>
  </p:cSld>
  <p:clrMapOvr>
    <a:masterClrMapping/>
  </p:clrMapOvr>
  <p:transition spd="slow">
    <p:randomBar dir="vert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39373" y="1972703"/>
            <a:ext cx="399273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354060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506629" y="1969475"/>
            <a:ext cx="399900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4338674" cy="3354060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87175890"/>
      </p:ext>
    </p:extLst>
  </p:cSld>
  <p:clrMapOvr>
    <a:masterClrMapping/>
  </p:clrMapOvr>
  <p:transition spd="slow">
    <p:randomBar dir="vert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5982824"/>
      </p:ext>
    </p:extLst>
  </p:cSld>
  <p:clrMapOvr>
    <a:masterClrMapping/>
  </p:clrMapOvr>
  <p:transition spd="slow">
    <p:randomBar dir="vert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9227374"/>
      </p:ext>
    </p:extLst>
  </p:cSld>
  <p:clrMapOvr>
    <a:masterClrMapping/>
  </p:clrMapOvr>
  <p:transition spd="slow">
    <p:randomBar dir="vert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446088"/>
            <a:ext cx="3505199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3012" y="446088"/>
            <a:ext cx="5181600" cy="5414963"/>
          </a:xfrm>
        </p:spPr>
        <p:txBody>
          <a:bodyPr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2" y="1598613"/>
            <a:ext cx="3505199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9865421"/>
      </p:ext>
    </p:extLst>
  </p:cSld>
  <p:clrMapOvr>
    <a:masterClrMapping/>
  </p:clrMapOvr>
  <p:transition spd="slow">
    <p:randomBar dir="vert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4800600"/>
            <a:ext cx="89154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589212" y="634965"/>
            <a:ext cx="8915400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367338"/>
            <a:ext cx="8915400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6727324"/>
      </p:ext>
    </p:extLst>
  </p:cSld>
  <p:clrMapOvr>
    <a:masterClrMapping/>
  </p:clrMapOvr>
  <p:transition spd="slow">
    <p:randomBar dir="vert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09600"/>
            <a:ext cx="8915399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9980146"/>
      </p:ext>
    </p:extLst>
  </p:cSld>
  <p:clrMapOvr>
    <a:masterClrMapping/>
  </p:clrMapOvr>
  <p:transition spd="slow">
    <p:randomBar dir="vert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3275012" y="3505200"/>
            <a:ext cx="753655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254190388"/>
      </p:ext>
    </p:extLst>
  </p:cSld>
  <p:clrMapOvr>
    <a:masterClrMapping/>
  </p:clrMapOvr>
  <p:transition spd="slow">
    <p:randomBar dir="vert"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2438400"/>
            <a:ext cx="8915400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40623157"/>
      </p:ext>
    </p:extLst>
  </p:cSld>
  <p:clrMapOvr>
    <a:masterClrMapping/>
  </p:clrMapOvr>
  <p:transition spd="slow">
    <p:randomBar dir="vert"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  <p:sp>
        <p:nvSpPr>
          <p:cNvPr id="17" name="TextBox 16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843100694"/>
      </p:ext>
    </p:extLst>
  </p:cSld>
  <p:clrMapOvr>
    <a:masterClrMapping/>
  </p:clrMapOvr>
  <p:transition spd="slow">
    <p:randomBar dir="vert"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27407"/>
            <a:ext cx="8915399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020666"/>
      </p:ext>
    </p:extLst>
  </p:cSld>
  <p:clrMapOvr>
    <a:masterClrMapping/>
  </p:clrMapOvr>
  <p:transition spd="slow">
    <p:randomBar dir="vert"/>
  </p:transition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6376589"/>
      </p:ext>
    </p:extLst>
  </p:cSld>
  <p:clrMapOvr>
    <a:masterClrMapping/>
  </p:clrMapOvr>
  <p:transition spd="slow">
    <p:randomBar dir="vert"/>
  </p:transition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4812" y="627405"/>
            <a:ext cx="2207601" cy="5283817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89212" y="627405"/>
            <a:ext cx="6477000" cy="5283817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5443959"/>
      </p:ext>
    </p:extLst>
  </p:cSld>
  <p:clrMapOvr>
    <a:masterClrMapping/>
  </p:clrMapOvr>
  <p:transition spd="slow">
    <p:randomBar dir="vert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/>
          <p:cNvGrpSpPr/>
          <p:nvPr/>
        </p:nvGrpSpPr>
        <p:grpSpPr>
          <a:xfrm>
            <a:off x="1" y="228600"/>
            <a:ext cx="2851516" cy="6638628"/>
            <a:chOff x="2487613" y="285750"/>
            <a:chExt cx="2428875" cy="5654676"/>
          </a:xfrm>
        </p:grpSpPr>
        <p:sp>
          <p:nvSpPr>
            <p:cNvPr id="24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5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6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7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8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9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0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1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2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3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4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5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10" name="Group 9"/>
          <p:cNvGrpSpPr/>
          <p:nvPr/>
        </p:nvGrpSpPr>
        <p:grpSpPr>
          <a:xfrm>
            <a:off x="27221" y="-786"/>
            <a:ext cx="2356674" cy="6854039"/>
            <a:chOff x="6627813" y="194833"/>
            <a:chExt cx="1952625" cy="5678918"/>
          </a:xfrm>
        </p:grpSpPr>
        <p:sp>
          <p:nvSpPr>
            <p:cNvPr id="11" name="Freeform 27"/>
            <p:cNvSpPr/>
            <p:nvPr/>
          </p:nvSpPr>
          <p:spPr bwMode="auto">
            <a:xfrm>
              <a:off x="6627813" y="194833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2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3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4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5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6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7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8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9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0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1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2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7" name="Rectangle 6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92924" y="624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2133600"/>
            <a:ext cx="89154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361612" y="6130437"/>
            <a:ext cx="1146283" cy="3703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D39A46-BCDC-4DA2-B518-B030ECAF7CF3}" type="datetimeFigureOut">
              <a:rPr lang="en-US" smtClean="0"/>
              <a:t>11/8/2021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9212" y="6135808"/>
            <a:ext cx="76199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531812" y="787782"/>
            <a:ext cx="7797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87372BC2-50FF-4622-99ED-F6A190141C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119211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</p:sldLayoutIdLst>
  <p:transition spd="slow">
    <p:randomBar dir="vert"/>
  </p:transition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52" name="Picture 4" descr="Top 123+] Hình nền Powerpoint “ĐẸP NHỨC NÁCH”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0"/>
            <a:ext cx="12192001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1687132" y="1633990"/>
            <a:ext cx="9298546" cy="3079681"/>
          </a:xfrm>
          <a:prstGeom prst="rect">
            <a:avLst/>
          </a:prstGeom>
          <a:effectLst>
            <a:outerShdw blurRad="152400" dist="317500" dir="5400000" sx="90000" sy="-19000" rotWithShape="0">
              <a:prstClr val="black">
                <a:alpha val="15000"/>
              </a:prstClr>
            </a:outerShdw>
          </a:effectLst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sz="5400" b="1" dirty="0" err="1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CÁCH</a:t>
            </a:r>
            <a:r>
              <a:rPr lang="en-US" sz="54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b="1" dirty="0" err="1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LẬP</a:t>
            </a:r>
            <a:r>
              <a:rPr lang="en-US" sz="54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b="1" dirty="0" err="1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DÀN</a:t>
            </a:r>
            <a:r>
              <a:rPr lang="en-US" sz="54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br>
              <a:rPr lang="en-US" sz="54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54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CHO </a:t>
            </a:r>
            <a:r>
              <a:rPr lang="en-US" sz="5400" b="1" dirty="0" err="1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54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b="1" dirty="0" err="1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54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b="1" dirty="0" err="1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BIỂU</a:t>
            </a:r>
            <a:r>
              <a:rPr lang="en-US" sz="5400" b="1" dirty="0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5400" b="1" dirty="0" err="1">
                <a:ln w="9525">
                  <a:solidFill>
                    <a:schemeClr val="bg1"/>
                  </a:solidFill>
                  <a:prstDash val="solid"/>
                </a:ln>
                <a:solidFill>
                  <a:srgbClr val="7030A0"/>
                </a:solidFill>
                <a:effectLst>
                  <a:outerShdw blurRad="12700" dist="38100" dir="2700000" algn="tl" rotWithShape="0">
                    <a:schemeClr val="accent5">
                      <a:lumMod val="60000"/>
                      <a:lumOff val="4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endParaRPr lang="en-US" sz="5400" b="1" dirty="0">
              <a:ln w="9525">
                <a:solidFill>
                  <a:schemeClr val="bg1"/>
                </a:solidFill>
                <a:prstDash val="solid"/>
              </a:ln>
              <a:solidFill>
                <a:srgbClr val="7030A0"/>
              </a:solidFill>
              <a:effectLst>
                <a:outerShdw blurRad="12700" dist="38100" dir="2700000" algn="tl" rotWithShape="0">
                  <a:schemeClr val="accent5">
                    <a:lumMod val="60000"/>
                    <a:lumOff val="40000"/>
                  </a:scheme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Title 3"/>
          <p:cNvSpPr txBox="1">
            <a:spLocks/>
          </p:cNvSpPr>
          <p:nvPr/>
        </p:nvSpPr>
        <p:spPr>
          <a:xfrm>
            <a:off x="5036719" y="803011"/>
            <a:ext cx="2394393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b="1" dirty="0">
                <a:solidFill>
                  <a:schemeClr val="accent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TIẾT 37</a:t>
            </a:r>
          </a:p>
        </p:txBody>
      </p:sp>
    </p:spTree>
    <p:extLst>
      <p:ext uri="{BB962C8B-B14F-4D97-AF65-F5344CB8AC3E}">
        <p14:creationId xmlns:p14="http://schemas.microsoft.com/office/powerpoint/2010/main" val="2795157901"/>
      </p:ext>
    </p:extLst>
  </p:cSld>
  <p:clrMapOvr>
    <a:masterClrMapping/>
  </p:clrMapOvr>
  <p:transition spd="slow">
    <p:randomBar dir="vert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>
          <a:xfrm>
            <a:off x="1803042" y="352246"/>
            <a:ext cx="9478851" cy="1325563"/>
          </a:xfrm>
        </p:spPr>
        <p:txBody>
          <a:bodyPr>
            <a:normAutofit/>
          </a:bodyPr>
          <a:lstStyle/>
          <a:p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CÁCH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LẬP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DÀN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THƯỜNG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GẶP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BIỂU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endParaRPr lang="en-US" sz="32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21021" y="2339661"/>
            <a:ext cx="5949480" cy="764147"/>
          </a:xfrm>
        </p:spPr>
        <p:txBody>
          <a:bodyPr>
            <a:normAutofit fontScale="85000" lnSpcReduction="10000"/>
          </a:bodyPr>
          <a:lstStyle/>
          <a:p>
            <a:pPr marL="0" indent="0">
              <a:buNone/>
            </a:pPr>
            <a:r>
              <a:rPr lang="en-US" sz="4000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VD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: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đoạn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sgk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/117, 118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1121021" y="2569335"/>
            <a:ext cx="5949480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endParaRPr lang="en-US" sz="4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Content Placeholder 2"/>
          <p:cNvSpPr txBox="1">
            <a:spLocks/>
          </p:cNvSpPr>
          <p:nvPr/>
        </p:nvSpPr>
        <p:spPr>
          <a:xfrm>
            <a:off x="2215721" y="2944969"/>
            <a:ext cx="9864662" cy="267021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Tx/>
              <a:buChar char="-"/>
            </a:pP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: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đóng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góp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rất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nhiều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con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lao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sản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xuất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chiến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đấu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…..</a:t>
            </a:r>
          </a:p>
          <a:p>
            <a:pPr>
              <a:buFontTx/>
              <a:buChar char="-"/>
            </a:pP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Tương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lai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: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vẫn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tiếp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tục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đóng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góp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con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endParaRPr lang="en-US" sz="4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Content Placeholder 3"/>
          <p:cNvSpPr txBox="1">
            <a:spLocks/>
          </p:cNvSpPr>
          <p:nvPr/>
        </p:nvSpPr>
        <p:spPr>
          <a:xfrm>
            <a:off x="2589212" y="5507867"/>
            <a:ext cx="8396467" cy="13179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*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Biểu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trực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tiếp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bằng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cách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: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liệt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kê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nhân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hóa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phép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lặp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11" name="Content Placeholder 2"/>
          <p:cNvSpPr txBox="1">
            <a:spLocks/>
          </p:cNvSpPr>
          <p:nvPr/>
        </p:nvSpPr>
        <p:spPr>
          <a:xfrm>
            <a:off x="1121020" y="1438140"/>
            <a:ext cx="8113131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Liên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hệ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tương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lai</a:t>
            </a:r>
            <a:endParaRPr lang="en-US" sz="4000" dirty="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14893459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0" grpId="0"/>
      <p:bldP spid="11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1904484" y="2421225"/>
            <a:ext cx="9600127" cy="2228049"/>
          </a:xfrm>
        </p:spPr>
        <p:txBody>
          <a:bodyPr>
            <a:normAutofit/>
          </a:bodyPr>
          <a:lstStyle/>
          <a:p>
            <a:pPr>
              <a:buFontTx/>
              <a:buChar char="-"/>
            </a:pP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Vẫn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còn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nhận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niềm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vui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kì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diệu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ấy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tái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tâm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hồn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….</a:t>
            </a:r>
          </a:p>
          <a:p>
            <a:pPr>
              <a:buFontTx/>
              <a:buChar char="-"/>
            </a:pP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Nỗi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gì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sâu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thẳm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giống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linh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hồn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1584660" y="871469"/>
            <a:ext cx="8769953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VD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: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đoạn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sgk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/118</a:t>
            </a:r>
          </a:p>
        </p:txBody>
      </p:sp>
      <p:sp>
        <p:nvSpPr>
          <p:cNvPr id="7" name="Content Placeholder 2"/>
          <p:cNvSpPr txBox="1">
            <a:spLocks/>
          </p:cNvSpPr>
          <p:nvPr/>
        </p:nvSpPr>
        <p:spPr>
          <a:xfrm>
            <a:off x="1121021" y="85859"/>
            <a:ext cx="10135114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Hồi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tưởng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quá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khứ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suy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nghĩ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endParaRPr lang="en-US" sz="4000" dirty="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Content Placeholder 4"/>
          <p:cNvSpPr txBox="1">
            <a:spLocks/>
          </p:cNvSpPr>
          <p:nvPr/>
        </p:nvSpPr>
        <p:spPr>
          <a:xfrm>
            <a:off x="1904485" y="1784261"/>
            <a:ext cx="7147216" cy="84142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Nhớ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buổi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sáng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hồi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bé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…</a:t>
            </a:r>
          </a:p>
        </p:txBody>
      </p:sp>
    </p:spTree>
    <p:extLst>
      <p:ext uri="{BB962C8B-B14F-4D97-AF65-F5344CB8AC3E}">
        <p14:creationId xmlns:p14="http://schemas.microsoft.com/office/powerpoint/2010/main" val="4202548909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  <p:bldP spid="7" grpId="0"/>
      <p:bldP spid="8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/>
          <p:cNvSpPr txBox="1">
            <a:spLocks/>
          </p:cNvSpPr>
          <p:nvPr/>
        </p:nvSpPr>
        <p:spPr>
          <a:xfrm>
            <a:off x="1661938" y="819955"/>
            <a:ext cx="7044179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VD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: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đoạn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(1)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sgk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/119</a:t>
            </a:r>
          </a:p>
        </p:txBody>
      </p:sp>
      <p:sp>
        <p:nvSpPr>
          <p:cNvPr id="5" name="Content Placeholder 2"/>
          <p:cNvSpPr>
            <a:spLocks noGrp="1"/>
          </p:cNvSpPr>
          <p:nvPr>
            <p:ph idx="1"/>
          </p:nvPr>
        </p:nvSpPr>
        <p:spPr>
          <a:xfrm>
            <a:off x="1301325" y="1528293"/>
            <a:ext cx="8860106" cy="764147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Tưởng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tượng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sẽ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tìm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gặp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cô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giáo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1301325" y="2292440"/>
            <a:ext cx="5949480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Gợi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kỉ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niệm</a:t>
            </a:r>
            <a:endParaRPr lang="en-US" sz="4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Content Placeholder 2"/>
          <p:cNvSpPr txBox="1">
            <a:spLocks/>
          </p:cNvSpPr>
          <p:nvPr/>
        </p:nvSpPr>
        <p:spPr>
          <a:xfrm>
            <a:off x="1121021" y="85859"/>
            <a:ext cx="10109356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3.Tưởng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tượng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tình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huống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hứa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hẹn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mong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ước</a:t>
            </a:r>
            <a:endParaRPr lang="en-US" sz="4000" dirty="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59316430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  <p:bldP spid="6" grpId="0"/>
      <p:bldP spid="7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/>
          <p:cNvSpPr txBox="1">
            <a:spLocks/>
          </p:cNvSpPr>
          <p:nvPr/>
        </p:nvSpPr>
        <p:spPr>
          <a:xfrm>
            <a:off x="1764970" y="843844"/>
            <a:ext cx="7404788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VD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: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đoạn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sgk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/120,121</a:t>
            </a:r>
          </a:p>
        </p:txBody>
      </p:sp>
      <p:sp>
        <p:nvSpPr>
          <p:cNvPr id="5" name="Content Placeholder 2"/>
          <p:cNvSpPr txBox="1">
            <a:spLocks/>
          </p:cNvSpPr>
          <p:nvPr/>
        </p:nvSpPr>
        <p:spPr>
          <a:xfrm>
            <a:off x="1301324" y="1545463"/>
            <a:ext cx="9349503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sát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: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bóng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tóc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nếp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nhăn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….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1301323" y="2290808"/>
            <a:ext cx="9349503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sát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nảy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xúc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7" name="Content Placeholder 2"/>
          <p:cNvSpPr txBox="1">
            <a:spLocks/>
          </p:cNvSpPr>
          <p:nvPr/>
        </p:nvSpPr>
        <p:spPr>
          <a:xfrm>
            <a:off x="1121021" y="85859"/>
            <a:ext cx="10109356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4.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sát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suy</a:t>
            </a:r>
            <a:r>
              <a:rPr lang="en-US" sz="4000" u="sng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u="sng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ngẫm</a:t>
            </a:r>
            <a:endParaRPr lang="en-US" sz="4000" dirty="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Content Placeholder 2"/>
          <p:cNvSpPr txBox="1">
            <a:spLocks/>
          </p:cNvSpPr>
          <p:nvPr/>
        </p:nvSpPr>
        <p:spPr>
          <a:xfrm>
            <a:off x="3977985" y="4113683"/>
            <a:ext cx="5088742" cy="7641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*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Ghi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nhớ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: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sgk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/121</a:t>
            </a:r>
          </a:p>
        </p:txBody>
      </p:sp>
    </p:spTree>
    <p:extLst>
      <p:ext uri="{BB962C8B-B14F-4D97-AF65-F5344CB8AC3E}">
        <p14:creationId xmlns:p14="http://schemas.microsoft.com/office/powerpoint/2010/main" val="3920338684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  <p:bldP spid="7" grpId="0"/>
      <p:bldP spid="8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/>
          <p:cNvSpPr txBox="1">
            <a:spLocks/>
          </p:cNvSpPr>
          <p:nvPr/>
        </p:nvSpPr>
        <p:spPr>
          <a:xfrm>
            <a:off x="2082644" y="626771"/>
            <a:ext cx="10109356" cy="519447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Font typeface="Wingdings 3" charset="2"/>
              <a:buChar char=""/>
              <a:defRPr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 3" charset="2"/>
              <a:buNone/>
            </a:pP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Dặn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dò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>
              <a:buFontTx/>
              <a:buChar char="-"/>
            </a:pP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Lập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dàn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c) :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xúc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thân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>
              <a:buFontTx/>
              <a:buChar char="-"/>
            </a:pP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Xem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gợi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cách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lập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dàn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 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c)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trang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122 </a:t>
            </a:r>
            <a:r>
              <a:rPr lang="en-US" sz="40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phần</a:t>
            </a:r>
            <a:r>
              <a:rPr 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b).</a:t>
            </a:r>
          </a:p>
        </p:txBody>
      </p:sp>
    </p:spTree>
    <p:extLst>
      <p:ext uri="{BB962C8B-B14F-4D97-AF65-F5344CB8AC3E}">
        <p14:creationId xmlns:p14="http://schemas.microsoft.com/office/powerpoint/2010/main" val="2078974857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theme/theme1.xml><?xml version="1.0" encoding="utf-8"?>
<a:theme xmlns:a="http://schemas.openxmlformats.org/drawingml/2006/main" name="Wisp">
  <a:themeElements>
    <a:clrScheme name="Wisp">
      <a:dk1>
        <a:sysClr val="windowText" lastClr="000000"/>
      </a:dk1>
      <a:lt1>
        <a:sysClr val="window" lastClr="FFFFFF"/>
      </a:lt1>
      <a:dk2>
        <a:srgbClr val="766F54"/>
      </a:dk2>
      <a:lt2>
        <a:srgbClr val="E3EACF"/>
      </a:lt2>
      <a:accent1>
        <a:srgbClr val="A53010"/>
      </a:accent1>
      <a:accent2>
        <a:srgbClr val="DE7E18"/>
      </a:accent2>
      <a:accent3>
        <a:srgbClr val="9F8351"/>
      </a:accent3>
      <a:accent4>
        <a:srgbClr val="728653"/>
      </a:accent4>
      <a:accent5>
        <a:srgbClr val="92AA4C"/>
      </a:accent5>
      <a:accent6>
        <a:srgbClr val="6AAC91"/>
      </a:accent6>
      <a:hlink>
        <a:srgbClr val="FB4A18"/>
      </a:hlink>
      <a:folHlink>
        <a:srgbClr val="FB9318"/>
      </a:folHlink>
    </a:clrScheme>
    <a:fontScheme name="Wisp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isp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24B1A44C-C006-48B2-A4D7-E5549B3D8CD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Wisp</Template>
  <TotalTime>114</TotalTime>
  <Words>266</Words>
  <Application>Microsoft Office PowerPoint</Application>
  <PresentationFormat>Widescreen</PresentationFormat>
  <Paragraphs>25</Paragraphs>
  <Slides>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1" baseType="lpstr">
      <vt:lpstr>Arial</vt:lpstr>
      <vt:lpstr>Century Gothic</vt:lpstr>
      <vt:lpstr>Times New Roman</vt:lpstr>
      <vt:lpstr>Wingdings 3</vt:lpstr>
      <vt:lpstr>Wisp</vt:lpstr>
      <vt:lpstr>PowerPoint Presentation</vt:lpstr>
      <vt:lpstr>I. NHỮNG CÁCH LẬP DÀN Ý THƯỜNG GẶP CỦA BÀI VĂN BIỂU CẢM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</dc:creator>
  <cp:lastModifiedBy>DELL</cp:lastModifiedBy>
  <cp:revision>13</cp:revision>
  <dcterms:created xsi:type="dcterms:W3CDTF">2021-11-03T03:00:59Z</dcterms:created>
  <dcterms:modified xsi:type="dcterms:W3CDTF">2021-11-08T02:52:46Z</dcterms:modified>
</cp:coreProperties>
</file>