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498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800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20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637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922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563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812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646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756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334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033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8674D-DA59-4AB7-8C80-058C82A3AC18}" type="datetimeFigureOut">
              <a:rPr lang="vi-VN" smtClean="0"/>
              <a:t>20/11/2021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2E770-E706-443A-9FE0-0E7F962C09B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077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4" y="1700808"/>
            <a:ext cx="9129186" cy="25922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-143949" y="2132856"/>
            <a:ext cx="9212913" cy="150810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</a:t>
            </a:r>
            <a:endParaRPr lang="en-US" sz="4400" b="1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</a:t>
            </a:r>
            <a:r>
              <a:rPr lang="en-US" sz="4800" b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HÔ </a:t>
            </a:r>
            <a:r>
              <a:rPr lang="en-US" sz="4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HẤP</a:t>
            </a:r>
            <a:endParaRPr lang="en-US" sz="48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95082" y="241484"/>
            <a:ext cx="3168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702" y="908720"/>
            <a:ext cx="8301755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IV   HÔ HẤP</a:t>
            </a:r>
            <a:endParaRPr lang="en-US" sz="3200" b="1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01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21. Họat động hô hấp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83" y="369332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khí ở phổi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7411" y="955022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smtClean="0">
                <a:latin typeface="+mj-lt"/>
              </a:rPr>
              <a:t>-  Sự thông khí ở phổi nhờ cử động hô hấp (hít vào, thở ra).</a:t>
            </a:r>
            <a:endParaRPr lang="vi-VN" sz="320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7411" y="2068747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smtClean="0">
                <a:latin typeface="+mj-lt"/>
              </a:rPr>
              <a:t>- Các cơ  liên sườn, cơ hoành, cơ bụng phối hợp với xương ức, xương sườn trong cử động hô hấp .</a:t>
            </a:r>
            <a:endParaRPr lang="vi-VN" sz="320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7411" y="3284984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- Dung tích phổi phụ thuộc vào giới tính, tầm vóc, tình trạng sức khoẻ, sự luyện tập ….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83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21. Họat động hô hấp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84666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khí ở phổi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41575"/>
            <a:ext cx="836114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76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21. Họat động hô hấp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69332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Trao đổi khí ở phổi và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951239"/>
            <a:ext cx="88204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smtClean="0">
                <a:latin typeface="+mj-lt"/>
              </a:rPr>
              <a:t>-  Sự trao đổi khí ở phổi:</a:t>
            </a:r>
          </a:p>
          <a:p>
            <a:pPr algn="just"/>
            <a:r>
              <a:rPr lang="vi-VN" sz="3200" smtClean="0">
                <a:latin typeface="+mj-lt"/>
              </a:rPr>
              <a:t>+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smtClean="0">
                <a:latin typeface="+mj-lt"/>
              </a:rPr>
              <a:t> khuếch tán từ phế nang vào máu.</a:t>
            </a:r>
          </a:p>
          <a:p>
            <a:pPr algn="just"/>
            <a:r>
              <a:rPr lang="vi-VN" sz="3200" smtClean="0">
                <a:latin typeface="+mj-lt"/>
              </a:rPr>
              <a:t>+ C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smtClean="0">
                <a:latin typeface="+mj-lt"/>
              </a:rPr>
              <a:t> khuếch tán từ máu vào phế nang.</a:t>
            </a:r>
          </a:p>
          <a:p>
            <a:pPr algn="just"/>
            <a:r>
              <a:rPr lang="vi-VN" sz="3200" b="1" smtClean="0">
                <a:latin typeface="+mj-lt"/>
              </a:rPr>
              <a:t>-  Sự trao đổi khí ở tế bào:</a:t>
            </a:r>
          </a:p>
          <a:p>
            <a:pPr algn="just"/>
            <a:r>
              <a:rPr lang="vi-VN" sz="3200" smtClean="0">
                <a:latin typeface="+mj-lt"/>
              </a:rPr>
              <a:t>+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smtClean="0">
                <a:latin typeface="+mj-lt"/>
              </a:rPr>
              <a:t> khuếch tán từ tế bào máu vào tế bào.</a:t>
            </a:r>
          </a:p>
          <a:p>
            <a:pPr algn="just"/>
            <a:r>
              <a:rPr lang="vi-VN" sz="3200" smtClean="0">
                <a:latin typeface="+mj-lt"/>
              </a:rPr>
              <a:t>+ </a:t>
            </a:r>
            <a:r>
              <a:rPr lang="vi-VN" sz="3200">
                <a:latin typeface="+mj-lt"/>
              </a:rPr>
              <a:t>C</a:t>
            </a:r>
            <a:r>
              <a:rPr lang="en-US" sz="3200" smtClean="0">
                <a:latin typeface="+mj-lt"/>
                <a:cs typeface="Times New Roman" pitchFamily="18" charset="0"/>
              </a:rPr>
              <a:t>O</a:t>
            </a:r>
            <a:r>
              <a:rPr lang="en-US" sz="3200" baseline="-25000" smtClean="0">
                <a:latin typeface="+mj-lt"/>
                <a:cs typeface="Times New Roman" pitchFamily="18" charset="0"/>
              </a:rPr>
              <a:t>2</a:t>
            </a:r>
            <a:r>
              <a:rPr lang="vi-VN" sz="3200" smtClean="0">
                <a:latin typeface="+mj-lt"/>
              </a:rPr>
              <a:t> khuếch tán từ tế bào vào máu.</a:t>
            </a:r>
            <a:endParaRPr lang="vi-VN" sz="3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401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21. Họat động hô hấp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69332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Trao đổi khí ở phổi và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44457"/>
            <a:ext cx="8102127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26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199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11</cp:revision>
  <dcterms:created xsi:type="dcterms:W3CDTF">2021-11-20T05:33:46Z</dcterms:created>
  <dcterms:modified xsi:type="dcterms:W3CDTF">2021-11-20T05:59:57Z</dcterms:modified>
</cp:coreProperties>
</file>