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E942-033B-40A0-B488-A4DDC1734344}" type="datetimeFigureOut">
              <a:rPr lang="vi-VN" smtClean="0"/>
              <a:t>12/11/2021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F0E8-01AD-4E64-B2F1-7BAE72BDC0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2464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E942-033B-40A0-B488-A4DDC1734344}" type="datetimeFigureOut">
              <a:rPr lang="vi-VN" smtClean="0"/>
              <a:t>12/11/2021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F0E8-01AD-4E64-B2F1-7BAE72BDC0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9989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E942-033B-40A0-B488-A4DDC1734344}" type="datetimeFigureOut">
              <a:rPr lang="vi-VN" smtClean="0"/>
              <a:t>12/11/2021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F0E8-01AD-4E64-B2F1-7BAE72BDC0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9368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E942-033B-40A0-B488-A4DDC1734344}" type="datetimeFigureOut">
              <a:rPr lang="vi-VN" smtClean="0"/>
              <a:t>12/11/2021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F0E8-01AD-4E64-B2F1-7BAE72BDC0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6518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E942-033B-40A0-B488-A4DDC1734344}" type="datetimeFigureOut">
              <a:rPr lang="vi-VN" smtClean="0"/>
              <a:t>12/11/2021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F0E8-01AD-4E64-B2F1-7BAE72BDC0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89584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E942-033B-40A0-B488-A4DDC1734344}" type="datetimeFigureOut">
              <a:rPr lang="vi-VN" smtClean="0"/>
              <a:t>12/11/2021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F0E8-01AD-4E64-B2F1-7BAE72BDC0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5160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E942-033B-40A0-B488-A4DDC1734344}" type="datetimeFigureOut">
              <a:rPr lang="vi-VN" smtClean="0"/>
              <a:t>12/11/2021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F0E8-01AD-4E64-B2F1-7BAE72BDC0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3144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E942-033B-40A0-B488-A4DDC1734344}" type="datetimeFigureOut">
              <a:rPr lang="vi-VN" smtClean="0"/>
              <a:t>12/11/2021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F0E8-01AD-4E64-B2F1-7BAE72BDC0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3524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E942-033B-40A0-B488-A4DDC1734344}" type="datetimeFigureOut">
              <a:rPr lang="vi-VN" smtClean="0"/>
              <a:t>12/11/2021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F0E8-01AD-4E64-B2F1-7BAE72BDC0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6486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E942-033B-40A0-B488-A4DDC1734344}" type="datetimeFigureOut">
              <a:rPr lang="vi-VN" smtClean="0"/>
              <a:t>12/11/2021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F0E8-01AD-4E64-B2F1-7BAE72BDC0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9843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E942-033B-40A0-B488-A4DDC1734344}" type="datetimeFigureOut">
              <a:rPr lang="vi-VN" smtClean="0"/>
              <a:t>12/11/2021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F0E8-01AD-4E64-B2F1-7BAE72BDC0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6851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0E942-033B-40A0-B488-A4DDC1734344}" type="datetimeFigureOut">
              <a:rPr lang="vi-VN" smtClean="0"/>
              <a:t>12/11/2021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FF0E8-01AD-4E64-B2F1-7BAE72BDC01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4640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14" y="1700808"/>
            <a:ext cx="9129186" cy="2592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sp>
        <p:nvSpPr>
          <p:cNvPr id="3" name="TextBox 2"/>
          <p:cNvSpPr txBox="1"/>
          <p:nvPr/>
        </p:nvSpPr>
        <p:spPr>
          <a:xfrm>
            <a:off x="-109878" y="1935123"/>
            <a:ext cx="9212913" cy="224676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400" b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endParaRPr lang="en-US" sz="4400" b="1" smtClean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HÔ HẤP VÀ CÁC CƠ QUAN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HÔ HẤP</a:t>
            </a:r>
            <a:endParaRPr lang="en-US" sz="4800" b="1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995082" y="241484"/>
            <a:ext cx="31686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Sinh học 8</a:t>
            </a:r>
            <a:endParaRPr lang="vi-VN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5702" y="908720"/>
            <a:ext cx="8301755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CHƯƠNG IV   HÔ HẤP</a:t>
            </a:r>
            <a:endParaRPr lang="en-US" sz="3200" b="1">
              <a:ln w="11430"/>
              <a:solidFill>
                <a:schemeClr val="accent4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258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0"/>
            <a:ext cx="5734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20. Hô hấp và các cơ quan hô hấp</a:t>
            </a:r>
            <a:endParaRPr lang="vi-VN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367474"/>
            <a:ext cx="83884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Khái niệm hô hấp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000220"/>
            <a:ext cx="83716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Times New Roman" pitchFamily="18" charset="0"/>
              <a:buChar char="−"/>
            </a:pPr>
            <a:r>
              <a:rPr lang="vi-VN" sz="3200" smtClean="0">
                <a:latin typeface="+mj-lt"/>
              </a:rPr>
              <a:t>Hô hấp là quá trình cung cấp oxi cho tế bào cơ thể và thải khí cacbonic ra ngoài cơ thể</a:t>
            </a:r>
          </a:p>
          <a:p>
            <a:pPr marL="457200" indent="-457200" algn="just">
              <a:buFont typeface="Symbol" pitchFamily="18" charset="2"/>
              <a:buChar char="-"/>
            </a:pPr>
            <a:r>
              <a:rPr lang="vi-VN" sz="3200" smtClean="0">
                <a:latin typeface="+mj-lt"/>
              </a:rPr>
              <a:t>Hô hấp cung cấp oxi cho tế bào, tham gia vào phản ứng oxi hoá các hợp chất hữu cơ tạo năng lượng cho mọi hoạt động sống của cơ thể.</a:t>
            </a:r>
          </a:p>
          <a:p>
            <a:pPr marL="457200" indent="-457200" algn="just">
              <a:buFont typeface="Symbol" pitchFamily="18" charset="2"/>
              <a:buChar char="-"/>
            </a:pPr>
            <a:r>
              <a:rPr lang="it-IT" sz="3200">
                <a:latin typeface="Times New Roman" pitchFamily="18" charset="0"/>
                <a:cs typeface="Times New Roman" pitchFamily="18" charset="0"/>
              </a:rPr>
              <a:t>Hô hấp gồm 3 giai đoạn: Sự thở, trao đổi khí ở phổi, trao đổi khí ở tế bào</a:t>
            </a:r>
            <a:r>
              <a:rPr lang="it-IT" sz="32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21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0"/>
            <a:ext cx="5734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20. Hô hấp và các cơ quan hô hấp</a:t>
            </a:r>
            <a:endParaRPr lang="vi-VN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195372"/>
            <a:ext cx="83884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Khái niệm hô hấp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780147"/>
            <a:ext cx="4320480" cy="5403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9888" y="6271586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000" i="1" smtClean="0">
                <a:latin typeface="+mj-lt"/>
              </a:rPr>
              <a:t>Hình. Sơ đồ các giai đoạn chủ yếu trong quá trình hô hấp</a:t>
            </a:r>
            <a:endParaRPr lang="vi-VN" sz="2000" i="1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87302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0"/>
            <a:ext cx="5734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20. Hô hấp và các cơ quan hô hấp</a:t>
            </a:r>
            <a:endParaRPr lang="vi-VN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233486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Các cơ quan trong hệ hô hấp của người và chức năng hô hấp của chúng</a:t>
            </a:r>
            <a:endParaRPr lang="vi-VN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361" y="1184926"/>
            <a:ext cx="6912193" cy="567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4463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0"/>
            <a:ext cx="5734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20. Hô hấp và các cơ quan hô hấp</a:t>
            </a:r>
            <a:endParaRPr lang="vi-VN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9532" y="1247250"/>
            <a:ext cx="84249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200" smtClean="0">
                <a:latin typeface="+mj-lt"/>
              </a:rPr>
              <a:t>Hệ hô hấp gồm 2 bộ phận: đường dẫn khí (khoang mũi, họng....) và 2 lá phổi.</a:t>
            </a:r>
          </a:p>
          <a:p>
            <a:pPr marL="457200" indent="-457200" algn="just">
              <a:buFontTx/>
              <a:buChar char="-"/>
            </a:pPr>
            <a:r>
              <a:rPr lang="vi-VN" sz="3200" smtClean="0">
                <a:latin typeface="+mj-lt"/>
              </a:rPr>
              <a:t>Đường dẫn khí có chức năng dẫn khí vào và ra, ngăn bụi, làm ẩm và ấm không khí vào phổi và bảo vệ phổi.</a:t>
            </a:r>
          </a:p>
          <a:p>
            <a:pPr marL="457200" indent="-457200" algn="just">
              <a:buFontTx/>
              <a:buChar char="-"/>
            </a:pPr>
            <a:r>
              <a:rPr lang="vi-VN" sz="3200" smtClean="0">
                <a:latin typeface="+mj-lt"/>
              </a:rPr>
              <a:t>Phổi: thực hiện chức năng trao đổi khí giữa cơ thể và môi trường ngoài.</a:t>
            </a:r>
            <a:endParaRPr lang="vi-VN" sz="3200">
              <a:latin typeface="+mj-lt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233486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Các cơ quan trong hệ hô hấp của người và chức năng hô hấp của chúng</a:t>
            </a:r>
            <a:endParaRPr lang="vi-VN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49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267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</cp:lastModifiedBy>
  <cp:revision>19</cp:revision>
  <dcterms:created xsi:type="dcterms:W3CDTF">2021-11-12T07:25:14Z</dcterms:created>
  <dcterms:modified xsi:type="dcterms:W3CDTF">2021-11-12T09:14:21Z</dcterms:modified>
</cp:coreProperties>
</file>