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46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989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68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51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958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16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144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524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486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84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851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E942-033B-40A0-B488-A4DDC1734344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F0E8-01AD-4E64-B2F1-7BAE72BDC0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64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592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109878" y="1935123"/>
            <a:ext cx="9212913" cy="224676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en-US" sz="4400" b="1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 HẤP VÀ CÁC CƠ QUAN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 HẤP</a:t>
            </a:r>
            <a:endParaRPr lang="en-US" sz="48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95082" y="241484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02" y="908720"/>
            <a:ext cx="8301755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IV   HÔ HẤP</a:t>
            </a:r>
            <a:endParaRPr lang="en-US" sz="3200" b="1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5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20. Hô hấp và các cơ quan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67474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hô hấp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000220"/>
            <a:ext cx="83716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Times New Roman" pitchFamily="18" charset="0"/>
              <a:buChar char="−"/>
            </a:pPr>
            <a:r>
              <a:rPr lang="vi-VN" sz="3200" smtClean="0">
                <a:latin typeface="+mj-lt"/>
              </a:rPr>
              <a:t>Hô hấp là quá trình cung cấp oxi cho tế bào cơ thể và thải khí cacbonic ra ngoài cơ thể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vi-VN" sz="3200" smtClean="0">
                <a:latin typeface="+mj-lt"/>
              </a:rPr>
              <a:t>Hô hấp cung cấp oxi cho tế bào, tham gia vào phản ứng oxi hoá các hợp chất hữu cơ tạo năng lượng cho mọi hoạt động sống của cơ thể.</a:t>
            </a:r>
          </a:p>
          <a:p>
            <a:pPr marL="457200" indent="-457200" algn="just">
              <a:buFont typeface="Symbol" pitchFamily="18" charset="2"/>
              <a:buChar char="-"/>
            </a:pPr>
            <a:r>
              <a:rPr lang="it-IT" sz="3200">
                <a:latin typeface="Times New Roman" pitchFamily="18" charset="0"/>
                <a:cs typeface="Times New Roman" pitchFamily="18" charset="0"/>
              </a:rPr>
              <a:t>Hô hấp gồm 3 giai đoạn: Sự thở, trao đổi khí ở phổi, trao đổi khí ở tế bào</a:t>
            </a: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2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20. Hô hấp và các cơ quan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5372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hô hấp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80147"/>
            <a:ext cx="4320480" cy="540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9888" y="627158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i="1" smtClean="0">
                <a:latin typeface="+mj-lt"/>
              </a:rPr>
              <a:t>Hình. Sơ đồ các giai đoạn chủ yếu trong quá trình hô hấp</a:t>
            </a:r>
            <a:endParaRPr lang="vi-VN" sz="2000" i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730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20. Hô hấp và các cơ quan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348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Các cơ quan trong hệ hô hấp của người và chức năng hô hấp của chúng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361" y="1184926"/>
            <a:ext cx="6912193" cy="567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46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20. Hô hấp và các cơ quan hô hấp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9532" y="1247250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smtClean="0">
                <a:latin typeface="+mj-lt"/>
              </a:rPr>
              <a:t>Hệ hô hấp gồm 2 bộ phận: đường dẫn khí (khoang mũi, họng....) và 2 lá phổi.</a:t>
            </a:r>
          </a:p>
          <a:p>
            <a:pPr marL="457200" indent="-457200" algn="just">
              <a:buFontTx/>
              <a:buChar char="-"/>
            </a:pPr>
            <a:r>
              <a:rPr lang="vi-VN" sz="3200" smtClean="0">
                <a:latin typeface="+mj-lt"/>
              </a:rPr>
              <a:t>Đường dẫn khí có chức năng dẫn khí vào và ra, ngăn bụi, làm ẩm và ấm không khí vào phổi và bảo vệ phổi.</a:t>
            </a:r>
          </a:p>
          <a:p>
            <a:pPr marL="457200" indent="-457200" algn="just">
              <a:buFontTx/>
              <a:buChar char="-"/>
            </a:pPr>
            <a:r>
              <a:rPr lang="vi-VN" sz="3200" smtClean="0">
                <a:latin typeface="+mj-lt"/>
              </a:rPr>
              <a:t>Phổi: thực hiện chức năng trao đổi khí giữa cơ thể và môi trường ngoài.</a:t>
            </a:r>
            <a:endParaRPr lang="vi-VN" sz="3200">
              <a:latin typeface="+mj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3348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Các cơ quan trong hệ hô hấp của người và chức năng hô hấp của chúng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9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267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19</cp:revision>
  <dcterms:created xsi:type="dcterms:W3CDTF">2021-11-12T07:25:14Z</dcterms:created>
  <dcterms:modified xsi:type="dcterms:W3CDTF">2021-11-12T09:14:21Z</dcterms:modified>
</cp:coreProperties>
</file>