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904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86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729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611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353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427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638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763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986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69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9856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A62F-AF5F-4A16-B04A-610FCBDE70A1}" type="datetimeFigureOut">
              <a:rPr lang="vi-VN" smtClean="0"/>
              <a:t>06/11/2021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E920-EC18-4B45-BC5D-9DE1D5CE79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605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129186" cy="2592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-109878" y="1935123"/>
            <a:ext cx="9212913" cy="20005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</a:t>
            </a:r>
            <a:endParaRPr lang="en-US" sz="4400" b="1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CHUYỂN MÁU QUA HỆ MẠCH.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VỆ SINH HỆ TUẦN HOÀN</a:t>
            </a:r>
            <a:endParaRPr lang="en-US" sz="40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95082" y="241484"/>
            <a:ext cx="3168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02" y="764704"/>
            <a:ext cx="8301755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III   TUẦN HOÀN</a:t>
            </a:r>
            <a:endParaRPr lang="en-US" sz="3200" b="1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5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Vận chuyển máu qua hệ mạch. Vệ sinh hệ tuần hoàn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vận chuyển máu qua hệ mạch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716" y="976698"/>
            <a:ext cx="84249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Máu vận chuyển qua hệ mạch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là nhờ: 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sức đẩy của tim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áp lực trong mạch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vận tốc máu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Huyết áp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áp lực của máu lên thành mạch (do tâm thất co và dãn, có huyết áp tối đa và huyết áp tối thiểu).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818" y="3645024"/>
            <a:ext cx="8422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Ở động mạch: vận tốc máu lớn nhờ sự co dãn của thành mạch. 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2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Vận chuyển máu qua hệ mạch. Vệ sinh hệ tuần hoàn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vận chuyển máu qua hệ mạch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717073"/>
            <a:ext cx="337344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1385" y="980728"/>
            <a:ext cx="4496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Ở tĩnh mạch: máu vận chuyển nhờ:</a:t>
            </a:r>
          </a:p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+ Co bóp của các cơ quanh thành mạch</a:t>
            </a:r>
          </a:p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+ Sức hút của lồng ngực khi hít vào</a:t>
            </a:r>
          </a:p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+ Sức hút của tâm nhĩ khi dãn ra.</a:t>
            </a:r>
          </a:p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+ Van 1 chiều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68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Vận chuyển máu qua hệ mạch. Vệ sinh hệ tuần hoàn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 sinh tim mạch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663" y="769441"/>
            <a:ext cx="848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a) Các tác nhân gây hại cho hệ tim mạch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5806" y="1556792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Có nhiều tác nhân bên ngoài và trong có hại cho tim mạch.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Khuyết tật tim, phổi xơ.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Sốc mạnh, mất máu nhiều, ....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Chất kích thích mạnh, thức ăn nhiều mỡ động vật.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Do luyện tập thể thao quá sức</a:t>
            </a:r>
          </a:p>
        </p:txBody>
      </p:sp>
    </p:spTree>
    <p:extLst>
      <p:ext uri="{BB962C8B-B14F-4D97-AF65-F5344CB8AC3E}">
        <p14:creationId xmlns:p14="http://schemas.microsoft.com/office/powerpoint/2010/main" val="215905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Vận chuyển máu qua hệ mạch. Vệ sinh hệ tuần hoàn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 sinh tim mạch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663" y="769441"/>
            <a:ext cx="848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a) Các tác nhân gây hại cho hệ tim mạch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4"/>
            <a:ext cx="702798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18856" y="6143998"/>
            <a:ext cx="5256584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Hình. Xơ vữa động mạch vành tim</a:t>
            </a:r>
            <a:endParaRPr lang="vi-VN" sz="24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18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0"/>
            <a:ext cx="5734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Vận chuyển máu qua hệ mạch. Vệ sinh hệ tuần hoàn</a:t>
            </a:r>
            <a:endParaRPr lang="vi-VN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84666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 sinh tim mạch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663" y="769441"/>
            <a:ext cx="848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b) Biện pháp bảo vệ và rèn luyện hệ tim mạch</a:t>
            </a:r>
            <a:endParaRPr lang="vi-VN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663" y="1556792"/>
            <a:ext cx="85788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Tránh các tác nhân gây hại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Tạo cuộc sống tinh thần thoải mái, vui vẻ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Lựa chọn cho mình một hình thức rèn luyện phù hợp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Cần rèn luyện thường xuyên để nâng dần sức chịu đựng của tim mạch và cơ thể.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0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15</cp:revision>
  <dcterms:created xsi:type="dcterms:W3CDTF">2021-11-06T05:52:50Z</dcterms:created>
  <dcterms:modified xsi:type="dcterms:W3CDTF">2021-11-06T06:13:44Z</dcterms:modified>
</cp:coreProperties>
</file>