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3" r:id="rId8"/>
    <p:sldId id="264" r:id="rId9"/>
    <p:sldId id="265" r:id="rId10"/>
    <p:sldId id="266" r:id="rId11"/>
    <p:sldId id="267" r:id="rId12"/>
    <p:sldId id="288" r:id="rId13"/>
    <p:sldId id="28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947D-EB75-4292-A1FF-EC52E386CBB8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9762-B4E0-406F-829E-788CC90459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947D-EB75-4292-A1FF-EC52E386CBB8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9762-B4E0-406F-829E-788CC90459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947D-EB75-4292-A1FF-EC52E386CBB8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9762-B4E0-406F-829E-788CC90459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947D-EB75-4292-A1FF-EC52E386CBB8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9762-B4E0-406F-829E-788CC90459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947D-EB75-4292-A1FF-EC52E386CBB8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9762-B4E0-406F-829E-788CC90459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947D-EB75-4292-A1FF-EC52E386CBB8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9762-B4E0-406F-829E-788CC90459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947D-EB75-4292-A1FF-EC52E386CBB8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9762-B4E0-406F-829E-788CC90459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947D-EB75-4292-A1FF-EC52E386CBB8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9762-B4E0-406F-829E-788CC90459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947D-EB75-4292-A1FF-EC52E386CBB8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9762-B4E0-406F-829E-788CC90459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947D-EB75-4292-A1FF-EC52E386CBB8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9762-B4E0-406F-829E-788CC90459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947D-EB75-4292-A1FF-EC52E386CBB8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9762-B4E0-406F-829E-788CC90459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B947D-EB75-4292-A1FF-EC52E386CBB8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F9762-B4E0-406F-829E-788CC90459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ulip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8763000" cy="65722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25500" y="533400"/>
            <a:ext cx="76660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 - Đóng vai chị Dậu kể lại câu chuyện </a:t>
            </a:r>
          </a:p>
          <a:p>
            <a:pPr algn="ctr"/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theo ngôi thứ nhất.</a:t>
            </a: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762000" y="2209800"/>
            <a:ext cx="7848600" cy="344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* Nhận xét và cho điểm:</a:t>
            </a:r>
          </a:p>
          <a:p>
            <a:pPr>
              <a:buFontTx/>
              <a:buChar char="-"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Ngôi kể đúng. (2 điểm)</a:t>
            </a:r>
          </a:p>
          <a:p>
            <a:pPr>
              <a:buFontTx/>
              <a:buChar char="-"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Lời kể phù hợp ngôi kể. (2 điểm)</a:t>
            </a:r>
          </a:p>
          <a:p>
            <a:pPr>
              <a:buFontTx/>
              <a:buChar char="-"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Yếu tố miêu tả. (2 điểm)</a:t>
            </a:r>
          </a:p>
          <a:p>
            <a:pPr>
              <a:buFontTx/>
              <a:buChar char="-"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Yếu tố biểu cảm. (2 điểm)</a:t>
            </a:r>
          </a:p>
          <a:p>
            <a:pPr>
              <a:buFontTx/>
              <a:buChar char="-"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Giọng kể diễn cảm, sinh động,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(2 điểm)</a:t>
            </a:r>
          </a:p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=&gt; Tổng cộng: 10 điểm.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228600" y="152400"/>
            <a:ext cx="868680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800" b="1" dirty="0">
                <a:cs typeface="Arial" charset="0"/>
              </a:rPr>
              <a:t>    </a:t>
            </a:r>
            <a:r>
              <a:rPr lang="en-US" sz="3000" b="1" dirty="0" err="1">
                <a:solidFill>
                  <a:srgbClr val="FF0000"/>
                </a:solidFill>
                <a:cs typeface="Arial" charset="0"/>
              </a:rPr>
              <a:t>Tôi</a:t>
            </a:r>
            <a:r>
              <a:rPr lang="en-US" sz="3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xám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mặt</a:t>
            </a:r>
            <a:r>
              <a:rPr lang="en-US" sz="3000" b="1" dirty="0">
                <a:cs typeface="Arial" charset="0"/>
              </a:rPr>
              <a:t>, </a:t>
            </a:r>
            <a:r>
              <a:rPr lang="en-US" sz="3000" b="1" dirty="0" err="1">
                <a:cs typeface="Arial" charset="0"/>
              </a:rPr>
              <a:t>vội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vàng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đặt</a:t>
            </a:r>
            <a:r>
              <a:rPr lang="en-US" sz="3000" b="1" dirty="0">
                <a:cs typeface="Arial" charset="0"/>
              </a:rPr>
              <a:t> con </a:t>
            </a:r>
            <a:r>
              <a:rPr lang="en-US" sz="3000" b="1" dirty="0" err="1">
                <a:cs typeface="Arial" charset="0"/>
              </a:rPr>
              <a:t>bé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xuống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đất</a:t>
            </a:r>
            <a:r>
              <a:rPr lang="en-US" sz="3000" b="1" dirty="0">
                <a:cs typeface="Arial" charset="0"/>
              </a:rPr>
              <a:t>, </a:t>
            </a:r>
            <a:r>
              <a:rPr lang="en-US" sz="3000" b="1" dirty="0" err="1">
                <a:cs typeface="Arial" charset="0"/>
              </a:rPr>
              <a:t>chạy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tới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đỡ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tay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hắn</a:t>
            </a:r>
            <a:r>
              <a:rPr lang="en-US" sz="3000" b="1" dirty="0">
                <a:cs typeface="Arial" charset="0"/>
              </a:rPr>
              <a:t>, van </a:t>
            </a:r>
            <a:r>
              <a:rPr lang="en-US" sz="3000" b="1" dirty="0" err="1">
                <a:cs typeface="Arial" charset="0"/>
              </a:rPr>
              <a:t>xin</a:t>
            </a:r>
            <a:r>
              <a:rPr lang="en-US" sz="3000" b="1" dirty="0">
                <a:cs typeface="Arial" charset="0"/>
              </a:rPr>
              <a:t>:</a:t>
            </a:r>
          </a:p>
          <a:p>
            <a:pPr eaLnBrk="1" hangingPunct="1"/>
            <a:r>
              <a:rPr lang="en-US" sz="3000" b="1" dirty="0">
                <a:cs typeface="Arial" charset="0"/>
              </a:rPr>
              <a:t>    - </a:t>
            </a:r>
            <a:r>
              <a:rPr lang="en-US" sz="3000" b="1" dirty="0" err="1">
                <a:cs typeface="Arial" charset="0"/>
              </a:rPr>
              <a:t>Cháu</a:t>
            </a:r>
            <a:r>
              <a:rPr lang="en-US" sz="3000" b="1" dirty="0">
                <a:cs typeface="Arial" charset="0"/>
              </a:rPr>
              <a:t> van </a:t>
            </a:r>
            <a:r>
              <a:rPr lang="en-US" sz="3000" b="1" dirty="0" err="1">
                <a:cs typeface="Arial" charset="0"/>
              </a:rPr>
              <a:t>ông</a:t>
            </a:r>
            <a:r>
              <a:rPr lang="en-US" sz="3000" b="1" dirty="0">
                <a:cs typeface="Arial" charset="0"/>
              </a:rPr>
              <a:t>, </a:t>
            </a:r>
            <a:r>
              <a:rPr lang="en-US" sz="3000" b="1" dirty="0" err="1">
                <a:cs typeface="Arial" charset="0"/>
              </a:rPr>
              <a:t>nhà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cháu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vừa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mới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tỉnh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lại</a:t>
            </a:r>
            <a:r>
              <a:rPr lang="en-US" sz="3000" b="1" dirty="0">
                <a:cs typeface="Arial" charset="0"/>
              </a:rPr>
              <a:t>, </a:t>
            </a:r>
            <a:r>
              <a:rPr lang="en-US" sz="3000" b="1" dirty="0" err="1">
                <a:cs typeface="Arial" charset="0"/>
              </a:rPr>
              <a:t>xin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ông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tha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cho</a:t>
            </a:r>
            <a:r>
              <a:rPr lang="en-US" sz="3000" b="1" dirty="0">
                <a:cs typeface="Arial" charset="0"/>
              </a:rPr>
              <a:t>!</a:t>
            </a:r>
          </a:p>
          <a:p>
            <a:pPr eaLnBrk="1" hangingPunct="1"/>
            <a:r>
              <a:rPr lang="en-US" sz="3000" b="1" dirty="0">
                <a:cs typeface="Arial" charset="0"/>
              </a:rPr>
              <a:t>	- </a:t>
            </a:r>
            <a:r>
              <a:rPr lang="en-US" sz="3000" b="1" dirty="0" err="1">
                <a:cs typeface="Arial" charset="0"/>
              </a:rPr>
              <a:t>Tha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này</a:t>
            </a:r>
            <a:r>
              <a:rPr lang="en-US" sz="3000" b="1" dirty="0">
                <a:cs typeface="Arial" charset="0"/>
              </a:rPr>
              <a:t>! </a:t>
            </a:r>
            <a:r>
              <a:rPr lang="en-US" sz="3000" b="1" dirty="0" err="1">
                <a:cs typeface="Arial" charset="0"/>
              </a:rPr>
              <a:t>Tha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này</a:t>
            </a:r>
            <a:r>
              <a:rPr lang="en-US" sz="3000" b="1" dirty="0">
                <a:cs typeface="Arial" charset="0"/>
              </a:rPr>
              <a:t>!</a:t>
            </a:r>
          </a:p>
          <a:p>
            <a:pPr eaLnBrk="1" hangingPunct="1"/>
            <a:r>
              <a:rPr lang="en-US" sz="3000" b="1" dirty="0">
                <a:cs typeface="Arial" charset="0"/>
              </a:rPr>
              <a:t> 	</a:t>
            </a:r>
            <a:r>
              <a:rPr lang="en-US" sz="3000" b="1" dirty="0" err="1">
                <a:cs typeface="Arial" charset="0"/>
              </a:rPr>
              <a:t>Vừa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nói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hắn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vừa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bịch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vào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ngực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cs typeface="Arial" charset="0"/>
              </a:rPr>
              <a:t>tôi</a:t>
            </a:r>
            <a:r>
              <a:rPr lang="en-US" sz="3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mấy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bịch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rồi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sấn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tới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để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trói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cs typeface="Arial" charset="0"/>
              </a:rPr>
              <a:t>chồng</a:t>
            </a:r>
            <a:r>
              <a:rPr lang="en-US" sz="30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cs typeface="Arial" charset="0"/>
              </a:rPr>
              <a:t>tôi</a:t>
            </a:r>
            <a:r>
              <a:rPr lang="en-US" sz="3000" b="1" dirty="0">
                <a:cs typeface="Arial" charset="0"/>
              </a:rPr>
              <a:t>. </a:t>
            </a:r>
          </a:p>
          <a:p>
            <a:pPr eaLnBrk="1" hangingPunct="1"/>
            <a:r>
              <a:rPr lang="en-US" sz="3000" b="1" dirty="0">
                <a:cs typeface="Arial" charset="0"/>
              </a:rPr>
              <a:t>	</a:t>
            </a:r>
            <a:r>
              <a:rPr lang="en-US" sz="3000" b="1" dirty="0" err="1">
                <a:cs typeface="Arial" charset="0"/>
              </a:rPr>
              <a:t>Tức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quá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không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thể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chịu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được</a:t>
            </a:r>
            <a:r>
              <a:rPr lang="en-US" sz="3000" b="1" dirty="0">
                <a:cs typeface="Arial" charset="0"/>
              </a:rPr>
              <a:t>, </a:t>
            </a:r>
            <a:r>
              <a:rPr lang="en-US" sz="3000" b="1" dirty="0" err="1">
                <a:solidFill>
                  <a:srgbClr val="FF0000"/>
                </a:solidFill>
                <a:cs typeface="Arial" charset="0"/>
              </a:rPr>
              <a:t>tôi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liều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mạng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cự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lại</a:t>
            </a:r>
            <a:r>
              <a:rPr lang="en-US" sz="3000" b="1" dirty="0">
                <a:cs typeface="Arial" charset="0"/>
              </a:rPr>
              <a:t>:</a:t>
            </a:r>
          </a:p>
          <a:p>
            <a:pPr eaLnBrk="1" hangingPunct="1"/>
            <a:r>
              <a:rPr lang="en-US" sz="3000" b="1" dirty="0">
                <a:cs typeface="Arial" charset="0"/>
              </a:rPr>
              <a:t>   - </a:t>
            </a:r>
            <a:r>
              <a:rPr lang="en-US" sz="3000" b="1" dirty="0" err="1">
                <a:cs typeface="Arial" charset="0"/>
              </a:rPr>
              <a:t>Chồng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tôi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đau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ốm</a:t>
            </a:r>
            <a:r>
              <a:rPr lang="en-US" sz="3000" b="1" dirty="0">
                <a:cs typeface="Arial" charset="0"/>
              </a:rPr>
              <a:t>, </a:t>
            </a:r>
            <a:r>
              <a:rPr lang="en-US" sz="3000" b="1" dirty="0" err="1">
                <a:cs typeface="Arial" charset="0"/>
              </a:rPr>
              <a:t>ông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không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được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phép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hành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hạ</a:t>
            </a:r>
            <a:r>
              <a:rPr lang="en-US" sz="3000" b="1" dirty="0">
                <a:cs typeface="Arial" charset="0"/>
              </a:rPr>
              <a:t>!</a:t>
            </a:r>
          </a:p>
          <a:p>
            <a:pPr eaLnBrk="1" hangingPunct="1"/>
            <a:r>
              <a:rPr lang="en-US" sz="3000" b="1" dirty="0">
                <a:cs typeface="Arial" charset="0"/>
              </a:rPr>
              <a:t>   </a:t>
            </a:r>
            <a:r>
              <a:rPr lang="en-US" sz="3000" b="1" dirty="0" err="1">
                <a:cs typeface="Arial" charset="0"/>
              </a:rPr>
              <a:t>Cai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lệ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tát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vào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mặt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cs typeface="Arial" charset="0"/>
              </a:rPr>
              <a:t>tôi</a:t>
            </a:r>
            <a:r>
              <a:rPr lang="en-US" sz="30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một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cái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đánh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bốp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rồi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hắn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cứ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nhảy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vào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cạnh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cs typeface="Arial" charset="0"/>
              </a:rPr>
              <a:t>chồng</a:t>
            </a:r>
            <a:r>
              <a:rPr lang="en-US" sz="30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cs typeface="Arial" charset="0"/>
              </a:rPr>
              <a:t>tôi</a:t>
            </a:r>
            <a:r>
              <a:rPr lang="en-US" sz="3000" b="1" dirty="0">
                <a:cs typeface="Arial" charset="0"/>
              </a:rPr>
              <a:t>.</a:t>
            </a:r>
            <a:r>
              <a:rPr lang="en-US" sz="30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cs typeface="Arial" charset="0"/>
              </a:rPr>
              <a:t>Tôi</a:t>
            </a:r>
            <a:r>
              <a:rPr lang="en-US" sz="30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nghiến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hai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hàm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răng</a:t>
            </a:r>
            <a:r>
              <a:rPr lang="en-US" sz="3000" b="1" dirty="0">
                <a:cs typeface="Arial" charset="0"/>
              </a:rPr>
              <a:t>:</a:t>
            </a:r>
          </a:p>
          <a:p>
            <a:pPr eaLnBrk="1" hangingPunct="1"/>
            <a:r>
              <a:rPr lang="en-US" sz="3000" b="1" dirty="0">
                <a:cs typeface="Arial" charset="0"/>
              </a:rPr>
              <a:t>  - </a:t>
            </a:r>
            <a:r>
              <a:rPr lang="en-US" sz="3000" b="1" dirty="0" err="1">
                <a:cs typeface="Arial" charset="0"/>
              </a:rPr>
              <a:t>Mày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trói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ngay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chồng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bà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đi</a:t>
            </a:r>
            <a:r>
              <a:rPr lang="en-US" sz="3000" b="1" dirty="0">
                <a:cs typeface="Arial" charset="0"/>
              </a:rPr>
              <a:t>, </a:t>
            </a:r>
            <a:r>
              <a:rPr lang="en-US" sz="3000" b="1" dirty="0" err="1">
                <a:cs typeface="Arial" charset="0"/>
              </a:rPr>
              <a:t>bà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cho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mày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xem</a:t>
            </a:r>
            <a:r>
              <a:rPr lang="en-US" sz="3000" b="1" dirty="0">
                <a:cs typeface="Arial" charset="0"/>
              </a:rPr>
              <a:t>!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28600" y="381000"/>
            <a:ext cx="86868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3000" b="1" dirty="0"/>
              <a:t>	</a:t>
            </a:r>
            <a:r>
              <a:rPr lang="en-US" sz="3000" b="1" dirty="0" err="1"/>
              <a:t>Rồi</a:t>
            </a:r>
            <a:r>
              <a:rPr lang="en-US" sz="3000" b="1" dirty="0"/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tôi</a:t>
            </a:r>
            <a:r>
              <a:rPr lang="en-US" sz="3000" b="1" dirty="0">
                <a:solidFill>
                  <a:srgbClr val="000000"/>
                </a:solidFill>
              </a:rPr>
              <a:t> </a:t>
            </a:r>
            <a:r>
              <a:rPr lang="en-US" sz="3000" b="1" dirty="0" err="1"/>
              <a:t>túm</a:t>
            </a:r>
            <a:r>
              <a:rPr lang="en-US" sz="3000" b="1" dirty="0"/>
              <a:t> </a:t>
            </a:r>
            <a:r>
              <a:rPr lang="en-US" sz="3000" b="1" dirty="0" err="1"/>
              <a:t>lấy</a:t>
            </a:r>
            <a:r>
              <a:rPr lang="en-US" sz="3000" b="1" dirty="0"/>
              <a:t> </a:t>
            </a:r>
            <a:r>
              <a:rPr lang="en-US" sz="3000" b="1" dirty="0" err="1"/>
              <a:t>cổ</a:t>
            </a:r>
            <a:r>
              <a:rPr lang="en-US" sz="3000" b="1" dirty="0"/>
              <a:t> </a:t>
            </a:r>
            <a:r>
              <a:rPr lang="en-US" sz="3000" b="1" dirty="0" err="1"/>
              <a:t>hắn</a:t>
            </a:r>
            <a:r>
              <a:rPr lang="en-US" sz="3000" b="1" dirty="0"/>
              <a:t>, </a:t>
            </a:r>
            <a:r>
              <a:rPr lang="en-US" sz="3000" b="1" dirty="0" err="1"/>
              <a:t>ấn</a:t>
            </a:r>
            <a:r>
              <a:rPr lang="en-US" sz="3000" b="1" dirty="0"/>
              <a:t> </a:t>
            </a:r>
            <a:r>
              <a:rPr lang="en-US" sz="3000" b="1" dirty="0" err="1"/>
              <a:t>dúi</a:t>
            </a:r>
            <a:r>
              <a:rPr lang="en-US" sz="3000" b="1" dirty="0"/>
              <a:t> </a:t>
            </a:r>
            <a:r>
              <a:rPr lang="en-US" sz="3000" b="1" dirty="0" err="1"/>
              <a:t>ra</a:t>
            </a:r>
            <a:r>
              <a:rPr lang="en-US" sz="3000" b="1" dirty="0"/>
              <a:t> </a:t>
            </a:r>
            <a:r>
              <a:rPr lang="en-US" sz="3000" b="1" dirty="0" err="1"/>
              <a:t>cửa</a:t>
            </a:r>
            <a:r>
              <a:rPr lang="en-US" sz="3000" b="1" dirty="0"/>
              <a:t>. </a:t>
            </a:r>
            <a:r>
              <a:rPr lang="en-US" sz="3000" b="1" dirty="0" err="1"/>
              <a:t>Sức</a:t>
            </a:r>
            <a:r>
              <a:rPr lang="en-US" sz="3000" b="1" dirty="0"/>
              <a:t> </a:t>
            </a:r>
            <a:r>
              <a:rPr lang="en-US" sz="3000" b="1" dirty="0" err="1"/>
              <a:t>lẻo</a:t>
            </a:r>
            <a:r>
              <a:rPr lang="en-US" sz="3000" b="1" dirty="0"/>
              <a:t> </a:t>
            </a:r>
            <a:r>
              <a:rPr lang="en-US" sz="3000" b="1" dirty="0" err="1"/>
              <a:t>khẻo</a:t>
            </a:r>
            <a:r>
              <a:rPr lang="en-US" sz="3000" b="1" dirty="0"/>
              <a:t> </a:t>
            </a:r>
            <a:r>
              <a:rPr lang="en-US" sz="3000" b="1" dirty="0" err="1"/>
              <a:t>của</a:t>
            </a:r>
            <a:r>
              <a:rPr lang="en-US" sz="3000" b="1" dirty="0"/>
              <a:t> </a:t>
            </a:r>
            <a:r>
              <a:rPr lang="en-US" sz="3000" b="1" dirty="0" err="1"/>
              <a:t>anh</a:t>
            </a:r>
            <a:r>
              <a:rPr lang="en-US" sz="3000" b="1" dirty="0"/>
              <a:t> </a:t>
            </a:r>
            <a:r>
              <a:rPr lang="en-US" sz="3000" b="1" dirty="0" err="1"/>
              <a:t>chàng</a:t>
            </a:r>
            <a:r>
              <a:rPr lang="en-US" sz="3000" b="1" dirty="0"/>
              <a:t> </a:t>
            </a:r>
            <a:r>
              <a:rPr lang="en-US" sz="3000" b="1" dirty="0" err="1"/>
              <a:t>nghiện</a:t>
            </a:r>
            <a:r>
              <a:rPr lang="en-US" sz="3000" b="1" dirty="0"/>
              <a:t> </a:t>
            </a:r>
            <a:r>
              <a:rPr lang="en-US" sz="3000" b="1" dirty="0" err="1"/>
              <a:t>chạy</a:t>
            </a:r>
            <a:r>
              <a:rPr lang="en-US" sz="3000" b="1" dirty="0"/>
              <a:t> </a:t>
            </a:r>
            <a:r>
              <a:rPr lang="en-US" sz="3000" b="1" dirty="0" err="1"/>
              <a:t>không</a:t>
            </a:r>
            <a:r>
              <a:rPr lang="en-US" sz="3000" b="1" dirty="0"/>
              <a:t> </a:t>
            </a:r>
            <a:r>
              <a:rPr lang="en-US" sz="3000" b="1" dirty="0" err="1"/>
              <a:t>kịp</a:t>
            </a:r>
            <a:r>
              <a:rPr lang="en-US" sz="3000" dirty="0"/>
              <a:t> </a:t>
            </a:r>
            <a:r>
              <a:rPr lang="en-US" sz="3000" b="1" dirty="0" err="1">
                <a:cs typeface="Arial" charset="0"/>
              </a:rPr>
              <a:t>với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sức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xô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đẩy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của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người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đàn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bà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lực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điền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cs typeface="Arial" charset="0"/>
              </a:rPr>
              <a:t>như</a:t>
            </a:r>
            <a:r>
              <a:rPr lang="en-US" sz="3000" b="1" i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cs typeface="Arial" charset="0"/>
              </a:rPr>
              <a:t>tôi</a:t>
            </a:r>
            <a:r>
              <a:rPr lang="en-US" sz="3000" b="1" dirty="0">
                <a:cs typeface="Arial" charset="0"/>
              </a:rPr>
              <a:t>, </a:t>
            </a:r>
            <a:r>
              <a:rPr lang="en-US" sz="3000" b="1" dirty="0" err="1">
                <a:cs typeface="Arial" charset="0"/>
              </a:rPr>
              <a:t>hắn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ngã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chỏng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quèo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trên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mặt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đất</a:t>
            </a:r>
            <a:r>
              <a:rPr lang="en-US" sz="3000" b="1" dirty="0">
                <a:cs typeface="Arial" charset="0"/>
              </a:rPr>
              <a:t>, </a:t>
            </a:r>
            <a:r>
              <a:rPr lang="en-US" sz="3000" b="1" dirty="0" err="1">
                <a:cs typeface="Arial" charset="0"/>
              </a:rPr>
              <a:t>miệng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nham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nhảm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thét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trói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cs typeface="Arial" charset="0"/>
              </a:rPr>
              <a:t>vợ</a:t>
            </a:r>
            <a:r>
              <a:rPr lang="en-US" sz="3000" b="1" i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cs typeface="Arial" charset="0"/>
              </a:rPr>
              <a:t>chồng</a:t>
            </a:r>
            <a:r>
              <a:rPr lang="en-US" sz="3000" b="1" i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cs typeface="Arial" charset="0"/>
              </a:rPr>
              <a:t>tôi</a:t>
            </a:r>
            <a:r>
              <a:rPr lang="en-US" sz="30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cs typeface="Arial" charset="0"/>
              </a:rPr>
              <a:t>là</a:t>
            </a:r>
            <a:r>
              <a:rPr lang="en-US" sz="30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những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kẻ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thiếu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sưu</a:t>
            </a:r>
            <a:r>
              <a:rPr lang="en-US" sz="3000" b="1" dirty="0">
                <a:cs typeface="Arial" charset="0"/>
              </a:rPr>
              <a:t>.</a:t>
            </a:r>
          </a:p>
          <a:p>
            <a:pPr eaLnBrk="1" hangingPunct="1"/>
            <a:r>
              <a:rPr lang="en-US" sz="3000" b="1" dirty="0">
                <a:cs typeface="Arial" charset="0"/>
              </a:rPr>
              <a:t>	</a:t>
            </a:r>
            <a:r>
              <a:rPr lang="en-US" sz="3000" b="1" dirty="0" err="1">
                <a:cs typeface="Arial" charset="0"/>
              </a:rPr>
              <a:t>Người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nhà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lí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trưởng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sấn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sổ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bước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đến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giơ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gậy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trực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đánh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cs typeface="Arial" charset="0"/>
              </a:rPr>
              <a:t>tôi</a:t>
            </a:r>
            <a:r>
              <a:rPr lang="en-US" sz="3000" b="1" dirty="0">
                <a:cs typeface="Arial" charset="0"/>
              </a:rPr>
              <a:t>. </a:t>
            </a:r>
            <a:r>
              <a:rPr lang="en-US" sz="3000" b="1" dirty="0" err="1">
                <a:cs typeface="Arial" charset="0"/>
              </a:rPr>
              <a:t>Nhanh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như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cắt</a:t>
            </a:r>
            <a:r>
              <a:rPr lang="en-US" sz="3000" b="1" dirty="0">
                <a:cs typeface="Arial" charset="0"/>
              </a:rPr>
              <a:t>, </a:t>
            </a:r>
            <a:r>
              <a:rPr lang="en-US" sz="3000" b="1" i="1" dirty="0" err="1">
                <a:solidFill>
                  <a:srgbClr val="FF0000"/>
                </a:solidFill>
                <a:cs typeface="Arial" charset="0"/>
              </a:rPr>
              <a:t>tôi</a:t>
            </a:r>
            <a:r>
              <a:rPr lang="en-US" sz="3000" b="1" i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nắm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được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gậy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của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cs typeface="Arial" charset="0"/>
              </a:rPr>
              <a:t>hắn</a:t>
            </a:r>
            <a:r>
              <a:rPr lang="en-US" sz="3000" b="1" dirty="0">
                <a:cs typeface="Arial" charset="0"/>
              </a:rPr>
              <a:t>. </a:t>
            </a:r>
            <a:r>
              <a:rPr lang="en-US" sz="3000" b="1" i="1" dirty="0" err="1">
                <a:solidFill>
                  <a:srgbClr val="000000"/>
                </a:solidFill>
                <a:cs typeface="Arial" charset="0"/>
              </a:rPr>
              <a:t>Tôi</a:t>
            </a:r>
            <a:r>
              <a:rPr lang="en-US" sz="3000" b="1" i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cs typeface="Arial" charset="0"/>
              </a:rPr>
              <a:t>và</a:t>
            </a:r>
            <a:r>
              <a:rPr lang="en-US" sz="3000" b="1" i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cs typeface="Arial" charset="0"/>
              </a:rPr>
              <a:t>hắn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giằng</a:t>
            </a:r>
            <a:r>
              <a:rPr lang="en-US" sz="3000" b="1" dirty="0">
                <a:cs typeface="Arial" charset="0"/>
              </a:rPr>
              <a:t> co </a:t>
            </a:r>
            <a:r>
              <a:rPr lang="en-US" sz="3000" b="1" dirty="0" err="1">
                <a:cs typeface="Arial" charset="0"/>
              </a:rPr>
              <a:t>nhau</a:t>
            </a:r>
            <a:r>
              <a:rPr lang="en-US" sz="3000" b="1" dirty="0">
                <a:cs typeface="Arial" charset="0"/>
              </a:rPr>
              <a:t>, du </a:t>
            </a:r>
            <a:r>
              <a:rPr lang="en-US" sz="3000" b="1" dirty="0" err="1">
                <a:cs typeface="Arial" charset="0"/>
              </a:rPr>
              <a:t>đẩy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nhau</a:t>
            </a:r>
            <a:r>
              <a:rPr lang="en-US" sz="3000" b="1" dirty="0">
                <a:cs typeface="Arial" charset="0"/>
              </a:rPr>
              <a:t>, </a:t>
            </a:r>
            <a:r>
              <a:rPr lang="en-US" sz="3000" b="1" dirty="0" err="1">
                <a:cs typeface="Arial" charset="0"/>
              </a:rPr>
              <a:t>rồi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ai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nấy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đều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buông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gậy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ra</a:t>
            </a:r>
            <a:r>
              <a:rPr lang="en-US" sz="3000" b="1" dirty="0">
                <a:cs typeface="Arial" charset="0"/>
              </a:rPr>
              <a:t>, </a:t>
            </a:r>
            <a:r>
              <a:rPr lang="en-US" sz="3000" b="1" dirty="0" err="1">
                <a:cs typeface="Arial" charset="0"/>
              </a:rPr>
              <a:t>áp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vào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vật</a:t>
            </a:r>
            <a:r>
              <a:rPr lang="en-US" sz="3000" b="1" dirty="0">
                <a:cs typeface="Arial" charset="0"/>
              </a:rPr>
              <a:t>  </a:t>
            </a:r>
            <a:r>
              <a:rPr lang="en-US" sz="3000" b="1" dirty="0" err="1">
                <a:cs typeface="Arial" charset="0"/>
              </a:rPr>
              <a:t>nhau</a:t>
            </a:r>
            <a:r>
              <a:rPr lang="en-US" sz="3000" b="1" dirty="0">
                <a:cs typeface="Arial" charset="0"/>
              </a:rPr>
              <a:t>. </a:t>
            </a:r>
            <a:r>
              <a:rPr lang="en-US" sz="3000" b="1" i="1" dirty="0" err="1">
                <a:solidFill>
                  <a:srgbClr val="FF0000"/>
                </a:solidFill>
                <a:cs typeface="Arial" charset="0"/>
              </a:rPr>
              <a:t>Thằng</a:t>
            </a:r>
            <a:r>
              <a:rPr lang="en-US" sz="3000" b="1" i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cs typeface="Arial" charset="0"/>
              </a:rPr>
              <a:t>Dần</a:t>
            </a:r>
            <a:r>
              <a:rPr lang="en-US" sz="3000" b="1" i="1" dirty="0">
                <a:solidFill>
                  <a:srgbClr val="FF0000"/>
                </a:solidFill>
                <a:cs typeface="Arial" charset="0"/>
              </a:rPr>
              <a:t>, </a:t>
            </a:r>
            <a:r>
              <a:rPr lang="en-US" sz="3000" b="1" i="1" dirty="0" err="1">
                <a:solidFill>
                  <a:srgbClr val="FF0000"/>
                </a:solidFill>
                <a:cs typeface="Arial" charset="0"/>
              </a:rPr>
              <a:t>cái</a:t>
            </a:r>
            <a:r>
              <a:rPr lang="en-US" sz="3000" b="1" i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cs typeface="Arial" charset="0"/>
              </a:rPr>
              <a:t>Tửu</a:t>
            </a:r>
            <a:r>
              <a:rPr lang="en-US" sz="30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kêu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khóc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om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sòm</a:t>
            </a:r>
            <a:r>
              <a:rPr lang="en-US" sz="3000" b="1" dirty="0">
                <a:cs typeface="Arial" charset="0"/>
              </a:rPr>
              <a:t>. </a:t>
            </a:r>
            <a:r>
              <a:rPr lang="en-US" sz="3000" b="1" dirty="0" err="1">
                <a:cs typeface="Arial" charset="0"/>
              </a:rPr>
              <a:t>Kết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cục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anh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chàng</a:t>
            </a:r>
            <a:r>
              <a:rPr lang="en-US" sz="3000" b="1" dirty="0">
                <a:cs typeface="Arial" charset="0"/>
              </a:rPr>
              <a:t> “</a:t>
            </a:r>
            <a:r>
              <a:rPr lang="en-US" sz="3000" b="1" dirty="0" err="1">
                <a:cs typeface="Arial" charset="0"/>
              </a:rPr>
              <a:t>hầu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cận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ông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lí</a:t>
            </a:r>
            <a:r>
              <a:rPr lang="en-US" sz="3000" b="1" dirty="0">
                <a:cs typeface="Arial" charset="0"/>
              </a:rPr>
              <a:t>” </a:t>
            </a:r>
            <a:r>
              <a:rPr lang="en-US" sz="3000" b="1" dirty="0" err="1">
                <a:cs typeface="Arial" charset="0"/>
              </a:rPr>
              <a:t>yếu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hơn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chị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chàng</a:t>
            </a:r>
            <a:r>
              <a:rPr lang="en-US" sz="3000" b="1" dirty="0">
                <a:cs typeface="Arial" charset="0"/>
              </a:rPr>
              <a:t> con </a:t>
            </a:r>
            <a:r>
              <a:rPr lang="en-US" sz="3000" b="1" dirty="0" err="1">
                <a:cs typeface="Arial" charset="0"/>
              </a:rPr>
              <a:t>mọn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cs typeface="Arial" charset="0"/>
              </a:rPr>
              <a:t>như</a:t>
            </a:r>
            <a:r>
              <a:rPr lang="en-US" sz="3000" b="1" i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cs typeface="Arial" charset="0"/>
              </a:rPr>
              <a:t>tôi</a:t>
            </a:r>
            <a:r>
              <a:rPr lang="en-US" sz="3000" b="1" dirty="0">
                <a:cs typeface="Arial" charset="0"/>
              </a:rPr>
              <a:t>, </a:t>
            </a:r>
            <a:r>
              <a:rPr lang="en-US" sz="3000" b="1" dirty="0" err="1">
                <a:cs typeface="Arial" charset="0"/>
              </a:rPr>
              <a:t>hắn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bị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cs typeface="Arial" charset="0"/>
              </a:rPr>
              <a:t>tôi</a:t>
            </a:r>
            <a:r>
              <a:rPr lang="en-US" sz="30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túm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tóc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lẳng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cho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một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cái</a:t>
            </a:r>
            <a:r>
              <a:rPr lang="en-US" sz="3000" b="1" dirty="0">
                <a:cs typeface="Arial" charset="0"/>
              </a:rPr>
              <a:t>, </a:t>
            </a:r>
            <a:r>
              <a:rPr lang="en-US" sz="3000" b="1" dirty="0" err="1">
                <a:cs typeface="Arial" charset="0"/>
              </a:rPr>
              <a:t>ngã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nhào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ra</a:t>
            </a:r>
            <a:r>
              <a:rPr lang="en-US" sz="3000" b="1" dirty="0">
                <a:cs typeface="Arial" charset="0"/>
              </a:rPr>
              <a:t> </a:t>
            </a:r>
            <a:r>
              <a:rPr lang="en-US" sz="3000" b="1" dirty="0" err="1">
                <a:cs typeface="Arial" charset="0"/>
              </a:rPr>
              <a:t>thềm</a:t>
            </a:r>
            <a:r>
              <a:rPr lang="en-US" sz="3000" b="1" dirty="0">
                <a:cs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504FB00-641C-46EC-A46B-924ED65BB115}"/>
              </a:ext>
            </a:extLst>
          </p:cNvPr>
          <p:cNvSpPr txBox="1"/>
          <p:nvPr/>
        </p:nvSpPr>
        <p:spPr>
          <a:xfrm>
            <a:off x="228600" y="1219200"/>
            <a:ext cx="8686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*</a:t>
            </a:r>
            <a:r>
              <a:rPr lang="en-US" sz="4400" dirty="0" err="1">
                <a:solidFill>
                  <a:srgbClr val="FF0000"/>
                </a:solidFill>
              </a:rPr>
              <a:t>Dặn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dò</a:t>
            </a:r>
            <a:r>
              <a:rPr lang="en-US" sz="4400" dirty="0">
                <a:solidFill>
                  <a:srgbClr val="FF0000"/>
                </a:solidFill>
              </a:rPr>
              <a:t>:</a:t>
            </a:r>
          </a:p>
          <a:p>
            <a:r>
              <a:rPr lang="en-US" sz="4400" dirty="0" err="1"/>
              <a:t>Kể</a:t>
            </a:r>
            <a:r>
              <a:rPr lang="en-US" sz="4400" dirty="0"/>
              <a:t> </a:t>
            </a:r>
            <a:r>
              <a:rPr lang="en-US" sz="4400" dirty="0" err="1"/>
              <a:t>lại</a:t>
            </a:r>
            <a:r>
              <a:rPr lang="en-US" sz="4400" dirty="0"/>
              <a:t> </a:t>
            </a:r>
            <a:r>
              <a:rPr lang="en-US" sz="4400" dirty="0" err="1"/>
              <a:t>đoạn</a:t>
            </a:r>
            <a:r>
              <a:rPr lang="en-US" sz="4400" dirty="0"/>
              <a:t> </a:t>
            </a:r>
            <a:r>
              <a:rPr lang="en-US" sz="4400" dirty="0" err="1"/>
              <a:t>trích</a:t>
            </a:r>
            <a:r>
              <a:rPr lang="en-US" sz="4400" dirty="0"/>
              <a:t> </a:t>
            </a:r>
            <a:r>
              <a:rPr lang="en-US" sz="4400" dirty="0" err="1"/>
              <a:t>trong</a:t>
            </a:r>
            <a:r>
              <a:rPr lang="en-US" sz="4400" dirty="0"/>
              <a:t> SGK/110 (</a:t>
            </a:r>
            <a:r>
              <a:rPr lang="en-US" sz="4400" dirty="0" err="1"/>
              <a:t>theo</a:t>
            </a:r>
            <a:r>
              <a:rPr lang="en-US" sz="4400" dirty="0"/>
              <a:t> </a:t>
            </a:r>
            <a:r>
              <a:rPr lang="en-US" sz="4400" dirty="0" err="1"/>
              <a:t>ngôi</a:t>
            </a:r>
            <a:r>
              <a:rPr lang="en-US" sz="4400" dirty="0"/>
              <a:t> </a:t>
            </a:r>
            <a:r>
              <a:rPr lang="en-US" sz="4400" dirty="0" err="1"/>
              <a:t>thứ</a:t>
            </a:r>
            <a:r>
              <a:rPr lang="en-US" sz="4400" dirty="0"/>
              <a:t> </a:t>
            </a:r>
            <a:r>
              <a:rPr lang="en-US" sz="4400" dirty="0" err="1"/>
              <a:t>nhất</a:t>
            </a:r>
            <a:r>
              <a:rPr lang="en-US" sz="4400" dirty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762000" y="228600"/>
            <a:ext cx="7848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5400" b="1" dirty="0" err="1">
                <a:solidFill>
                  <a:srgbClr val="009900"/>
                </a:solidFill>
              </a:rPr>
              <a:t>Tiết</a:t>
            </a:r>
            <a:r>
              <a:rPr lang="en-US" sz="5400" b="1" dirty="0">
                <a:solidFill>
                  <a:srgbClr val="009900"/>
                </a:solidFill>
              </a:rPr>
              <a:t> 39</a:t>
            </a:r>
            <a:endParaRPr lang="vi-VN" sz="4400" b="1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609600" y="1371600"/>
            <a:ext cx="7848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4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Luyện</a:t>
            </a:r>
            <a:r>
              <a:rPr lang="en-US" sz="4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nói</a:t>
            </a:r>
            <a:r>
              <a:rPr lang="en-US" sz="4400" b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 </a:t>
            </a:r>
            <a:br>
              <a:rPr lang="en-US" sz="4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kể</a:t>
            </a:r>
            <a:r>
              <a:rPr lang="en-US" sz="4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chuyện</a:t>
            </a:r>
            <a:r>
              <a:rPr lang="en-US" sz="4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theo</a:t>
            </a:r>
            <a:r>
              <a:rPr lang="en-US" sz="4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ngôi</a:t>
            </a:r>
            <a:r>
              <a:rPr lang="en-US" sz="4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kể</a:t>
            </a:r>
            <a:r>
              <a:rPr lang="en-US" sz="4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en-US" sz="4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kết</a:t>
            </a:r>
            <a:r>
              <a:rPr lang="en-US" sz="4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hợp</a:t>
            </a:r>
            <a:r>
              <a:rPr lang="en-US" sz="4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với</a:t>
            </a:r>
            <a:r>
              <a:rPr lang="en-US" sz="4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miêu</a:t>
            </a:r>
            <a:r>
              <a:rPr lang="en-US" sz="4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tả</a:t>
            </a:r>
            <a:r>
              <a:rPr lang="en-US" sz="4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và</a:t>
            </a:r>
            <a:r>
              <a:rPr lang="en-US" sz="4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biểu</a:t>
            </a:r>
            <a:r>
              <a:rPr lang="en-US" sz="4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cảm</a:t>
            </a:r>
            <a:endParaRPr lang="vi-VN" sz="4400" b="1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04800" y="228600"/>
            <a:ext cx="8001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A-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Ôn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ngôi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kể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1000" y="990600"/>
            <a:ext cx="8077200" cy="5632311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Arial" charset="0"/>
                <a:cs typeface="Arial" charset="0"/>
              </a:rPr>
              <a:t>1. </a:t>
            </a:r>
            <a:r>
              <a:rPr lang="en-US" sz="3600" b="1" dirty="0" err="1">
                <a:latin typeface="Arial" charset="0"/>
                <a:cs typeface="Arial" charset="0"/>
              </a:rPr>
              <a:t>Kể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theo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ngôi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thứ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nhất</a:t>
            </a:r>
            <a:r>
              <a:rPr lang="en-US" sz="3600" b="1" dirty="0">
                <a:latin typeface="Arial" charset="0"/>
                <a:cs typeface="Arial" charset="0"/>
              </a:rPr>
              <a:t>: 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Arial" charset="0"/>
                <a:cs typeface="Arial" charset="0"/>
              </a:rPr>
              <a:t>- </a:t>
            </a:r>
            <a:r>
              <a:rPr lang="en-US" sz="3600" b="1" dirty="0" err="1">
                <a:latin typeface="Arial" charset="0"/>
                <a:cs typeface="Arial" charset="0"/>
              </a:rPr>
              <a:t>là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cách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kể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mà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người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kể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xưng</a:t>
            </a:r>
            <a:r>
              <a:rPr lang="en-US" sz="3600" b="1" dirty="0">
                <a:latin typeface="Arial" charset="0"/>
                <a:cs typeface="Arial" charset="0"/>
              </a:rPr>
              <a:t> “</a:t>
            </a:r>
            <a:r>
              <a:rPr lang="en-US" sz="3600" b="1" dirty="0" err="1">
                <a:latin typeface="Arial" charset="0"/>
                <a:cs typeface="Arial" charset="0"/>
              </a:rPr>
              <a:t>tôi</a:t>
            </a:r>
            <a:r>
              <a:rPr lang="en-US" sz="3600" b="1" dirty="0">
                <a:latin typeface="Arial" charset="0"/>
                <a:cs typeface="Arial" charset="0"/>
              </a:rPr>
              <a:t>” </a:t>
            </a:r>
            <a:r>
              <a:rPr lang="en-US" sz="3600" b="1" dirty="0" err="1">
                <a:latin typeface="Arial" charset="0"/>
                <a:cs typeface="Arial" charset="0"/>
              </a:rPr>
              <a:t>để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dẫn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dắt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câu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chuyện</a:t>
            </a:r>
            <a:r>
              <a:rPr lang="en-US" sz="3600" b="1" dirty="0">
                <a:latin typeface="Arial" charset="0"/>
                <a:cs typeface="Arial" charset="0"/>
              </a:rPr>
              <a:t>, </a:t>
            </a:r>
            <a:r>
              <a:rPr lang="en-US" sz="3600" b="1" dirty="0" err="1">
                <a:latin typeface="Arial" charset="0"/>
                <a:cs typeface="Arial" charset="0"/>
              </a:rPr>
              <a:t>giúp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người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nghe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hiểu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được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sự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việc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chính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của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câu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chuyện</a:t>
            </a:r>
            <a:r>
              <a:rPr lang="en-US" sz="3600" b="1" dirty="0">
                <a:latin typeface="Arial" charset="0"/>
                <a:cs typeface="Arial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Với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ngôi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kể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này</a:t>
            </a:r>
            <a:r>
              <a:rPr lang="en-US" sz="3600" b="1" dirty="0">
                <a:latin typeface="Arial" charset="0"/>
                <a:cs typeface="Arial" charset="0"/>
              </a:rPr>
              <a:t>, </a:t>
            </a:r>
            <a:r>
              <a:rPr lang="en-US" sz="3600" b="1" dirty="0" err="1">
                <a:latin typeface="Arial" charset="0"/>
                <a:cs typeface="Arial" charset="0"/>
              </a:rPr>
              <a:t>người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kể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có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tư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cách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là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một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người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trong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cuộc</a:t>
            </a:r>
            <a:r>
              <a:rPr lang="en-US" sz="3600" b="1" dirty="0">
                <a:latin typeface="Arial" charset="0"/>
                <a:cs typeface="Arial" charset="0"/>
              </a:rPr>
              <a:t>, </a:t>
            </a:r>
            <a:r>
              <a:rPr lang="en-US" sz="3600" b="1" dirty="0" err="1">
                <a:latin typeface="Arial" charset="0"/>
                <a:cs typeface="Arial" charset="0"/>
              </a:rPr>
              <a:t>tham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gia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vào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sự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việc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và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kể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lại</a:t>
            </a:r>
            <a:r>
              <a:rPr lang="en-US" sz="3600" b="1" dirty="0">
                <a:latin typeface="Arial" charset="0"/>
                <a:cs typeface="Arial" charset="0"/>
              </a:rPr>
              <a:t>, do </a:t>
            </a:r>
            <a:r>
              <a:rPr lang="en-US" sz="3600" b="1" dirty="0" err="1">
                <a:latin typeface="Arial" charset="0"/>
                <a:cs typeface="Arial" charset="0"/>
              </a:rPr>
              <a:t>đó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có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độ</a:t>
            </a:r>
            <a:r>
              <a:rPr lang="en-US" sz="3600" b="1" dirty="0">
                <a:latin typeface="Arial" charset="0"/>
                <a:cs typeface="Arial" charset="0"/>
              </a:rPr>
              <a:t> tin </a:t>
            </a:r>
            <a:r>
              <a:rPr lang="en-US" sz="3600" b="1" dirty="0" err="1">
                <a:latin typeface="Arial" charset="0"/>
                <a:cs typeface="Arial" charset="0"/>
              </a:rPr>
              <a:t>cậy</a:t>
            </a:r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latin typeface="Arial" charset="0"/>
                <a:cs typeface="Arial" charset="0"/>
              </a:rPr>
              <a:t>cao</a:t>
            </a:r>
            <a:r>
              <a:rPr lang="en-US" sz="3600" b="1" dirty="0">
                <a:latin typeface="Arial" charset="0"/>
                <a:cs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609600"/>
            <a:ext cx="7772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/>
              <a:t>2. </a:t>
            </a:r>
            <a:r>
              <a:rPr lang="en-US" sz="3600" b="1" dirty="0" err="1"/>
              <a:t>Kể</a:t>
            </a:r>
            <a:r>
              <a:rPr lang="en-US" sz="3600" b="1" dirty="0"/>
              <a:t> </a:t>
            </a:r>
            <a:r>
              <a:rPr lang="en-US" sz="3600" b="1" dirty="0" err="1"/>
              <a:t>theo</a:t>
            </a:r>
            <a:r>
              <a:rPr lang="en-US" sz="3600" b="1" dirty="0"/>
              <a:t> </a:t>
            </a:r>
            <a:r>
              <a:rPr lang="en-US" sz="3600" b="1" dirty="0" err="1"/>
              <a:t>ngôi</a:t>
            </a:r>
            <a:r>
              <a:rPr lang="en-US" sz="3600" b="1" dirty="0"/>
              <a:t> </a:t>
            </a:r>
            <a:r>
              <a:rPr lang="en-US" sz="3600" b="1" dirty="0" err="1"/>
              <a:t>thứ</a:t>
            </a:r>
            <a:r>
              <a:rPr lang="en-US" sz="3600" b="1" dirty="0"/>
              <a:t> </a:t>
            </a:r>
            <a:r>
              <a:rPr lang="en-US" sz="3600" b="1" dirty="0" err="1"/>
              <a:t>ba</a:t>
            </a:r>
            <a:r>
              <a:rPr lang="en-US" sz="3600" b="1" dirty="0"/>
              <a:t>: </a:t>
            </a:r>
          </a:p>
          <a:p>
            <a:pPr algn="just"/>
            <a:r>
              <a:rPr lang="en-US" sz="3600" b="1" dirty="0"/>
              <a:t>- </a:t>
            </a:r>
            <a:r>
              <a:rPr lang="en-US" sz="3600" b="1" dirty="0" err="1"/>
              <a:t>là</a:t>
            </a:r>
            <a:r>
              <a:rPr lang="en-US" sz="3600" b="1" dirty="0"/>
              <a:t> </a:t>
            </a:r>
            <a:r>
              <a:rPr lang="en-US" sz="3600" b="1" dirty="0" err="1"/>
              <a:t>cách</a:t>
            </a:r>
            <a:r>
              <a:rPr lang="en-US" sz="3600" b="1" dirty="0"/>
              <a:t> </a:t>
            </a:r>
            <a:r>
              <a:rPr lang="en-US" sz="3600" b="1" dirty="0" err="1"/>
              <a:t>kể</a:t>
            </a:r>
            <a:r>
              <a:rPr lang="en-US" sz="3600" b="1" dirty="0"/>
              <a:t> </a:t>
            </a:r>
            <a:r>
              <a:rPr lang="en-US" sz="3600" b="1" dirty="0" err="1"/>
              <a:t>mà</a:t>
            </a:r>
            <a:r>
              <a:rPr lang="en-US" sz="3600" b="1" dirty="0"/>
              <a:t> </a:t>
            </a:r>
            <a:r>
              <a:rPr lang="en-US" sz="3600" b="1" dirty="0" err="1"/>
              <a:t>người</a:t>
            </a:r>
            <a:r>
              <a:rPr lang="en-US" sz="3600" b="1" dirty="0"/>
              <a:t> </a:t>
            </a:r>
            <a:r>
              <a:rPr lang="en-US" sz="3600" b="1" dirty="0" err="1"/>
              <a:t>kể</a:t>
            </a:r>
            <a:r>
              <a:rPr lang="en-US" sz="3600" b="1" dirty="0"/>
              <a:t> </a:t>
            </a:r>
            <a:r>
              <a:rPr lang="en-US" sz="3600" b="1" dirty="0" err="1"/>
              <a:t>giấu</a:t>
            </a:r>
            <a:r>
              <a:rPr lang="en-US" sz="3600" b="1" dirty="0"/>
              <a:t> </a:t>
            </a:r>
            <a:r>
              <a:rPr lang="en-US" sz="3600" b="1" dirty="0" err="1"/>
              <a:t>mình</a:t>
            </a:r>
            <a:r>
              <a:rPr lang="en-US" sz="3600" b="1" dirty="0"/>
              <a:t> </a:t>
            </a:r>
            <a:r>
              <a:rPr lang="en-US" sz="3600" b="1" dirty="0" err="1"/>
              <a:t>đi</a:t>
            </a:r>
            <a:r>
              <a:rPr lang="en-US" sz="3600" b="1" dirty="0"/>
              <a:t>, </a:t>
            </a:r>
            <a:r>
              <a:rPr lang="en-US" sz="3600" b="1" dirty="0" err="1"/>
              <a:t>gọi</a:t>
            </a:r>
            <a:r>
              <a:rPr lang="en-US" sz="3600" b="1" dirty="0"/>
              <a:t> </a:t>
            </a:r>
            <a:r>
              <a:rPr lang="en-US" sz="3600" b="1" dirty="0" err="1"/>
              <a:t>tên</a:t>
            </a:r>
            <a:r>
              <a:rPr lang="en-US" sz="3600" b="1" dirty="0"/>
              <a:t> </a:t>
            </a:r>
            <a:r>
              <a:rPr lang="en-US" sz="3600" b="1" dirty="0" err="1"/>
              <a:t>các</a:t>
            </a:r>
            <a:r>
              <a:rPr lang="en-US" sz="3600" b="1" dirty="0"/>
              <a:t> </a:t>
            </a:r>
            <a:r>
              <a:rPr lang="en-US" sz="3600" b="1" dirty="0" err="1"/>
              <a:t>nhân</a:t>
            </a:r>
            <a:r>
              <a:rPr lang="en-US" sz="3600" b="1" dirty="0"/>
              <a:t> </a:t>
            </a:r>
            <a:r>
              <a:rPr lang="en-US" sz="3600" b="1" dirty="0" err="1"/>
              <a:t>vật</a:t>
            </a:r>
            <a:r>
              <a:rPr lang="en-US" sz="3600" b="1" dirty="0"/>
              <a:t> </a:t>
            </a:r>
            <a:r>
              <a:rPr lang="en-US" sz="3600" b="1" dirty="0" err="1"/>
              <a:t>một</a:t>
            </a:r>
            <a:r>
              <a:rPr lang="en-US" sz="3600" b="1" dirty="0"/>
              <a:t> </a:t>
            </a:r>
            <a:r>
              <a:rPr lang="en-US" sz="3600" b="1" dirty="0" err="1"/>
              <a:t>cách</a:t>
            </a:r>
            <a:r>
              <a:rPr lang="en-US" sz="3600" b="1" dirty="0"/>
              <a:t> </a:t>
            </a:r>
            <a:r>
              <a:rPr lang="en-US" sz="3600" b="1" dirty="0" err="1"/>
              <a:t>khách</a:t>
            </a:r>
            <a:r>
              <a:rPr lang="en-US" sz="3600" b="1" dirty="0"/>
              <a:t> </a:t>
            </a:r>
            <a:r>
              <a:rPr lang="en-US" sz="3600" b="1" dirty="0" err="1"/>
              <a:t>quan</a:t>
            </a:r>
            <a:r>
              <a:rPr lang="en-US" sz="3600" b="1" dirty="0"/>
              <a:t>. </a:t>
            </a:r>
            <a:endParaRPr lang="en-US" sz="3600" dirty="0"/>
          </a:p>
          <a:p>
            <a:pPr algn="just"/>
            <a:r>
              <a:rPr lang="en-US" sz="3600" b="1" dirty="0"/>
              <a:t>- </a:t>
            </a:r>
            <a:r>
              <a:rPr lang="en-US" sz="3600" b="1" dirty="0" err="1"/>
              <a:t>Với</a:t>
            </a:r>
            <a:r>
              <a:rPr lang="en-US" sz="3600" b="1" dirty="0"/>
              <a:t> </a:t>
            </a:r>
            <a:r>
              <a:rPr lang="en-US" sz="3600" b="1" dirty="0" err="1"/>
              <a:t>ngôi</a:t>
            </a:r>
            <a:r>
              <a:rPr lang="en-US" sz="3600" b="1" dirty="0"/>
              <a:t> </a:t>
            </a:r>
            <a:r>
              <a:rPr lang="en-US" sz="3600" b="1" dirty="0" err="1"/>
              <a:t>kể</a:t>
            </a:r>
            <a:r>
              <a:rPr lang="en-US" sz="3600" b="1" dirty="0"/>
              <a:t> </a:t>
            </a:r>
            <a:r>
              <a:rPr lang="en-US" sz="3600" b="1" dirty="0" err="1"/>
              <a:t>này</a:t>
            </a:r>
            <a:r>
              <a:rPr lang="en-US" sz="3600" b="1" dirty="0"/>
              <a:t>, </a:t>
            </a:r>
            <a:r>
              <a:rPr lang="en-US" sz="3600" b="1" dirty="0" err="1"/>
              <a:t>người</a:t>
            </a:r>
            <a:r>
              <a:rPr lang="en-US" sz="3600" b="1" dirty="0"/>
              <a:t> </a:t>
            </a:r>
            <a:r>
              <a:rPr lang="en-US" sz="3600" b="1" dirty="0" err="1"/>
              <a:t>kể</a:t>
            </a:r>
            <a:r>
              <a:rPr lang="en-US" sz="3600" b="1" dirty="0"/>
              <a:t> </a:t>
            </a:r>
            <a:r>
              <a:rPr lang="en-US" sz="3600" b="1" dirty="0" err="1"/>
              <a:t>có</a:t>
            </a:r>
            <a:r>
              <a:rPr lang="en-US" sz="3600" b="1" dirty="0"/>
              <a:t> </a:t>
            </a:r>
            <a:r>
              <a:rPr lang="en-US" sz="3600" b="1" dirty="0" err="1"/>
              <a:t>tư</a:t>
            </a:r>
            <a:r>
              <a:rPr lang="en-US" sz="3600" b="1" dirty="0"/>
              <a:t> </a:t>
            </a:r>
            <a:r>
              <a:rPr lang="en-US" sz="3600" b="1" dirty="0" err="1"/>
              <a:t>cách</a:t>
            </a:r>
            <a:r>
              <a:rPr lang="en-US" sz="3600" b="1" dirty="0"/>
              <a:t> </a:t>
            </a:r>
            <a:r>
              <a:rPr lang="en-US" sz="3600" b="1" dirty="0" err="1"/>
              <a:t>là</a:t>
            </a:r>
            <a:r>
              <a:rPr lang="en-US" sz="3600" b="1" dirty="0"/>
              <a:t> </a:t>
            </a:r>
            <a:r>
              <a:rPr lang="en-US" sz="3600" b="1" dirty="0" err="1"/>
              <a:t>một</a:t>
            </a:r>
            <a:r>
              <a:rPr lang="en-US" sz="3600" b="1" dirty="0"/>
              <a:t> </a:t>
            </a:r>
            <a:r>
              <a:rPr lang="en-US" sz="3600" b="1" dirty="0" err="1"/>
              <a:t>người</a:t>
            </a:r>
            <a:r>
              <a:rPr lang="en-US" sz="3600" b="1" dirty="0"/>
              <a:t> </a:t>
            </a:r>
            <a:r>
              <a:rPr lang="en-US" sz="3600" b="1" dirty="0" err="1"/>
              <a:t>chứng</a:t>
            </a:r>
            <a:r>
              <a:rPr lang="en-US" sz="3600" b="1" dirty="0"/>
              <a:t> </a:t>
            </a:r>
            <a:r>
              <a:rPr lang="en-US" sz="3600" b="1" dirty="0" err="1"/>
              <a:t>kiến</a:t>
            </a:r>
            <a:r>
              <a:rPr lang="en-US" sz="3600" b="1" dirty="0"/>
              <a:t> </a:t>
            </a:r>
            <a:r>
              <a:rPr lang="en-US" sz="3600" b="1" dirty="0" err="1"/>
              <a:t>các</a:t>
            </a:r>
            <a:r>
              <a:rPr lang="en-US" sz="3600" b="1" dirty="0"/>
              <a:t> </a:t>
            </a:r>
            <a:r>
              <a:rPr lang="en-US" sz="3600" b="1" dirty="0" err="1"/>
              <a:t>sự</a:t>
            </a:r>
            <a:r>
              <a:rPr lang="en-US" sz="3600" b="1" dirty="0"/>
              <a:t> </a:t>
            </a:r>
            <a:r>
              <a:rPr lang="en-US" sz="3600" b="1" dirty="0" err="1"/>
              <a:t>việc</a:t>
            </a:r>
            <a:r>
              <a:rPr lang="en-US" sz="3600" b="1" dirty="0"/>
              <a:t> </a:t>
            </a:r>
            <a:r>
              <a:rPr lang="en-US" sz="3600" b="1" dirty="0" err="1"/>
              <a:t>và</a:t>
            </a:r>
            <a:r>
              <a:rPr lang="en-US" sz="3600" b="1" dirty="0"/>
              <a:t> </a:t>
            </a:r>
            <a:r>
              <a:rPr lang="en-US" sz="3600" b="1" dirty="0" err="1"/>
              <a:t>kể</a:t>
            </a:r>
            <a:r>
              <a:rPr lang="en-US" sz="3600" b="1" dirty="0"/>
              <a:t> </a:t>
            </a:r>
            <a:r>
              <a:rPr lang="en-US" sz="3600" b="1" dirty="0" err="1"/>
              <a:t>lại</a:t>
            </a:r>
            <a:r>
              <a:rPr lang="en-US" sz="3600" b="1" dirty="0"/>
              <a:t> , do </a:t>
            </a:r>
            <a:r>
              <a:rPr lang="en-US" sz="3600" b="1" dirty="0" err="1"/>
              <a:t>đó</a:t>
            </a:r>
            <a:r>
              <a:rPr lang="en-US" sz="3600" b="1" dirty="0"/>
              <a:t> </a:t>
            </a:r>
            <a:r>
              <a:rPr lang="en-US" sz="3600" b="1" dirty="0" err="1"/>
              <a:t>có</a:t>
            </a:r>
            <a:r>
              <a:rPr lang="en-US" sz="3600" b="1" dirty="0"/>
              <a:t> </a:t>
            </a:r>
            <a:r>
              <a:rPr lang="en-US" sz="3600" b="1" dirty="0" err="1"/>
              <a:t>thể</a:t>
            </a:r>
            <a:r>
              <a:rPr lang="en-US" sz="3600" b="1" dirty="0"/>
              <a:t> </a:t>
            </a:r>
            <a:r>
              <a:rPr lang="en-US" sz="3600" b="1" dirty="0" err="1"/>
              <a:t>kể</a:t>
            </a:r>
            <a:r>
              <a:rPr lang="en-US" sz="3600" b="1" dirty="0"/>
              <a:t> </a:t>
            </a:r>
            <a:r>
              <a:rPr lang="en-US" sz="3600" b="1" dirty="0" err="1"/>
              <a:t>linh</a:t>
            </a:r>
            <a:r>
              <a:rPr lang="en-US" sz="3600" b="1" dirty="0"/>
              <a:t> </a:t>
            </a:r>
            <a:r>
              <a:rPr lang="en-US" sz="3600" b="1" dirty="0" err="1"/>
              <a:t>hoạt</a:t>
            </a:r>
            <a:r>
              <a:rPr lang="en-US" sz="3600" b="1" dirty="0"/>
              <a:t> </a:t>
            </a:r>
            <a:r>
              <a:rPr lang="en-US" sz="3600" b="1" dirty="0" err="1"/>
              <a:t>thông</a:t>
            </a:r>
            <a:r>
              <a:rPr lang="en-US" sz="3600" b="1" dirty="0"/>
              <a:t> qua </a:t>
            </a:r>
            <a:r>
              <a:rPr lang="en-US" sz="3600" b="1" dirty="0" err="1"/>
              <a:t>nhiều</a:t>
            </a:r>
            <a:r>
              <a:rPr lang="en-US" sz="3600" b="1" dirty="0"/>
              <a:t> </a:t>
            </a:r>
            <a:r>
              <a:rPr lang="en-US" sz="3600" b="1" dirty="0" err="1"/>
              <a:t>mối</a:t>
            </a:r>
            <a:r>
              <a:rPr lang="en-US" sz="3600" b="1" dirty="0"/>
              <a:t> </a:t>
            </a:r>
            <a:r>
              <a:rPr lang="en-US" sz="3600" b="1" dirty="0" err="1"/>
              <a:t>quan</a:t>
            </a:r>
            <a:r>
              <a:rPr lang="en-US" sz="3600" b="1" dirty="0"/>
              <a:t> </a:t>
            </a:r>
            <a:r>
              <a:rPr lang="en-US" sz="3600" b="1" dirty="0" err="1"/>
              <a:t>hệ</a:t>
            </a:r>
            <a:r>
              <a:rPr lang="en-US" sz="3600" b="1" dirty="0"/>
              <a:t> </a:t>
            </a:r>
            <a:r>
              <a:rPr lang="en-US" sz="3600" b="1" dirty="0" err="1"/>
              <a:t>của</a:t>
            </a:r>
            <a:r>
              <a:rPr lang="en-US" sz="3600" b="1" dirty="0"/>
              <a:t> </a:t>
            </a:r>
            <a:r>
              <a:rPr lang="en-US" sz="3600" b="1" dirty="0" err="1"/>
              <a:t>nhân</a:t>
            </a:r>
            <a:r>
              <a:rPr lang="en-US" sz="3600" b="1" dirty="0"/>
              <a:t> </a:t>
            </a:r>
            <a:r>
              <a:rPr lang="en-US" sz="3600" b="1" dirty="0" err="1"/>
              <a:t>vật</a:t>
            </a:r>
            <a:r>
              <a:rPr lang="en-US" sz="3600" b="1" dirty="0"/>
              <a:t>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81000"/>
            <a:ext cx="7391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 *</a:t>
            </a:r>
            <a:r>
              <a:rPr lang="en-US" sz="3600" b="1" dirty="0" err="1"/>
              <a:t>Các</a:t>
            </a:r>
            <a:r>
              <a:rPr lang="en-US" sz="3600" b="1" dirty="0"/>
              <a:t> </a:t>
            </a:r>
            <a:r>
              <a:rPr lang="en-US" sz="3600" b="1" dirty="0" err="1"/>
              <a:t>văn</a:t>
            </a:r>
            <a:r>
              <a:rPr lang="en-US" sz="3600" b="1" dirty="0"/>
              <a:t> </a:t>
            </a:r>
            <a:r>
              <a:rPr lang="en-US" sz="3600" b="1" dirty="0" err="1"/>
              <a:t>bản</a:t>
            </a:r>
            <a:r>
              <a:rPr lang="en-US" sz="3600" b="1" dirty="0"/>
              <a:t>:</a:t>
            </a:r>
            <a:endParaRPr lang="en-US" sz="3600" dirty="0"/>
          </a:p>
          <a:p>
            <a:pPr lvl="0"/>
            <a:r>
              <a:rPr lang="en-US" sz="3600" b="1" dirty="0"/>
              <a:t>+ </a:t>
            </a:r>
            <a:r>
              <a:rPr lang="en-US" sz="3600" b="1" dirty="0" err="1"/>
              <a:t>Kể</a:t>
            </a:r>
            <a:r>
              <a:rPr lang="en-US" sz="3600" b="1" dirty="0"/>
              <a:t> </a:t>
            </a:r>
            <a:r>
              <a:rPr lang="en-US" sz="3600" b="1" dirty="0" err="1"/>
              <a:t>theo</a:t>
            </a:r>
            <a:r>
              <a:rPr lang="en-US" sz="3600" b="1" dirty="0"/>
              <a:t> </a:t>
            </a:r>
            <a:r>
              <a:rPr lang="en-US" sz="3600" b="1" dirty="0" err="1"/>
              <a:t>ngôi</a:t>
            </a:r>
            <a:r>
              <a:rPr lang="en-US" sz="3600" b="1" dirty="0"/>
              <a:t> </a:t>
            </a:r>
            <a:r>
              <a:rPr lang="en-US" sz="3600" b="1" dirty="0" err="1"/>
              <a:t>thứ</a:t>
            </a:r>
            <a:r>
              <a:rPr lang="en-US" sz="3600" b="1" dirty="0"/>
              <a:t> </a:t>
            </a:r>
            <a:r>
              <a:rPr lang="en-US" sz="3600" b="1" dirty="0" err="1"/>
              <a:t>nhất</a:t>
            </a:r>
            <a:r>
              <a:rPr lang="en-US" sz="3600" b="1" dirty="0"/>
              <a:t>: </a:t>
            </a:r>
          </a:p>
          <a:p>
            <a:pPr lvl="0"/>
            <a:r>
              <a:rPr lang="en-US" sz="3600" b="1" dirty="0"/>
              <a:t>- </a:t>
            </a:r>
            <a:r>
              <a:rPr lang="en-US" sz="3600" b="1" dirty="0" err="1"/>
              <a:t>Tôi</a:t>
            </a:r>
            <a:r>
              <a:rPr lang="en-US" sz="3600" b="1" dirty="0"/>
              <a:t> </a:t>
            </a:r>
            <a:r>
              <a:rPr lang="en-US" sz="3600" b="1" dirty="0" err="1"/>
              <a:t>đi</a:t>
            </a:r>
            <a:r>
              <a:rPr lang="en-US" sz="3600" b="1" dirty="0"/>
              <a:t> </a:t>
            </a:r>
            <a:r>
              <a:rPr lang="en-US" sz="3600" b="1" dirty="0" err="1"/>
              <a:t>học</a:t>
            </a:r>
            <a:r>
              <a:rPr lang="en-US" sz="3600" b="1" dirty="0"/>
              <a:t> (</a:t>
            </a:r>
            <a:r>
              <a:rPr lang="en-US" sz="3600" b="1" dirty="0" err="1"/>
              <a:t>Thanh</a:t>
            </a:r>
            <a:r>
              <a:rPr lang="en-US" sz="3600" b="1" dirty="0"/>
              <a:t> </a:t>
            </a:r>
            <a:r>
              <a:rPr lang="en-US" sz="3600" b="1" dirty="0" err="1"/>
              <a:t>Tịnh</a:t>
            </a:r>
            <a:r>
              <a:rPr lang="en-US" sz="3600" b="1" dirty="0"/>
              <a:t>, </a:t>
            </a:r>
            <a:r>
              <a:rPr lang="en-US" sz="3600" b="1" dirty="0" err="1"/>
              <a:t>Trong</a:t>
            </a:r>
            <a:r>
              <a:rPr lang="en-US" sz="3600" b="1" dirty="0"/>
              <a:t> </a:t>
            </a:r>
            <a:r>
              <a:rPr lang="en-US" sz="3600" b="1" dirty="0" err="1"/>
              <a:t>lòng</a:t>
            </a:r>
            <a:r>
              <a:rPr lang="en-US" sz="3600" b="1" dirty="0"/>
              <a:t> </a:t>
            </a:r>
            <a:r>
              <a:rPr lang="en-US" sz="3600" b="1" dirty="0" err="1"/>
              <a:t>mẹ</a:t>
            </a:r>
            <a:r>
              <a:rPr lang="en-US" sz="3600" b="1" dirty="0"/>
              <a:t> (</a:t>
            </a:r>
            <a:r>
              <a:rPr lang="en-US" sz="3600" b="1" dirty="0" err="1"/>
              <a:t>Nguyên</a:t>
            </a:r>
            <a:r>
              <a:rPr lang="en-US" sz="3600" b="1" dirty="0"/>
              <a:t> </a:t>
            </a:r>
            <a:r>
              <a:rPr lang="en-US" sz="3600" b="1" dirty="0" err="1"/>
              <a:t>Hồng</a:t>
            </a:r>
            <a:r>
              <a:rPr lang="en-US" sz="3600" b="1" dirty="0"/>
              <a:t>), </a:t>
            </a:r>
            <a:r>
              <a:rPr lang="en-US" sz="3600" b="1" dirty="0" err="1"/>
              <a:t>Lão</a:t>
            </a:r>
            <a:r>
              <a:rPr lang="en-US" sz="3600" b="1" dirty="0"/>
              <a:t> </a:t>
            </a:r>
            <a:r>
              <a:rPr lang="en-US" sz="3600" b="1" dirty="0" err="1"/>
              <a:t>Hạc</a:t>
            </a:r>
            <a:r>
              <a:rPr lang="en-US" sz="3600" b="1" dirty="0"/>
              <a:t> (Nam Cao), </a:t>
            </a:r>
            <a:r>
              <a:rPr lang="en-US" sz="3600" b="1" dirty="0" err="1"/>
              <a:t>Hai</a:t>
            </a:r>
            <a:r>
              <a:rPr lang="en-US" sz="3600" b="1" dirty="0"/>
              <a:t> </a:t>
            </a:r>
            <a:r>
              <a:rPr lang="en-US" sz="3600" b="1" dirty="0" err="1"/>
              <a:t>cây</a:t>
            </a:r>
            <a:r>
              <a:rPr lang="en-US" sz="3600" b="1" dirty="0"/>
              <a:t> </a:t>
            </a:r>
            <a:r>
              <a:rPr lang="en-US" sz="3600" b="1" dirty="0" err="1"/>
              <a:t>phong</a:t>
            </a:r>
            <a:r>
              <a:rPr lang="en-US" sz="3600" b="1" dirty="0"/>
              <a:t> (Ai-ma-</a:t>
            </a:r>
            <a:r>
              <a:rPr lang="en-US" sz="3600" b="1" dirty="0" err="1"/>
              <a:t>tốp</a:t>
            </a:r>
            <a:r>
              <a:rPr lang="en-US" sz="3600" b="1" dirty="0"/>
              <a:t>).</a:t>
            </a:r>
            <a:endParaRPr lang="en-US" sz="3600" dirty="0"/>
          </a:p>
          <a:p>
            <a:pPr lvl="0"/>
            <a:r>
              <a:rPr lang="en-US" sz="3600" b="1" dirty="0"/>
              <a:t> + </a:t>
            </a:r>
            <a:r>
              <a:rPr lang="en-US" sz="3600" b="1" dirty="0" err="1"/>
              <a:t>Kể</a:t>
            </a:r>
            <a:r>
              <a:rPr lang="en-US" sz="3600" b="1" dirty="0"/>
              <a:t> </a:t>
            </a:r>
            <a:r>
              <a:rPr lang="en-US" sz="3600" b="1" dirty="0" err="1"/>
              <a:t>theo</a:t>
            </a:r>
            <a:r>
              <a:rPr lang="en-US" sz="3600" b="1" dirty="0"/>
              <a:t> </a:t>
            </a:r>
            <a:r>
              <a:rPr lang="en-US" sz="3600" b="1" dirty="0" err="1"/>
              <a:t>ngôi</a:t>
            </a:r>
            <a:r>
              <a:rPr lang="en-US" sz="3600" b="1" dirty="0"/>
              <a:t> </a:t>
            </a:r>
            <a:r>
              <a:rPr lang="en-US" sz="3600" b="1" dirty="0" err="1"/>
              <a:t>thứ</a:t>
            </a:r>
            <a:r>
              <a:rPr lang="en-US" sz="3600" b="1" dirty="0"/>
              <a:t> 3: </a:t>
            </a:r>
          </a:p>
          <a:p>
            <a:pPr lvl="0"/>
            <a:r>
              <a:rPr lang="en-US" sz="3600" b="1" dirty="0"/>
              <a:t>- </a:t>
            </a:r>
            <a:r>
              <a:rPr lang="en-US" sz="3600" b="1" dirty="0" err="1"/>
              <a:t>Tắt</a:t>
            </a:r>
            <a:r>
              <a:rPr lang="en-US" sz="3600" b="1" dirty="0"/>
              <a:t> </a:t>
            </a:r>
            <a:r>
              <a:rPr lang="en-US" sz="3600" b="1" dirty="0" err="1"/>
              <a:t>đèn</a:t>
            </a:r>
            <a:r>
              <a:rPr lang="en-US" sz="3600" b="1" dirty="0"/>
              <a:t> (</a:t>
            </a:r>
            <a:r>
              <a:rPr lang="en-US" sz="3600" b="1" dirty="0" err="1"/>
              <a:t>Ngô</a:t>
            </a:r>
            <a:r>
              <a:rPr lang="en-US" sz="3600" b="1" dirty="0"/>
              <a:t> </a:t>
            </a:r>
            <a:r>
              <a:rPr lang="en-US" sz="3600" b="1" dirty="0" err="1"/>
              <a:t>Tất</a:t>
            </a:r>
            <a:r>
              <a:rPr lang="en-US" sz="3600" b="1" dirty="0"/>
              <a:t> </a:t>
            </a:r>
            <a:r>
              <a:rPr lang="en-US" sz="3600" b="1" dirty="0" err="1"/>
              <a:t>Tố</a:t>
            </a:r>
            <a:r>
              <a:rPr lang="en-US" sz="3600" b="1" dirty="0"/>
              <a:t>), </a:t>
            </a:r>
            <a:r>
              <a:rPr lang="en-US" sz="3600" b="1" dirty="0" err="1"/>
              <a:t>Cô</a:t>
            </a:r>
            <a:r>
              <a:rPr lang="en-US" sz="3600" b="1" dirty="0"/>
              <a:t> </a:t>
            </a:r>
            <a:r>
              <a:rPr lang="en-US" sz="3600" b="1" dirty="0" err="1"/>
              <a:t>bé</a:t>
            </a:r>
            <a:r>
              <a:rPr lang="en-US" sz="3600" b="1" dirty="0"/>
              <a:t> </a:t>
            </a:r>
            <a:r>
              <a:rPr lang="en-US" sz="3600" b="1" dirty="0" err="1"/>
              <a:t>bán</a:t>
            </a:r>
            <a:r>
              <a:rPr lang="en-US" sz="3600" b="1" dirty="0"/>
              <a:t> </a:t>
            </a:r>
            <a:r>
              <a:rPr lang="en-US" sz="3600" b="1" dirty="0" err="1"/>
              <a:t>diêm</a:t>
            </a:r>
            <a:r>
              <a:rPr lang="en-US" sz="3600" b="1" dirty="0"/>
              <a:t> (An-</a:t>
            </a:r>
            <a:r>
              <a:rPr lang="en-US" sz="3600" b="1" dirty="0" err="1"/>
              <a:t>đéc</a:t>
            </a:r>
            <a:r>
              <a:rPr lang="en-US" sz="3600" b="1" dirty="0"/>
              <a:t>-</a:t>
            </a:r>
            <a:r>
              <a:rPr lang="en-US" sz="3600" b="1" dirty="0" err="1"/>
              <a:t>xen</a:t>
            </a:r>
            <a:r>
              <a:rPr lang="en-US" sz="3600" b="1" dirty="0"/>
              <a:t>), ….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52400"/>
            <a:ext cx="8610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3- </a:t>
            </a:r>
            <a:r>
              <a:rPr lang="en-US" sz="3600" b="1" dirty="0" err="1"/>
              <a:t>Thay</a:t>
            </a:r>
            <a:r>
              <a:rPr lang="en-US" sz="3600" b="1" dirty="0"/>
              <a:t> </a:t>
            </a:r>
            <a:r>
              <a:rPr lang="en-US" sz="3600" b="1" dirty="0" err="1"/>
              <a:t>đổi</a:t>
            </a:r>
            <a:r>
              <a:rPr lang="en-US" sz="3600" b="1" dirty="0"/>
              <a:t> </a:t>
            </a:r>
            <a:r>
              <a:rPr lang="en-US" sz="3600" b="1" dirty="0" err="1"/>
              <a:t>ngôi</a:t>
            </a:r>
            <a:r>
              <a:rPr lang="en-US" sz="3600" b="1" dirty="0"/>
              <a:t> </a:t>
            </a:r>
            <a:r>
              <a:rPr lang="en-US" sz="3600" b="1" dirty="0" err="1"/>
              <a:t>kể</a:t>
            </a:r>
            <a:r>
              <a:rPr lang="en-US" sz="3600" b="1" dirty="0"/>
              <a:t> </a:t>
            </a:r>
            <a:r>
              <a:rPr lang="en-US" sz="3600" b="1" dirty="0" err="1"/>
              <a:t>là</a:t>
            </a:r>
            <a:r>
              <a:rPr lang="en-US" sz="3600" b="1" dirty="0"/>
              <a:t> </a:t>
            </a:r>
            <a:r>
              <a:rPr lang="en-US" sz="3600" b="1" dirty="0" err="1"/>
              <a:t>để</a:t>
            </a:r>
            <a:r>
              <a:rPr lang="en-US" sz="3600" b="1" dirty="0"/>
              <a:t>:</a:t>
            </a:r>
            <a:endParaRPr lang="en-US" sz="3600" dirty="0"/>
          </a:p>
          <a:p>
            <a:r>
              <a:rPr lang="en-US" sz="3600" b="1" dirty="0"/>
              <a:t>a/ </a:t>
            </a:r>
            <a:r>
              <a:rPr lang="en-US" sz="3600" b="1" dirty="0" err="1"/>
              <a:t>Thay</a:t>
            </a:r>
            <a:r>
              <a:rPr lang="en-US" sz="3600" b="1" dirty="0"/>
              <a:t> </a:t>
            </a:r>
            <a:r>
              <a:rPr lang="en-US" sz="3600" b="1" dirty="0" err="1"/>
              <a:t>đổi</a:t>
            </a:r>
            <a:r>
              <a:rPr lang="en-US" sz="3600" b="1" dirty="0"/>
              <a:t> </a:t>
            </a:r>
            <a:r>
              <a:rPr lang="en-US" sz="3600" b="1" dirty="0" err="1"/>
              <a:t>điểm</a:t>
            </a:r>
            <a:r>
              <a:rPr lang="en-US" sz="3600" b="1" dirty="0"/>
              <a:t> </a:t>
            </a:r>
            <a:r>
              <a:rPr lang="en-US" sz="3600" b="1" dirty="0" err="1"/>
              <a:t>nhìn</a:t>
            </a:r>
            <a:r>
              <a:rPr lang="en-US" sz="3600" b="1" dirty="0"/>
              <a:t> </a:t>
            </a:r>
            <a:r>
              <a:rPr lang="en-US" sz="3600" b="1" dirty="0" err="1"/>
              <a:t>đối</a:t>
            </a:r>
            <a:r>
              <a:rPr lang="en-US" sz="3600" b="1" dirty="0"/>
              <a:t> </a:t>
            </a:r>
            <a:r>
              <a:rPr lang="en-US" sz="3600" b="1" dirty="0" err="1"/>
              <a:t>với</a:t>
            </a:r>
            <a:r>
              <a:rPr lang="en-US" sz="3600" b="1" dirty="0"/>
              <a:t> </a:t>
            </a:r>
            <a:r>
              <a:rPr lang="en-US" sz="3600" b="1" dirty="0" err="1"/>
              <a:t>sự</a:t>
            </a:r>
            <a:r>
              <a:rPr lang="en-US" sz="3600" b="1" dirty="0"/>
              <a:t> </a:t>
            </a:r>
            <a:r>
              <a:rPr lang="en-US" sz="3600" b="1" dirty="0" err="1"/>
              <a:t>việc</a:t>
            </a:r>
            <a:r>
              <a:rPr lang="en-US" sz="3600" b="1" dirty="0"/>
              <a:t> </a:t>
            </a:r>
            <a:r>
              <a:rPr lang="en-US" sz="3600" b="1" dirty="0" err="1"/>
              <a:t>và</a:t>
            </a:r>
            <a:r>
              <a:rPr lang="en-US" sz="3600" b="1" dirty="0"/>
              <a:t> </a:t>
            </a:r>
            <a:r>
              <a:rPr lang="en-US" sz="3600" b="1" dirty="0" err="1"/>
              <a:t>nhân</a:t>
            </a:r>
            <a:r>
              <a:rPr lang="en-US" sz="3600" b="1" dirty="0"/>
              <a:t> </a:t>
            </a:r>
            <a:r>
              <a:rPr lang="en-US" sz="3600" b="1" dirty="0" err="1"/>
              <a:t>vật</a:t>
            </a:r>
            <a:r>
              <a:rPr lang="en-US" sz="3600" b="1" dirty="0"/>
              <a:t>. - </a:t>
            </a:r>
            <a:r>
              <a:rPr lang="en-US" sz="3600" b="1" dirty="0" err="1"/>
              <a:t>Người</a:t>
            </a:r>
            <a:r>
              <a:rPr lang="en-US" sz="3600" b="1" dirty="0"/>
              <a:t> </a:t>
            </a:r>
            <a:r>
              <a:rPr lang="en-US" sz="3600" b="1" dirty="0" err="1"/>
              <a:t>trong</a:t>
            </a:r>
            <a:r>
              <a:rPr lang="en-US" sz="3600" b="1" dirty="0"/>
              <a:t> </a:t>
            </a:r>
            <a:r>
              <a:rPr lang="en-US" sz="3600" b="1" dirty="0" err="1"/>
              <a:t>cuộc</a:t>
            </a:r>
            <a:r>
              <a:rPr lang="en-US" sz="3600" b="1" dirty="0"/>
              <a:t> </a:t>
            </a:r>
            <a:r>
              <a:rPr lang="en-US" sz="3600" b="1" dirty="0" err="1"/>
              <a:t>khác</a:t>
            </a:r>
            <a:r>
              <a:rPr lang="en-US" sz="3600" b="1" dirty="0"/>
              <a:t> </a:t>
            </a:r>
            <a:r>
              <a:rPr lang="en-US" sz="3600" b="1" dirty="0" err="1"/>
              <a:t>người</a:t>
            </a:r>
            <a:r>
              <a:rPr lang="en-US" sz="3600" b="1" dirty="0"/>
              <a:t> </a:t>
            </a:r>
            <a:r>
              <a:rPr lang="en-US" sz="3600" b="1" dirty="0" err="1"/>
              <a:t>ngoài</a:t>
            </a:r>
            <a:r>
              <a:rPr lang="en-US" sz="3600" b="1" dirty="0"/>
              <a:t> </a:t>
            </a:r>
            <a:r>
              <a:rPr lang="en-US" sz="3600" b="1" dirty="0" err="1"/>
              <a:t>cuộc</a:t>
            </a:r>
            <a:r>
              <a:rPr lang="en-US" sz="3600" b="1" dirty="0"/>
              <a:t>.</a:t>
            </a:r>
            <a:endParaRPr lang="en-US" sz="3600" dirty="0"/>
          </a:p>
          <a:p>
            <a:pPr lvl="0"/>
            <a:r>
              <a:rPr lang="en-US" sz="3600" b="1" dirty="0" err="1"/>
              <a:t>Sự</a:t>
            </a:r>
            <a:r>
              <a:rPr lang="en-US" sz="3600" b="1" dirty="0"/>
              <a:t> </a:t>
            </a:r>
            <a:r>
              <a:rPr lang="en-US" sz="3600" b="1" dirty="0" err="1"/>
              <a:t>việc</a:t>
            </a:r>
            <a:r>
              <a:rPr lang="en-US" sz="3600" b="1" dirty="0"/>
              <a:t> </a:t>
            </a:r>
            <a:r>
              <a:rPr lang="en-US" sz="3600" b="1" dirty="0" err="1"/>
              <a:t>liên</a:t>
            </a:r>
            <a:r>
              <a:rPr lang="en-US" sz="3600" b="1" dirty="0"/>
              <a:t> </a:t>
            </a:r>
            <a:r>
              <a:rPr lang="en-US" sz="3600" b="1" dirty="0" err="1"/>
              <a:t>quan</a:t>
            </a:r>
            <a:r>
              <a:rPr lang="en-US" sz="3600" b="1" dirty="0"/>
              <a:t> </a:t>
            </a:r>
            <a:r>
              <a:rPr lang="en-US" sz="3600" b="1" dirty="0" err="1"/>
              <a:t>đến</a:t>
            </a:r>
            <a:r>
              <a:rPr lang="en-US" sz="3600" b="1" dirty="0"/>
              <a:t> </a:t>
            </a:r>
            <a:r>
              <a:rPr lang="en-US" sz="3600" b="1" dirty="0" err="1"/>
              <a:t>người</a:t>
            </a:r>
            <a:r>
              <a:rPr lang="en-US" sz="3600" b="1" dirty="0"/>
              <a:t> </a:t>
            </a:r>
            <a:r>
              <a:rPr lang="en-US" sz="3600" b="1" dirty="0" err="1"/>
              <a:t>kể</a:t>
            </a:r>
            <a:r>
              <a:rPr lang="en-US" sz="3600" b="1" dirty="0"/>
              <a:t> </a:t>
            </a:r>
            <a:r>
              <a:rPr lang="en-US" sz="3600" b="1" dirty="0" err="1"/>
              <a:t>khác</a:t>
            </a:r>
            <a:r>
              <a:rPr lang="en-US" sz="3600" b="1" dirty="0"/>
              <a:t> </a:t>
            </a:r>
            <a:r>
              <a:rPr lang="en-US" sz="3600" b="1" dirty="0" err="1"/>
              <a:t>với</a:t>
            </a:r>
            <a:r>
              <a:rPr lang="en-US" sz="3600" b="1" dirty="0"/>
              <a:t> </a:t>
            </a:r>
            <a:r>
              <a:rPr lang="en-US" sz="3600" b="1" dirty="0" err="1"/>
              <a:t>sự</a:t>
            </a:r>
            <a:r>
              <a:rPr lang="en-US" sz="3600" b="1" dirty="0"/>
              <a:t> </a:t>
            </a:r>
            <a:r>
              <a:rPr lang="en-US" sz="3600" b="1" dirty="0" err="1"/>
              <a:t>việc</a:t>
            </a:r>
            <a:r>
              <a:rPr lang="en-US" sz="3600" b="1" dirty="0"/>
              <a:t> </a:t>
            </a:r>
            <a:r>
              <a:rPr lang="en-US" sz="3600" b="1" dirty="0" err="1"/>
              <a:t>không</a:t>
            </a:r>
            <a:r>
              <a:rPr lang="en-US" sz="3600" b="1" dirty="0"/>
              <a:t> </a:t>
            </a:r>
            <a:r>
              <a:rPr lang="en-US" sz="3600" b="1" dirty="0" err="1"/>
              <a:t>liên</a:t>
            </a:r>
            <a:r>
              <a:rPr lang="en-US" sz="3600" b="1" dirty="0"/>
              <a:t> </a:t>
            </a:r>
            <a:r>
              <a:rPr lang="en-US" sz="3600" b="1" dirty="0" err="1"/>
              <a:t>quan</a:t>
            </a:r>
            <a:r>
              <a:rPr lang="en-US" sz="3600" b="1" dirty="0"/>
              <a:t> </a:t>
            </a:r>
            <a:r>
              <a:rPr lang="en-US" sz="3600" b="1" dirty="0" err="1"/>
              <a:t>đến</a:t>
            </a:r>
            <a:r>
              <a:rPr lang="en-US" sz="3600" b="1" dirty="0"/>
              <a:t> </a:t>
            </a:r>
            <a:r>
              <a:rPr lang="en-US" sz="3600" b="1" dirty="0" err="1"/>
              <a:t>người</a:t>
            </a:r>
            <a:r>
              <a:rPr lang="en-US" sz="3600" b="1" dirty="0"/>
              <a:t> </a:t>
            </a:r>
            <a:r>
              <a:rPr lang="en-US" sz="3600" b="1" dirty="0" err="1"/>
              <a:t>kể</a:t>
            </a:r>
            <a:r>
              <a:rPr lang="en-US" sz="3600" b="1" dirty="0"/>
              <a:t>.</a:t>
            </a:r>
            <a:endParaRPr lang="en-US" sz="3600" dirty="0"/>
          </a:p>
          <a:p>
            <a:r>
              <a:rPr lang="en-US" sz="3600" b="1" dirty="0"/>
              <a:t>b/ </a:t>
            </a:r>
            <a:r>
              <a:rPr lang="en-US" sz="3600" b="1" dirty="0" err="1"/>
              <a:t>Thay</a:t>
            </a:r>
            <a:r>
              <a:rPr lang="en-US" sz="3600" b="1" dirty="0"/>
              <a:t> </a:t>
            </a:r>
            <a:r>
              <a:rPr lang="en-US" sz="3600" b="1" dirty="0" err="1"/>
              <a:t>đổi</a:t>
            </a:r>
            <a:r>
              <a:rPr lang="en-US" sz="3600" b="1" dirty="0"/>
              <a:t> </a:t>
            </a:r>
            <a:r>
              <a:rPr lang="en-US" sz="3600" b="1" dirty="0" err="1"/>
              <a:t>thái</a:t>
            </a:r>
            <a:r>
              <a:rPr lang="en-US" sz="3600" b="1" dirty="0"/>
              <a:t> </a:t>
            </a:r>
            <a:r>
              <a:rPr lang="en-US" sz="3600" b="1" dirty="0" err="1"/>
              <a:t>độ</a:t>
            </a:r>
            <a:r>
              <a:rPr lang="en-US" sz="3600" b="1" dirty="0"/>
              <a:t>, </a:t>
            </a:r>
            <a:r>
              <a:rPr lang="en-US" sz="3600" b="1" dirty="0" err="1"/>
              <a:t>cách</a:t>
            </a:r>
            <a:r>
              <a:rPr lang="en-US" sz="3600" b="1" dirty="0"/>
              <a:t> </a:t>
            </a:r>
            <a:r>
              <a:rPr lang="en-US" sz="3600" b="1" dirty="0" err="1"/>
              <a:t>miêu</a:t>
            </a:r>
            <a:r>
              <a:rPr lang="en-US" sz="3600" b="1" dirty="0"/>
              <a:t> </a:t>
            </a:r>
            <a:r>
              <a:rPr lang="en-US" sz="3600" b="1" dirty="0" err="1"/>
              <a:t>tả</a:t>
            </a:r>
            <a:r>
              <a:rPr lang="en-US" sz="3600" b="1" dirty="0"/>
              <a:t>, </a:t>
            </a:r>
            <a:r>
              <a:rPr lang="en-US" sz="3600" b="1" dirty="0" err="1"/>
              <a:t>biểu</a:t>
            </a:r>
            <a:r>
              <a:rPr lang="en-US" sz="3600" b="1" dirty="0"/>
              <a:t> </a:t>
            </a:r>
            <a:r>
              <a:rPr lang="en-US" sz="3600" b="1" dirty="0" err="1"/>
              <a:t>cảm</a:t>
            </a:r>
            <a:r>
              <a:rPr lang="en-US" sz="3600" b="1" dirty="0"/>
              <a:t>:</a:t>
            </a:r>
            <a:endParaRPr lang="en-US" sz="3600" dirty="0"/>
          </a:p>
          <a:p>
            <a:pPr lvl="0"/>
            <a:r>
              <a:rPr lang="en-US" sz="3600" b="1" dirty="0" err="1"/>
              <a:t>Người</a:t>
            </a:r>
            <a:r>
              <a:rPr lang="en-US" sz="3600" b="1" dirty="0"/>
              <a:t> </a:t>
            </a:r>
            <a:r>
              <a:rPr lang="en-US" sz="3600" b="1" dirty="0" err="1"/>
              <a:t>trong</a:t>
            </a:r>
            <a:r>
              <a:rPr lang="en-US" sz="3600" b="1" dirty="0"/>
              <a:t> </a:t>
            </a:r>
            <a:r>
              <a:rPr lang="en-US" sz="3600" b="1" dirty="0" err="1"/>
              <a:t>cuộc</a:t>
            </a:r>
            <a:r>
              <a:rPr lang="en-US" sz="3600" b="1" dirty="0"/>
              <a:t> </a:t>
            </a:r>
            <a:r>
              <a:rPr lang="en-US" sz="3600" b="1" dirty="0" err="1"/>
              <a:t>có</a:t>
            </a:r>
            <a:r>
              <a:rPr lang="en-US" sz="3600" b="1" dirty="0"/>
              <a:t> </a:t>
            </a:r>
            <a:r>
              <a:rPr lang="en-US" sz="3600" b="1" dirty="0" err="1"/>
              <a:t>thể</a:t>
            </a:r>
            <a:r>
              <a:rPr lang="en-US" sz="3600" b="1" dirty="0"/>
              <a:t> </a:t>
            </a:r>
            <a:r>
              <a:rPr lang="en-US" sz="3600" b="1" dirty="0" err="1"/>
              <a:t>buồn</a:t>
            </a:r>
            <a:r>
              <a:rPr lang="en-US" sz="3600" b="1" dirty="0"/>
              <a:t> </a:t>
            </a:r>
            <a:r>
              <a:rPr lang="en-US" sz="3600" b="1" dirty="0" err="1"/>
              <a:t>vui</a:t>
            </a:r>
            <a:r>
              <a:rPr lang="en-US" sz="3600" b="1" dirty="0"/>
              <a:t> </a:t>
            </a:r>
            <a:r>
              <a:rPr lang="en-US" sz="3600" b="1" dirty="0" err="1"/>
              <a:t>theo</a:t>
            </a:r>
            <a:r>
              <a:rPr lang="en-US" sz="3600" b="1" dirty="0"/>
              <a:t> </a:t>
            </a:r>
            <a:r>
              <a:rPr lang="en-US" sz="3600" b="1" dirty="0" err="1"/>
              <a:t>cảm</a:t>
            </a:r>
            <a:r>
              <a:rPr lang="en-US" sz="3600" b="1" dirty="0"/>
              <a:t> </a:t>
            </a:r>
            <a:r>
              <a:rPr lang="en-US" sz="3600" b="1" dirty="0" err="1"/>
              <a:t>tính</a:t>
            </a:r>
            <a:r>
              <a:rPr lang="en-US" sz="3600" b="1" dirty="0"/>
              <a:t> </a:t>
            </a:r>
            <a:r>
              <a:rPr lang="en-US" sz="3600" b="1" dirty="0" err="1"/>
              <a:t>chủ</a:t>
            </a:r>
            <a:r>
              <a:rPr lang="en-US" sz="3600" b="1" dirty="0"/>
              <a:t> </a:t>
            </a:r>
            <a:r>
              <a:rPr lang="en-US" sz="3600" b="1" dirty="0" err="1"/>
              <a:t>quan</a:t>
            </a:r>
            <a:r>
              <a:rPr lang="en-US" sz="3600" b="1" dirty="0"/>
              <a:t>.</a:t>
            </a:r>
            <a:endParaRPr lang="en-US" sz="3600" dirty="0"/>
          </a:p>
          <a:p>
            <a:r>
              <a:rPr lang="en-US" sz="3600" b="1" dirty="0" err="1"/>
              <a:t>Người</a:t>
            </a:r>
            <a:r>
              <a:rPr lang="en-US" sz="3600" b="1" dirty="0"/>
              <a:t> </a:t>
            </a:r>
            <a:r>
              <a:rPr lang="en-US" sz="3600" b="1" dirty="0" err="1"/>
              <a:t>ngoài</a:t>
            </a:r>
            <a:r>
              <a:rPr lang="en-US" sz="3600" b="1" dirty="0"/>
              <a:t> </a:t>
            </a:r>
            <a:r>
              <a:rPr lang="en-US" sz="3600" b="1" dirty="0" err="1"/>
              <a:t>cuộc</a:t>
            </a:r>
            <a:r>
              <a:rPr lang="en-US" sz="3600" b="1" dirty="0"/>
              <a:t> </a:t>
            </a:r>
            <a:r>
              <a:rPr lang="en-US" sz="3600" b="1" dirty="0" err="1"/>
              <a:t>có</a:t>
            </a:r>
            <a:r>
              <a:rPr lang="en-US" sz="3600" b="1" dirty="0"/>
              <a:t> </a:t>
            </a:r>
            <a:r>
              <a:rPr lang="en-US" sz="3600" b="1" dirty="0" err="1"/>
              <a:t>thể</a:t>
            </a:r>
            <a:r>
              <a:rPr lang="en-US" sz="3600" b="1" dirty="0"/>
              <a:t> </a:t>
            </a:r>
            <a:r>
              <a:rPr lang="en-US" sz="3600" b="1" dirty="0" err="1"/>
              <a:t>dùng</a:t>
            </a:r>
            <a:r>
              <a:rPr lang="en-US" sz="3600" b="1" dirty="0"/>
              <a:t> </a:t>
            </a:r>
            <a:r>
              <a:rPr lang="en-US" sz="3600" b="1" dirty="0" err="1"/>
              <a:t>miêu</a:t>
            </a:r>
            <a:r>
              <a:rPr lang="en-US" sz="3600" b="1" dirty="0"/>
              <a:t> </a:t>
            </a:r>
            <a:r>
              <a:rPr lang="en-US" sz="3600" b="1" dirty="0" err="1"/>
              <a:t>tả</a:t>
            </a:r>
            <a:r>
              <a:rPr lang="en-US" sz="3600" b="1" dirty="0"/>
              <a:t>, </a:t>
            </a:r>
            <a:r>
              <a:rPr lang="en-US" sz="3600" b="1" dirty="0" err="1"/>
              <a:t>biểu</a:t>
            </a:r>
            <a:r>
              <a:rPr lang="en-US" sz="3600" b="1" dirty="0"/>
              <a:t> </a:t>
            </a:r>
            <a:r>
              <a:rPr lang="en-US" sz="3600" b="1" dirty="0" err="1"/>
              <a:t>cảm</a:t>
            </a:r>
            <a:r>
              <a:rPr lang="en-US" sz="3600" b="1" dirty="0"/>
              <a:t> </a:t>
            </a:r>
            <a:r>
              <a:rPr lang="en-US" sz="3600" b="1" dirty="0" err="1"/>
              <a:t>để</a:t>
            </a:r>
            <a:r>
              <a:rPr lang="en-US" sz="3600" b="1" dirty="0"/>
              <a:t> </a:t>
            </a:r>
            <a:r>
              <a:rPr lang="en-US" sz="3600" b="1" dirty="0" err="1"/>
              <a:t>góp</a:t>
            </a:r>
            <a:r>
              <a:rPr lang="en-US" sz="3600" b="1" dirty="0"/>
              <a:t> </a:t>
            </a:r>
            <a:r>
              <a:rPr lang="en-US" sz="3600" b="1" dirty="0" err="1"/>
              <a:t>phần</a:t>
            </a:r>
            <a:r>
              <a:rPr lang="en-US" sz="3600" b="1" dirty="0"/>
              <a:t> </a:t>
            </a:r>
            <a:r>
              <a:rPr lang="en-US" sz="3600" b="1" dirty="0" err="1"/>
              <a:t>khắc</a:t>
            </a:r>
            <a:r>
              <a:rPr lang="en-US" sz="3600" b="1" dirty="0"/>
              <a:t> </a:t>
            </a:r>
            <a:r>
              <a:rPr lang="en-US" sz="3600" b="1" dirty="0" err="1"/>
              <a:t>họa</a:t>
            </a:r>
            <a:r>
              <a:rPr lang="en-US" sz="3600" b="1" dirty="0"/>
              <a:t> </a:t>
            </a:r>
            <a:r>
              <a:rPr lang="en-US" sz="3600" b="1" dirty="0" err="1"/>
              <a:t>tính</a:t>
            </a:r>
            <a:r>
              <a:rPr lang="en-US" sz="3600" b="1" dirty="0"/>
              <a:t> </a:t>
            </a:r>
            <a:r>
              <a:rPr lang="en-US" sz="3600" b="1" dirty="0" err="1"/>
              <a:t>cách</a:t>
            </a:r>
            <a:r>
              <a:rPr lang="en-US" sz="3600" b="1" dirty="0"/>
              <a:t> </a:t>
            </a:r>
            <a:r>
              <a:rPr lang="en-US" sz="3600" b="1" dirty="0" err="1"/>
              <a:t>nhân</a:t>
            </a:r>
            <a:r>
              <a:rPr lang="en-US" sz="3600" b="1" dirty="0"/>
              <a:t> </a:t>
            </a:r>
            <a:r>
              <a:rPr lang="en-US" sz="3600" b="1" dirty="0" err="1"/>
              <a:t>vật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457200" y="381000"/>
            <a:ext cx="8305800" cy="622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r>
              <a:rPr lang="en-US" sz="3200" b="1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B. </a:t>
            </a:r>
            <a:r>
              <a:rPr lang="en-US" sz="3200" b="1" u="sng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Luyện</a:t>
            </a:r>
            <a:r>
              <a:rPr lang="en-US" sz="3200" b="1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200" b="1" u="sng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nói</a:t>
            </a:r>
            <a:endParaRPr lang="en-US" sz="3200" b="1" u="sng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</a:pP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1-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Chuẩn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bị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</a:pP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(SGK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trang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109)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</a:pP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a/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Sự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việc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nhân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vật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chính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và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ngôi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kể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trong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đoạn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văn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</a:pP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b/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Các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yếu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tố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biểu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cảm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nổi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bật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trong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đoạn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văn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</a:pP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c/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Xác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định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các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yếu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tố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miêu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tả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</a:pP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d/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Đóng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vai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chị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Dậu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kể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lại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câu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chuyện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theo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ngôi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thứ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nhất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28600"/>
            <a:ext cx="8305800" cy="622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60000"/>
            </a:pPr>
            <a:r>
              <a:rPr lang="en-US" sz="3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400" b="1" u="sng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Trả</a:t>
            </a:r>
            <a:r>
              <a:rPr lang="en-US" sz="3400" b="1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b="1" u="sng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lời</a:t>
            </a:r>
            <a:endParaRPr lang="en-US" sz="3400" b="1" u="sng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</a:pP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a-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Sự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việc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Cuộc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đối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đầu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giữa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chị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Dậu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với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cai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lệ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và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người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nhà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lí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trưởng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</a:pP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Nhân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vật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chính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Chị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Dậu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cai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lệ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người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nhà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lí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trưởng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</a:pP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Ngôi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kể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thứ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ba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</a:pP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b-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Các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yếu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tố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biểu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cảm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nổi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bật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nhất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là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Tx/>
              <a:buChar char="-"/>
            </a:pP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Van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xin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nín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nhịn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Cháu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van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ông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…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Tx/>
              <a:buChar char="-"/>
            </a:pP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Bị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ức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hiếp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phẫn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nộ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Chồng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tôi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đau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ốm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…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Tx/>
              <a:buChar char="-"/>
            </a:pP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Căm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thù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vùng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lên</a:t>
            </a:r>
            <a:r>
              <a:rPr 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mày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trói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chồng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đi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,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cho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mày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xem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!</a:t>
            </a:r>
            <a:endParaRPr lang="en-US" sz="3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685800" y="533400"/>
            <a:ext cx="76962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c- </a:t>
            </a:r>
            <a:r>
              <a:rPr lang="en-US" sz="3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Các</a:t>
            </a:r>
            <a:r>
              <a:rPr lang="en-US" sz="3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yếu</a:t>
            </a:r>
            <a:r>
              <a:rPr lang="en-US" sz="3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tố</a:t>
            </a:r>
            <a:r>
              <a:rPr lang="en-US" sz="3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miêu</a:t>
            </a:r>
            <a:r>
              <a:rPr lang="en-US" sz="3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tả</a:t>
            </a:r>
            <a:endParaRPr lang="en-US" sz="34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FontTx/>
              <a:buChar char="-"/>
            </a:pPr>
            <a:r>
              <a:rPr lang="en-US" sz="3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Chị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Dậu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xám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mặt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vội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vàng</a:t>
            </a:r>
            <a:endParaRPr lang="en-US" sz="3400" i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FontTx/>
              <a:buChar char="-"/>
            </a:pP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Sức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lẻo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khoẻo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của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anh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chàng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nghiện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…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người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đàn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lực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điền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…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ngã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chỏng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quèo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…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nham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nhảm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thét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…</a:t>
            </a:r>
          </a:p>
          <a:p>
            <a:pPr>
              <a:buFontTx/>
              <a:buChar char="-"/>
            </a:pP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sấn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sổ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bước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đến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nhanh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như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cắt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kêu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khóc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om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sòm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ngã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nhào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ra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thềm</a:t>
            </a:r>
            <a:r>
              <a:rPr lang="en-US" sz="3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  <a:endParaRPr lang="en-US" sz="34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938</Words>
  <Application>Microsoft Office PowerPoint</Application>
  <PresentationFormat>On-screen Show (4:3)</PresentationFormat>
  <Paragraphs>60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CtrlSoft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H2H</dc:creator>
  <cp:lastModifiedBy>DELL</cp:lastModifiedBy>
  <cp:revision>19</cp:revision>
  <dcterms:created xsi:type="dcterms:W3CDTF">2016-11-03T06:15:02Z</dcterms:created>
  <dcterms:modified xsi:type="dcterms:W3CDTF">2021-11-11T02:49:43Z</dcterms:modified>
</cp:coreProperties>
</file>