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364" r:id="rId3"/>
    <p:sldId id="365" r:id="rId4"/>
    <p:sldId id="340" r:id="rId5"/>
    <p:sldId id="341" r:id="rId6"/>
    <p:sldId id="291" r:id="rId7"/>
    <p:sldId id="346" r:id="rId8"/>
    <p:sldId id="347" r:id="rId9"/>
    <p:sldId id="348" r:id="rId10"/>
    <p:sldId id="352" r:id="rId11"/>
    <p:sldId id="342" r:id="rId12"/>
    <p:sldId id="350" r:id="rId13"/>
    <p:sldId id="343" r:id="rId14"/>
    <p:sldId id="353" r:id="rId15"/>
    <p:sldId id="356" r:id="rId16"/>
    <p:sldId id="344" r:id="rId17"/>
    <p:sldId id="363" r:id="rId18"/>
    <p:sldId id="360" r:id="rId19"/>
    <p:sldId id="362" r:id="rId20"/>
  </p:sldIdLst>
  <p:sldSz cx="12192000" cy="6858000"/>
  <p:notesSz cx="6858000" cy="9144000"/>
  <p:embeddedFontLst>
    <p:embeddedFont>
      <p:font typeface="Calibri" pitchFamily="34" charset="0"/>
      <p:regular r:id="rId22"/>
      <p:bold r:id="rId23"/>
      <p:italic r:id="rId24"/>
      <p:boldItalic r:id="rId25"/>
    </p:embeddedFont>
    <p:embeddedFont>
      <p:font typeface="宋体" pitchFamily="2" charset="-122"/>
      <p:regular r:id="rId26"/>
    </p:embeddedFont>
    <p:embeddedFont>
      <p:font typeface="微软雅黑" pitchFamily="34" charset="-122"/>
      <p:regular r:id="rId27"/>
      <p:bold r:id="rId28"/>
    </p:embeddedFont>
    <p:embeddedFont>
      <p:font typeface="方正喵呜体" charset="-122"/>
      <p:regular r:id="rId29"/>
    </p:embeddedFont>
    <p:embeddedFont>
      <p:font typeface="等线" charset="-122"/>
      <p:regular r:id="rId30"/>
      <p:bold r:id="rId31"/>
    </p:embeddedFont>
    <p:embeddedFont>
      <p:font typeface="等线 Light" charset="-122"/>
      <p:regular r:id="rId32"/>
    </p:embeddedFont>
    <p:embeddedFont>
      <p:font typeface="Futura-Condensed-Normal"/>
      <p:regular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2E1E"/>
    <a:srgbClr val="FFD9D9"/>
    <a:srgbClr val="FF9FAC"/>
    <a:srgbClr val="F47A9A"/>
    <a:srgbClr val="6D421F"/>
    <a:srgbClr val="36281A"/>
    <a:srgbClr val="2E2216"/>
    <a:srgbClr val="FFE131"/>
    <a:srgbClr val="775C3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showGuides="1">
      <p:cViewPr>
        <p:scale>
          <a:sx n="70" d="100"/>
          <a:sy n="70" d="100"/>
        </p:scale>
        <p:origin x="-660" y="-180"/>
      </p:cViewPr>
      <p:guideLst>
        <p:guide orient="horz" pos="2160"/>
        <p:guide pos="38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834A7-82CE-47DC-B2E0-6AEF0EF661C5}" type="datetimeFigureOut">
              <a:rPr lang="zh-CN" altLang="en-US" smtClean="0"/>
              <a:pPr/>
              <a:t>2021/10/22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ECE7F-65B8-478D-B76E-BD5B8178480D}" type="slidenum">
              <a:rPr lang="zh-CN" altLang="en-US" smtClean="0"/>
              <a:pPr/>
              <a:t>‹#›</a:t>
            </a:fld>
            <a:endParaRPr lang="zh-CN" altLang="en-US"/>
          </a:p>
        </p:txBody>
      </p:sp>
    </p:spTree>
    <p:extLst>
      <p:ext uri="{BB962C8B-B14F-4D97-AF65-F5344CB8AC3E}">
        <p14:creationId xmlns:p14="http://schemas.microsoft.com/office/powerpoint/2010/main" val="2734659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3</a:t>
            </a:fld>
            <a:endParaRPr lang="zh-CN" altLang="en-US"/>
          </a:p>
        </p:txBody>
      </p:sp>
    </p:spTree>
    <p:extLst>
      <p:ext uri="{BB962C8B-B14F-4D97-AF65-F5344CB8AC3E}">
        <p14:creationId xmlns:p14="http://schemas.microsoft.com/office/powerpoint/2010/main" val="4270200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12</a:t>
            </a:fld>
            <a:endParaRPr lang="zh-CN" altLang="en-US"/>
          </a:p>
        </p:txBody>
      </p:sp>
    </p:spTree>
    <p:extLst>
      <p:ext uri="{BB962C8B-B14F-4D97-AF65-F5344CB8AC3E}">
        <p14:creationId xmlns:p14="http://schemas.microsoft.com/office/powerpoint/2010/main" val="64258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13</a:t>
            </a:fld>
            <a:endParaRPr lang="zh-CN" altLang="en-US"/>
          </a:p>
        </p:txBody>
      </p:sp>
    </p:spTree>
    <p:extLst>
      <p:ext uri="{BB962C8B-B14F-4D97-AF65-F5344CB8AC3E}">
        <p14:creationId xmlns:p14="http://schemas.microsoft.com/office/powerpoint/2010/main" val="3154219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14</a:t>
            </a:fld>
            <a:endParaRPr lang="zh-CN" altLang="en-US"/>
          </a:p>
        </p:txBody>
      </p:sp>
    </p:spTree>
    <p:extLst>
      <p:ext uri="{BB962C8B-B14F-4D97-AF65-F5344CB8AC3E}">
        <p14:creationId xmlns:p14="http://schemas.microsoft.com/office/powerpoint/2010/main" val="52795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15</a:t>
            </a:fld>
            <a:endParaRPr lang="zh-CN" altLang="en-US"/>
          </a:p>
        </p:txBody>
      </p:sp>
    </p:spTree>
    <p:extLst>
      <p:ext uri="{BB962C8B-B14F-4D97-AF65-F5344CB8AC3E}">
        <p14:creationId xmlns:p14="http://schemas.microsoft.com/office/powerpoint/2010/main" val="3297408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solidFill>
                  <a:prstClr val="black"/>
                </a:solidFill>
                <a:latin typeface="Calibri"/>
                <a:ea typeface="宋体"/>
              </a:rPr>
              <a:pPr/>
              <a:t>16</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52795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17</a:t>
            </a:fld>
            <a:endParaRPr lang="zh-CN" altLang="en-US"/>
          </a:p>
        </p:txBody>
      </p:sp>
    </p:spTree>
    <p:extLst>
      <p:ext uri="{BB962C8B-B14F-4D97-AF65-F5344CB8AC3E}">
        <p14:creationId xmlns:p14="http://schemas.microsoft.com/office/powerpoint/2010/main" val="2214848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18</a:t>
            </a:fld>
            <a:endParaRPr lang="zh-CN" altLang="en-US"/>
          </a:p>
        </p:txBody>
      </p:sp>
    </p:spTree>
    <p:extLst>
      <p:ext uri="{BB962C8B-B14F-4D97-AF65-F5344CB8AC3E}">
        <p14:creationId xmlns:p14="http://schemas.microsoft.com/office/powerpoint/2010/main" val="394411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4</a:t>
            </a:fld>
            <a:endParaRPr lang="zh-CN" altLang="en-US"/>
          </a:p>
        </p:txBody>
      </p:sp>
    </p:spTree>
    <p:extLst>
      <p:ext uri="{BB962C8B-B14F-4D97-AF65-F5344CB8AC3E}">
        <p14:creationId xmlns:p14="http://schemas.microsoft.com/office/powerpoint/2010/main" val="290041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5</a:t>
            </a:fld>
            <a:endParaRPr lang="zh-CN" altLang="en-US"/>
          </a:p>
        </p:txBody>
      </p:sp>
    </p:spTree>
    <p:extLst>
      <p:ext uri="{BB962C8B-B14F-4D97-AF65-F5344CB8AC3E}">
        <p14:creationId xmlns:p14="http://schemas.microsoft.com/office/powerpoint/2010/main" val="212071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6</a:t>
            </a:fld>
            <a:endParaRPr lang="zh-CN" altLang="en-US"/>
          </a:p>
        </p:txBody>
      </p:sp>
    </p:spTree>
    <p:extLst>
      <p:ext uri="{BB962C8B-B14F-4D97-AF65-F5344CB8AC3E}">
        <p14:creationId xmlns:p14="http://schemas.microsoft.com/office/powerpoint/2010/main" val="3586301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7</a:t>
            </a:fld>
            <a:endParaRPr lang="zh-CN" altLang="en-US"/>
          </a:p>
        </p:txBody>
      </p:sp>
    </p:spTree>
    <p:extLst>
      <p:ext uri="{BB962C8B-B14F-4D97-AF65-F5344CB8AC3E}">
        <p14:creationId xmlns:p14="http://schemas.microsoft.com/office/powerpoint/2010/main" val="2238369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8</a:t>
            </a:fld>
            <a:endParaRPr lang="zh-CN" altLang="en-US"/>
          </a:p>
        </p:txBody>
      </p:sp>
    </p:spTree>
    <p:extLst>
      <p:ext uri="{BB962C8B-B14F-4D97-AF65-F5344CB8AC3E}">
        <p14:creationId xmlns:p14="http://schemas.microsoft.com/office/powerpoint/2010/main" val="1303905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9</a:t>
            </a:fld>
            <a:endParaRPr lang="zh-CN" altLang="en-US"/>
          </a:p>
        </p:txBody>
      </p:sp>
    </p:spTree>
    <p:extLst>
      <p:ext uri="{BB962C8B-B14F-4D97-AF65-F5344CB8AC3E}">
        <p14:creationId xmlns:p14="http://schemas.microsoft.com/office/powerpoint/2010/main" val="222552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10</a:t>
            </a:fld>
            <a:endParaRPr lang="zh-CN" altLang="en-US"/>
          </a:p>
        </p:txBody>
      </p:sp>
    </p:spTree>
    <p:extLst>
      <p:ext uri="{BB962C8B-B14F-4D97-AF65-F5344CB8AC3E}">
        <p14:creationId xmlns:p14="http://schemas.microsoft.com/office/powerpoint/2010/main" val="1405644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11</a:t>
            </a:fld>
            <a:endParaRPr lang="zh-CN" altLang="en-US"/>
          </a:p>
        </p:txBody>
      </p:sp>
    </p:spTree>
    <p:extLst>
      <p:ext uri="{BB962C8B-B14F-4D97-AF65-F5344CB8AC3E}">
        <p14:creationId xmlns:p14="http://schemas.microsoft.com/office/powerpoint/2010/main" val="61373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688841B-C98F-4C13-AA21-C9C1BBBF6989}" type="datetimeFigureOut">
              <a:rPr lang="zh-CN" altLang="en-US" smtClean="0"/>
              <a:pPr/>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417474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688841B-C98F-4C13-AA21-C9C1BBBF6989}" type="datetimeFigureOut">
              <a:rPr lang="zh-CN" altLang="en-US" smtClean="0"/>
              <a:pPr/>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22476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688841B-C98F-4C13-AA21-C9C1BBBF6989}" type="datetimeFigureOut">
              <a:rPr lang="zh-CN" altLang="en-US" smtClean="0"/>
              <a:pPr/>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2103898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417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82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xmlns="" id="{B457D174-5CD8-40B5-AF54-9A350F1CA334}"/>
              </a:ext>
            </a:extLst>
          </p:cNvPr>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a:extLst>
              <a:ext uri="{FF2B5EF4-FFF2-40B4-BE49-F238E27FC236}">
                <a16:creationId xmlns:a16="http://schemas.microsoft.com/office/drawing/2014/main" xmlns="" id="{BF9D1609-F1C3-411F-9F83-70A9AD4C75F1}"/>
              </a:ext>
            </a:extLst>
          </p:cNvPr>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a:extLst>
              <a:ext uri="{FF2B5EF4-FFF2-40B4-BE49-F238E27FC236}">
                <a16:creationId xmlns:a16="http://schemas.microsoft.com/office/drawing/2014/main" xmlns="" id="{3ADDC945-BBF1-414C-BC87-C1A221D77EEC}"/>
              </a:ext>
            </a:extLst>
          </p:cNvPr>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1434902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xmlns="" id="{32CAE792-9BBD-47F8-9548-8947129E8B5F}"/>
              </a:ext>
            </a:extLst>
          </p:cNvPr>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a:extLst>
              <a:ext uri="{FF2B5EF4-FFF2-40B4-BE49-F238E27FC236}">
                <a16:creationId xmlns:a16="http://schemas.microsoft.com/office/drawing/2014/main" xmlns="" id="{6DE72F6D-BCD1-4928-AAD6-1BF9C308361B}"/>
              </a:ext>
            </a:extLst>
          </p:cNvPr>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a:extLst>
              <a:ext uri="{FF2B5EF4-FFF2-40B4-BE49-F238E27FC236}">
                <a16:creationId xmlns:a16="http://schemas.microsoft.com/office/drawing/2014/main" xmlns="" id="{A5258017-CD3A-4ED8-8BA8-440919E7339C}"/>
              </a:ext>
            </a:extLst>
          </p:cNvPr>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133650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xmlns="" id="{89CB891B-78F3-4782-ACDA-D145DBE7C325}"/>
              </a:ext>
            </a:extLst>
          </p:cNvPr>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52619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xmlns="" id="{AD6F3E31-40A8-459E-8EF2-48DCA69D9B8E}"/>
              </a:ext>
            </a:extLst>
          </p:cNvPr>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94622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xmlns="" id="{9B0992CB-2BFE-4320-B1E6-627CF6E49F8F}"/>
              </a:ext>
            </a:extLst>
          </p:cNvPr>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a:extLst>
              <a:ext uri="{FF2B5EF4-FFF2-40B4-BE49-F238E27FC236}">
                <a16:creationId xmlns:a16="http://schemas.microsoft.com/office/drawing/2014/main" xmlns="" id="{FECC85C2-8A57-40AA-A747-A50509A49B67}"/>
              </a:ext>
            </a:extLst>
          </p:cNvPr>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a:extLst>
              <a:ext uri="{FF2B5EF4-FFF2-40B4-BE49-F238E27FC236}">
                <a16:creationId xmlns:a16="http://schemas.microsoft.com/office/drawing/2014/main" xmlns="" id="{7B8A29CA-2BC4-451F-B70C-78C21FBC0ECC}"/>
              </a:ext>
            </a:extLst>
          </p:cNvPr>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140162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a:extLst>
              <a:ext uri="{FF2B5EF4-FFF2-40B4-BE49-F238E27FC236}">
                <a16:creationId xmlns:a16="http://schemas.microsoft.com/office/drawing/2014/main" xmlns="" id="{302A2DA4-AFE7-48A5-86CA-54C56AD81CE5}"/>
              </a:ext>
            </a:extLst>
          </p:cNvPr>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a:extLst>
              <a:ext uri="{FF2B5EF4-FFF2-40B4-BE49-F238E27FC236}">
                <a16:creationId xmlns:a16="http://schemas.microsoft.com/office/drawing/2014/main" xmlns="" id="{0CF51C93-B36A-4B40-93D2-02CBB1437489}"/>
              </a:ext>
            </a:extLst>
          </p:cNvPr>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a:extLst>
              <a:ext uri="{FF2B5EF4-FFF2-40B4-BE49-F238E27FC236}">
                <a16:creationId xmlns:a16="http://schemas.microsoft.com/office/drawing/2014/main" xmlns="" id="{9065DD95-5898-4B48-8F14-A781414D41F7}"/>
              </a:ext>
            </a:extLst>
          </p:cNvPr>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a:extLst>
              <a:ext uri="{FF2B5EF4-FFF2-40B4-BE49-F238E27FC236}">
                <a16:creationId xmlns:a16="http://schemas.microsoft.com/office/drawing/2014/main" xmlns="" id="{AB9DC54D-C59B-4343-B531-D412EB2644D5}"/>
              </a:ext>
            </a:extLst>
          </p:cNvPr>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37015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688841B-C98F-4C13-AA21-C9C1BBBF6989}" type="datetimeFigureOut">
              <a:rPr lang="zh-CN" altLang="en-US" smtClean="0"/>
              <a:pPr/>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3956293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xmlns="" id="{3D4DC3F8-70C6-417B-99E8-BA2E24DC12C3}"/>
              </a:ext>
            </a:extLst>
          </p:cNvPr>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a:extLst>
              <a:ext uri="{FF2B5EF4-FFF2-40B4-BE49-F238E27FC236}">
                <a16:creationId xmlns:a16="http://schemas.microsoft.com/office/drawing/2014/main" xmlns="" id="{91026165-9E91-412B-9032-1AF7CEF9B7D8}"/>
              </a:ext>
            </a:extLst>
          </p:cNvPr>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a:extLst>
              <a:ext uri="{FF2B5EF4-FFF2-40B4-BE49-F238E27FC236}">
                <a16:creationId xmlns:a16="http://schemas.microsoft.com/office/drawing/2014/main" xmlns="" id="{03351C27-0C40-443C-9DFD-3EE7279A0A9B}"/>
              </a:ext>
            </a:extLst>
          </p:cNvPr>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417008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xmlns="" id="{554FA8CF-52B8-4DD1-A0BF-DCF41A7D3F23}"/>
              </a:ext>
            </a:extLst>
          </p:cNvPr>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a:extLst>
              <a:ext uri="{FF2B5EF4-FFF2-40B4-BE49-F238E27FC236}">
                <a16:creationId xmlns:a16="http://schemas.microsoft.com/office/drawing/2014/main" xmlns="" id="{E5085B6B-6F2B-4858-BCF3-5A6ADEA2D70C}"/>
              </a:ext>
            </a:extLst>
          </p:cNvPr>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a:extLst>
              <a:ext uri="{FF2B5EF4-FFF2-40B4-BE49-F238E27FC236}">
                <a16:creationId xmlns:a16="http://schemas.microsoft.com/office/drawing/2014/main" xmlns="" id="{DA7DD326-8BBF-4F8A-93A1-FC9237E196A1}"/>
              </a:ext>
            </a:extLst>
          </p:cNvPr>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243587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xmlns="" id="{F0E08B72-9857-4829-A1AB-55CF1B78DA98}"/>
              </a:ext>
            </a:extLst>
          </p:cNvPr>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a:extLst>
              <a:ext uri="{FF2B5EF4-FFF2-40B4-BE49-F238E27FC236}">
                <a16:creationId xmlns:a16="http://schemas.microsoft.com/office/drawing/2014/main" xmlns="" id="{24DB380E-0D4F-419A-BD1E-D1DAF215AE06}"/>
              </a:ext>
            </a:extLst>
          </p:cNvPr>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a:extLst>
              <a:ext uri="{FF2B5EF4-FFF2-40B4-BE49-F238E27FC236}">
                <a16:creationId xmlns:a16="http://schemas.microsoft.com/office/drawing/2014/main" xmlns="" id="{D9900501-D350-4F95-87A2-2F44829EB575}"/>
              </a:ext>
            </a:extLst>
          </p:cNvPr>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4627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xmlns="" id="{E5C2897E-9EB9-4DB6-918A-2E3954F92E08}"/>
              </a:ext>
            </a:extLst>
          </p:cNvPr>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105519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xmlns="" id="{2C35A339-F8D8-42AF-B629-C866E4CEF35E}"/>
              </a:ext>
            </a:extLst>
          </p:cNvPr>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a:extLst>
              <a:ext uri="{FF2B5EF4-FFF2-40B4-BE49-F238E27FC236}">
                <a16:creationId xmlns:a16="http://schemas.microsoft.com/office/drawing/2014/main" xmlns="" id="{28B779A0-D5D1-4045-BDAD-9BC85F594C47}"/>
              </a:ext>
            </a:extLst>
          </p:cNvPr>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a:extLst>
              <a:ext uri="{FF2B5EF4-FFF2-40B4-BE49-F238E27FC236}">
                <a16:creationId xmlns:a16="http://schemas.microsoft.com/office/drawing/2014/main" xmlns="" id="{702301BE-C290-4B17-B6F6-9F2895623A70}"/>
              </a:ext>
            </a:extLst>
          </p:cNvPr>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57625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xmlns="" id="{ACA18F6A-97D2-4FDE-B75E-BBC14E1E509C}"/>
              </a:ext>
            </a:extLst>
          </p:cNvPr>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a:extLst>
              <a:ext uri="{FF2B5EF4-FFF2-40B4-BE49-F238E27FC236}">
                <a16:creationId xmlns:a16="http://schemas.microsoft.com/office/drawing/2014/main" xmlns="" id="{8C26489C-F0F0-4F7A-8B8C-69FA6B268463}"/>
              </a:ext>
            </a:extLst>
          </p:cNvPr>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a:extLst>
              <a:ext uri="{FF2B5EF4-FFF2-40B4-BE49-F238E27FC236}">
                <a16:creationId xmlns:a16="http://schemas.microsoft.com/office/drawing/2014/main" xmlns="" id="{AB3BFA5A-C98C-42AE-BA78-8727946E2E3A}"/>
              </a:ext>
            </a:extLst>
          </p:cNvPr>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722560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xmlns="" id="{382928B9-4307-48CF-8E1C-CAB6761BB805}"/>
              </a:ext>
            </a:extLst>
          </p:cNvPr>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917833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a:extLst>
              <a:ext uri="{FF2B5EF4-FFF2-40B4-BE49-F238E27FC236}">
                <a16:creationId xmlns:a16="http://schemas.microsoft.com/office/drawing/2014/main" xmlns="" id="{BC81A54F-AA8F-48D0-A061-5B415A5766D9}"/>
              </a:ext>
            </a:extLst>
          </p:cNvPr>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a:extLst>
              <a:ext uri="{FF2B5EF4-FFF2-40B4-BE49-F238E27FC236}">
                <a16:creationId xmlns:a16="http://schemas.microsoft.com/office/drawing/2014/main" xmlns="" id="{EA50BDEE-E16A-446C-B09C-273155EF1878}"/>
              </a:ext>
            </a:extLst>
          </p:cNvPr>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994308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a:extLst>
              <a:ext uri="{FF2B5EF4-FFF2-40B4-BE49-F238E27FC236}">
                <a16:creationId xmlns:a16="http://schemas.microsoft.com/office/drawing/2014/main" xmlns="" id="{260BF042-5666-4CF1-80C9-B1C27639E546}"/>
              </a:ext>
            </a:extLst>
          </p:cNvPr>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a:extLst>
              <a:ext uri="{FF2B5EF4-FFF2-40B4-BE49-F238E27FC236}">
                <a16:creationId xmlns:a16="http://schemas.microsoft.com/office/drawing/2014/main" xmlns="" id="{354A5202-AA11-4AFB-BDF3-6694771A58D3}"/>
              </a:ext>
            </a:extLst>
          </p:cNvPr>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064891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xmlns="" id="{77EFD7BD-ECB5-4F17-A949-EE1EF64EC486}"/>
              </a:ext>
            </a:extLst>
          </p:cNvPr>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a:extLst>
              <a:ext uri="{FF2B5EF4-FFF2-40B4-BE49-F238E27FC236}">
                <a16:creationId xmlns:a16="http://schemas.microsoft.com/office/drawing/2014/main" xmlns="" id="{FFBE17A5-CB13-4EC4-B4F8-5B8DDA55765E}"/>
              </a:ext>
            </a:extLst>
          </p:cNvPr>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a:extLst>
              <a:ext uri="{FF2B5EF4-FFF2-40B4-BE49-F238E27FC236}">
                <a16:creationId xmlns:a16="http://schemas.microsoft.com/office/drawing/2014/main" xmlns="" id="{B12D5BEB-2577-4EA7-B5E2-F0D60511EBBD}"/>
              </a:ext>
            </a:extLst>
          </p:cNvPr>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70937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688841B-C98F-4C13-AA21-C9C1BBBF6989}" type="datetimeFigureOut">
              <a:rPr lang="zh-CN" altLang="en-US" smtClean="0"/>
              <a:pPr/>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4293108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xmlns="" id="{D5B31C63-DFD4-4BDF-87A1-B0B7813FBB05}"/>
              </a:ext>
            </a:extLst>
          </p:cNvPr>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a:extLst>
              <a:ext uri="{FF2B5EF4-FFF2-40B4-BE49-F238E27FC236}">
                <a16:creationId xmlns:a16="http://schemas.microsoft.com/office/drawing/2014/main" xmlns="" id="{17DE1BC9-5E5D-4487-ACB6-970A53B578A3}"/>
              </a:ext>
            </a:extLst>
          </p:cNvPr>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a:extLst>
              <a:ext uri="{FF2B5EF4-FFF2-40B4-BE49-F238E27FC236}">
                <a16:creationId xmlns:a16="http://schemas.microsoft.com/office/drawing/2014/main" xmlns="" id="{1C8E2A88-4D41-445D-B493-1CE1621704D0}"/>
              </a:ext>
            </a:extLst>
          </p:cNvPr>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a:extLst>
              <a:ext uri="{FF2B5EF4-FFF2-40B4-BE49-F238E27FC236}">
                <a16:creationId xmlns:a16="http://schemas.microsoft.com/office/drawing/2014/main" xmlns="" id="{D49C12B5-8F91-4FF7-A302-9E6F202D4559}"/>
              </a:ext>
            </a:extLst>
          </p:cNvPr>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802863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a:extLst>
              <a:ext uri="{FF2B5EF4-FFF2-40B4-BE49-F238E27FC236}">
                <a16:creationId xmlns:a16="http://schemas.microsoft.com/office/drawing/2014/main" xmlns="" id="{D2315ED4-9E6B-4585-88F3-69F4A1BB6F9B}"/>
              </a:ext>
            </a:extLst>
          </p:cNvPr>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a:extLst>
              <a:ext uri="{FF2B5EF4-FFF2-40B4-BE49-F238E27FC236}">
                <a16:creationId xmlns:a16="http://schemas.microsoft.com/office/drawing/2014/main" xmlns="" id="{D3C06BAF-EA0D-4DA0-8DEA-62F7207BB762}"/>
              </a:ext>
            </a:extLst>
          </p:cNvPr>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48342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688841B-C98F-4C13-AA21-C9C1BBBF6989}" type="datetimeFigureOut">
              <a:rPr lang="zh-CN" altLang="en-US" smtClean="0"/>
              <a:pPr/>
              <a:t>2021/10/22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352425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688841B-C98F-4C13-AA21-C9C1BBBF6989}" type="datetimeFigureOut">
              <a:rPr lang="zh-CN" altLang="en-US" smtClean="0"/>
              <a:pPr/>
              <a:t>2021/10/22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295047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688841B-C98F-4C13-AA21-C9C1BBBF6989}" type="datetimeFigureOut">
              <a:rPr lang="zh-CN" altLang="en-US" smtClean="0"/>
              <a:pPr/>
              <a:t>2021/10/22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302022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88841B-C98F-4C13-AA21-C9C1BBBF6989}" type="datetimeFigureOut">
              <a:rPr lang="zh-CN" altLang="en-US" smtClean="0"/>
              <a:pPr/>
              <a:t>2021/10/22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260876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688841B-C98F-4C13-AA21-C9C1BBBF6989}" type="datetimeFigureOut">
              <a:rPr lang="zh-CN" altLang="en-US" smtClean="0"/>
              <a:pPr/>
              <a:t>2021/10/22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106318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688841B-C98F-4C13-AA21-C9C1BBBF6989}" type="datetimeFigureOut">
              <a:rPr lang="zh-CN" altLang="en-US" smtClean="0"/>
              <a:pPr/>
              <a:t>2021/10/22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386498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8841B-C98F-4C13-AA21-C9C1BBBF6989}" type="datetimeFigureOut">
              <a:rPr lang="zh-CN" altLang="en-US" smtClean="0"/>
              <a:pPr/>
              <a:t>2021/10/22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5D5B7-7604-40A3-9F74-141C8188845B}" type="slidenum">
              <a:rPr lang="zh-CN" altLang="en-US" smtClean="0"/>
              <a:pPr/>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extLst>
      <p:ext uri="{BB962C8B-B14F-4D97-AF65-F5344CB8AC3E}">
        <p14:creationId xmlns:p14="http://schemas.microsoft.com/office/powerpoint/2010/main" val="187835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95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26.emf"/><Relationship Id="rId4" Type="http://schemas.openxmlformats.org/officeDocument/2006/relationships/image" Target="../media/image10.emf"/><Relationship Id="rId9" Type="http://schemas.openxmlformats.org/officeDocument/2006/relationships/image" Target="../media/image15.emf"/></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33.emf"/><Relationship Id="rId7"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emf"/><Relationship Id="rId11" Type="http://schemas.openxmlformats.org/officeDocument/2006/relationships/image" Target="../media/image21.emf"/><Relationship Id="rId5" Type="http://schemas.openxmlformats.org/officeDocument/2006/relationships/image" Target="../media/image17.emf"/><Relationship Id="rId10" Type="http://schemas.openxmlformats.org/officeDocument/2006/relationships/image" Target="../media/image20.emf"/><Relationship Id="rId4" Type="http://schemas.openxmlformats.org/officeDocument/2006/relationships/image" Target="../media/image19.emf"/><Relationship Id="rId9"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36.jpeg"/><Relationship Id="rId5" Type="http://schemas.openxmlformats.org/officeDocument/2006/relationships/image" Target="../media/image35.emf"/><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40.png"/><Relationship Id="rId5" Type="http://schemas.openxmlformats.org/officeDocument/2006/relationships/image" Target="../media/image32.emf"/><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0.emf"/><Relationship Id="rId7"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28.emf"/><Relationship Id="rId7"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25.emf"/><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5930"/>
            <a:ext cx="12192000" cy="6524863"/>
          </a:xfrm>
          <a:prstGeom prst="rect">
            <a:avLst/>
          </a:prstGeom>
        </p:spPr>
        <p:txBody>
          <a:bodyPr wrap="square">
            <a:spAutoFit/>
          </a:bodyPr>
          <a:lstStyle/>
          <a:p>
            <a:pPr algn="just"/>
            <a:r>
              <a:rPr lang="en-US" sz="2200" dirty="0" smtClean="0">
                <a:latin typeface="Arial" pitchFamily="34" charset="0"/>
                <a:cs typeface="Arial" pitchFamily="34" charset="0"/>
              </a:rPr>
              <a:t>             </a:t>
            </a:r>
            <a:r>
              <a:rPr lang="vi-VN" sz="2200" dirty="0" smtClean="0">
                <a:latin typeface="Arial" pitchFamily="34" charset="0"/>
                <a:cs typeface="Arial" pitchFamily="34" charset="0"/>
              </a:rPr>
              <a:t>Từ </a:t>
            </a:r>
            <a:r>
              <a:rPr lang="vi-VN" sz="2200" dirty="0">
                <a:latin typeface="Arial" pitchFamily="34" charset="0"/>
                <a:cs typeface="Arial" pitchFamily="34" charset="0"/>
              </a:rPr>
              <a:t>thuở xa xưa người phụ nữ luôn được nhắc đến bởi vẻ đẹp dịu dàng nết na. </a:t>
            </a:r>
            <a:r>
              <a:rPr lang="en-US" sz="2200" dirty="0" smtClean="0">
                <a:latin typeface="Arial" pitchFamily="34" charset="0"/>
                <a:cs typeface="Arial" pitchFamily="34" charset="0"/>
              </a:rPr>
              <a:t>Trong x</a:t>
            </a:r>
            <a:r>
              <a:rPr lang="vi-VN" sz="2200" dirty="0" smtClean="0">
                <a:latin typeface="Arial" pitchFamily="34" charset="0"/>
                <a:cs typeface="Arial" pitchFamily="34" charset="0"/>
              </a:rPr>
              <a:t>ã </a:t>
            </a:r>
            <a:r>
              <a:rPr lang="vi-VN" sz="2200" dirty="0">
                <a:latin typeface="Arial" pitchFamily="34" charset="0"/>
                <a:cs typeface="Arial" pitchFamily="34" charset="0"/>
              </a:rPr>
              <a:t>hội </a:t>
            </a:r>
            <a:r>
              <a:rPr lang="en-US" sz="2200" dirty="0" smtClean="0">
                <a:latin typeface="Arial" pitchFamily="34" charset="0"/>
                <a:cs typeface="Arial" pitchFamily="34" charset="0"/>
              </a:rPr>
              <a:t>phong kiến,</a:t>
            </a:r>
            <a:r>
              <a:rPr lang="vi-VN" sz="2200" dirty="0" smtClean="0">
                <a:latin typeface="Arial" pitchFamily="34" charset="0"/>
                <a:cs typeface="Arial" pitchFamily="34" charset="0"/>
              </a:rPr>
              <a:t> </a:t>
            </a:r>
            <a:r>
              <a:rPr lang="vi-VN" sz="2200" dirty="0">
                <a:latin typeface="Arial" pitchFamily="34" charset="0"/>
                <a:cs typeface="Arial" pitchFamily="34" charset="0"/>
              </a:rPr>
              <a:t>người phụ </a:t>
            </a:r>
            <a:r>
              <a:rPr lang="vi-VN" sz="2200" dirty="0" smtClean="0">
                <a:latin typeface="Arial" pitchFamily="34" charset="0"/>
                <a:cs typeface="Arial" pitchFamily="34" charset="0"/>
              </a:rPr>
              <a:t>nữ</a:t>
            </a:r>
            <a:r>
              <a:rPr lang="en-US" sz="2200" dirty="0" smtClean="0">
                <a:latin typeface="Arial" pitchFamily="34" charset="0"/>
                <a:cs typeface="Arial" pitchFamily="34" charset="0"/>
              </a:rPr>
              <a:t> </a:t>
            </a:r>
            <a:r>
              <a:rPr lang="vi-VN" sz="2200" dirty="0" smtClean="0">
                <a:latin typeface="Arial" pitchFamily="34" charset="0"/>
                <a:cs typeface="Arial" pitchFamily="34" charset="0"/>
              </a:rPr>
              <a:t>toát </a:t>
            </a:r>
            <a:r>
              <a:rPr lang="vi-VN" sz="2200" dirty="0">
                <a:latin typeface="Arial" pitchFamily="34" charset="0"/>
                <a:cs typeface="Arial" pitchFamily="34" charset="0"/>
              </a:rPr>
              <a:t>lên vẻ đẹp đảm đang trung hậu lo toan cho gia đình. </a:t>
            </a:r>
            <a:r>
              <a:rPr lang="en-US" sz="2200" dirty="0" smtClean="0">
                <a:latin typeface="Arial" pitchFamily="34" charset="0"/>
                <a:cs typeface="Arial" pitchFamily="34" charset="0"/>
              </a:rPr>
              <a:t>Họ </a:t>
            </a:r>
            <a:r>
              <a:rPr lang="vi-VN" sz="2200" dirty="0" smtClean="0">
                <a:latin typeface="Arial" pitchFamily="34" charset="0"/>
                <a:cs typeface="Arial" pitchFamily="34" charset="0"/>
              </a:rPr>
              <a:t>phải </a:t>
            </a:r>
            <a:r>
              <a:rPr lang="vi-VN" sz="2200" dirty="0">
                <a:latin typeface="Arial" pitchFamily="34" charset="0"/>
                <a:cs typeface="Arial" pitchFamily="34" charset="0"/>
              </a:rPr>
              <a:t>chăm lo cho tốt công việc tề gia nội trợ tức là phải </a:t>
            </a:r>
            <a:r>
              <a:rPr lang="vi-VN" sz="2200" dirty="0" smtClean="0">
                <a:latin typeface="Arial" pitchFamily="34" charset="0"/>
                <a:cs typeface="Arial" pitchFamily="34" charset="0"/>
              </a:rPr>
              <a:t>chăm </a:t>
            </a:r>
            <a:r>
              <a:rPr lang="vi-VN" sz="2200" dirty="0">
                <a:latin typeface="Arial" pitchFamily="34" charset="0"/>
                <a:cs typeface="Arial" pitchFamily="34" charset="0"/>
              </a:rPr>
              <a:t>sóc nhà </a:t>
            </a:r>
            <a:r>
              <a:rPr lang="vi-VN" sz="2200" dirty="0" smtClean="0">
                <a:latin typeface="Arial" pitchFamily="34" charset="0"/>
                <a:cs typeface="Arial" pitchFamily="34" charset="0"/>
              </a:rPr>
              <a:t>cửa</a:t>
            </a:r>
            <a:r>
              <a:rPr lang="en-US" sz="2200" dirty="0" smtClean="0">
                <a:latin typeface="Arial" pitchFamily="34" charset="0"/>
                <a:cs typeface="Arial" pitchFamily="34" charset="0"/>
              </a:rPr>
              <a:t>,</a:t>
            </a:r>
            <a:r>
              <a:rPr lang="vi-VN" sz="2200" dirty="0" smtClean="0">
                <a:latin typeface="Arial" pitchFamily="34" charset="0"/>
                <a:cs typeface="Arial" pitchFamily="34" charset="0"/>
              </a:rPr>
              <a:t> </a:t>
            </a:r>
            <a:r>
              <a:rPr lang="vi-VN" sz="2200" dirty="0">
                <a:latin typeface="Arial" pitchFamily="34" charset="0"/>
                <a:cs typeface="Arial" pitchFamily="34" charset="0"/>
              </a:rPr>
              <a:t>chăm sóc chồng con. Tuy vậy thân phận của </a:t>
            </a:r>
            <a:r>
              <a:rPr lang="en-US" sz="2200" dirty="0" smtClean="0">
                <a:latin typeface="Arial" pitchFamily="34" charset="0"/>
                <a:cs typeface="Arial" pitchFamily="34" charset="0"/>
              </a:rPr>
              <a:t>họ </a:t>
            </a:r>
            <a:r>
              <a:rPr lang="vi-VN" sz="2200" dirty="0" smtClean="0">
                <a:latin typeface="Arial" pitchFamily="34" charset="0"/>
                <a:cs typeface="Arial" pitchFamily="34" charset="0"/>
              </a:rPr>
              <a:t>lại </a:t>
            </a:r>
            <a:r>
              <a:rPr lang="vi-VN" sz="2200" dirty="0">
                <a:latin typeface="Arial" pitchFamily="34" charset="0"/>
                <a:cs typeface="Arial" pitchFamily="34" charset="0"/>
              </a:rPr>
              <a:t>vô cùng nhỏ bé, họ phải sống một cuộc đời long đong lận đận. </a:t>
            </a:r>
            <a:r>
              <a:rPr lang="en-US" sz="2200" dirty="0">
                <a:latin typeface="Arial" pitchFamily="34" charset="0"/>
                <a:cs typeface="Arial" pitchFamily="34" charset="0"/>
              </a:rPr>
              <a:t>T</a:t>
            </a:r>
            <a:r>
              <a:rPr lang="vi-VN" sz="2200" dirty="0" smtClean="0">
                <a:latin typeface="Arial" pitchFamily="34" charset="0"/>
                <a:cs typeface="Arial" pitchFamily="34" charset="0"/>
              </a:rPr>
              <a:t>rong xã </a:t>
            </a:r>
            <a:r>
              <a:rPr lang="vi-VN" sz="2200" dirty="0">
                <a:latin typeface="Arial" pitchFamily="34" charset="0"/>
                <a:cs typeface="Arial" pitchFamily="34" charset="0"/>
              </a:rPr>
              <a:t>hội phong kiến lạc hậu “Trọng nam khinh nữ”, người phụ nữ </a:t>
            </a:r>
            <a:r>
              <a:rPr lang="vi-VN" sz="2200" dirty="0" smtClean="0">
                <a:latin typeface="Arial" pitchFamily="34" charset="0"/>
                <a:cs typeface="Arial" pitchFamily="34" charset="0"/>
              </a:rPr>
              <a:t>dường </a:t>
            </a:r>
            <a:r>
              <a:rPr lang="vi-VN" sz="2200" dirty="0">
                <a:latin typeface="Arial" pitchFamily="34" charset="0"/>
                <a:cs typeface="Arial" pitchFamily="34" charset="0"/>
              </a:rPr>
              <a:t>như không có chỗ đứng và địa </a:t>
            </a:r>
            <a:r>
              <a:rPr lang="vi-VN" sz="2200" dirty="0" smtClean="0">
                <a:latin typeface="Arial" pitchFamily="34" charset="0"/>
                <a:cs typeface="Arial" pitchFamily="34" charset="0"/>
              </a:rPr>
              <a:t>vị. </a:t>
            </a:r>
            <a:r>
              <a:rPr lang="vi-VN" sz="2200" dirty="0">
                <a:latin typeface="Arial" pitchFamily="34" charset="0"/>
                <a:cs typeface="Arial" pitchFamily="34" charset="0"/>
              </a:rPr>
              <a:t>Chính vì vậy mà </a:t>
            </a:r>
            <a:r>
              <a:rPr lang="vi-VN" sz="2200" dirty="0" smtClean="0">
                <a:latin typeface="Arial" pitchFamily="34" charset="0"/>
                <a:cs typeface="Arial" pitchFamily="34" charset="0"/>
              </a:rPr>
              <a:t>văn </a:t>
            </a:r>
            <a:r>
              <a:rPr lang="vi-VN" sz="2200" dirty="0">
                <a:latin typeface="Arial" pitchFamily="34" charset="0"/>
                <a:cs typeface="Arial" pitchFamily="34" charset="0"/>
              </a:rPr>
              <a:t>học Việt Nam có rất nhiều tác phẩm nói lên số phận đau khổ của người phụ </a:t>
            </a:r>
            <a:r>
              <a:rPr lang="vi-VN" sz="2200" dirty="0" smtClean="0">
                <a:latin typeface="Arial" pitchFamily="34" charset="0"/>
                <a:cs typeface="Arial" pitchFamily="34" charset="0"/>
              </a:rPr>
              <a:t>nữ</a:t>
            </a:r>
            <a:r>
              <a:rPr lang="en-US" sz="2200" dirty="0" smtClean="0">
                <a:latin typeface="Arial" pitchFamily="34" charset="0"/>
                <a:cs typeface="Arial" pitchFamily="34" charset="0"/>
              </a:rPr>
              <a:t>, n</a:t>
            </a:r>
            <a:r>
              <a:rPr lang="vi-VN" sz="2200" dirty="0" smtClean="0">
                <a:latin typeface="Arial" pitchFamily="34" charset="0"/>
                <a:cs typeface="Arial" pitchFamily="34" charset="0"/>
              </a:rPr>
              <a:t>hư bài </a:t>
            </a:r>
            <a:r>
              <a:rPr lang="vi-VN" sz="2200" dirty="0">
                <a:latin typeface="Arial" pitchFamily="34" charset="0"/>
                <a:cs typeface="Arial" pitchFamily="34" charset="0"/>
              </a:rPr>
              <a:t>thơ </a:t>
            </a:r>
            <a:r>
              <a:rPr lang="en-US" sz="2200" dirty="0" smtClean="0">
                <a:latin typeface="Arial" pitchFamily="34" charset="0"/>
                <a:cs typeface="Arial" pitchFamily="34" charset="0"/>
              </a:rPr>
              <a:t>“</a:t>
            </a:r>
            <a:r>
              <a:rPr lang="vi-VN" sz="2200" dirty="0" smtClean="0">
                <a:latin typeface="Arial" pitchFamily="34" charset="0"/>
                <a:cs typeface="Arial" pitchFamily="34" charset="0"/>
              </a:rPr>
              <a:t>Bánh </a:t>
            </a:r>
            <a:r>
              <a:rPr lang="vi-VN" sz="2200" dirty="0">
                <a:latin typeface="Arial" pitchFamily="34" charset="0"/>
                <a:cs typeface="Arial" pitchFamily="34" charset="0"/>
              </a:rPr>
              <a:t>trôi </a:t>
            </a:r>
            <a:r>
              <a:rPr lang="vi-VN" sz="2200" dirty="0" smtClean="0">
                <a:latin typeface="Arial" pitchFamily="34" charset="0"/>
                <a:cs typeface="Arial" pitchFamily="34" charset="0"/>
              </a:rPr>
              <a:t>nước</a:t>
            </a:r>
            <a:r>
              <a:rPr lang="en-US" sz="2200" dirty="0" smtClean="0">
                <a:latin typeface="Arial" pitchFamily="34" charset="0"/>
                <a:cs typeface="Arial" pitchFamily="34" charset="0"/>
              </a:rPr>
              <a:t>”</a:t>
            </a:r>
            <a:r>
              <a:rPr lang="vi-VN" sz="2200" dirty="0" smtClean="0">
                <a:latin typeface="Arial" pitchFamily="34" charset="0"/>
                <a:cs typeface="Arial" pitchFamily="34" charset="0"/>
              </a:rPr>
              <a:t> </a:t>
            </a:r>
            <a:r>
              <a:rPr lang="vi-VN" sz="2200" dirty="0">
                <a:latin typeface="Arial" pitchFamily="34" charset="0"/>
                <a:cs typeface="Arial" pitchFamily="34" charset="0"/>
              </a:rPr>
              <a:t>của Hồ Xuân Hương. Với </a:t>
            </a:r>
            <a:r>
              <a:rPr lang="vi-VN" sz="2200" dirty="0" smtClean="0">
                <a:latin typeface="Arial" pitchFamily="34" charset="0"/>
                <a:cs typeface="Arial" pitchFamily="34" charset="0"/>
              </a:rPr>
              <a:t>vẻ </a:t>
            </a:r>
            <a:r>
              <a:rPr lang="vi-VN" sz="2200" dirty="0">
                <a:latin typeface="Arial" pitchFamily="34" charset="0"/>
                <a:cs typeface="Arial" pitchFamily="34" charset="0"/>
              </a:rPr>
              <a:t>đẹp </a:t>
            </a:r>
            <a:r>
              <a:rPr lang="en-US" sz="2200" dirty="0" smtClean="0">
                <a:latin typeface="Arial" pitchFamily="34" charset="0"/>
                <a:cs typeface="Arial" pitchFamily="34" charset="0"/>
              </a:rPr>
              <a:t>của mình </a:t>
            </a:r>
            <a:r>
              <a:rPr lang="vi-VN" sz="2200" dirty="0" smtClean="0">
                <a:latin typeface="Arial" pitchFamily="34" charset="0"/>
                <a:cs typeface="Arial" pitchFamily="34" charset="0"/>
              </a:rPr>
              <a:t>đáng </a:t>
            </a:r>
            <a:r>
              <a:rPr lang="vi-VN" sz="2200" dirty="0">
                <a:latin typeface="Arial" pitchFamily="34" charset="0"/>
                <a:cs typeface="Arial" pitchFamily="34" charset="0"/>
              </a:rPr>
              <a:t>lẽ ra người phụ nữ phải được sống một cuộc sống hạnh phúc êm đềm. Nhưng trong xã hội thối nát bất công đó họ lại phải chịu nhiều </a:t>
            </a:r>
            <a:r>
              <a:rPr lang="vi-VN" sz="2200" dirty="0" smtClean="0">
                <a:latin typeface="Arial" pitchFamily="34" charset="0"/>
                <a:cs typeface="Arial" pitchFamily="34" charset="0"/>
              </a:rPr>
              <a:t>đắng </a:t>
            </a:r>
            <a:r>
              <a:rPr lang="vi-VN" sz="2200" dirty="0">
                <a:latin typeface="Arial" pitchFamily="34" charset="0"/>
                <a:cs typeface="Arial" pitchFamily="34" charset="0"/>
              </a:rPr>
              <a:t>cay uất </a:t>
            </a:r>
            <a:r>
              <a:rPr lang="vi-VN" sz="2200" dirty="0" smtClean="0">
                <a:latin typeface="Arial" pitchFamily="34" charset="0"/>
                <a:cs typeface="Arial" pitchFamily="34" charset="0"/>
              </a:rPr>
              <a:t>ức</a:t>
            </a:r>
            <a:r>
              <a:rPr lang="en-US" sz="2200" dirty="0" smtClean="0">
                <a:latin typeface="Arial" pitchFamily="34" charset="0"/>
                <a:cs typeface="Arial" pitchFamily="34" charset="0"/>
              </a:rPr>
              <a:t>, h</a:t>
            </a:r>
            <a:r>
              <a:rPr lang="vi-VN" sz="2200" dirty="0" smtClean="0">
                <a:latin typeface="Arial" pitchFamily="34" charset="0"/>
                <a:cs typeface="Arial" pitchFamily="34" charset="0"/>
              </a:rPr>
              <a:t>ọ </a:t>
            </a:r>
            <a:r>
              <a:rPr lang="vi-VN" sz="2200" dirty="0">
                <a:latin typeface="Arial" pitchFamily="34" charset="0"/>
                <a:cs typeface="Arial" pitchFamily="34" charset="0"/>
              </a:rPr>
              <a:t>không được phép quyết định hạnh phúc của mình. Đó là nỗi lòng của biết bao người phụ nữ Việt Nam xưa khi với họ hạnh phúc thì rất nhỏ nhoi nhưng họ lại phải chia sẻ cho nhiều người. </a:t>
            </a:r>
            <a:r>
              <a:rPr lang="vi-VN" sz="2200" dirty="0" smtClean="0">
                <a:latin typeface="Arial" pitchFamily="34" charset="0"/>
                <a:cs typeface="Arial" pitchFamily="34" charset="0"/>
              </a:rPr>
              <a:t>Thời </a:t>
            </a:r>
            <a:r>
              <a:rPr lang="vi-VN" sz="2200" dirty="0">
                <a:latin typeface="Arial" pitchFamily="34" charset="0"/>
                <a:cs typeface="Arial" pitchFamily="34" charset="0"/>
              </a:rPr>
              <a:t>xưa con trai thường năm thê bảy thiếp, ở đó không dành cho sự chung thủy. </a:t>
            </a:r>
            <a:r>
              <a:rPr lang="vi-VN" sz="2200" dirty="0" smtClean="0">
                <a:latin typeface="Arial" pitchFamily="34" charset="0"/>
                <a:cs typeface="Arial" pitchFamily="34" charset="0"/>
              </a:rPr>
              <a:t>Tất </a:t>
            </a:r>
            <a:r>
              <a:rPr lang="vi-VN" sz="2200" dirty="0">
                <a:latin typeface="Arial" pitchFamily="34" charset="0"/>
                <a:cs typeface="Arial" pitchFamily="34" charset="0"/>
              </a:rPr>
              <a:t>cả những nỗi tủi nhục bẽ bàng vất vả kia chính là hệ quả mà xã hội phong kiến gây nên cho họ. Đáng lẽ ra họ là những người phụ nữ chân yếu tay mềm cần được xã hội chăm sóc nhưng cái xã hội phong kiến thối nát lại giết đi quyền được làm người một cách đúng nghĩa, quyền được sống và mưu cầu hạnh phúc của người phụ nữ. Càng thương thân phận của họ ta lại càng căm ghét cái xã hội vô nhân tính kia bấy nhiêu. Khi xã hội phong kiến sụp đổ người phụ nữ trong xã hội mới lại là những người anh hùng tham gia vào chiến trường giải cứu đất nước. Đó là vẻ đẹp của các nữ thanh niên xung phong họ là những cô gái trẻ đã hy sinh những tháng năm sinh dân của mình vì độc lập tự do của </a:t>
            </a:r>
            <a:r>
              <a:rPr lang="en-US" sz="2200" dirty="0" smtClean="0">
                <a:latin typeface="Arial" pitchFamily="34" charset="0"/>
                <a:cs typeface="Arial" pitchFamily="34" charset="0"/>
              </a:rPr>
              <a:t>T</a:t>
            </a:r>
            <a:r>
              <a:rPr lang="vi-VN" sz="2200" dirty="0" smtClean="0">
                <a:latin typeface="Arial" pitchFamily="34" charset="0"/>
                <a:cs typeface="Arial" pitchFamily="34" charset="0"/>
              </a:rPr>
              <a:t>ổ </a:t>
            </a:r>
            <a:r>
              <a:rPr lang="vi-VN" sz="2200" dirty="0">
                <a:latin typeface="Arial" pitchFamily="34" charset="0"/>
                <a:cs typeface="Arial" pitchFamily="34" charset="0"/>
              </a:rPr>
              <a:t>quốc</a:t>
            </a:r>
            <a:r>
              <a:rPr lang="vi-VN" sz="2200" dirty="0" smtClean="0">
                <a:latin typeface="Arial" pitchFamily="34" charset="0"/>
                <a:cs typeface="Arial" pitchFamily="34" charset="0"/>
              </a:rPr>
              <a:t>.</a:t>
            </a:r>
            <a:r>
              <a:rPr lang="en-US" sz="2200" dirty="0" smtClean="0">
                <a:latin typeface="Arial" pitchFamily="34" charset="0"/>
                <a:cs typeface="Arial" pitchFamily="34" charset="0"/>
              </a:rPr>
              <a:t> </a:t>
            </a:r>
            <a:endParaRPr lang="vi-VN" sz="2200" dirty="0">
              <a:latin typeface="Arial" pitchFamily="34" charset="0"/>
              <a:cs typeface="Arial" pitchFamily="34" charset="0"/>
            </a:endParaRPr>
          </a:p>
        </p:txBody>
      </p:sp>
    </p:spTree>
    <p:extLst>
      <p:ext uri="{BB962C8B-B14F-4D97-AF65-F5344CB8AC3E}">
        <p14:creationId xmlns:p14="http://schemas.microsoft.com/office/powerpoint/2010/main" val="2463530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8786569" y="402954"/>
            <a:ext cx="913691" cy="914140"/>
          </a:xfrm>
          <a:prstGeom prst="rect">
            <a:avLst/>
          </a:prstGeom>
        </p:spPr>
      </p:pic>
      <p:pic>
        <p:nvPicPr>
          <p:cNvPr id="16" name="图片 15"/>
          <p:cNvPicPr>
            <a:picLocks noChangeAspect="1"/>
          </p:cNvPicPr>
          <p:nvPr/>
        </p:nvPicPr>
        <p:blipFill>
          <a:blip r:embed="rId4"/>
          <a:stretch>
            <a:fillRect/>
          </a:stretch>
        </p:blipFill>
        <p:spPr>
          <a:xfrm>
            <a:off x="10775337" y="0"/>
            <a:ext cx="1167825" cy="135890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041878234"/>
              </p:ext>
            </p:extLst>
          </p:nvPr>
        </p:nvGraphicFramePr>
        <p:xfrm>
          <a:off x="0" y="60079"/>
          <a:ext cx="12192000" cy="6858881"/>
        </p:xfrm>
        <a:graphic>
          <a:graphicData uri="http://schemas.openxmlformats.org/drawingml/2006/table">
            <a:tbl>
              <a:tblPr firstRow="1" firstCol="1" bandRow="1"/>
              <a:tblGrid>
                <a:gridCol w="12192000"/>
              </a:tblGrid>
              <a:tr h="1159121">
                <a:tc>
                  <a:txBody>
                    <a:bodyPr/>
                    <a:lstStyle/>
                    <a:p>
                      <a:pPr algn="ctr">
                        <a:lnSpc>
                          <a:spcPct val="100000"/>
                        </a:lnSpc>
                        <a:spcAft>
                          <a:spcPts val="0"/>
                        </a:spcAft>
                      </a:pPr>
                      <a:r>
                        <a:rPr lang="en-US" sz="2400" b="1" dirty="0" smtClean="0">
                          <a:solidFill>
                            <a:srgbClr val="FF0000"/>
                          </a:solidFill>
                          <a:effectLst/>
                          <a:latin typeface="iCiel Cucho" pitchFamily="50" charset="0"/>
                          <a:cs typeface="iCiel Cucho" pitchFamily="50" charset="0"/>
                        </a:rPr>
                        <a:t>BƯỚC 1:</a:t>
                      </a:r>
                      <a:r>
                        <a:rPr lang="en-US" sz="2400" b="1" baseline="0" dirty="0" smtClean="0">
                          <a:solidFill>
                            <a:srgbClr val="FF0000"/>
                          </a:solidFill>
                          <a:effectLst/>
                          <a:latin typeface="iCiel Cucho" pitchFamily="50" charset="0"/>
                          <a:cs typeface="iCiel Cucho" pitchFamily="50" charset="0"/>
                        </a:rPr>
                        <a:t> </a:t>
                      </a:r>
                      <a:r>
                        <a:rPr lang="en-US" sz="2400" b="1" dirty="0" smtClean="0">
                          <a:solidFill>
                            <a:srgbClr val="FF0000"/>
                          </a:solidFill>
                          <a:effectLst/>
                          <a:latin typeface="iCiel Cucho" pitchFamily="50" charset="0"/>
                          <a:cs typeface="iCiel Cucho" pitchFamily="50" charset="0"/>
                        </a:rPr>
                        <a:t>TÌM</a:t>
                      </a:r>
                      <a:r>
                        <a:rPr lang="en-US" sz="2400" b="1" baseline="0" dirty="0" smtClean="0">
                          <a:solidFill>
                            <a:srgbClr val="FF0000"/>
                          </a:solidFill>
                          <a:effectLst/>
                          <a:latin typeface="iCiel Cucho" pitchFamily="50" charset="0"/>
                          <a:cs typeface="iCiel Cucho" pitchFamily="50" charset="0"/>
                        </a:rPr>
                        <a:t> HIỂU ĐỀ</a:t>
                      </a:r>
                      <a:endParaRPr lang="en-US" sz="2400" b="1" dirty="0" smtClean="0">
                        <a:solidFill>
                          <a:srgbClr val="FF0000"/>
                        </a:solidFill>
                        <a:effectLst/>
                        <a:latin typeface="iCiel Cucho" pitchFamily="50" charset="0"/>
                        <a:cs typeface="iCiel Cucho" pitchFamily="50" charset="0"/>
                      </a:endParaRPr>
                    </a:p>
                    <a:p>
                      <a:pPr marL="285750" indent="-285750" algn="l">
                        <a:lnSpc>
                          <a:spcPct val="100000"/>
                        </a:lnSpc>
                        <a:spcAft>
                          <a:spcPts val="0"/>
                        </a:spcAft>
                        <a:buFont typeface="Arial" pitchFamily="34" charset="0"/>
                        <a:buChar char="•"/>
                      </a:pPr>
                      <a:r>
                        <a:rPr lang="en-US" sz="2000" b="1" baseline="0" dirty="0" smtClean="0">
                          <a:effectLst/>
                          <a:latin typeface="iCiel Cucho" pitchFamily="50" charset="0"/>
                          <a:cs typeface="iCiel Cucho" pitchFamily="50" charset="0"/>
                        </a:rPr>
                        <a:t>Đối tượng biểu cảm: </a:t>
                      </a:r>
                      <a:r>
                        <a:rPr lang="en-US" sz="2000" baseline="0" dirty="0" smtClean="0">
                          <a:effectLst/>
                          <a:latin typeface="iCiel Cucho" pitchFamily="50" charset="0"/>
                          <a:cs typeface="iCiel Cucho" pitchFamily="50" charset="0"/>
                        </a:rPr>
                        <a:t>nụ cười của mẹ</a:t>
                      </a:r>
                    </a:p>
                    <a:p>
                      <a:pPr marL="285750" indent="-285750" algn="l">
                        <a:lnSpc>
                          <a:spcPct val="100000"/>
                        </a:lnSpc>
                        <a:spcAft>
                          <a:spcPts val="0"/>
                        </a:spcAft>
                        <a:buFont typeface="Arial" pitchFamily="34" charset="0"/>
                        <a:buChar char="•"/>
                      </a:pPr>
                      <a:r>
                        <a:rPr lang="en-US" sz="2000" b="1" baseline="0" dirty="0" smtClean="0">
                          <a:effectLst/>
                          <a:latin typeface="iCiel Cucho" pitchFamily="50" charset="0"/>
                          <a:ea typeface="Calibri"/>
                          <a:cs typeface="iCiel Cucho" pitchFamily="50" charset="0"/>
                        </a:rPr>
                        <a:t>Tình cảm cần biểu hiện: </a:t>
                      </a:r>
                      <a:r>
                        <a:rPr lang="en-US" sz="2000" baseline="0" dirty="0" smtClean="0">
                          <a:effectLst/>
                          <a:latin typeface="iCiel Cucho" pitchFamily="50" charset="0"/>
                          <a:ea typeface="Calibri"/>
                          <a:cs typeface="iCiel Cucho" pitchFamily="50" charset="0"/>
                        </a:rPr>
                        <a:t>yêu thương...</a:t>
                      </a:r>
                      <a:endParaRPr lang="en-US" sz="2000" dirty="0">
                        <a:effectLst/>
                        <a:latin typeface="iCiel Cucho" pitchFamily="50" charset="0"/>
                        <a:ea typeface="Calibri"/>
                        <a:cs typeface="iCiel Cucho" pitchFamily="50" charset="0"/>
                      </a:endParaRPr>
                    </a:p>
                  </a:txBody>
                  <a:tcPr marL="56313" marR="56313" marT="0" marB="0">
                    <a:solidFill>
                      <a:schemeClr val="bg1"/>
                    </a:solidFill>
                  </a:tcPr>
                </a:tc>
              </a:tr>
              <a:tr h="4229100">
                <a:tc>
                  <a:txBody>
                    <a:bodyPr/>
                    <a:lstStyle/>
                    <a:p>
                      <a:pPr algn="ctr">
                        <a:lnSpc>
                          <a:spcPct val="100000"/>
                        </a:lnSpc>
                        <a:spcAft>
                          <a:spcPts val="0"/>
                        </a:spcAft>
                      </a:pPr>
                      <a:r>
                        <a:rPr lang="en-US" sz="2400" b="1" dirty="0" smtClean="0">
                          <a:solidFill>
                            <a:srgbClr val="FF0000"/>
                          </a:solidFill>
                          <a:effectLst/>
                          <a:latin typeface="iCiel Cucho" pitchFamily="50" charset="0"/>
                          <a:cs typeface="iCiel Cucho" pitchFamily="50" charset="0"/>
                        </a:rPr>
                        <a:t>BƯỚC 2:</a:t>
                      </a:r>
                      <a:r>
                        <a:rPr lang="en-US" sz="2400" b="1" baseline="0" dirty="0" smtClean="0">
                          <a:solidFill>
                            <a:srgbClr val="FF0000"/>
                          </a:solidFill>
                          <a:effectLst/>
                          <a:latin typeface="iCiel Cucho" pitchFamily="50" charset="0"/>
                          <a:cs typeface="iCiel Cucho" pitchFamily="50" charset="0"/>
                        </a:rPr>
                        <a:t> </a:t>
                      </a:r>
                      <a:r>
                        <a:rPr lang="en-US" sz="2400" b="1" dirty="0" smtClean="0">
                          <a:solidFill>
                            <a:srgbClr val="FF0000"/>
                          </a:solidFill>
                          <a:effectLst/>
                          <a:latin typeface="iCiel Cucho" pitchFamily="50" charset="0"/>
                          <a:cs typeface="iCiel Cucho" pitchFamily="50" charset="0"/>
                        </a:rPr>
                        <a:t>TÌM Ý</a:t>
                      </a:r>
                      <a:r>
                        <a:rPr lang="en-US" sz="2400" b="1" baseline="0" dirty="0" smtClean="0">
                          <a:solidFill>
                            <a:srgbClr val="FF0000"/>
                          </a:solidFill>
                          <a:effectLst/>
                          <a:latin typeface="iCiel Cucho" pitchFamily="50" charset="0"/>
                          <a:cs typeface="iCiel Cucho" pitchFamily="50" charset="0"/>
                        </a:rPr>
                        <a:t> VÀ </a:t>
                      </a:r>
                      <a:r>
                        <a:rPr lang="en-US" sz="2400" b="1" dirty="0" smtClean="0">
                          <a:solidFill>
                            <a:srgbClr val="FF0000"/>
                          </a:solidFill>
                          <a:effectLst/>
                          <a:latin typeface="iCiel Cucho" pitchFamily="50" charset="0"/>
                          <a:cs typeface="iCiel Cucho" pitchFamily="50" charset="0"/>
                        </a:rPr>
                        <a:t>LẬP DÀN Ý</a:t>
                      </a:r>
                    </a:p>
                    <a:p>
                      <a:pPr marL="285750" indent="-285750" algn="l">
                        <a:lnSpc>
                          <a:spcPct val="100000"/>
                        </a:lnSpc>
                        <a:spcAft>
                          <a:spcPts val="0"/>
                        </a:spcAft>
                        <a:buFont typeface="Arial" pitchFamily="34" charset="0"/>
                        <a:buChar char="•"/>
                      </a:pPr>
                      <a:r>
                        <a:rPr lang="en-US" sz="2000" b="1" dirty="0" smtClean="0">
                          <a:effectLst/>
                          <a:latin typeface="iCiel Cucho" pitchFamily="50" charset="0"/>
                          <a:cs typeface="iCiel Cucho" pitchFamily="50" charset="0"/>
                        </a:rPr>
                        <a:t>Tìm ý: </a:t>
                      </a:r>
                      <a:r>
                        <a:rPr lang="en-US" sz="2000" b="0" dirty="0" smtClean="0">
                          <a:effectLst/>
                          <a:latin typeface="iCiel Cucho" pitchFamily="50" charset="0"/>
                          <a:cs typeface="iCiel Cucho" pitchFamily="50" charset="0"/>
                        </a:rPr>
                        <a:t>K</a:t>
                      </a:r>
                      <a:r>
                        <a:rPr lang="vi-VN" sz="2000" dirty="0" smtClean="0">
                          <a:solidFill>
                            <a:prstClr val="black"/>
                          </a:solidFill>
                          <a:latin typeface="iCiel Cucho" pitchFamily="50" charset="0"/>
                          <a:cs typeface="iCiel Cucho" pitchFamily="50" charset="0"/>
                        </a:rPr>
                        <a:t>hi nào mẹ cười?</a:t>
                      </a:r>
                      <a:r>
                        <a:rPr lang="en-US" sz="2000" baseline="0" dirty="0" smtClean="0">
                          <a:solidFill>
                            <a:prstClr val="black"/>
                          </a:solidFill>
                          <a:latin typeface="iCiel Cucho" pitchFamily="50" charset="0"/>
                          <a:cs typeface="iCiel Cucho" pitchFamily="50" charset="0"/>
                        </a:rPr>
                        <a:t> </a:t>
                      </a:r>
                      <a:r>
                        <a:rPr lang="vi-VN" sz="2000" dirty="0" smtClean="0">
                          <a:solidFill>
                            <a:prstClr val="black"/>
                          </a:solidFill>
                          <a:latin typeface="iCiel Cucho" pitchFamily="50" charset="0"/>
                          <a:cs typeface="iCiel Cucho" pitchFamily="50" charset="0"/>
                        </a:rPr>
                        <a:t>Nụ cười của mẹ đẹp như thế nào?</a:t>
                      </a:r>
                      <a:r>
                        <a:rPr lang="en-US" sz="2000" baseline="0" dirty="0" smtClean="0">
                          <a:solidFill>
                            <a:prstClr val="black"/>
                          </a:solidFill>
                          <a:latin typeface="iCiel Cucho" pitchFamily="50" charset="0"/>
                          <a:cs typeface="iCiel Cucho" pitchFamily="50" charset="0"/>
                        </a:rPr>
                        <a:t> </a:t>
                      </a:r>
                      <a:r>
                        <a:rPr lang="vi-VN" sz="2000" dirty="0" smtClean="0">
                          <a:solidFill>
                            <a:prstClr val="black"/>
                          </a:solidFill>
                          <a:latin typeface="iCiel Cucho" pitchFamily="50" charset="0"/>
                          <a:cs typeface="iCiel Cucho" pitchFamily="50" charset="0"/>
                        </a:rPr>
                        <a:t>Em nhớ nhất nụ cười </a:t>
                      </a:r>
                      <a:r>
                        <a:rPr lang="en-US" sz="2000" dirty="0" smtClean="0">
                          <a:solidFill>
                            <a:prstClr val="black"/>
                          </a:solidFill>
                          <a:latin typeface="iCiel Cucho" pitchFamily="50" charset="0"/>
                          <a:cs typeface="iCiel Cucho" pitchFamily="50" charset="0"/>
                        </a:rPr>
                        <a:t>ấy</a:t>
                      </a:r>
                      <a:r>
                        <a:rPr lang="vi-VN" sz="2000" dirty="0" smtClean="0">
                          <a:solidFill>
                            <a:prstClr val="black"/>
                          </a:solidFill>
                          <a:latin typeface="iCiel Cucho" pitchFamily="50" charset="0"/>
                          <a:cs typeface="iCiel Cucho" pitchFamily="50" charset="0"/>
                        </a:rPr>
                        <a:t> khi nào?</a:t>
                      </a:r>
                      <a:r>
                        <a:rPr lang="en-US" sz="2000" baseline="0" dirty="0" smtClean="0">
                          <a:solidFill>
                            <a:prstClr val="black"/>
                          </a:solidFill>
                          <a:latin typeface="iCiel Cucho" pitchFamily="50" charset="0"/>
                          <a:cs typeface="iCiel Cucho" pitchFamily="50" charset="0"/>
                        </a:rPr>
                        <a:t> </a:t>
                      </a:r>
                      <a:r>
                        <a:rPr lang="vi-VN" sz="2000" dirty="0" smtClean="0">
                          <a:solidFill>
                            <a:prstClr val="black"/>
                          </a:solidFill>
                          <a:latin typeface="iCiel Cucho" pitchFamily="50" charset="0"/>
                          <a:cs typeface="iCiel Cucho" pitchFamily="50" charset="0"/>
                        </a:rPr>
                        <a:t>Nếu thiếu nụ cười của mẹ em sẽ làm thế nào?</a:t>
                      </a:r>
                      <a:r>
                        <a:rPr lang="en-US" sz="2000" baseline="0" dirty="0" smtClean="0">
                          <a:solidFill>
                            <a:prstClr val="black"/>
                          </a:solidFill>
                          <a:latin typeface="iCiel Cucho" pitchFamily="50" charset="0"/>
                          <a:cs typeface="iCiel Cucho" pitchFamily="50" charset="0"/>
                        </a:rPr>
                        <a:t> </a:t>
                      </a:r>
                      <a:r>
                        <a:rPr lang="vi-VN" sz="2000" dirty="0" smtClean="0">
                          <a:solidFill>
                            <a:prstClr val="black"/>
                          </a:solidFill>
                          <a:latin typeface="iCiel Cucho" pitchFamily="50" charset="0"/>
                          <a:cs typeface="iCiel Cucho" pitchFamily="50" charset="0"/>
                        </a:rPr>
                        <a:t>Làm thế nào để luôn thấy được nụ cười </a:t>
                      </a:r>
                      <a:r>
                        <a:rPr lang="en-US" sz="2000" dirty="0" smtClean="0">
                          <a:solidFill>
                            <a:prstClr val="black"/>
                          </a:solidFill>
                          <a:latin typeface="iCiel Cucho" pitchFamily="50" charset="0"/>
                          <a:cs typeface="iCiel Cucho" pitchFamily="50" charset="0"/>
                        </a:rPr>
                        <a:t>ấy</a:t>
                      </a:r>
                      <a:r>
                        <a:rPr lang="vi-VN" sz="2000" dirty="0" smtClean="0">
                          <a:solidFill>
                            <a:prstClr val="black"/>
                          </a:solidFill>
                          <a:latin typeface="iCiel Cucho" pitchFamily="50" charset="0"/>
                          <a:cs typeface="iCiel Cucho" pitchFamily="50" charset="0"/>
                        </a:rPr>
                        <a:t>?</a:t>
                      </a:r>
                      <a:endParaRPr lang="en-US" sz="2000" b="1" dirty="0" smtClean="0">
                        <a:effectLst/>
                        <a:latin typeface="iCiel Cucho" pitchFamily="50" charset="0"/>
                        <a:cs typeface="iCiel Cucho" pitchFamily="50" charset="0"/>
                      </a:endParaRPr>
                    </a:p>
                    <a:p>
                      <a:pPr marL="285750" indent="-285750" algn="l">
                        <a:lnSpc>
                          <a:spcPct val="100000"/>
                        </a:lnSpc>
                        <a:spcAft>
                          <a:spcPts val="0"/>
                        </a:spcAft>
                        <a:buFont typeface="Arial" pitchFamily="34" charset="0"/>
                        <a:buChar char="•"/>
                      </a:pPr>
                      <a:r>
                        <a:rPr lang="en-US" sz="2000" b="1" dirty="0" smtClean="0">
                          <a:effectLst/>
                          <a:latin typeface="iCiel Cucho" pitchFamily="50" charset="0"/>
                          <a:cs typeface="iCiel Cucho" pitchFamily="50" charset="0"/>
                        </a:rPr>
                        <a:t>Lập </a:t>
                      </a:r>
                      <a:r>
                        <a:rPr lang="en-US" sz="2000" b="1" dirty="0">
                          <a:effectLst/>
                          <a:latin typeface="iCiel Cucho" pitchFamily="50" charset="0"/>
                          <a:cs typeface="iCiel Cucho" pitchFamily="50" charset="0"/>
                        </a:rPr>
                        <a:t>dàn ý:</a:t>
                      </a:r>
                      <a:r>
                        <a:rPr lang="en-US" sz="2000" dirty="0">
                          <a:effectLst/>
                          <a:latin typeface="iCiel Cucho" pitchFamily="50" charset="0"/>
                          <a:cs typeface="iCiel Cucho" pitchFamily="50" charset="0"/>
                        </a:rPr>
                        <a:t> Sắp xếp các ý </a:t>
                      </a:r>
                      <a:r>
                        <a:rPr lang="en-US" sz="2000" dirty="0" smtClean="0">
                          <a:effectLst/>
                          <a:latin typeface="iCiel Cucho" pitchFamily="50" charset="0"/>
                          <a:cs typeface="iCiel Cucho" pitchFamily="50" charset="0"/>
                        </a:rPr>
                        <a:t>theo bố</a:t>
                      </a:r>
                      <a:r>
                        <a:rPr lang="en-US" sz="2000" baseline="0" dirty="0" smtClean="0">
                          <a:effectLst/>
                          <a:latin typeface="iCiel Cucho" pitchFamily="50" charset="0"/>
                          <a:cs typeface="iCiel Cucho" pitchFamily="50" charset="0"/>
                        </a:rPr>
                        <a:t> cục ba phần</a:t>
                      </a:r>
                      <a:endParaRPr lang="en-US" sz="2000" dirty="0" smtClean="0">
                        <a:effectLst/>
                        <a:latin typeface="iCiel Cucho" pitchFamily="50" charset="0"/>
                        <a:cs typeface="iCiel Cucho" pitchFamily="50" charset="0"/>
                      </a:endParaRPr>
                    </a:p>
                    <a:p>
                      <a:pPr marL="0" indent="0" algn="l">
                        <a:lnSpc>
                          <a:spcPct val="100000"/>
                        </a:lnSpc>
                        <a:spcAft>
                          <a:spcPts val="0"/>
                        </a:spcAft>
                        <a:buFont typeface="Arial" pitchFamily="34" charset="0"/>
                        <a:buNone/>
                      </a:pPr>
                      <a:r>
                        <a:rPr lang="en-US" sz="2000" dirty="0" smtClean="0">
                          <a:effectLst/>
                          <a:latin typeface="iCiel Cucho" pitchFamily="50" charset="0"/>
                          <a:cs typeface="iCiel Cucho" pitchFamily="50" charset="0"/>
                        </a:rPr>
                        <a:t>         </a:t>
                      </a:r>
                      <a:r>
                        <a:rPr lang="en-US" sz="2000" b="1" i="1" dirty="0" smtClean="0">
                          <a:effectLst/>
                          <a:latin typeface="iCiel Cucho" pitchFamily="50" charset="0"/>
                          <a:cs typeface="iCiel Cucho" pitchFamily="50" charset="0"/>
                        </a:rPr>
                        <a:t>a)</a:t>
                      </a:r>
                      <a:r>
                        <a:rPr lang="en-US" sz="2000" b="1" i="1" baseline="0" dirty="0" smtClean="0">
                          <a:effectLst/>
                          <a:latin typeface="iCiel Cucho" pitchFamily="50" charset="0"/>
                          <a:cs typeface="iCiel Cucho" pitchFamily="50" charset="0"/>
                        </a:rPr>
                        <a:t> Mở bài: </a:t>
                      </a:r>
                    </a:p>
                    <a:p>
                      <a:pPr marL="0" indent="0" algn="l">
                        <a:lnSpc>
                          <a:spcPct val="100000"/>
                        </a:lnSpc>
                        <a:spcAft>
                          <a:spcPts val="0"/>
                        </a:spcAft>
                        <a:buFont typeface="Arial" pitchFamily="34" charset="0"/>
                        <a:buNone/>
                      </a:pPr>
                      <a:r>
                        <a:rPr lang="en-US" sz="2000" b="1" i="1" baseline="0" dirty="0" smtClean="0">
                          <a:effectLst/>
                          <a:latin typeface="iCiel Cucho" pitchFamily="50" charset="0"/>
                          <a:cs typeface="iCiel Cucho" pitchFamily="50" charset="0"/>
                        </a:rPr>
                        <a:t>                        </a:t>
                      </a:r>
                      <a:r>
                        <a:rPr lang="en-US" sz="2000" baseline="0" dirty="0" smtClean="0">
                          <a:effectLst/>
                          <a:latin typeface="iCiel Cucho" pitchFamily="50" charset="0"/>
                          <a:cs typeface="iCiel Cucho" pitchFamily="50" charset="0"/>
                        </a:rPr>
                        <a:t>- Giới thiệu về mẹ</a:t>
                      </a:r>
                    </a:p>
                    <a:p>
                      <a:pPr marL="0" indent="0" algn="l">
                        <a:lnSpc>
                          <a:spcPct val="100000"/>
                        </a:lnSpc>
                        <a:spcAft>
                          <a:spcPts val="0"/>
                        </a:spcAft>
                        <a:buFont typeface="Arial" pitchFamily="34" charset="0"/>
                        <a:buNone/>
                      </a:pPr>
                      <a:r>
                        <a:rPr lang="en-US" sz="2000" baseline="0" dirty="0" smtClean="0">
                          <a:effectLst/>
                          <a:latin typeface="iCiel Cucho" pitchFamily="50" charset="0"/>
                          <a:cs typeface="iCiel Cucho" pitchFamily="50" charset="0"/>
                        </a:rPr>
                        <a:t>                           - Cảm xúc chung về nụ cười của mẹ</a:t>
                      </a:r>
                    </a:p>
                    <a:p>
                      <a:pPr marL="0" indent="0" algn="l">
                        <a:lnSpc>
                          <a:spcPct val="100000"/>
                        </a:lnSpc>
                        <a:spcAft>
                          <a:spcPts val="0"/>
                        </a:spcAft>
                        <a:buFont typeface="Arial" pitchFamily="34" charset="0"/>
                        <a:buNone/>
                      </a:pPr>
                      <a:r>
                        <a:rPr lang="en-US" sz="2000" b="1" i="1" baseline="0" dirty="0" smtClean="0">
                          <a:effectLst/>
                          <a:latin typeface="iCiel Cucho" pitchFamily="50" charset="0"/>
                          <a:cs typeface="iCiel Cucho" pitchFamily="50" charset="0"/>
                        </a:rPr>
                        <a:t>        b) Thân bài: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i="1" baseline="0" dirty="0" smtClean="0">
                          <a:effectLst/>
                          <a:latin typeface="iCiel Cucho" pitchFamily="50" charset="0"/>
                          <a:cs typeface="iCiel Cucho" pitchFamily="50" charset="0"/>
                        </a:rPr>
                        <a:t>                        </a:t>
                      </a:r>
                      <a:r>
                        <a:rPr lang="en-US" sz="2000" baseline="0" dirty="0" smtClean="0">
                          <a:effectLst/>
                          <a:latin typeface="iCiel Cucho" pitchFamily="50" charset="0"/>
                          <a:cs typeface="iCiel Cucho" pitchFamily="50" charset="0"/>
                        </a:rPr>
                        <a:t>- </a:t>
                      </a:r>
                      <a:r>
                        <a:rPr lang="vi-VN" sz="2000" dirty="0" smtClean="0">
                          <a:latin typeface="iCiel Cucho" pitchFamily="50" charset="0"/>
                          <a:cs typeface="iCiel Cucho" pitchFamily="50" charset="0"/>
                        </a:rPr>
                        <a:t>Nêu các biểu hiện, sắc thái nụ cười của mẹ</a:t>
                      </a:r>
                      <a:r>
                        <a:rPr lang="en-US" sz="2000" dirty="0" smtClean="0">
                          <a:latin typeface="iCiel Cucho" pitchFamily="50" charset="0"/>
                          <a:cs typeface="iCiel Cucho" pitchFamily="50" charset="0"/>
                        </a:rPr>
                        <a:t>: </a:t>
                      </a:r>
                      <a:r>
                        <a:rPr lang="vi-VN" sz="2000" dirty="0" smtClean="0">
                          <a:latin typeface="iCiel Cucho" pitchFamily="50" charset="0"/>
                          <a:cs typeface="iCiel Cucho" pitchFamily="50" charset="0"/>
                        </a:rPr>
                        <a:t>Nụ cười vui, thương yêu, hạnh phúc, tự hào</a:t>
                      </a:r>
                      <a:r>
                        <a:rPr lang="en-US" sz="2000" dirty="0" smtClean="0">
                          <a:latin typeface="iCiel Cucho" pitchFamily="50" charset="0"/>
                          <a:cs typeface="iCiel Cucho" pitchFamily="50" charset="0"/>
                        </a:rPr>
                        <a:t>;</a:t>
                      </a:r>
                      <a:r>
                        <a:rPr lang="en-US" sz="2000" baseline="0" dirty="0" smtClean="0">
                          <a:latin typeface="iCiel Cucho" pitchFamily="50" charset="0"/>
                          <a:cs typeface="iCiel Cucho" pitchFamily="50" charset="0"/>
                        </a:rPr>
                        <a:t> </a:t>
                      </a:r>
                      <a:r>
                        <a:rPr lang="vi-VN" sz="2000" dirty="0" smtClean="0">
                          <a:latin typeface="iCiel Cucho" pitchFamily="50" charset="0"/>
                          <a:cs typeface="iCiel Cucho" pitchFamily="50" charset="0"/>
                        </a:rPr>
                        <a:t>Nụ cười khuyến khích</a:t>
                      </a:r>
                      <a:r>
                        <a:rPr lang="en-US" sz="2000" dirty="0" smtClean="0">
                          <a:latin typeface="iCiel Cucho" pitchFamily="50" charset="0"/>
                          <a:cs typeface="iCiel Cucho" pitchFamily="50" charset="0"/>
                        </a:rPr>
                        <a:t>; </a:t>
                      </a:r>
                      <a:r>
                        <a:rPr lang="vi-VN" sz="2000" dirty="0" smtClean="0">
                          <a:latin typeface="iCiel Cucho" pitchFamily="50" charset="0"/>
                          <a:cs typeface="iCiel Cucho" pitchFamily="50" charset="0"/>
                        </a:rPr>
                        <a:t>Nụ cười an ủi, động viên</a:t>
                      </a:r>
                      <a:r>
                        <a:rPr lang="en-US" sz="2000" dirty="0" smtClean="0">
                          <a:latin typeface="iCiel Cucho" pitchFamily="50" charset="0"/>
                          <a:cs typeface="iCiel Cucho" pitchFamily="50" charset="0"/>
                        </a:rPr>
                        <a:t>...</a:t>
                      </a:r>
                    </a:p>
                    <a:p>
                      <a:pPr marL="0" indent="0" algn="l">
                        <a:lnSpc>
                          <a:spcPct val="100000"/>
                        </a:lnSpc>
                        <a:spcAft>
                          <a:spcPts val="0"/>
                        </a:spcAft>
                        <a:buFont typeface="Arial" pitchFamily="34" charset="0"/>
                        <a:buNone/>
                      </a:pPr>
                      <a:r>
                        <a:rPr lang="en-US" sz="2000" baseline="0" dirty="0" smtClean="0">
                          <a:effectLst/>
                          <a:latin typeface="iCiel Cucho" pitchFamily="50" charset="0"/>
                          <a:cs typeface="iCiel Cucho" pitchFamily="50" charset="0"/>
                        </a:rPr>
                        <a:t>                           - Cảm xúc khi mẹ cười hay khi vắng nụ cười của mẹ</a:t>
                      </a:r>
                    </a:p>
                    <a:p>
                      <a:pPr marL="0" indent="0" algn="l">
                        <a:lnSpc>
                          <a:spcPct val="100000"/>
                        </a:lnSpc>
                        <a:spcAft>
                          <a:spcPts val="0"/>
                        </a:spcAft>
                        <a:buFont typeface="Arial" pitchFamily="34" charset="0"/>
                        <a:buNone/>
                      </a:pPr>
                      <a:r>
                        <a:rPr lang="en-US" sz="2000" baseline="0" dirty="0" smtClean="0">
                          <a:effectLst/>
                          <a:latin typeface="iCiel Cucho" pitchFamily="50" charset="0"/>
                          <a:cs typeface="iCiel Cucho" pitchFamily="50" charset="0"/>
                        </a:rPr>
                        <a:t>                           - Làm sao để luôn thấy được nụ cười ấy?</a:t>
                      </a:r>
                    </a:p>
                    <a:p>
                      <a:pPr marL="0" indent="0" algn="l">
                        <a:lnSpc>
                          <a:spcPct val="100000"/>
                        </a:lnSpc>
                        <a:spcAft>
                          <a:spcPts val="0"/>
                        </a:spcAft>
                        <a:buFont typeface="Arial" pitchFamily="34" charset="0"/>
                        <a:buNone/>
                      </a:pPr>
                      <a:r>
                        <a:rPr lang="en-US" sz="2000" baseline="0" dirty="0" smtClean="0">
                          <a:effectLst/>
                          <a:latin typeface="iCiel Cucho" pitchFamily="50" charset="0"/>
                          <a:cs typeface="iCiel Cucho" pitchFamily="50" charset="0"/>
                        </a:rPr>
                        <a:t>        </a:t>
                      </a:r>
                      <a:r>
                        <a:rPr lang="en-US" sz="2000" b="1" i="1" baseline="0" dirty="0" smtClean="0">
                          <a:effectLst/>
                          <a:latin typeface="iCiel Cucho" pitchFamily="50" charset="0"/>
                          <a:cs typeface="iCiel Cucho" pitchFamily="50" charset="0"/>
                        </a:rPr>
                        <a:t>c) Kết bài: </a:t>
                      </a:r>
                    </a:p>
                    <a:p>
                      <a:pPr marL="0" indent="0" algn="l">
                        <a:lnSpc>
                          <a:spcPct val="100000"/>
                        </a:lnSpc>
                        <a:spcAft>
                          <a:spcPts val="0"/>
                        </a:spcAft>
                        <a:buFont typeface="Arial" pitchFamily="34" charset="0"/>
                        <a:buNone/>
                      </a:pPr>
                      <a:r>
                        <a:rPr lang="en-US" sz="2000" b="1" i="1" baseline="0" dirty="0" smtClean="0">
                          <a:effectLst/>
                          <a:latin typeface="iCiel Cucho" pitchFamily="50" charset="0"/>
                          <a:cs typeface="iCiel Cucho" pitchFamily="50" charset="0"/>
                        </a:rPr>
                        <a:t>                       - </a:t>
                      </a:r>
                      <a:r>
                        <a:rPr lang="en-US" sz="2000" baseline="0" dirty="0" smtClean="0">
                          <a:effectLst/>
                          <a:latin typeface="iCiel Cucho" pitchFamily="50" charset="0"/>
                          <a:cs typeface="iCiel Cucho" pitchFamily="50" charset="0"/>
                        </a:rPr>
                        <a:t>Bộc lộ cảm xúc của em, nêu lời hứa hẹn, ước mong...</a:t>
                      </a:r>
                      <a:endParaRPr lang="en-US" sz="2000" dirty="0" smtClean="0">
                        <a:effectLst/>
                        <a:latin typeface="iCiel Cucho" pitchFamily="50" charset="0"/>
                        <a:cs typeface="iCiel Cucho" pitchFamily="50" charset="0"/>
                      </a:endParaRPr>
                    </a:p>
                  </a:txBody>
                  <a:tcPr marL="56313" marR="56313" marT="0" marB="0">
                    <a:solidFill>
                      <a:schemeClr val="bg1"/>
                    </a:solidFill>
                  </a:tcPr>
                </a:tc>
              </a:tr>
              <a:tr h="647700">
                <a:tc>
                  <a:txBody>
                    <a:bodyPr/>
                    <a:lstStyle/>
                    <a:p>
                      <a:pPr algn="ctr">
                        <a:lnSpc>
                          <a:spcPct val="100000"/>
                        </a:lnSpc>
                        <a:spcAft>
                          <a:spcPts val="0"/>
                        </a:spcAft>
                      </a:pPr>
                      <a:r>
                        <a:rPr lang="en-US" sz="2400" b="1" dirty="0" smtClean="0">
                          <a:solidFill>
                            <a:srgbClr val="FF0000"/>
                          </a:solidFill>
                          <a:effectLst/>
                          <a:latin typeface="iCiel Cucho" pitchFamily="50" charset="0"/>
                          <a:cs typeface="iCiel Cucho" pitchFamily="50" charset="0"/>
                        </a:rPr>
                        <a:t>BƯỚC 3:</a:t>
                      </a:r>
                      <a:r>
                        <a:rPr lang="en-US" sz="2400" b="1" baseline="0" dirty="0" smtClean="0">
                          <a:solidFill>
                            <a:srgbClr val="FF0000"/>
                          </a:solidFill>
                          <a:effectLst/>
                          <a:latin typeface="iCiel Cucho" pitchFamily="50" charset="0"/>
                          <a:cs typeface="iCiel Cucho" pitchFamily="50" charset="0"/>
                        </a:rPr>
                        <a:t> </a:t>
                      </a:r>
                      <a:r>
                        <a:rPr lang="en-US" sz="2400" b="1" dirty="0" smtClean="0">
                          <a:solidFill>
                            <a:srgbClr val="FF0000"/>
                          </a:solidFill>
                          <a:effectLst/>
                          <a:latin typeface="iCiel Cucho" pitchFamily="50" charset="0"/>
                          <a:cs typeface="iCiel Cucho" pitchFamily="50" charset="0"/>
                        </a:rPr>
                        <a:t>VIẾT BÀI</a:t>
                      </a:r>
                      <a:endParaRPr lang="en-US" sz="2400" b="1" dirty="0">
                        <a:solidFill>
                          <a:srgbClr val="FF0000"/>
                        </a:solidFill>
                        <a:effectLst/>
                        <a:latin typeface="iCiel Cucho" pitchFamily="50" charset="0"/>
                        <a:cs typeface="iCiel Cucho" pitchFamily="50" charset="0"/>
                      </a:endParaRPr>
                    </a:p>
                  </a:txBody>
                  <a:tcPr marL="56313" marR="56313" marT="0" marB="0" anchor="ctr">
                    <a:solidFill>
                      <a:schemeClr val="bg1"/>
                    </a:solidFill>
                  </a:tcPr>
                </a:tc>
              </a:tr>
              <a:tr h="723900">
                <a:tc>
                  <a:txBody>
                    <a:bodyPr/>
                    <a:lstStyle/>
                    <a:p>
                      <a:pPr algn="ctr">
                        <a:lnSpc>
                          <a:spcPct val="100000"/>
                        </a:lnSpc>
                        <a:spcAft>
                          <a:spcPts val="0"/>
                        </a:spcAft>
                      </a:pPr>
                      <a:r>
                        <a:rPr lang="en-US" sz="2400" b="1" dirty="0" smtClean="0">
                          <a:solidFill>
                            <a:srgbClr val="FF0000"/>
                          </a:solidFill>
                          <a:effectLst/>
                          <a:latin typeface="iCiel Cucho" pitchFamily="50" charset="0"/>
                          <a:cs typeface="iCiel Cucho" pitchFamily="50" charset="0"/>
                        </a:rPr>
                        <a:t>BƯỚC 4:</a:t>
                      </a:r>
                      <a:r>
                        <a:rPr lang="en-US" sz="2400" b="1" baseline="0" dirty="0" smtClean="0">
                          <a:solidFill>
                            <a:srgbClr val="FF0000"/>
                          </a:solidFill>
                          <a:effectLst/>
                          <a:latin typeface="iCiel Cucho" pitchFamily="50" charset="0"/>
                          <a:cs typeface="iCiel Cucho" pitchFamily="50" charset="0"/>
                        </a:rPr>
                        <a:t> </a:t>
                      </a:r>
                      <a:r>
                        <a:rPr lang="en-US" sz="2400" b="1" dirty="0" smtClean="0">
                          <a:solidFill>
                            <a:srgbClr val="FF0000"/>
                          </a:solidFill>
                          <a:effectLst/>
                          <a:latin typeface="iCiel Cucho" pitchFamily="50" charset="0"/>
                          <a:cs typeface="iCiel Cucho" pitchFamily="50" charset="0"/>
                        </a:rPr>
                        <a:t>SỬA</a:t>
                      </a:r>
                      <a:r>
                        <a:rPr lang="en-US" sz="2400" b="1" baseline="0" dirty="0" smtClean="0">
                          <a:solidFill>
                            <a:srgbClr val="FF0000"/>
                          </a:solidFill>
                          <a:effectLst/>
                          <a:latin typeface="iCiel Cucho" pitchFamily="50" charset="0"/>
                          <a:cs typeface="iCiel Cucho" pitchFamily="50" charset="0"/>
                        </a:rPr>
                        <a:t> BÀI</a:t>
                      </a:r>
                      <a:endParaRPr lang="en-US" sz="2400" b="1" dirty="0">
                        <a:solidFill>
                          <a:srgbClr val="FF0000"/>
                        </a:solidFill>
                        <a:effectLst/>
                        <a:latin typeface="iCiel Cucho" pitchFamily="50" charset="0"/>
                        <a:cs typeface="iCiel Cucho" pitchFamily="50" charset="0"/>
                      </a:endParaRPr>
                    </a:p>
                  </a:txBody>
                  <a:tcPr marL="56313" marR="56313" marT="0" marB="0" anchor="ctr">
                    <a:solidFill>
                      <a:schemeClr val="bg1"/>
                    </a:solidFill>
                  </a:tcPr>
                </a:tc>
              </a:tr>
            </a:tbl>
          </a:graphicData>
        </a:graphic>
      </p:graphicFrame>
    </p:spTree>
    <p:extLst>
      <p:ext uri="{BB962C8B-B14F-4D97-AF65-F5344CB8AC3E}">
        <p14:creationId xmlns:p14="http://schemas.microsoft.com/office/powerpoint/2010/main" val="42949157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11018520" y="0"/>
            <a:ext cx="1173480" cy="2180393"/>
          </a:xfrm>
          <a:prstGeom prst="rect">
            <a:avLst/>
          </a:prstGeom>
        </p:spPr>
      </p:pic>
      <p:grpSp>
        <p:nvGrpSpPr>
          <p:cNvPr id="14" name="组合 8"/>
          <p:cNvGrpSpPr/>
          <p:nvPr/>
        </p:nvGrpSpPr>
        <p:grpSpPr>
          <a:xfrm>
            <a:off x="11136106" y="3491465"/>
            <a:ext cx="1055894" cy="3366535"/>
            <a:chOff x="489911" y="0"/>
            <a:chExt cx="2481478" cy="7307301"/>
          </a:xfrm>
        </p:grpSpPr>
        <p:pic>
          <p:nvPicPr>
            <p:cNvPr id="15" name="图片 9"/>
            <p:cNvPicPr>
              <a:picLocks noChangeAspect="1"/>
            </p:cNvPicPr>
            <p:nvPr/>
          </p:nvPicPr>
          <p:blipFill>
            <a:blip r:embed="rId4"/>
            <a:stretch>
              <a:fillRect/>
            </a:stretch>
          </p:blipFill>
          <p:spPr>
            <a:xfrm>
              <a:off x="489911" y="0"/>
              <a:ext cx="2259488" cy="6096001"/>
            </a:xfrm>
            <a:prstGeom prst="rect">
              <a:avLst/>
            </a:prstGeom>
          </p:spPr>
        </p:pic>
        <p:pic>
          <p:nvPicPr>
            <p:cNvPr id="16" name="图片 10"/>
            <p:cNvPicPr>
              <a:picLocks noChangeAspect="1"/>
            </p:cNvPicPr>
            <p:nvPr/>
          </p:nvPicPr>
          <p:blipFill>
            <a:blip r:embed="rId5"/>
            <a:stretch>
              <a:fillRect/>
            </a:stretch>
          </p:blipFill>
          <p:spPr>
            <a:xfrm>
              <a:off x="2035423" y="2390206"/>
              <a:ext cx="462006" cy="1315588"/>
            </a:xfrm>
            <a:prstGeom prst="rect">
              <a:avLst/>
            </a:prstGeom>
          </p:spPr>
        </p:pic>
        <p:pic>
          <p:nvPicPr>
            <p:cNvPr id="17" name="图片 11"/>
            <p:cNvPicPr>
              <a:picLocks noChangeAspect="1"/>
            </p:cNvPicPr>
            <p:nvPr/>
          </p:nvPicPr>
          <p:blipFill>
            <a:blip r:embed="rId6"/>
            <a:stretch>
              <a:fillRect/>
            </a:stretch>
          </p:blipFill>
          <p:spPr>
            <a:xfrm>
              <a:off x="2526128" y="3312231"/>
              <a:ext cx="445261" cy="1218110"/>
            </a:xfrm>
            <a:prstGeom prst="rect">
              <a:avLst/>
            </a:prstGeom>
          </p:spPr>
        </p:pic>
        <p:pic>
          <p:nvPicPr>
            <p:cNvPr id="18" name="图片 12"/>
            <p:cNvPicPr>
              <a:picLocks noChangeAspect="1"/>
            </p:cNvPicPr>
            <p:nvPr/>
          </p:nvPicPr>
          <p:blipFill>
            <a:blip r:embed="rId7"/>
            <a:stretch>
              <a:fillRect/>
            </a:stretch>
          </p:blipFill>
          <p:spPr>
            <a:xfrm>
              <a:off x="1079753" y="3152981"/>
              <a:ext cx="382646" cy="1392126"/>
            </a:xfrm>
            <a:prstGeom prst="rect">
              <a:avLst/>
            </a:prstGeom>
          </p:spPr>
        </p:pic>
        <p:pic>
          <p:nvPicPr>
            <p:cNvPr id="19" name="图片 13"/>
            <p:cNvPicPr>
              <a:picLocks noChangeAspect="1"/>
            </p:cNvPicPr>
            <p:nvPr/>
          </p:nvPicPr>
          <p:blipFill>
            <a:blip r:embed="rId8"/>
            <a:stretch>
              <a:fillRect/>
            </a:stretch>
          </p:blipFill>
          <p:spPr>
            <a:xfrm>
              <a:off x="2236327" y="4627819"/>
              <a:ext cx="431347" cy="786551"/>
            </a:xfrm>
            <a:prstGeom prst="rect">
              <a:avLst/>
            </a:prstGeom>
          </p:spPr>
        </p:pic>
        <p:pic>
          <p:nvPicPr>
            <p:cNvPr id="20" name="图片 14"/>
            <p:cNvPicPr>
              <a:picLocks noChangeAspect="1"/>
            </p:cNvPicPr>
            <p:nvPr/>
          </p:nvPicPr>
          <p:blipFill>
            <a:blip r:embed="rId9"/>
            <a:stretch>
              <a:fillRect/>
            </a:stretch>
          </p:blipFill>
          <p:spPr>
            <a:xfrm>
              <a:off x="865161" y="5453101"/>
              <a:ext cx="1802513" cy="1854200"/>
            </a:xfrm>
            <a:prstGeom prst="rect">
              <a:avLst/>
            </a:prstGeom>
          </p:spPr>
        </p:pic>
      </p:grpSp>
      <p:sp>
        <p:nvSpPr>
          <p:cNvPr id="21" name="Rectangle 20"/>
          <p:cNvSpPr/>
          <p:nvPr/>
        </p:nvSpPr>
        <p:spPr>
          <a:xfrm>
            <a:off x="0" y="1223010"/>
            <a:ext cx="11029950" cy="5324535"/>
          </a:xfrm>
          <a:prstGeom prst="rect">
            <a:avLst/>
          </a:prstGeom>
        </p:spPr>
        <p:txBody>
          <a:bodyPr wrap="square">
            <a:spAutoFit/>
          </a:bodyPr>
          <a:lstStyle/>
          <a:p>
            <a:pPr algn="just"/>
            <a:r>
              <a:rPr lang="vi-VN" sz="2000" b="1" dirty="0" smtClean="0">
                <a:latin typeface="Times New Roman" pitchFamily="18" charset="0"/>
                <a:cs typeface="Times New Roman" pitchFamily="18" charset="0"/>
              </a:rPr>
              <a:t>Mở bài:</a:t>
            </a:r>
            <a:endParaRPr lang="en-US" sz="2000" b="1"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Vẫn biết thế gian có muôn vàn vẻ đẹp nhưng có lẽ đối với tôi, nụ cười của mẹ đẹp nhất trần đời. Bạn sẽ cười khi tôi nói thế, thật sự là không biết tự bao giờ tôi đã yêu nụ cười của mẹ. Mặc dù, mẹ không đẹp như bao người khác nhưng tôi lớn khôn, biết yêu thương, trưởng thành như ngày hôm nay, nụ cười ấy luôn dõi theo từng bước chân, hơi thở...</a:t>
            </a:r>
            <a:endParaRPr lang="en-US" sz="2000" dirty="0" smtClean="0">
              <a:latin typeface="Times New Roman" pitchFamily="18" charset="0"/>
              <a:cs typeface="Times New Roman" pitchFamily="18" charset="0"/>
            </a:endParaRPr>
          </a:p>
          <a:p>
            <a:pPr algn="just"/>
            <a:r>
              <a:rPr lang="vi-VN" sz="2000" b="1" dirty="0" smtClean="0">
                <a:latin typeface="Times New Roman" pitchFamily="18" charset="0"/>
                <a:cs typeface="Times New Roman" pitchFamily="18" charset="0"/>
              </a:rPr>
              <a:t>Thân bài</a:t>
            </a:r>
            <a:r>
              <a:rPr lang="en-US" sz="2000" b="1"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Bạn có biết không, ngay từ lúc cất tiếng khóc chào đời, mẹ tuy phải chịu bao đau đớn về thể xác nhưng trên môi mẹ vẫn nở nụ cười. Đó là nụ cười của sự hạnh phúc và mãn nguyện vì có con trên đời. Khi chiếc môi bé nhỏ cất lên bất ngờ tiếng gọi “Mẹ ơi” khiến tim mẹ vui như vỡ òa, mẹ lại nở nụ cười hân hoan, vui sướng. Lần đầu tiên con đ</a:t>
            </a:r>
            <a:r>
              <a:rPr lang="en-US" sz="2000" dirty="0" smtClean="0">
                <a:latin typeface="Times New Roman" pitchFamily="18" charset="0"/>
                <a:cs typeface="Times New Roman" pitchFamily="18" charset="0"/>
              </a:rPr>
              <a:t>ế</a:t>
            </a:r>
            <a:r>
              <a:rPr lang="vi-VN" sz="2000" dirty="0" smtClean="0">
                <a:latin typeface="Times New Roman" pitchFamily="18" charset="0"/>
                <a:cs typeface="Times New Roman" pitchFamily="18" charset="0"/>
              </a:rPr>
              <a:t>n trường và được điểm giỏi mẹ đã nở nụ cười hạnh phúc, vui mừng. Lúc con tốt nghiệp, cầm chiếc bằng cử nhân trong tay, mẹ đã nở nụ cười hãnh diện và tự hào.</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Trên mỗi chặng đường của ta, đều có nụ cười của mẹ bên mình, luôn luôn sưởi ấm và khiến ta vững tâm trong hành trình của mình.</a:t>
            </a:r>
            <a:endParaRPr lang="en-US" sz="2000" dirty="0" smtClean="0">
              <a:latin typeface="Times New Roman" pitchFamily="18" charset="0"/>
              <a:cs typeface="Times New Roman" pitchFamily="18" charset="0"/>
            </a:endParaRPr>
          </a:p>
          <a:p>
            <a:pPr algn="just"/>
            <a:r>
              <a:rPr lang="vi-VN" sz="2000" b="1" dirty="0" smtClean="0">
                <a:latin typeface="Times New Roman" pitchFamily="18" charset="0"/>
                <a:cs typeface="Times New Roman" pitchFamily="18" charset="0"/>
              </a:rPr>
              <a:t>Kết bài</a:t>
            </a:r>
            <a:r>
              <a:rPr lang="en-US" sz="2000" b="1"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Tôi yêu nụ cười mẹ vô cùng và đôi lúc còn mang theo trong cả giấc mơ. Thầm cảm ơn cuộc đời đã ban tặng cho tôi một người mẹ tuyệt vời với nụ cười đôn hậu xinh tươi. Điều ấy càng tạo động lực giúp tôi cố gắng học giỏi, chăm ngoan hiếu thảo để nụ cười của mẹ luôn đọng mãi trên môi.</a:t>
            </a:r>
            <a:endParaRPr lang="en-US" sz="2000" dirty="0">
              <a:latin typeface="Times New Roman" pitchFamily="18" charset="0"/>
              <a:cs typeface="Times New Roman" pitchFamily="18" charset="0"/>
            </a:endParaRPr>
          </a:p>
        </p:txBody>
      </p:sp>
      <p:pic>
        <p:nvPicPr>
          <p:cNvPr id="22" name="图片 16"/>
          <p:cNvPicPr>
            <a:picLocks noChangeAspect="1"/>
          </p:cNvPicPr>
          <p:nvPr/>
        </p:nvPicPr>
        <p:blipFill>
          <a:blip r:embed="rId10"/>
          <a:stretch>
            <a:fillRect/>
          </a:stretch>
        </p:blipFill>
        <p:spPr>
          <a:xfrm>
            <a:off x="788182" y="45720"/>
            <a:ext cx="1076195" cy="985305"/>
          </a:xfrm>
          <a:prstGeom prst="rect">
            <a:avLst/>
          </a:prstGeom>
        </p:spPr>
      </p:pic>
      <p:sp>
        <p:nvSpPr>
          <p:cNvPr id="23" name="TextBox 22"/>
          <p:cNvSpPr txBox="1"/>
          <p:nvPr/>
        </p:nvSpPr>
        <p:spPr>
          <a:xfrm>
            <a:off x="2152650" y="269024"/>
            <a:ext cx="1633973" cy="646331"/>
          </a:xfrm>
          <a:prstGeom prst="rect">
            <a:avLst/>
          </a:prstGeom>
          <a:noFill/>
        </p:spPr>
        <p:txBody>
          <a:bodyPr wrap="none" rtlCol="0">
            <a:spAutoFit/>
          </a:bodyPr>
          <a:lstStyle/>
          <a:p>
            <a:r>
              <a:rPr lang="en-US" sz="3600" b="1" i="1" u="sng" dirty="0" err="1" smtClean="0">
                <a:latin typeface="Times New Roman" pitchFamily="18" charset="0"/>
                <a:cs typeface="Times New Roman" pitchFamily="18" charset="0"/>
              </a:rPr>
              <a:t>Viết</a:t>
            </a: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bài</a:t>
            </a:r>
            <a:endParaRPr lang="en-US" sz="3600" b="1" i="1" u="sng" dirty="0">
              <a:latin typeface="Times New Roman" pitchFamily="18" charset="0"/>
              <a:cs typeface="Times New Roman" pitchFamily="18" charset="0"/>
            </a:endParaRPr>
          </a:p>
        </p:txBody>
      </p:sp>
    </p:spTree>
    <p:extLst>
      <p:ext uri="{BB962C8B-B14F-4D97-AF65-F5344CB8AC3E}">
        <p14:creationId xmlns:p14="http://schemas.microsoft.com/office/powerpoint/2010/main" val="407579606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strips(down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4)">
                                      <p:cBhvr>
                                        <p:cTn id="1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20812872">
            <a:off x="9706112" y="3734340"/>
            <a:ext cx="970997" cy="2604506"/>
          </a:xfrm>
          <a:prstGeom prst="rect">
            <a:avLst/>
          </a:prstGeom>
        </p:spPr>
      </p:pic>
      <p:pic>
        <p:nvPicPr>
          <p:cNvPr id="3" name="图片 2"/>
          <p:cNvPicPr>
            <a:picLocks noChangeAspect="1"/>
          </p:cNvPicPr>
          <p:nvPr/>
        </p:nvPicPr>
        <p:blipFill>
          <a:blip r:embed="rId4"/>
          <a:stretch>
            <a:fillRect/>
          </a:stretch>
        </p:blipFill>
        <p:spPr>
          <a:xfrm>
            <a:off x="1000829" y="426720"/>
            <a:ext cx="1891509" cy="1675892"/>
          </a:xfrm>
          <a:prstGeom prst="rect">
            <a:avLst/>
          </a:prstGeom>
        </p:spPr>
      </p:pic>
      <p:pic>
        <p:nvPicPr>
          <p:cNvPr id="6" name="图片 5"/>
          <p:cNvPicPr>
            <a:picLocks noChangeAspect="1"/>
          </p:cNvPicPr>
          <p:nvPr/>
        </p:nvPicPr>
        <p:blipFill>
          <a:blip r:embed="rId5"/>
          <a:stretch>
            <a:fillRect/>
          </a:stretch>
        </p:blipFill>
        <p:spPr>
          <a:xfrm>
            <a:off x="10128359" y="5748947"/>
            <a:ext cx="694217" cy="1109053"/>
          </a:xfrm>
          <a:prstGeom prst="rect">
            <a:avLst/>
          </a:prstGeom>
        </p:spPr>
      </p:pic>
      <p:pic>
        <p:nvPicPr>
          <p:cNvPr id="7" name="图片 6"/>
          <p:cNvPicPr>
            <a:picLocks noChangeAspect="1"/>
          </p:cNvPicPr>
          <p:nvPr/>
        </p:nvPicPr>
        <p:blipFill>
          <a:blip r:embed="rId6"/>
          <a:stretch>
            <a:fillRect/>
          </a:stretch>
        </p:blipFill>
        <p:spPr>
          <a:xfrm>
            <a:off x="444277" y="5433233"/>
            <a:ext cx="1137755" cy="1170380"/>
          </a:xfrm>
          <a:prstGeom prst="rect">
            <a:avLst/>
          </a:prstGeom>
        </p:spPr>
      </p:pic>
      <p:pic>
        <p:nvPicPr>
          <p:cNvPr id="8" name="图片 7"/>
          <p:cNvPicPr>
            <a:picLocks noChangeAspect="1"/>
          </p:cNvPicPr>
          <p:nvPr/>
        </p:nvPicPr>
        <p:blipFill>
          <a:blip r:embed="rId7"/>
          <a:stretch>
            <a:fillRect/>
          </a:stretch>
        </p:blipFill>
        <p:spPr>
          <a:xfrm rot="1423112">
            <a:off x="10753101" y="3554281"/>
            <a:ext cx="806073" cy="2174749"/>
          </a:xfrm>
          <a:prstGeom prst="rect">
            <a:avLst/>
          </a:prstGeom>
        </p:spPr>
      </p:pic>
      <p:pic>
        <p:nvPicPr>
          <p:cNvPr id="9" name="图片 8"/>
          <p:cNvPicPr>
            <a:picLocks noChangeAspect="1"/>
          </p:cNvPicPr>
          <p:nvPr/>
        </p:nvPicPr>
        <p:blipFill>
          <a:blip r:embed="rId8"/>
          <a:stretch>
            <a:fillRect/>
          </a:stretch>
        </p:blipFill>
        <p:spPr>
          <a:xfrm>
            <a:off x="10546888" y="3434508"/>
            <a:ext cx="486064" cy="2900301"/>
          </a:xfrm>
          <a:prstGeom prst="rect">
            <a:avLst/>
          </a:prstGeom>
        </p:spPr>
      </p:pic>
      <p:pic>
        <p:nvPicPr>
          <p:cNvPr id="12" name="图片 5"/>
          <p:cNvPicPr>
            <a:picLocks noChangeAspect="1"/>
          </p:cNvPicPr>
          <p:nvPr/>
        </p:nvPicPr>
        <p:blipFill>
          <a:blip r:embed="rId9"/>
          <a:stretch>
            <a:fillRect/>
          </a:stretch>
        </p:blipFill>
        <p:spPr>
          <a:xfrm>
            <a:off x="10750254" y="4934323"/>
            <a:ext cx="1040283" cy="1923677"/>
          </a:xfrm>
          <a:prstGeom prst="rect">
            <a:avLst/>
          </a:prstGeom>
        </p:spPr>
      </p:pic>
      <p:pic>
        <p:nvPicPr>
          <p:cNvPr id="14" name="图片 7"/>
          <p:cNvPicPr>
            <a:picLocks noChangeAspect="1"/>
          </p:cNvPicPr>
          <p:nvPr/>
        </p:nvPicPr>
        <p:blipFill>
          <a:blip r:embed="rId10"/>
          <a:stretch>
            <a:fillRect/>
          </a:stretch>
        </p:blipFill>
        <p:spPr>
          <a:xfrm>
            <a:off x="9597160" y="642938"/>
            <a:ext cx="1777125" cy="1041400"/>
          </a:xfrm>
          <a:prstGeom prst="rect">
            <a:avLst/>
          </a:prstGeom>
        </p:spPr>
      </p:pic>
      <p:pic>
        <p:nvPicPr>
          <p:cNvPr id="15" name="图片 9"/>
          <p:cNvPicPr>
            <a:picLocks noChangeAspect="1"/>
          </p:cNvPicPr>
          <p:nvPr/>
        </p:nvPicPr>
        <p:blipFill>
          <a:blip r:embed="rId11"/>
          <a:stretch>
            <a:fillRect/>
          </a:stretch>
        </p:blipFill>
        <p:spPr>
          <a:xfrm>
            <a:off x="4877760" y="591863"/>
            <a:ext cx="2372126" cy="1155700"/>
          </a:xfrm>
          <a:prstGeom prst="rect">
            <a:avLst/>
          </a:prstGeom>
        </p:spPr>
      </p:pic>
      <p:sp>
        <p:nvSpPr>
          <p:cNvPr id="16" name="矩形 22"/>
          <p:cNvSpPr/>
          <p:nvPr/>
        </p:nvSpPr>
        <p:spPr>
          <a:xfrm>
            <a:off x="304800" y="2098507"/>
            <a:ext cx="9356492" cy="2746906"/>
          </a:xfrm>
          <a:prstGeom prst="rect">
            <a:avLst/>
          </a:prstGeom>
        </p:spPr>
        <p:txBody>
          <a:bodyPr wrap="square">
            <a:spAutoFit/>
          </a:bodyPr>
          <a:lstStyle/>
          <a:p>
            <a:pPr algn="ctr">
              <a:lnSpc>
                <a:spcPct val="150000"/>
              </a:lnSpc>
            </a:pPr>
            <a:r>
              <a:rPr lang="en-US" sz="11500" b="1" dirty="0" smtClean="0">
                <a:solidFill>
                  <a:srgbClr val="FF0000"/>
                </a:solidFill>
                <a:effectLst>
                  <a:glow rad="101600">
                    <a:schemeClr val="accent1">
                      <a:satMod val="175000"/>
                      <a:alpha val="40000"/>
                    </a:schemeClr>
                  </a:glow>
                </a:effectLst>
                <a:latin typeface="Times New Roman" pitchFamily="18" charset="0"/>
                <a:cs typeface="Times New Roman" pitchFamily="18" charset="0"/>
              </a:rPr>
              <a:t>II. </a:t>
            </a:r>
            <a:r>
              <a:rPr lang="en-US" sz="11500" b="1" dirty="0" err="1" smtClean="0">
                <a:effectLst>
                  <a:glow rad="101600">
                    <a:schemeClr val="accent1">
                      <a:satMod val="175000"/>
                      <a:alpha val="40000"/>
                    </a:schemeClr>
                  </a:glow>
                </a:effectLst>
                <a:latin typeface="Times New Roman" pitchFamily="18" charset="0"/>
                <a:cs typeface="Times New Roman" pitchFamily="18" charset="0"/>
              </a:rPr>
              <a:t>Luyện</a:t>
            </a:r>
            <a:r>
              <a:rPr lang="en-US" sz="11500" b="1" dirty="0" smtClean="0">
                <a:effectLst>
                  <a:glow rad="101600">
                    <a:schemeClr val="accent1">
                      <a:satMod val="175000"/>
                      <a:alpha val="40000"/>
                    </a:schemeClr>
                  </a:glow>
                </a:effectLst>
                <a:latin typeface="Times New Roman" pitchFamily="18" charset="0"/>
                <a:cs typeface="Times New Roman" pitchFamily="18" charset="0"/>
              </a:rPr>
              <a:t> </a:t>
            </a:r>
            <a:r>
              <a:rPr lang="en-US" sz="11500" b="1" dirty="0" err="1" smtClean="0">
                <a:effectLst>
                  <a:glow rad="101600">
                    <a:schemeClr val="accent1">
                      <a:satMod val="175000"/>
                      <a:alpha val="40000"/>
                    </a:schemeClr>
                  </a:glow>
                </a:effectLst>
                <a:latin typeface="Times New Roman" pitchFamily="18" charset="0"/>
                <a:cs typeface="Times New Roman" pitchFamily="18" charset="0"/>
              </a:rPr>
              <a:t>tập</a:t>
            </a:r>
            <a:endParaRPr lang="en-US" sz="11500" b="1" dirty="0">
              <a:effectLst>
                <a:glow rad="101600">
                  <a:schemeClr val="accent1">
                    <a:satMod val="175000"/>
                    <a:alpha val="40000"/>
                  </a:schemeClr>
                </a:glow>
              </a:effectLst>
              <a:latin typeface="Times New Roman" pitchFamily="18" charset="0"/>
              <a:cs typeface="Times New Roman" pitchFamily="18" charset="0"/>
            </a:endParaRPr>
          </a:p>
        </p:txBody>
      </p:sp>
      <p:sp>
        <p:nvSpPr>
          <p:cNvPr id="13" name="TextBox 12"/>
          <p:cNvSpPr txBox="1"/>
          <p:nvPr/>
        </p:nvSpPr>
        <p:spPr>
          <a:xfrm>
            <a:off x="3243787" y="2098507"/>
            <a:ext cx="5896166" cy="646331"/>
          </a:xfrm>
          <a:prstGeom prst="rect">
            <a:avLst/>
          </a:prstGeom>
          <a:noFill/>
        </p:spPr>
        <p:txBody>
          <a:bodyPr wrap="none" rtlCol="0">
            <a:spAutoFit/>
          </a:bodyPr>
          <a:lstStyle/>
          <a:p>
            <a:r>
              <a:rPr lang="en-US" sz="3600" b="1" dirty="0" smtClean="0">
                <a:solidFill>
                  <a:srgbClr val="FF0000"/>
                </a:solidFill>
                <a:latin typeface="Times New Roman" pitchFamily="18" charset="0"/>
                <a:cs typeface="Times New Roman" pitchFamily="18" charset="0"/>
              </a:rPr>
              <a:t>3. Bài học: </a:t>
            </a:r>
            <a:r>
              <a:rPr lang="en-US" sz="3600" dirty="0" smtClean="0">
                <a:latin typeface="Times New Roman" pitchFamily="18" charset="0"/>
                <a:cs typeface="Times New Roman" pitchFamily="18" charset="0"/>
              </a:rPr>
              <a:t>Ghi nhớ (SGK/88)</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63718722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sp>
        <p:nvSpPr>
          <p:cNvPr id="3" name="矩形 2"/>
          <p:cNvSpPr/>
          <p:nvPr/>
        </p:nvSpPr>
        <p:spPr>
          <a:xfrm>
            <a:off x="1365679" y="5563373"/>
            <a:ext cx="2021707" cy="707886"/>
          </a:xfrm>
          <a:prstGeom prst="rect">
            <a:avLst/>
          </a:prstGeom>
        </p:spPr>
        <p:txBody>
          <a:bodyPr wrap="none">
            <a:spAutoFit/>
          </a:bodyPr>
          <a:lstStyle/>
          <a:p>
            <a:r>
              <a:rPr lang="en-US" altLang="zh-CN" sz="4000" b="1" dirty="0" err="1" smtClean="0">
                <a:latin typeface="Futura-Condensed-Normal" pitchFamily="2" charset="0"/>
                <a:ea typeface="方正喵呜体" panose="02010600010101010101" pitchFamily="2" charset="-122"/>
              </a:rPr>
              <a:t>Rừng</a:t>
            </a:r>
            <a:r>
              <a:rPr lang="en-US" altLang="zh-CN" sz="4000" b="1" dirty="0" smtClean="0">
                <a:latin typeface="Futura-Condensed-Normal" pitchFamily="2" charset="0"/>
                <a:ea typeface="方正喵呜体" panose="02010600010101010101" pitchFamily="2" charset="-122"/>
              </a:rPr>
              <a:t> </a:t>
            </a:r>
            <a:r>
              <a:rPr lang="en-US" altLang="zh-CN" sz="4000" b="1" dirty="0" err="1" smtClean="0">
                <a:latin typeface="Futura-Condensed-Normal" pitchFamily="2" charset="0"/>
                <a:ea typeface="方正喵呜体" panose="02010600010101010101" pitchFamily="2" charset="-122"/>
              </a:rPr>
              <a:t>tràm</a:t>
            </a:r>
            <a:endParaRPr lang="zh-CN" altLang="en-US" sz="4000" b="1" dirty="0">
              <a:latin typeface="Futura-Condensed-Normal" pitchFamily="2" charset="0"/>
              <a:ea typeface="方正喵呜体" panose="02010600010101010101" pitchFamily="2" charset="-122"/>
            </a:endParaRPr>
          </a:p>
        </p:txBody>
      </p:sp>
      <p:pic>
        <p:nvPicPr>
          <p:cNvPr id="8" name="图片 7"/>
          <p:cNvPicPr>
            <a:picLocks noChangeAspect="1"/>
          </p:cNvPicPr>
          <p:nvPr/>
        </p:nvPicPr>
        <p:blipFill>
          <a:blip r:embed="rId3"/>
          <a:stretch>
            <a:fillRect/>
          </a:stretch>
        </p:blipFill>
        <p:spPr>
          <a:xfrm>
            <a:off x="5383656" y="4532646"/>
            <a:ext cx="1203092" cy="2224740"/>
          </a:xfrm>
          <a:prstGeom prst="rect">
            <a:avLst/>
          </a:prstGeom>
        </p:spPr>
      </p:pic>
      <p:pic>
        <p:nvPicPr>
          <p:cNvPr id="9" name="图片 8"/>
          <p:cNvPicPr>
            <a:picLocks noChangeAspect="1"/>
          </p:cNvPicPr>
          <p:nvPr/>
        </p:nvPicPr>
        <p:blipFill>
          <a:blip r:embed="rId4"/>
          <a:stretch>
            <a:fillRect/>
          </a:stretch>
        </p:blipFill>
        <p:spPr>
          <a:xfrm rot="1300392">
            <a:off x="6757590" y="4835922"/>
            <a:ext cx="550277" cy="1972797"/>
          </a:xfrm>
          <a:prstGeom prst="rect">
            <a:avLst/>
          </a:prstGeom>
        </p:spPr>
      </p:pic>
      <p:pic>
        <p:nvPicPr>
          <p:cNvPr id="10" name="图片 9"/>
          <p:cNvPicPr>
            <a:picLocks noChangeAspect="1"/>
          </p:cNvPicPr>
          <p:nvPr/>
        </p:nvPicPr>
        <p:blipFill>
          <a:blip r:embed="rId5"/>
          <a:stretch>
            <a:fillRect/>
          </a:stretch>
        </p:blipFill>
        <p:spPr>
          <a:xfrm>
            <a:off x="4430576" y="5446785"/>
            <a:ext cx="846313" cy="1411215"/>
          </a:xfrm>
          <a:prstGeom prst="rect">
            <a:avLst/>
          </a:prstGeom>
        </p:spPr>
      </p:pic>
      <p:pic>
        <p:nvPicPr>
          <p:cNvPr id="14" name="Picture Placeholder 13" descr="thum-an-giang.jpg"/>
          <p:cNvPicPr>
            <a:picLocks noGrp="1" noChangeAspect="1"/>
          </p:cNvPicPr>
          <p:nvPr>
            <p:ph type="pic" sz="quarter" idx="12"/>
          </p:nvPr>
        </p:nvPicPr>
        <p:blipFill>
          <a:blip r:embed="rId6" cstate="print"/>
          <a:srcRect l="21642" r="21642"/>
          <a:stretch>
            <a:fillRect/>
          </a:stretch>
        </p:blipFill>
        <p:spPr>
          <a:xfrm>
            <a:off x="416183" y="572707"/>
            <a:ext cx="5021449" cy="4706429"/>
          </a:xfrm>
        </p:spPr>
      </p:pic>
      <p:pic>
        <p:nvPicPr>
          <p:cNvPr id="16" name="Picture Placeholder 15" descr="qms1455878054.jpg"/>
          <p:cNvPicPr>
            <a:picLocks noGrp="1" noChangeAspect="1"/>
          </p:cNvPicPr>
          <p:nvPr>
            <p:ph type="pic" sz="quarter" idx="11"/>
          </p:nvPr>
        </p:nvPicPr>
        <p:blipFill>
          <a:blip r:embed="rId7"/>
          <a:srcRect l="16494" r="16494"/>
          <a:stretch>
            <a:fillRect/>
          </a:stretch>
        </p:blipFill>
        <p:spPr>
          <a:xfrm>
            <a:off x="6437376" y="532813"/>
            <a:ext cx="5127911" cy="4776232"/>
          </a:xfrm>
        </p:spPr>
      </p:pic>
      <p:sp>
        <p:nvSpPr>
          <p:cNvPr id="18" name="矩形 2"/>
          <p:cNvSpPr/>
          <p:nvPr/>
        </p:nvSpPr>
        <p:spPr>
          <a:xfrm>
            <a:off x="8345599" y="5776733"/>
            <a:ext cx="1895071" cy="707886"/>
          </a:xfrm>
          <a:prstGeom prst="rect">
            <a:avLst/>
          </a:prstGeom>
        </p:spPr>
        <p:txBody>
          <a:bodyPr wrap="none">
            <a:spAutoFit/>
          </a:bodyPr>
          <a:lstStyle/>
          <a:p>
            <a:r>
              <a:rPr lang="en-US" altLang="zh-CN" sz="4000" b="1" dirty="0" err="1" smtClean="0">
                <a:latin typeface="Futura-Condensed-Normal" pitchFamily="2" charset="0"/>
                <a:ea typeface="方正喵呜体" panose="02010600010101010101" pitchFamily="2" charset="-122"/>
              </a:rPr>
              <a:t>Núi</a:t>
            </a:r>
            <a:r>
              <a:rPr lang="en-US" altLang="zh-CN" sz="4000" b="1" dirty="0" smtClean="0">
                <a:latin typeface="Futura-Condensed-Normal" pitchFamily="2" charset="0"/>
                <a:ea typeface="方正喵呜体" panose="02010600010101010101" pitchFamily="2" charset="-122"/>
              </a:rPr>
              <a:t> </a:t>
            </a:r>
            <a:r>
              <a:rPr lang="en-US" altLang="zh-CN" sz="4000" b="1" dirty="0" err="1" smtClean="0">
                <a:latin typeface="Futura-Condensed-Normal" pitchFamily="2" charset="0"/>
                <a:ea typeface="方正喵呜体" panose="02010600010101010101" pitchFamily="2" charset="-122"/>
              </a:rPr>
              <a:t>Tà</a:t>
            </a:r>
            <a:r>
              <a:rPr lang="en-US" altLang="zh-CN" sz="4000" b="1" dirty="0" smtClean="0">
                <a:latin typeface="Futura-Condensed-Normal" pitchFamily="2" charset="0"/>
                <a:ea typeface="方正喵呜体" panose="02010600010101010101" pitchFamily="2" charset="-122"/>
              </a:rPr>
              <a:t> </a:t>
            </a:r>
            <a:r>
              <a:rPr lang="en-US" altLang="zh-CN" sz="4000" b="1" dirty="0" err="1" smtClean="0">
                <a:latin typeface="Futura-Condensed-Normal" pitchFamily="2" charset="0"/>
                <a:ea typeface="方正喵呜体" panose="02010600010101010101" pitchFamily="2" charset="-122"/>
              </a:rPr>
              <a:t>Pạ</a:t>
            </a:r>
            <a:endParaRPr lang="zh-CN" altLang="en-US" sz="4000" b="1" dirty="0">
              <a:latin typeface="Futura-Condensed-Normal" pitchFamily="2" charset="0"/>
              <a:ea typeface="方正喵呜体" panose="02010600010101010101" pitchFamily="2" charset="-122"/>
            </a:endParaRPr>
          </a:p>
        </p:txBody>
      </p:sp>
    </p:spTree>
    <p:extLst>
      <p:ext uri="{BB962C8B-B14F-4D97-AF65-F5344CB8AC3E}">
        <p14:creationId xmlns:p14="http://schemas.microsoft.com/office/powerpoint/2010/main" val="337010576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4)">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down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49018">
            <a:off x="1329333" y="1416425"/>
            <a:ext cx="2046164" cy="3800019"/>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0277" y="2411885"/>
            <a:ext cx="835622" cy="785910"/>
          </a:xfrm>
          <a:prstGeom prst="rect">
            <a:avLst/>
          </a:prstGeom>
        </p:spPr>
      </p:pic>
      <p:sp>
        <p:nvSpPr>
          <p:cNvPr id="14" name="Rectangle 13"/>
          <p:cNvSpPr/>
          <p:nvPr/>
        </p:nvSpPr>
        <p:spPr>
          <a:xfrm>
            <a:off x="4962144" y="1508873"/>
            <a:ext cx="6913775" cy="2062103"/>
          </a:xfrm>
          <a:prstGeom prst="rect">
            <a:avLst/>
          </a:prstGeom>
        </p:spPr>
        <p:txBody>
          <a:bodyPr wrap="square">
            <a:spAutoFit/>
          </a:bodyPr>
          <a:lstStyle/>
          <a:p>
            <a:pPr algn="just"/>
            <a:r>
              <a:rPr lang="en-US" sz="3200" dirty="0" smtClean="0">
                <a:latin typeface="Times New Roman" pitchFamily="18" charset="0"/>
                <a:cs typeface="Times New Roman" pitchFamily="18" charset="0"/>
              </a:rPr>
              <a:t>a) </a:t>
            </a:r>
          </a:p>
          <a:p>
            <a:pPr algn="just"/>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Bài văn biểu đạt tình cảm yêu quê hương thắm thiết, đến độ đam mê của nhân vật </a:t>
            </a:r>
            <a:r>
              <a:rPr lang="en-US" sz="3200" dirty="0" smtClean="0">
                <a:latin typeface="Times New Roman" pitchFamily="18" charset="0"/>
                <a:cs typeface="Times New Roman" pitchFamily="18" charset="0"/>
              </a:rPr>
              <a:t>“t</a:t>
            </a:r>
            <a:r>
              <a:rPr lang="vi-VN" sz="3200" dirty="0" smtClean="0">
                <a:latin typeface="Times New Roman" pitchFamily="18" charset="0"/>
                <a:cs typeface="Times New Roman" pitchFamily="18" charset="0"/>
              </a:rPr>
              <a:t>ôi</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với nơi chôn nhau cắt rốn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1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0277" y="4339644"/>
            <a:ext cx="835622" cy="785910"/>
          </a:xfrm>
          <a:prstGeom prst="rect">
            <a:avLst/>
          </a:prstGeom>
        </p:spPr>
      </p:pic>
      <p:sp>
        <p:nvSpPr>
          <p:cNvPr id="16" name="Rectangle 15"/>
          <p:cNvSpPr/>
          <p:nvPr/>
        </p:nvSpPr>
        <p:spPr>
          <a:xfrm>
            <a:off x="5007546" y="4202401"/>
            <a:ext cx="6449568" cy="1077218"/>
          </a:xfrm>
          <a:prstGeom prst="rect">
            <a:avLst/>
          </a:prstGeom>
        </p:spPr>
        <p:txBody>
          <a:bodyPr wrap="square">
            <a:spAutoFit/>
          </a:bodyPr>
          <a:lstStyle/>
          <a:p>
            <a:pPr algn="just"/>
            <a:r>
              <a:rPr lang="en-US" sz="3200" dirty="0" smtClean="0">
                <a:latin typeface="Times New Roman" pitchFamily="18" charset="0"/>
                <a:cs typeface="Times New Roman" pitchFamily="18" charset="0"/>
              </a:rPr>
              <a:t>- Nhan đề: </a:t>
            </a:r>
            <a:r>
              <a:rPr lang="vi-VN" sz="3200" i="1" dirty="0" smtClean="0">
                <a:latin typeface="Times New Roman" pitchFamily="18" charset="0"/>
                <a:cs typeface="Times New Roman" pitchFamily="18" charset="0"/>
              </a:rPr>
              <a:t>“An Giang quê hương tôi”</a:t>
            </a:r>
            <a:r>
              <a:rPr lang="vi-VN" sz="3200" dirty="0" smtClean="0">
                <a:latin typeface="Times New Roman" pitchFamily="18" charset="0"/>
                <a:cs typeface="Times New Roman" pitchFamily="18" charset="0"/>
              </a:rPr>
              <a:t> hoặc </a:t>
            </a:r>
            <a:r>
              <a:rPr lang="vi-VN" sz="3200" i="1" dirty="0" smtClean="0">
                <a:latin typeface="Times New Roman" pitchFamily="18" charset="0"/>
                <a:cs typeface="Times New Roman" pitchFamily="18" charset="0"/>
              </a:rPr>
              <a:t>“An Giang tình sâu nghĩa nặng”</a:t>
            </a:r>
            <a:endParaRPr lang="en-US" sz="3200" i="1" dirty="0">
              <a:latin typeface="Times New Roman" pitchFamily="18" charset="0"/>
              <a:cs typeface="Times New Roman" pitchFamily="18" charset="0"/>
            </a:endParaRPr>
          </a:p>
        </p:txBody>
      </p:sp>
    </p:spTree>
    <p:extLst>
      <p:ext uri="{BB962C8B-B14F-4D97-AF65-F5344CB8AC3E}">
        <p14:creationId xmlns:p14="http://schemas.microsoft.com/office/powerpoint/2010/main" val="115157831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63" presetClass="path" presetSubtype="0" accel="50000" decel="50000" fill="hold" nodeType="withEffect">
                                  <p:stCondLst>
                                    <p:cond delay="0"/>
                                  </p:stCondLst>
                                  <p:childTnLst>
                                    <p:animMotion origin="layout" path="M -0.25221 0.36968 L -2.08333E-7 3.7037E-7 " pathEditMode="relative" rAng="0" ptsTypes="AA">
                                      <p:cBhvr>
                                        <p:cTn id="9" dur="2000" fill="hold"/>
                                        <p:tgtEl>
                                          <p:spTgt spid="4"/>
                                        </p:tgtEl>
                                        <p:attrNameLst>
                                          <p:attrName>ppt_x</p:attrName>
                                          <p:attrName>ppt_y</p:attrName>
                                        </p:attrNameLst>
                                      </p:cBhvr>
                                      <p:rCtr x="12604" y="-18495"/>
                                    </p:animMotion>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down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strips(downLef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sp>
        <p:nvSpPr>
          <p:cNvPr id="13" name="Rectangle 12"/>
          <p:cNvSpPr/>
          <p:nvPr/>
        </p:nvSpPr>
        <p:spPr>
          <a:xfrm>
            <a:off x="4169664" y="296680"/>
            <a:ext cx="2767584" cy="769441"/>
          </a:xfrm>
          <a:prstGeom prst="rect">
            <a:avLst/>
          </a:prstGeom>
        </p:spPr>
        <p:txBody>
          <a:bodyPr wrap="square">
            <a:spAutoFit/>
          </a:bodyPr>
          <a:lstStyle/>
          <a:p>
            <a:pPr algn="ctr"/>
            <a:r>
              <a:rPr lang="en-US" sz="4400" dirty="0" smtClean="0">
                <a:latin typeface="Times New Roman" pitchFamily="18" charset="0"/>
                <a:cs typeface="Times New Roman" pitchFamily="18" charset="0"/>
              </a:rPr>
              <a:t>b) </a:t>
            </a:r>
            <a:r>
              <a:rPr lang="vi-VN" sz="4400" dirty="0" smtClean="0">
                <a:latin typeface="Times New Roman" pitchFamily="18" charset="0"/>
                <a:cs typeface="Times New Roman" pitchFamily="18" charset="0"/>
              </a:rPr>
              <a:t>Dàn ý</a:t>
            </a:r>
            <a:endParaRPr lang="en-US" sz="4400" dirty="0">
              <a:latin typeface="Times New Roman" pitchFamily="18" charset="0"/>
              <a:cs typeface="Times New Roman" pitchFamily="18" charset="0"/>
            </a:endParaRPr>
          </a:p>
        </p:txBody>
      </p:sp>
      <p:sp>
        <p:nvSpPr>
          <p:cNvPr id="14" name="Rectangle 13"/>
          <p:cNvSpPr/>
          <p:nvPr/>
        </p:nvSpPr>
        <p:spPr>
          <a:xfrm>
            <a:off x="1986534" y="1582936"/>
            <a:ext cx="9364218" cy="954107"/>
          </a:xfrm>
          <a:prstGeom prst="rect">
            <a:avLst/>
          </a:prstGeom>
        </p:spPr>
        <p:txBody>
          <a:bodyPr wrap="square">
            <a:spAutoFit/>
          </a:bodyPr>
          <a:lstStyle/>
          <a:p>
            <a:pPr algn="just"/>
            <a:r>
              <a:rPr lang="vi-VN" sz="2800" b="1" dirty="0" smtClean="0">
                <a:latin typeface="Times New Roman" pitchFamily="18" charset="0"/>
                <a:cs typeface="Times New Roman" pitchFamily="18" charset="0"/>
              </a:rPr>
              <a:t>Mở bài: </a:t>
            </a:r>
            <a:r>
              <a:rPr lang="vi-VN" sz="2800" dirty="0" smtClean="0">
                <a:latin typeface="Times New Roman" pitchFamily="18" charset="0"/>
                <a:cs typeface="Times New Roman" pitchFamily="18" charset="0"/>
              </a:rPr>
              <a:t>Từ đầu đến … </a:t>
            </a:r>
            <a:r>
              <a:rPr lang="vi-VN" sz="2800" i="1"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quê mình</a:t>
            </a:r>
            <a:r>
              <a:rPr lang="vi-VN" sz="2800" i="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Giới thiệu tình yêu quê hương An Giang</a:t>
            </a:r>
            <a:endParaRPr lang="en-US" sz="2800" dirty="0">
              <a:latin typeface="Times New Roman" pitchFamily="18" charset="0"/>
              <a:cs typeface="Times New Roman" pitchFamily="18" charset="0"/>
            </a:endParaRPr>
          </a:p>
        </p:txBody>
      </p:sp>
      <p:pic>
        <p:nvPicPr>
          <p:cNvPr id="17" name="图片 14"/>
          <p:cNvPicPr>
            <a:picLocks noChangeAspect="1"/>
          </p:cNvPicPr>
          <p:nvPr/>
        </p:nvPicPr>
        <p:blipFill>
          <a:blip r:embed="rId3"/>
          <a:stretch>
            <a:fillRect/>
          </a:stretch>
        </p:blipFill>
        <p:spPr>
          <a:xfrm>
            <a:off x="552461" y="1568718"/>
            <a:ext cx="1307456" cy="1168400"/>
          </a:xfrm>
          <a:prstGeom prst="rect">
            <a:avLst/>
          </a:prstGeom>
        </p:spPr>
      </p:pic>
      <p:sp>
        <p:nvSpPr>
          <p:cNvPr id="18" name="Rectangle 17"/>
          <p:cNvSpPr/>
          <p:nvPr/>
        </p:nvSpPr>
        <p:spPr>
          <a:xfrm>
            <a:off x="1992630" y="3052072"/>
            <a:ext cx="9364218" cy="1815882"/>
          </a:xfrm>
          <a:prstGeom prst="rect">
            <a:avLst/>
          </a:prstGeom>
        </p:spPr>
        <p:txBody>
          <a:bodyPr wrap="square">
            <a:spAutoFit/>
          </a:bodyPr>
          <a:lstStyle/>
          <a:p>
            <a:pPr algn="just"/>
            <a:r>
              <a:rPr lang="vi-VN" sz="2800" b="1" dirty="0" smtClean="0">
                <a:latin typeface="Times New Roman" pitchFamily="18" charset="0"/>
                <a:cs typeface="Times New Roman" pitchFamily="18" charset="0"/>
              </a:rPr>
              <a:t>Thân bài</a:t>
            </a:r>
            <a:r>
              <a:rPr lang="en-US"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Tiếp theo đến … </a:t>
            </a:r>
            <a:r>
              <a:rPr lang="vi-VN" sz="2800" i="1" dirty="0" smtClean="0">
                <a:latin typeface="Times New Roman" pitchFamily="18" charset="0"/>
                <a:cs typeface="Times New Roman" pitchFamily="18" charset="0"/>
              </a:rPr>
              <a:t>“thống thiết”</a:t>
            </a:r>
            <a:r>
              <a:rPr lang="en-US" sz="2800" dirty="0" smtClean="0">
                <a:latin typeface="Times New Roman" pitchFamily="18" charset="0"/>
                <a:cs typeface="Times New Roman" pitchFamily="18" charset="0"/>
              </a:rPr>
              <a:t>: </a:t>
            </a:r>
          </a:p>
          <a:p>
            <a:pPr marL="457200" indent="-457200" algn="just">
              <a:buFontTx/>
              <a:buChar char="-"/>
            </a:pPr>
            <a:r>
              <a:rPr lang="vi-VN" sz="2800" dirty="0" smtClean="0">
                <a:latin typeface="Times New Roman" pitchFamily="18" charset="0"/>
                <a:cs typeface="Times New Roman" pitchFamily="18" charset="0"/>
              </a:rPr>
              <a:t>Những tình yêu gắn bó với không gian, cảnh vật thiên</a:t>
            </a:r>
            <a:r>
              <a:rPr lang="en-US" sz="2800" dirty="0" smtClean="0">
                <a:latin typeface="Times New Roman" pitchFamily="18" charset="0"/>
                <a:cs typeface="Times New Roman" pitchFamily="18" charset="0"/>
              </a:rPr>
              <a:t> nhiên</a:t>
            </a:r>
            <a:r>
              <a:rPr lang="vi-VN" sz="2800" dirty="0" smtClean="0">
                <a:latin typeface="Times New Roman" pitchFamily="18" charset="0"/>
                <a:cs typeface="Times New Roman" pitchFamily="18" charset="0"/>
              </a:rPr>
              <a:t> của quê hương từ </a:t>
            </a:r>
            <a:r>
              <a:rPr lang="en-US" sz="2800" dirty="0" smtClean="0">
                <a:latin typeface="Times New Roman" pitchFamily="18" charset="0"/>
                <a:cs typeface="Times New Roman" pitchFamily="18" charset="0"/>
              </a:rPr>
              <a:t>lúc</a:t>
            </a:r>
            <a:r>
              <a:rPr lang="vi-VN" sz="2800" dirty="0" smtClean="0">
                <a:latin typeface="Times New Roman" pitchFamily="18" charset="0"/>
                <a:cs typeface="Times New Roman" pitchFamily="18" charset="0"/>
              </a:rPr>
              <a:t> ấu thơ</a:t>
            </a:r>
            <a:endParaRPr lang="en-US" sz="2800" dirty="0" smtClean="0">
              <a:latin typeface="Times New Roman" pitchFamily="18" charset="0"/>
              <a:cs typeface="Times New Roman" pitchFamily="18" charset="0"/>
            </a:endParaRPr>
          </a:p>
          <a:p>
            <a:pPr marL="457200" indent="-457200" algn="just">
              <a:buFontTx/>
              <a:buChar char="-"/>
            </a:pPr>
            <a:r>
              <a:rPr lang="vi-VN" sz="2800" dirty="0" smtClean="0">
                <a:latin typeface="Times New Roman" pitchFamily="18" charset="0"/>
                <a:cs typeface="Times New Roman" pitchFamily="18" charset="0"/>
              </a:rPr>
              <a:t>Truyền thống oanh liệt của quê hương</a:t>
            </a:r>
            <a:endParaRPr lang="en-US" sz="2800" dirty="0">
              <a:latin typeface="Times New Roman" pitchFamily="18" charset="0"/>
              <a:cs typeface="Times New Roman" pitchFamily="18" charset="0"/>
            </a:endParaRPr>
          </a:p>
        </p:txBody>
      </p:sp>
      <p:pic>
        <p:nvPicPr>
          <p:cNvPr id="19" name="图片 14"/>
          <p:cNvPicPr>
            <a:picLocks noChangeAspect="1"/>
          </p:cNvPicPr>
          <p:nvPr/>
        </p:nvPicPr>
        <p:blipFill>
          <a:blip r:embed="rId3"/>
          <a:stretch>
            <a:fillRect/>
          </a:stretch>
        </p:blipFill>
        <p:spPr>
          <a:xfrm>
            <a:off x="558557" y="3257310"/>
            <a:ext cx="1307456" cy="1168400"/>
          </a:xfrm>
          <a:prstGeom prst="rect">
            <a:avLst/>
          </a:prstGeom>
        </p:spPr>
      </p:pic>
      <p:sp>
        <p:nvSpPr>
          <p:cNvPr id="20" name="Rectangle 19"/>
          <p:cNvSpPr/>
          <p:nvPr/>
        </p:nvSpPr>
        <p:spPr>
          <a:xfrm>
            <a:off x="2035302" y="5399032"/>
            <a:ext cx="9364218" cy="523220"/>
          </a:xfrm>
          <a:prstGeom prst="rect">
            <a:avLst/>
          </a:prstGeom>
        </p:spPr>
        <p:txBody>
          <a:bodyPr wrap="square">
            <a:spAutoFit/>
          </a:bodyPr>
          <a:lstStyle/>
          <a:p>
            <a:pPr algn="just"/>
            <a:r>
              <a:rPr lang="vi-VN" sz="2800" b="1" dirty="0" smtClean="0">
                <a:latin typeface="Times New Roman" pitchFamily="18" charset="0"/>
                <a:cs typeface="Times New Roman" pitchFamily="18" charset="0"/>
              </a:rPr>
              <a:t>Kết bài: </a:t>
            </a:r>
            <a:r>
              <a:rPr lang="en-US" sz="2800" b="1" dirty="0" smtClean="0">
                <a:latin typeface="Times New Roman" pitchFamily="18" charset="0"/>
                <a:cs typeface="Times New Roman" pitchFamily="18" charset="0"/>
              </a:rPr>
              <a:t>Còn lại: </a:t>
            </a:r>
            <a:r>
              <a:rPr lang="vi-VN" sz="2800" dirty="0" smtClean="0">
                <a:latin typeface="Times New Roman" pitchFamily="18" charset="0"/>
                <a:cs typeface="Times New Roman" pitchFamily="18" charset="0"/>
              </a:rPr>
              <a:t>Cảm tưởng thành kính và biết ơn đất mẹ</a:t>
            </a:r>
            <a:endParaRPr lang="en-US" sz="2800" dirty="0">
              <a:latin typeface="Times New Roman" pitchFamily="18" charset="0"/>
              <a:cs typeface="Times New Roman" pitchFamily="18" charset="0"/>
            </a:endParaRPr>
          </a:p>
        </p:txBody>
      </p:sp>
      <p:pic>
        <p:nvPicPr>
          <p:cNvPr id="21" name="图片 14"/>
          <p:cNvPicPr>
            <a:picLocks noChangeAspect="1"/>
          </p:cNvPicPr>
          <p:nvPr/>
        </p:nvPicPr>
        <p:blipFill>
          <a:blip r:embed="rId3"/>
          <a:stretch>
            <a:fillRect/>
          </a:stretch>
        </p:blipFill>
        <p:spPr>
          <a:xfrm>
            <a:off x="625613" y="5019054"/>
            <a:ext cx="1307456" cy="1168400"/>
          </a:xfrm>
          <a:prstGeom prst="rect">
            <a:avLst/>
          </a:prstGeom>
        </p:spPr>
      </p:pic>
    </p:spTree>
    <p:extLst>
      <p:ext uri="{BB962C8B-B14F-4D97-AF65-F5344CB8AC3E}">
        <p14:creationId xmlns:p14="http://schemas.microsoft.com/office/powerpoint/2010/main" val="29088616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1+#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trips(down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750" fill="hold"/>
                                        <p:tgtEl>
                                          <p:spTgt spid="19"/>
                                        </p:tgtEl>
                                        <p:attrNameLst>
                                          <p:attrName>ppt_x</p:attrName>
                                        </p:attrNameLst>
                                      </p:cBhvr>
                                      <p:tavLst>
                                        <p:tav tm="0">
                                          <p:val>
                                            <p:strVal val="1+#ppt_w/2"/>
                                          </p:val>
                                        </p:tav>
                                        <p:tav tm="100000">
                                          <p:val>
                                            <p:strVal val="#ppt_x"/>
                                          </p:val>
                                        </p:tav>
                                      </p:tavLst>
                                    </p:anim>
                                    <p:anim calcmode="lin" valueType="num">
                                      <p:cBhvr additive="base">
                                        <p:cTn id="24" dur="75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trips(down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750" fill="hold"/>
                                        <p:tgtEl>
                                          <p:spTgt spid="21"/>
                                        </p:tgtEl>
                                        <p:attrNameLst>
                                          <p:attrName>ppt_x</p:attrName>
                                        </p:attrNameLst>
                                      </p:cBhvr>
                                      <p:tavLst>
                                        <p:tav tm="0">
                                          <p:val>
                                            <p:strVal val="1+#ppt_w/2"/>
                                          </p:val>
                                        </p:tav>
                                        <p:tav tm="100000">
                                          <p:val>
                                            <p:strVal val="#ppt_x"/>
                                          </p:val>
                                        </p:tav>
                                      </p:tavLst>
                                    </p:anim>
                                    <p:anim calcmode="lin" valueType="num">
                                      <p:cBhvr additive="base">
                                        <p:cTn id="35" dur="7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49018">
            <a:off x="1875244" y="1689366"/>
            <a:ext cx="2046164" cy="3800019"/>
          </a:xfrm>
          <a:prstGeom prst="rect">
            <a:avLst/>
          </a:prstGeom>
        </p:spPr>
      </p:pic>
      <p:pic>
        <p:nvPicPr>
          <p:cNvPr id="17"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144" y="1500301"/>
            <a:ext cx="835622" cy="785910"/>
          </a:xfrm>
          <a:prstGeom prst="rect">
            <a:avLst/>
          </a:prstGeom>
        </p:spPr>
      </p:pic>
      <p:sp>
        <p:nvSpPr>
          <p:cNvPr id="18" name="Rectangle 17"/>
          <p:cNvSpPr/>
          <p:nvPr/>
        </p:nvSpPr>
        <p:spPr>
          <a:xfrm>
            <a:off x="6090177" y="1600868"/>
            <a:ext cx="4186587" cy="584775"/>
          </a:xfrm>
          <a:prstGeom prst="rect">
            <a:avLst/>
          </a:prstGeom>
        </p:spPr>
        <p:txBody>
          <a:bodyPr wrap="square">
            <a:spAutoFit/>
          </a:bodyPr>
          <a:lstStyle/>
          <a:p>
            <a:r>
              <a:rPr lang="en-US" sz="3200" dirty="0" smtClean="0">
                <a:solidFill>
                  <a:prstClr val="black"/>
                </a:solidFill>
                <a:latin typeface="Times New Roman" pitchFamily="18" charset="0"/>
                <a:cs typeface="Times New Roman" pitchFamily="18" charset="0"/>
              </a:rPr>
              <a:t>c) Biểu đạt trực tiếp</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58457070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63" presetClass="path" presetSubtype="0" accel="50000" decel="50000" fill="hold" nodeType="withEffect">
                                  <p:stCondLst>
                                    <p:cond delay="0"/>
                                  </p:stCondLst>
                                  <p:childTnLst>
                                    <p:animMotion origin="layout" path="M -0.25221 0.36968 L -2.08333E-7 3.7037E-7 " pathEditMode="relative" rAng="0" ptsTypes="AA">
                                      <p:cBhvr>
                                        <p:cTn id="9" dur="2000" fill="hold"/>
                                        <p:tgtEl>
                                          <p:spTgt spid="4"/>
                                        </p:tgtEl>
                                        <p:attrNameLst>
                                          <p:attrName>ppt_x</p:attrName>
                                          <p:attrName>ppt_y</p:attrName>
                                        </p:attrNameLst>
                                      </p:cBhvr>
                                      <p:rCtr x="12604" y="-18495"/>
                                    </p:animMotion>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strips(downLeft)">
                                      <p:cBhvr>
                                        <p:cTn id="14" dur="500"/>
                                        <p:tgtEl>
                                          <p:spTgt spid="17"/>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down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184460" y="4900930"/>
            <a:ext cx="1802513" cy="1854200"/>
          </a:xfrm>
          <a:prstGeom prst="rect">
            <a:avLst/>
          </a:prstGeom>
        </p:spPr>
      </p:pic>
      <p:pic>
        <p:nvPicPr>
          <p:cNvPr id="12" name="图片 5"/>
          <p:cNvPicPr>
            <a:picLocks noChangeAspect="1"/>
          </p:cNvPicPr>
          <p:nvPr/>
        </p:nvPicPr>
        <p:blipFill>
          <a:blip r:embed="rId4"/>
          <a:stretch>
            <a:fillRect/>
          </a:stretch>
        </p:blipFill>
        <p:spPr>
          <a:xfrm>
            <a:off x="756842" y="167058"/>
            <a:ext cx="1249647" cy="1250262"/>
          </a:xfrm>
          <a:prstGeom prst="rect">
            <a:avLst/>
          </a:prstGeom>
        </p:spPr>
      </p:pic>
      <p:pic>
        <p:nvPicPr>
          <p:cNvPr id="13" name="图片 6"/>
          <p:cNvPicPr>
            <a:picLocks noChangeAspect="1"/>
          </p:cNvPicPr>
          <p:nvPr/>
        </p:nvPicPr>
        <p:blipFill>
          <a:blip r:embed="rId5"/>
          <a:stretch>
            <a:fillRect/>
          </a:stretch>
        </p:blipFill>
        <p:spPr>
          <a:xfrm>
            <a:off x="10163456" y="0"/>
            <a:ext cx="1167825" cy="1358900"/>
          </a:xfrm>
          <a:prstGeom prst="rect">
            <a:avLst/>
          </a:prstGeom>
        </p:spPr>
      </p:pic>
      <p:sp>
        <p:nvSpPr>
          <p:cNvPr id="14" name="TextBox 13"/>
          <p:cNvSpPr txBox="1"/>
          <p:nvPr/>
        </p:nvSpPr>
        <p:spPr>
          <a:xfrm>
            <a:off x="2125980" y="445770"/>
            <a:ext cx="7989570" cy="1077218"/>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S</a:t>
            </a:r>
            <a:r>
              <a:rPr lang="en-US" sz="3200" b="1" dirty="0" smtClean="0">
                <a:latin typeface="Times New Roman" pitchFamily="18" charset="0"/>
                <a:cs typeface="Times New Roman" pitchFamily="18" charset="0"/>
              </a:rPr>
              <a:t>ơ đồ tư duy </a:t>
            </a:r>
          </a:p>
          <a:p>
            <a:pPr algn="ctr"/>
            <a:r>
              <a:rPr lang="en-US" sz="3200" dirty="0" smtClean="0">
                <a:latin typeface="Times New Roman" pitchFamily="18" charset="0"/>
                <a:cs typeface="Times New Roman" pitchFamily="18" charset="0"/>
              </a:rPr>
              <a:t>Đề văn biểu cảm và cách làm bài văn tự sự</a:t>
            </a:r>
            <a:endParaRPr lang="en-US" sz="3200" dirty="0">
              <a:latin typeface="Times New Roman" pitchFamily="18" charset="0"/>
              <a:cs typeface="Times New Roman" pitchFamily="18" charset="0"/>
            </a:endParaRPr>
          </a:p>
        </p:txBody>
      </p:sp>
      <p:pic>
        <p:nvPicPr>
          <p:cNvPr id="15" name="Picture 2"/>
          <p:cNvPicPr>
            <a:picLocks noChangeAspect="1" noChangeArrowheads="1"/>
          </p:cNvPicPr>
          <p:nvPr/>
        </p:nvPicPr>
        <p:blipFill>
          <a:blip r:embed="rId6"/>
          <a:srcRect l="32100" t="21600" r="40900" b="45333"/>
          <a:stretch>
            <a:fillRect/>
          </a:stretch>
        </p:blipFill>
        <p:spPr bwMode="auto">
          <a:xfrm>
            <a:off x="2948940" y="1851660"/>
            <a:ext cx="8252460" cy="4440936"/>
          </a:xfrm>
          <a:prstGeom prst="rect">
            <a:avLst/>
          </a:prstGeom>
          <a:noFill/>
          <a:ln w="9525">
            <a:noFill/>
            <a:miter lim="800000"/>
            <a:headEnd/>
            <a:tailEnd/>
          </a:ln>
          <a:effectLst/>
        </p:spPr>
      </p:pic>
    </p:spTree>
    <p:extLst>
      <p:ext uri="{BB962C8B-B14F-4D97-AF65-F5344CB8AC3E}">
        <p14:creationId xmlns:p14="http://schemas.microsoft.com/office/powerpoint/2010/main" val="66187463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425534" y="1402166"/>
            <a:ext cx="5267907" cy="5283201"/>
          </a:xfrm>
          <a:prstGeom prst="rect">
            <a:avLst/>
          </a:prstGeom>
        </p:spPr>
      </p:pic>
      <p:pic>
        <p:nvPicPr>
          <p:cNvPr id="3" name="图片 2"/>
          <p:cNvPicPr>
            <a:picLocks noChangeAspect="1"/>
          </p:cNvPicPr>
          <p:nvPr/>
        </p:nvPicPr>
        <p:blipFill>
          <a:blip r:embed="rId4"/>
          <a:stretch>
            <a:fillRect/>
          </a:stretch>
        </p:blipFill>
        <p:spPr>
          <a:xfrm rot="2012600">
            <a:off x="7391110" y="994628"/>
            <a:ext cx="2386425" cy="1676400"/>
          </a:xfrm>
          <a:prstGeom prst="rect">
            <a:avLst/>
          </a:prstGeom>
        </p:spPr>
      </p:pic>
      <p:sp>
        <p:nvSpPr>
          <p:cNvPr id="4" name="文本框 3"/>
          <p:cNvSpPr txBox="1"/>
          <p:nvPr/>
        </p:nvSpPr>
        <p:spPr>
          <a:xfrm>
            <a:off x="4344460" y="2668319"/>
            <a:ext cx="3430053" cy="2800767"/>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vl2pPr>
              <a:defRPr/>
            </a:lvl2pPr>
            <a:lvl3pPr>
              <a:defRPr/>
            </a:lvl3pPr>
            <a:lvl4pPr>
              <a:defRPr/>
            </a:lvl4pPr>
            <a:lvl5pPr>
              <a:defRPr/>
            </a:lvl5pPr>
            <a:lvl6pPr>
              <a:defRPr/>
            </a:lvl6pPr>
            <a:lvl7pPr>
              <a:defRPr/>
            </a:lvl7pPr>
            <a:lvl8pPr>
              <a:defRPr/>
            </a:lvl8pPr>
            <a:lvl9pPr>
              <a:defRPr/>
            </a:lvl9pPr>
          </a:lstStyle>
          <a:p>
            <a:r>
              <a:rPr lang="en-US" altLang="zh-CN" sz="8800" dirty="0">
                <a:solidFill>
                  <a:srgbClr val="3E2E1E"/>
                </a:solidFill>
                <a:latin typeface="Times New Roman" pitchFamily="18" charset="0"/>
                <a:ea typeface="方正喵呜体" panose="02010600010101010101" pitchFamily="2" charset="-122"/>
                <a:cs typeface="Times New Roman" pitchFamily="18" charset="0"/>
              </a:rPr>
              <a:t>Goodbye</a:t>
            </a:r>
          </a:p>
        </p:txBody>
      </p:sp>
      <p:pic>
        <p:nvPicPr>
          <p:cNvPr id="5" name="图片 4"/>
          <p:cNvPicPr>
            <a:picLocks noChangeAspect="1"/>
          </p:cNvPicPr>
          <p:nvPr/>
        </p:nvPicPr>
        <p:blipFill>
          <a:blip r:embed="rId5"/>
          <a:stretch>
            <a:fillRect/>
          </a:stretch>
        </p:blipFill>
        <p:spPr>
          <a:xfrm rot="10486724">
            <a:off x="85985" y="-56842"/>
            <a:ext cx="1193213" cy="863600"/>
          </a:xfrm>
          <a:prstGeom prst="rect">
            <a:avLst/>
          </a:prstGeom>
        </p:spPr>
      </p:pic>
      <p:pic>
        <p:nvPicPr>
          <p:cNvPr id="6" name="图片 5"/>
          <p:cNvPicPr>
            <a:picLocks noChangeAspect="1"/>
          </p:cNvPicPr>
          <p:nvPr/>
        </p:nvPicPr>
        <p:blipFill>
          <a:blip r:embed="rId6"/>
          <a:stretch>
            <a:fillRect/>
          </a:stretch>
        </p:blipFill>
        <p:spPr>
          <a:xfrm rot="10486724">
            <a:off x="2411472" y="-67326"/>
            <a:ext cx="1358231" cy="1003300"/>
          </a:xfrm>
          <a:prstGeom prst="rect">
            <a:avLst/>
          </a:prstGeom>
        </p:spPr>
      </p:pic>
      <p:pic>
        <p:nvPicPr>
          <p:cNvPr id="7" name="图片 6"/>
          <p:cNvPicPr>
            <a:picLocks noChangeAspect="1"/>
          </p:cNvPicPr>
          <p:nvPr/>
        </p:nvPicPr>
        <p:blipFill>
          <a:blip r:embed="rId7"/>
          <a:stretch>
            <a:fillRect/>
          </a:stretch>
        </p:blipFill>
        <p:spPr>
          <a:xfrm rot="10486724">
            <a:off x="5118252" y="42142"/>
            <a:ext cx="1180519" cy="762000"/>
          </a:xfrm>
          <a:prstGeom prst="rect">
            <a:avLst/>
          </a:prstGeom>
        </p:spPr>
      </p:pic>
      <p:pic>
        <p:nvPicPr>
          <p:cNvPr id="8" name="图片 7"/>
          <p:cNvPicPr>
            <a:picLocks noChangeAspect="1"/>
          </p:cNvPicPr>
          <p:nvPr/>
        </p:nvPicPr>
        <p:blipFill>
          <a:blip r:embed="rId8"/>
          <a:stretch>
            <a:fillRect/>
          </a:stretch>
        </p:blipFill>
        <p:spPr>
          <a:xfrm rot="10486724">
            <a:off x="1413747" y="42142"/>
            <a:ext cx="863175" cy="723900"/>
          </a:xfrm>
          <a:prstGeom prst="rect">
            <a:avLst/>
          </a:prstGeom>
        </p:spPr>
      </p:pic>
      <p:pic>
        <p:nvPicPr>
          <p:cNvPr id="11" name="图片 10"/>
          <p:cNvPicPr>
            <a:picLocks noChangeAspect="1"/>
          </p:cNvPicPr>
          <p:nvPr/>
        </p:nvPicPr>
        <p:blipFill>
          <a:blip r:embed="rId6"/>
          <a:stretch>
            <a:fillRect/>
          </a:stretch>
        </p:blipFill>
        <p:spPr>
          <a:xfrm rot="10486724">
            <a:off x="7647320" y="-67326"/>
            <a:ext cx="1358231" cy="1003300"/>
          </a:xfrm>
          <a:prstGeom prst="rect">
            <a:avLst/>
          </a:prstGeom>
        </p:spPr>
      </p:pic>
      <p:pic>
        <p:nvPicPr>
          <p:cNvPr id="12" name="图片 11"/>
          <p:cNvPicPr>
            <a:picLocks noChangeAspect="1"/>
          </p:cNvPicPr>
          <p:nvPr/>
        </p:nvPicPr>
        <p:blipFill>
          <a:blip r:embed="rId7"/>
          <a:stretch>
            <a:fillRect/>
          </a:stretch>
        </p:blipFill>
        <p:spPr>
          <a:xfrm rot="10486724">
            <a:off x="10354100" y="42142"/>
            <a:ext cx="1180519" cy="762000"/>
          </a:xfrm>
          <a:prstGeom prst="rect">
            <a:avLst/>
          </a:prstGeom>
        </p:spPr>
      </p:pic>
      <p:pic>
        <p:nvPicPr>
          <p:cNvPr id="13" name="图片 12"/>
          <p:cNvPicPr>
            <a:picLocks noChangeAspect="1"/>
          </p:cNvPicPr>
          <p:nvPr/>
        </p:nvPicPr>
        <p:blipFill>
          <a:blip r:embed="rId8"/>
          <a:stretch>
            <a:fillRect/>
          </a:stretch>
        </p:blipFill>
        <p:spPr>
          <a:xfrm rot="10486724">
            <a:off x="6649595" y="42142"/>
            <a:ext cx="863175" cy="723900"/>
          </a:xfrm>
          <a:prstGeom prst="rect">
            <a:avLst/>
          </a:prstGeom>
        </p:spPr>
      </p:pic>
      <p:pic>
        <p:nvPicPr>
          <p:cNvPr id="15" name="图片 14"/>
          <p:cNvPicPr>
            <a:picLocks noChangeAspect="1"/>
          </p:cNvPicPr>
          <p:nvPr/>
        </p:nvPicPr>
        <p:blipFill>
          <a:blip r:embed="rId9"/>
          <a:stretch>
            <a:fillRect/>
          </a:stretch>
        </p:blipFill>
        <p:spPr>
          <a:xfrm>
            <a:off x="1186445" y="995694"/>
            <a:ext cx="1307456" cy="1168400"/>
          </a:xfrm>
          <a:prstGeom prst="rect">
            <a:avLst/>
          </a:prstGeom>
        </p:spPr>
      </p:pic>
      <p:pic>
        <p:nvPicPr>
          <p:cNvPr id="16" name="图片 15"/>
          <p:cNvPicPr>
            <a:picLocks noChangeAspect="1"/>
          </p:cNvPicPr>
          <p:nvPr/>
        </p:nvPicPr>
        <p:blipFill>
          <a:blip r:embed="rId10"/>
          <a:stretch>
            <a:fillRect/>
          </a:stretch>
        </p:blipFill>
        <p:spPr>
          <a:xfrm rot="10486724">
            <a:off x="3945509" y="35176"/>
            <a:ext cx="797904" cy="798296"/>
          </a:xfrm>
          <a:prstGeom prst="rect">
            <a:avLst/>
          </a:prstGeom>
        </p:spPr>
      </p:pic>
      <p:pic>
        <p:nvPicPr>
          <p:cNvPr id="17" name="图片 16"/>
          <p:cNvPicPr>
            <a:picLocks noChangeAspect="1"/>
          </p:cNvPicPr>
          <p:nvPr/>
        </p:nvPicPr>
        <p:blipFill>
          <a:blip r:embed="rId10"/>
          <a:stretch>
            <a:fillRect/>
          </a:stretch>
        </p:blipFill>
        <p:spPr>
          <a:xfrm rot="10486724">
            <a:off x="9345273" y="23994"/>
            <a:ext cx="797904" cy="798296"/>
          </a:xfrm>
          <a:prstGeom prst="rect">
            <a:avLst/>
          </a:prstGeom>
        </p:spPr>
      </p:pic>
      <p:pic>
        <p:nvPicPr>
          <p:cNvPr id="24" name="图片 23"/>
          <p:cNvPicPr>
            <a:picLocks noChangeAspect="1"/>
          </p:cNvPicPr>
          <p:nvPr/>
        </p:nvPicPr>
        <p:blipFill>
          <a:blip r:embed="rId11"/>
          <a:stretch>
            <a:fillRect/>
          </a:stretch>
        </p:blipFill>
        <p:spPr>
          <a:xfrm rot="19423525">
            <a:off x="2716957" y="4054558"/>
            <a:ext cx="1332844" cy="2476500"/>
          </a:xfrm>
          <a:prstGeom prst="rect">
            <a:avLst/>
          </a:prstGeom>
        </p:spPr>
      </p:pic>
    </p:spTree>
    <p:extLst>
      <p:ext uri="{BB962C8B-B14F-4D97-AF65-F5344CB8AC3E}">
        <p14:creationId xmlns:p14="http://schemas.microsoft.com/office/powerpoint/2010/main" val="168240211"/>
      </p:ext>
    </p:extLst>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442" y="448473"/>
            <a:ext cx="12023558" cy="5262979"/>
          </a:xfrm>
          <a:prstGeom prst="rect">
            <a:avLst/>
          </a:prstGeom>
        </p:spPr>
        <p:txBody>
          <a:bodyPr wrap="square">
            <a:spAutoFit/>
          </a:bodyPr>
          <a:lstStyle/>
          <a:p>
            <a:pPr algn="just"/>
            <a:r>
              <a:rPr lang="en-US" sz="2400" dirty="0">
                <a:latin typeface="Arial" pitchFamily="34" charset="0"/>
                <a:cs typeface="Arial" pitchFamily="34" charset="0"/>
              </a:rPr>
              <a:t>Còn ở</a:t>
            </a:r>
            <a:r>
              <a:rPr lang="vi-VN" sz="2400" dirty="0">
                <a:latin typeface="Arial" pitchFamily="34" charset="0"/>
                <a:cs typeface="Arial" pitchFamily="34" charset="0"/>
              </a:rPr>
              <a:t> xã hội ngày nay người phụ nữ không chỉ đóng góp mỗi vai trò nội trợ trong gia đình </a:t>
            </a:r>
            <a:r>
              <a:rPr lang="vi-VN" sz="2400" dirty="0" smtClean="0">
                <a:latin typeface="Arial" pitchFamily="34" charset="0"/>
                <a:cs typeface="Arial" pitchFamily="34" charset="0"/>
              </a:rPr>
              <a:t>mà </a:t>
            </a:r>
            <a:r>
              <a:rPr lang="vi-VN" sz="2400" dirty="0">
                <a:latin typeface="Arial" pitchFamily="34" charset="0"/>
                <a:cs typeface="Arial" pitchFamily="34" charset="0"/>
              </a:rPr>
              <a:t>còn có vai trò quan trọng khi tham gia vào nhiều lĩnh vực </a:t>
            </a:r>
            <a:r>
              <a:rPr lang="vi-VN" sz="2400" dirty="0" smtClean="0">
                <a:latin typeface="Arial" pitchFamily="34" charset="0"/>
                <a:cs typeface="Arial" pitchFamily="34" charset="0"/>
              </a:rPr>
              <a:t>góp </a:t>
            </a:r>
            <a:r>
              <a:rPr lang="vi-VN" sz="2400" dirty="0">
                <a:latin typeface="Arial" pitchFamily="34" charset="0"/>
                <a:cs typeface="Arial" pitchFamily="34" charset="0"/>
              </a:rPr>
              <a:t>phần xây dựng nền kinh </a:t>
            </a:r>
            <a:r>
              <a:rPr lang="vi-VN" sz="2400" dirty="0" smtClean="0">
                <a:latin typeface="Arial" pitchFamily="34" charset="0"/>
                <a:cs typeface="Arial" pitchFamily="34" charset="0"/>
              </a:rPr>
              <a:t>tế</a:t>
            </a:r>
            <a:r>
              <a:rPr lang="en-US" sz="2400" dirty="0" smtClean="0">
                <a:latin typeface="Arial" pitchFamily="34" charset="0"/>
                <a:cs typeface="Arial" pitchFamily="34" charset="0"/>
              </a:rPr>
              <a:t> </a:t>
            </a:r>
            <a:r>
              <a:rPr lang="vi-VN" sz="2400" dirty="0" smtClean="0">
                <a:latin typeface="Arial" pitchFamily="34" charset="0"/>
                <a:cs typeface="Arial" pitchFamily="34" charset="0"/>
              </a:rPr>
              <a:t>hiện </a:t>
            </a:r>
            <a:r>
              <a:rPr lang="vi-VN" sz="2400" dirty="0">
                <a:latin typeface="Arial" pitchFamily="34" charset="0"/>
                <a:cs typeface="Arial" pitchFamily="34" charset="0"/>
              </a:rPr>
              <a:t>đại</a:t>
            </a:r>
            <a:r>
              <a:rPr lang="en-US" sz="2400" dirty="0">
                <a:latin typeface="Arial" pitchFamily="34" charset="0"/>
                <a:cs typeface="Arial" pitchFamily="34" charset="0"/>
              </a:rPr>
              <a:t>.</a:t>
            </a:r>
            <a:r>
              <a:rPr lang="vi-VN" sz="2400" dirty="0">
                <a:latin typeface="Arial" pitchFamily="34" charset="0"/>
                <a:cs typeface="Arial" pitchFamily="34" charset="0"/>
              </a:rPr>
              <a:t> </a:t>
            </a:r>
            <a:r>
              <a:rPr lang="en-US" sz="2400" dirty="0">
                <a:latin typeface="Arial" pitchFamily="34" charset="0"/>
                <a:cs typeface="Arial" pitchFamily="34" charset="0"/>
              </a:rPr>
              <a:t>N</a:t>
            </a:r>
            <a:r>
              <a:rPr lang="vi-VN" sz="2400" dirty="0">
                <a:latin typeface="Arial" pitchFamily="34" charset="0"/>
                <a:cs typeface="Arial" pitchFamily="34" charset="0"/>
              </a:rPr>
              <a:t>gày nay quyền của người phụ nữ đã được nâng cao</a:t>
            </a:r>
            <a:r>
              <a:rPr lang="en-US" sz="2400" dirty="0">
                <a:latin typeface="Arial" pitchFamily="34" charset="0"/>
                <a:cs typeface="Arial" pitchFamily="34" charset="0"/>
              </a:rPr>
              <a:t>,</a:t>
            </a:r>
            <a:r>
              <a:rPr lang="vi-VN" sz="2400" dirty="0">
                <a:latin typeface="Arial" pitchFamily="34" charset="0"/>
                <a:cs typeface="Arial" pitchFamily="34" charset="0"/>
              </a:rPr>
              <a:t> họ được xã hội bảo vệ không chỉ riêng tính mạng và còn về tinh thần. Người chồng không chỉ lo mỗi việc kiếm tiền mà còn biết phụ giúp trong tất cả công việc </a:t>
            </a:r>
            <a:r>
              <a:rPr lang="en-US" sz="2400" dirty="0">
                <a:latin typeface="Arial" pitchFamily="34" charset="0"/>
                <a:cs typeface="Arial" pitchFamily="34" charset="0"/>
              </a:rPr>
              <a:t>nhà</a:t>
            </a:r>
            <a:r>
              <a:rPr lang="vi-VN" sz="2400" dirty="0">
                <a:latin typeface="Arial" pitchFamily="34" charset="0"/>
                <a:cs typeface="Arial" pitchFamily="34" charset="0"/>
              </a:rPr>
              <a:t>. </a:t>
            </a:r>
            <a:r>
              <a:rPr lang="en-US" sz="2400" dirty="0">
                <a:latin typeface="Arial" pitchFamily="34" charset="0"/>
                <a:cs typeface="Arial" pitchFamily="34" charset="0"/>
              </a:rPr>
              <a:t>L</a:t>
            </a:r>
            <a:r>
              <a:rPr lang="vi-VN" sz="2400" dirty="0" smtClean="0">
                <a:latin typeface="Arial" pitchFamily="34" charset="0"/>
                <a:cs typeface="Arial" pitchFamily="34" charset="0"/>
              </a:rPr>
              <a:t>ời </a:t>
            </a:r>
            <a:r>
              <a:rPr lang="vi-VN" sz="2400" dirty="0">
                <a:latin typeface="Arial" pitchFamily="34" charset="0"/>
                <a:cs typeface="Arial" pitchFamily="34" charset="0"/>
              </a:rPr>
              <a:t>ăn tiếng nói của người phụ nữ cũng </a:t>
            </a:r>
            <a:r>
              <a:rPr lang="en-US" sz="2400" dirty="0" smtClean="0">
                <a:latin typeface="Arial" pitchFamily="34" charset="0"/>
                <a:cs typeface="Arial" pitchFamily="34" charset="0"/>
              </a:rPr>
              <a:t>được coi trọng hơn</a:t>
            </a:r>
            <a:r>
              <a:rPr lang="vi-VN" sz="2400" dirty="0" smtClean="0">
                <a:latin typeface="Arial" pitchFamily="34" charset="0"/>
                <a:cs typeface="Arial" pitchFamily="34" charset="0"/>
              </a:rPr>
              <a:t>. </a:t>
            </a:r>
            <a:r>
              <a:rPr lang="vi-VN" sz="2400" dirty="0">
                <a:latin typeface="Arial" pitchFamily="34" charset="0"/>
                <a:cs typeface="Arial" pitchFamily="34" charset="0"/>
              </a:rPr>
              <a:t>Họ không phải lúc nào cũng ăn nói trong một khuôn phép thưa bẩm, dạ vâng. </a:t>
            </a:r>
            <a:r>
              <a:rPr lang="vi-VN" sz="2400" dirty="0" smtClean="0">
                <a:latin typeface="Arial" pitchFamily="34" charset="0"/>
                <a:cs typeface="Arial" pitchFamily="34" charset="0"/>
              </a:rPr>
              <a:t>Người </a:t>
            </a:r>
            <a:r>
              <a:rPr lang="vi-VN" sz="2400" dirty="0">
                <a:latin typeface="Arial" pitchFamily="34" charset="0"/>
                <a:cs typeface="Arial" pitchFamily="34" charset="0"/>
              </a:rPr>
              <a:t>phụ nữ cũng có nhu cầu học tập để mở mang tri </a:t>
            </a:r>
            <a:r>
              <a:rPr lang="vi-VN" sz="2400" dirty="0" smtClean="0">
                <a:latin typeface="Arial" pitchFamily="34" charset="0"/>
                <a:cs typeface="Arial" pitchFamily="34" charset="0"/>
              </a:rPr>
              <a:t>thức</a:t>
            </a:r>
            <a:r>
              <a:rPr lang="en-US" sz="2400" dirty="0" smtClean="0">
                <a:latin typeface="Arial" pitchFamily="34" charset="0"/>
                <a:cs typeface="Arial" pitchFamily="34" charset="0"/>
              </a:rPr>
              <a:t>, cũng có nhu cầu làm đẹp cho bản thân</a:t>
            </a:r>
            <a:r>
              <a:rPr lang="vi-VN" sz="2400" dirty="0" smtClean="0">
                <a:latin typeface="Arial" pitchFamily="34" charset="0"/>
                <a:cs typeface="Arial" pitchFamily="34" charset="0"/>
              </a:rPr>
              <a:t>.</a:t>
            </a:r>
            <a:r>
              <a:rPr lang="en-US" sz="2400" dirty="0" smtClean="0">
                <a:latin typeface="Arial" pitchFamily="34" charset="0"/>
                <a:cs typeface="Arial" pitchFamily="34" charset="0"/>
              </a:rPr>
              <a:t> </a:t>
            </a:r>
            <a:r>
              <a:rPr lang="vi-VN" sz="2400" dirty="0">
                <a:latin typeface="Arial" pitchFamily="34" charset="0"/>
                <a:cs typeface="Arial" pitchFamily="34" charset="0"/>
              </a:rPr>
              <a:t>Tóm lại dù sống trong xã hội nào thì người phụ nữ vẫn giữ được vẻ đẹp cần </a:t>
            </a:r>
            <a:r>
              <a:rPr lang="vi-VN" sz="2400" dirty="0" smtClean="0">
                <a:latin typeface="Arial" pitchFamily="34" charset="0"/>
                <a:cs typeface="Arial" pitchFamily="34" charset="0"/>
              </a:rPr>
              <a:t>cù</a:t>
            </a:r>
            <a:r>
              <a:rPr lang="en-US" sz="2400" dirty="0" smtClean="0">
                <a:latin typeface="Arial" pitchFamily="34" charset="0"/>
                <a:cs typeface="Arial" pitchFamily="34" charset="0"/>
              </a:rPr>
              <a:t>,</a:t>
            </a:r>
            <a:r>
              <a:rPr lang="vi-VN" sz="2400" dirty="0" smtClean="0">
                <a:latin typeface="Arial" pitchFamily="34" charset="0"/>
                <a:cs typeface="Arial" pitchFamily="34" charset="0"/>
              </a:rPr>
              <a:t> </a:t>
            </a:r>
            <a:r>
              <a:rPr lang="vi-VN" sz="2400" dirty="0">
                <a:latin typeface="Arial" pitchFamily="34" charset="0"/>
                <a:cs typeface="Arial" pitchFamily="34" charset="0"/>
              </a:rPr>
              <a:t>đảm </a:t>
            </a:r>
            <a:r>
              <a:rPr lang="vi-VN" sz="2400" dirty="0" smtClean="0">
                <a:latin typeface="Arial" pitchFamily="34" charset="0"/>
                <a:cs typeface="Arial" pitchFamily="34" charset="0"/>
              </a:rPr>
              <a:t>đang</a:t>
            </a:r>
            <a:r>
              <a:rPr lang="en-US" sz="2400" dirty="0" smtClean="0">
                <a:latin typeface="Arial" pitchFamily="34" charset="0"/>
                <a:cs typeface="Arial" pitchFamily="34" charset="0"/>
              </a:rPr>
              <a:t>,</a:t>
            </a:r>
            <a:r>
              <a:rPr lang="vi-VN" sz="2400" dirty="0" smtClean="0">
                <a:latin typeface="Arial" pitchFamily="34" charset="0"/>
                <a:cs typeface="Arial" pitchFamily="34" charset="0"/>
              </a:rPr>
              <a:t> </a:t>
            </a:r>
            <a:r>
              <a:rPr lang="vi-VN" sz="2400" dirty="0">
                <a:latin typeface="Arial" pitchFamily="34" charset="0"/>
                <a:cs typeface="Arial" pitchFamily="34" charset="0"/>
              </a:rPr>
              <a:t>sáng tạo của mình. Tất cả những đức tính vốn có giúp họ thành đạt hơn trong cuộc sống và có chỗ đứng vững chắc trong xã hội. Những người phụ nữ xưa và nay đều luôn hết mực thương yêu chồng con và dành tất cả tình thương cho gia đình. Họ không chỉ đẹp về ngoại hình mà còn có nhân cách tốt đẹp. Chúng ta cần phải trân trọng yêu thương họ vì họ cũng là một nửa của thế giới.</a:t>
            </a:r>
          </a:p>
        </p:txBody>
      </p:sp>
    </p:spTree>
    <p:extLst>
      <p:ext uri="{BB962C8B-B14F-4D97-AF65-F5344CB8AC3E}">
        <p14:creationId xmlns:p14="http://schemas.microsoft.com/office/powerpoint/2010/main" val="376158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088661" y="402335"/>
            <a:ext cx="10663585" cy="5521695"/>
          </a:xfrm>
          <a:prstGeom prst="rect">
            <a:avLst/>
          </a:prstGeom>
        </p:spPr>
      </p:pic>
      <p:pic>
        <p:nvPicPr>
          <p:cNvPr id="3" name="图片 2"/>
          <p:cNvPicPr>
            <a:picLocks noChangeAspect="1"/>
          </p:cNvPicPr>
          <p:nvPr/>
        </p:nvPicPr>
        <p:blipFill>
          <a:blip r:embed="rId4"/>
          <a:stretch>
            <a:fillRect/>
          </a:stretch>
        </p:blipFill>
        <p:spPr>
          <a:xfrm rot="1443545">
            <a:off x="9987611" y="176408"/>
            <a:ext cx="2004437" cy="1408064"/>
          </a:xfrm>
          <a:prstGeom prst="rect">
            <a:avLst/>
          </a:prstGeom>
        </p:spPr>
      </p:pic>
      <p:sp>
        <p:nvSpPr>
          <p:cNvPr id="4" name="文本框 3"/>
          <p:cNvSpPr txBox="1"/>
          <p:nvPr/>
        </p:nvSpPr>
        <p:spPr>
          <a:xfrm>
            <a:off x="2890492" y="1793576"/>
            <a:ext cx="7071360" cy="2739211"/>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vl2pPr>
              <a:defRPr/>
            </a:lvl2pPr>
            <a:lvl3pPr>
              <a:defRPr/>
            </a:lvl3pPr>
            <a:lvl4pPr>
              <a:defRPr/>
            </a:lvl4pPr>
            <a:lvl5pPr>
              <a:defRPr/>
            </a:lvl5pPr>
            <a:lvl6pPr>
              <a:defRPr/>
            </a:lvl6pPr>
            <a:lvl7pPr>
              <a:defRPr/>
            </a:lvl7pPr>
            <a:lvl8pPr>
              <a:defRPr/>
            </a:lvl8pPr>
            <a:lvl9pPr>
              <a:defRPr/>
            </a:lvl9pPr>
          </a:lstStyle>
          <a:p>
            <a:r>
              <a:rPr lang="en-US" altLang="zh-CN" sz="2800" dirty="0" smtClean="0">
                <a:solidFill>
                  <a:srgbClr val="3E2E1E"/>
                </a:solidFill>
                <a:latin typeface="Times New Roman" pitchFamily="18" charset="0"/>
                <a:ea typeface="方正喵呜体" panose="02010600010101010101" pitchFamily="2" charset="-122"/>
                <a:cs typeface="Times New Roman" pitchFamily="18" charset="0"/>
              </a:rPr>
              <a:t>Tiết 27. Tập làm văn</a:t>
            </a:r>
          </a:p>
          <a:p>
            <a:r>
              <a:rPr lang="en-US" altLang="zh-CN" sz="4800" dirty="0" smtClean="0">
                <a:solidFill>
                  <a:srgbClr val="FF0000"/>
                </a:solidFill>
                <a:latin typeface="Times New Roman" pitchFamily="18" charset="0"/>
                <a:ea typeface="方正喵呜体" panose="02010600010101010101" pitchFamily="2" charset="-122"/>
                <a:cs typeface="Times New Roman" pitchFamily="18" charset="0"/>
              </a:rPr>
              <a:t>ĐỀ VĂN BIỂU CẢM VÀ CÁCH LÀM BÀI VĂN BIỂU CẢM</a:t>
            </a:r>
            <a:endParaRPr lang="en-US" altLang="zh-CN" sz="4800" dirty="0">
              <a:solidFill>
                <a:srgbClr val="FF0000"/>
              </a:solidFill>
              <a:latin typeface="Times New Roman" pitchFamily="18" charset="0"/>
              <a:ea typeface="方正喵呜体" panose="02010600010101010101" pitchFamily="2" charset="-122"/>
              <a:cs typeface="Times New Roman" pitchFamily="18" charset="0"/>
            </a:endParaRPr>
          </a:p>
        </p:txBody>
      </p:sp>
      <p:pic>
        <p:nvPicPr>
          <p:cNvPr id="5" name="图片 4"/>
          <p:cNvPicPr>
            <a:picLocks noChangeAspect="1"/>
          </p:cNvPicPr>
          <p:nvPr/>
        </p:nvPicPr>
        <p:blipFill>
          <a:blip r:embed="rId5"/>
          <a:stretch>
            <a:fillRect/>
          </a:stretch>
        </p:blipFill>
        <p:spPr>
          <a:xfrm>
            <a:off x="303612" y="5949253"/>
            <a:ext cx="1193213" cy="863600"/>
          </a:xfrm>
          <a:prstGeom prst="rect">
            <a:avLst/>
          </a:prstGeom>
        </p:spPr>
      </p:pic>
      <p:pic>
        <p:nvPicPr>
          <p:cNvPr id="6" name="图片 5"/>
          <p:cNvPicPr>
            <a:picLocks noChangeAspect="1"/>
          </p:cNvPicPr>
          <p:nvPr/>
        </p:nvPicPr>
        <p:blipFill>
          <a:blip r:embed="rId6"/>
          <a:stretch>
            <a:fillRect/>
          </a:stretch>
        </p:blipFill>
        <p:spPr>
          <a:xfrm>
            <a:off x="2629099" y="5938769"/>
            <a:ext cx="1358231" cy="1003300"/>
          </a:xfrm>
          <a:prstGeom prst="rect">
            <a:avLst/>
          </a:prstGeom>
        </p:spPr>
      </p:pic>
      <p:pic>
        <p:nvPicPr>
          <p:cNvPr id="7" name="图片 6"/>
          <p:cNvPicPr>
            <a:picLocks noChangeAspect="1"/>
          </p:cNvPicPr>
          <p:nvPr/>
        </p:nvPicPr>
        <p:blipFill>
          <a:blip r:embed="rId7"/>
          <a:stretch>
            <a:fillRect/>
          </a:stretch>
        </p:blipFill>
        <p:spPr>
          <a:xfrm>
            <a:off x="5335879" y="6048237"/>
            <a:ext cx="1180519" cy="762000"/>
          </a:xfrm>
          <a:prstGeom prst="rect">
            <a:avLst/>
          </a:prstGeom>
        </p:spPr>
      </p:pic>
      <p:pic>
        <p:nvPicPr>
          <p:cNvPr id="8" name="图片 7"/>
          <p:cNvPicPr>
            <a:picLocks noChangeAspect="1"/>
          </p:cNvPicPr>
          <p:nvPr/>
        </p:nvPicPr>
        <p:blipFill>
          <a:blip r:embed="rId8"/>
          <a:stretch>
            <a:fillRect/>
          </a:stretch>
        </p:blipFill>
        <p:spPr>
          <a:xfrm>
            <a:off x="1631374" y="6048237"/>
            <a:ext cx="863175" cy="723900"/>
          </a:xfrm>
          <a:prstGeom prst="rect">
            <a:avLst/>
          </a:prstGeom>
        </p:spPr>
      </p:pic>
      <p:pic>
        <p:nvPicPr>
          <p:cNvPr id="11" name="图片 10"/>
          <p:cNvPicPr>
            <a:picLocks noChangeAspect="1"/>
          </p:cNvPicPr>
          <p:nvPr/>
        </p:nvPicPr>
        <p:blipFill>
          <a:blip r:embed="rId6"/>
          <a:stretch>
            <a:fillRect/>
          </a:stretch>
        </p:blipFill>
        <p:spPr>
          <a:xfrm>
            <a:off x="7864947" y="5938769"/>
            <a:ext cx="1358231" cy="1003300"/>
          </a:xfrm>
          <a:prstGeom prst="rect">
            <a:avLst/>
          </a:prstGeom>
        </p:spPr>
      </p:pic>
      <p:pic>
        <p:nvPicPr>
          <p:cNvPr id="12" name="图片 11"/>
          <p:cNvPicPr>
            <a:picLocks noChangeAspect="1"/>
          </p:cNvPicPr>
          <p:nvPr/>
        </p:nvPicPr>
        <p:blipFill>
          <a:blip r:embed="rId7"/>
          <a:stretch>
            <a:fillRect/>
          </a:stretch>
        </p:blipFill>
        <p:spPr>
          <a:xfrm>
            <a:off x="10571727" y="6048237"/>
            <a:ext cx="1180519" cy="762000"/>
          </a:xfrm>
          <a:prstGeom prst="rect">
            <a:avLst/>
          </a:prstGeom>
        </p:spPr>
      </p:pic>
      <p:pic>
        <p:nvPicPr>
          <p:cNvPr id="13" name="图片 12"/>
          <p:cNvPicPr>
            <a:picLocks noChangeAspect="1"/>
          </p:cNvPicPr>
          <p:nvPr/>
        </p:nvPicPr>
        <p:blipFill>
          <a:blip r:embed="rId8"/>
          <a:stretch>
            <a:fillRect/>
          </a:stretch>
        </p:blipFill>
        <p:spPr>
          <a:xfrm>
            <a:off x="6867222" y="6048237"/>
            <a:ext cx="863175" cy="723900"/>
          </a:xfrm>
          <a:prstGeom prst="rect">
            <a:avLst/>
          </a:prstGeom>
        </p:spPr>
      </p:pic>
      <p:pic>
        <p:nvPicPr>
          <p:cNvPr id="15" name="图片 14"/>
          <p:cNvPicPr>
            <a:picLocks noChangeAspect="1"/>
          </p:cNvPicPr>
          <p:nvPr/>
        </p:nvPicPr>
        <p:blipFill>
          <a:blip r:embed="rId9"/>
          <a:stretch>
            <a:fillRect/>
          </a:stretch>
        </p:blipFill>
        <p:spPr>
          <a:xfrm>
            <a:off x="9605365" y="4985627"/>
            <a:ext cx="1307456" cy="1168400"/>
          </a:xfrm>
          <a:prstGeom prst="rect">
            <a:avLst/>
          </a:prstGeom>
        </p:spPr>
      </p:pic>
      <p:pic>
        <p:nvPicPr>
          <p:cNvPr id="16" name="图片 15"/>
          <p:cNvPicPr>
            <a:picLocks noChangeAspect="1"/>
          </p:cNvPicPr>
          <p:nvPr/>
        </p:nvPicPr>
        <p:blipFill>
          <a:blip r:embed="rId10"/>
          <a:stretch>
            <a:fillRect/>
          </a:stretch>
        </p:blipFill>
        <p:spPr>
          <a:xfrm>
            <a:off x="4163136" y="6041271"/>
            <a:ext cx="797904" cy="798296"/>
          </a:xfrm>
          <a:prstGeom prst="rect">
            <a:avLst/>
          </a:prstGeom>
        </p:spPr>
      </p:pic>
      <p:pic>
        <p:nvPicPr>
          <p:cNvPr id="17" name="图片 16"/>
          <p:cNvPicPr>
            <a:picLocks noChangeAspect="1"/>
          </p:cNvPicPr>
          <p:nvPr/>
        </p:nvPicPr>
        <p:blipFill>
          <a:blip r:embed="rId10"/>
          <a:stretch>
            <a:fillRect/>
          </a:stretch>
        </p:blipFill>
        <p:spPr>
          <a:xfrm>
            <a:off x="9562900" y="6030089"/>
            <a:ext cx="797904" cy="798296"/>
          </a:xfrm>
          <a:prstGeom prst="rect">
            <a:avLst/>
          </a:prstGeom>
        </p:spPr>
      </p:pic>
      <p:pic>
        <p:nvPicPr>
          <p:cNvPr id="24" name="图片 23"/>
          <p:cNvPicPr>
            <a:picLocks noChangeAspect="1"/>
          </p:cNvPicPr>
          <p:nvPr/>
        </p:nvPicPr>
        <p:blipFill>
          <a:blip r:embed="rId11"/>
          <a:stretch>
            <a:fillRect/>
          </a:stretch>
        </p:blipFill>
        <p:spPr>
          <a:xfrm>
            <a:off x="422239" y="3447531"/>
            <a:ext cx="1332844" cy="2476500"/>
          </a:xfrm>
          <a:prstGeom prst="rect">
            <a:avLst/>
          </a:prstGeom>
        </p:spPr>
      </p:pic>
    </p:spTree>
    <p:extLst>
      <p:ext uri="{BB962C8B-B14F-4D97-AF65-F5344CB8AC3E}">
        <p14:creationId xmlns:p14="http://schemas.microsoft.com/office/powerpoint/2010/main" val="1943499449"/>
      </p:ext>
    </p:extLst>
  </p:cSld>
  <p:clrMapOvr>
    <a:masterClrMapping/>
  </p:clrMapOvr>
  <p:transition spd="slow" advClick="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grpSp>
        <p:nvGrpSpPr>
          <p:cNvPr id="9" name="组合 8"/>
          <p:cNvGrpSpPr/>
          <p:nvPr/>
        </p:nvGrpSpPr>
        <p:grpSpPr>
          <a:xfrm>
            <a:off x="9921770" y="2060812"/>
            <a:ext cx="1566321" cy="4612405"/>
            <a:chOff x="489911" y="0"/>
            <a:chExt cx="2481478" cy="7307301"/>
          </a:xfrm>
        </p:grpSpPr>
        <p:pic>
          <p:nvPicPr>
            <p:cNvPr id="2" name="图片 1"/>
            <p:cNvPicPr>
              <a:picLocks noChangeAspect="1"/>
            </p:cNvPicPr>
            <p:nvPr/>
          </p:nvPicPr>
          <p:blipFill>
            <a:blip r:embed="rId3"/>
            <a:stretch>
              <a:fillRect/>
            </a:stretch>
          </p:blipFill>
          <p:spPr>
            <a:xfrm>
              <a:off x="489911" y="0"/>
              <a:ext cx="2259488" cy="6096001"/>
            </a:xfrm>
            <a:prstGeom prst="rect">
              <a:avLst/>
            </a:prstGeom>
          </p:spPr>
        </p:pic>
        <p:pic>
          <p:nvPicPr>
            <p:cNvPr id="3" name="图片 2"/>
            <p:cNvPicPr>
              <a:picLocks noChangeAspect="1"/>
            </p:cNvPicPr>
            <p:nvPr/>
          </p:nvPicPr>
          <p:blipFill>
            <a:blip r:embed="rId4"/>
            <a:stretch>
              <a:fillRect/>
            </a:stretch>
          </p:blipFill>
          <p:spPr>
            <a:xfrm>
              <a:off x="2035423" y="2390206"/>
              <a:ext cx="462006" cy="1315588"/>
            </a:xfrm>
            <a:prstGeom prst="rect">
              <a:avLst/>
            </a:prstGeom>
          </p:spPr>
        </p:pic>
        <p:pic>
          <p:nvPicPr>
            <p:cNvPr id="4" name="图片 3"/>
            <p:cNvPicPr>
              <a:picLocks noChangeAspect="1"/>
            </p:cNvPicPr>
            <p:nvPr/>
          </p:nvPicPr>
          <p:blipFill>
            <a:blip r:embed="rId5"/>
            <a:stretch>
              <a:fillRect/>
            </a:stretch>
          </p:blipFill>
          <p:spPr>
            <a:xfrm>
              <a:off x="2526128" y="3312231"/>
              <a:ext cx="445261" cy="1218110"/>
            </a:xfrm>
            <a:prstGeom prst="rect">
              <a:avLst/>
            </a:prstGeom>
          </p:spPr>
        </p:pic>
        <p:pic>
          <p:nvPicPr>
            <p:cNvPr id="5" name="图片 4"/>
            <p:cNvPicPr>
              <a:picLocks noChangeAspect="1"/>
            </p:cNvPicPr>
            <p:nvPr/>
          </p:nvPicPr>
          <p:blipFill>
            <a:blip r:embed="rId6"/>
            <a:stretch>
              <a:fillRect/>
            </a:stretch>
          </p:blipFill>
          <p:spPr>
            <a:xfrm>
              <a:off x="1079753" y="3152981"/>
              <a:ext cx="382646" cy="1392126"/>
            </a:xfrm>
            <a:prstGeom prst="rect">
              <a:avLst/>
            </a:prstGeom>
          </p:spPr>
        </p:pic>
        <p:pic>
          <p:nvPicPr>
            <p:cNvPr id="6" name="图片 5"/>
            <p:cNvPicPr>
              <a:picLocks noChangeAspect="1"/>
            </p:cNvPicPr>
            <p:nvPr/>
          </p:nvPicPr>
          <p:blipFill>
            <a:blip r:embed="rId7"/>
            <a:stretch>
              <a:fillRect/>
            </a:stretch>
          </p:blipFill>
          <p:spPr>
            <a:xfrm>
              <a:off x="2236327" y="4627819"/>
              <a:ext cx="431347" cy="786551"/>
            </a:xfrm>
            <a:prstGeom prst="rect">
              <a:avLst/>
            </a:prstGeom>
          </p:spPr>
        </p:pic>
        <p:pic>
          <p:nvPicPr>
            <p:cNvPr id="8" name="图片 7"/>
            <p:cNvPicPr>
              <a:picLocks noChangeAspect="1"/>
            </p:cNvPicPr>
            <p:nvPr/>
          </p:nvPicPr>
          <p:blipFill>
            <a:blip r:embed="rId8"/>
            <a:stretch>
              <a:fillRect/>
            </a:stretch>
          </p:blipFill>
          <p:spPr>
            <a:xfrm>
              <a:off x="865161" y="5453101"/>
              <a:ext cx="1802513" cy="1854200"/>
            </a:xfrm>
            <a:prstGeom prst="rect">
              <a:avLst/>
            </a:prstGeom>
          </p:spPr>
        </p:pic>
      </p:grpSp>
      <p:grpSp>
        <p:nvGrpSpPr>
          <p:cNvPr id="15" name="组合 14"/>
          <p:cNvGrpSpPr/>
          <p:nvPr/>
        </p:nvGrpSpPr>
        <p:grpSpPr>
          <a:xfrm>
            <a:off x="691324" y="1244342"/>
            <a:ext cx="1228291" cy="5428875"/>
            <a:chOff x="430569" y="1269241"/>
            <a:chExt cx="1228291" cy="5428875"/>
          </a:xfrm>
        </p:grpSpPr>
        <p:pic>
          <p:nvPicPr>
            <p:cNvPr id="12" name="图片 11"/>
            <p:cNvPicPr>
              <a:picLocks noChangeAspect="1"/>
            </p:cNvPicPr>
            <p:nvPr/>
          </p:nvPicPr>
          <p:blipFill>
            <a:blip r:embed="rId9"/>
            <a:stretch>
              <a:fillRect/>
            </a:stretch>
          </p:blipFill>
          <p:spPr>
            <a:xfrm>
              <a:off x="430569" y="1269241"/>
              <a:ext cx="860003" cy="5131559"/>
            </a:xfrm>
            <a:prstGeom prst="rect">
              <a:avLst/>
            </a:prstGeom>
          </p:spPr>
        </p:pic>
        <p:pic>
          <p:nvPicPr>
            <p:cNvPr id="14" name="图片 13"/>
            <p:cNvPicPr>
              <a:picLocks noChangeAspect="1"/>
            </p:cNvPicPr>
            <p:nvPr/>
          </p:nvPicPr>
          <p:blipFill>
            <a:blip r:embed="rId10"/>
            <a:stretch>
              <a:fillRect/>
            </a:stretch>
          </p:blipFill>
          <p:spPr>
            <a:xfrm>
              <a:off x="430569" y="4735847"/>
              <a:ext cx="1228291" cy="1962269"/>
            </a:xfrm>
            <a:prstGeom prst="rect">
              <a:avLst/>
            </a:prstGeom>
          </p:spPr>
        </p:pic>
      </p:grpSp>
      <p:sp>
        <p:nvSpPr>
          <p:cNvPr id="20" name="TextBox 19"/>
          <p:cNvSpPr txBox="1"/>
          <p:nvPr/>
        </p:nvSpPr>
        <p:spPr>
          <a:xfrm>
            <a:off x="2013858" y="2526575"/>
            <a:ext cx="7598228" cy="1200329"/>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I. </a:t>
            </a:r>
            <a:r>
              <a:rPr lang="en-US" sz="3600" b="1" dirty="0" err="1" smtClean="0">
                <a:latin typeface="Times New Roman" pitchFamily="18" charset="0"/>
                <a:cs typeface="Times New Roman" pitchFamily="18" charset="0"/>
              </a:rPr>
              <a:t>Đề</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văn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biểu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cảm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bước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bài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văn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biểu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cảm</a:t>
            </a:r>
            <a:endParaRPr lang="en-US" sz="3600" b="1" dirty="0">
              <a:latin typeface="Times New Roman" pitchFamily="18" charset="0"/>
              <a:cs typeface="Times New Roman" pitchFamily="18" charset="0"/>
            </a:endParaRPr>
          </a:p>
        </p:txBody>
      </p:sp>
      <p:sp>
        <p:nvSpPr>
          <p:cNvPr id="21" name="TextBox 20"/>
          <p:cNvSpPr txBox="1"/>
          <p:nvPr/>
        </p:nvSpPr>
        <p:spPr>
          <a:xfrm>
            <a:off x="2006238" y="4107725"/>
            <a:ext cx="7598228"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II. </a:t>
            </a:r>
            <a:r>
              <a:rPr lang="en-US" sz="3600" b="1" dirty="0" err="1" smtClean="0">
                <a:latin typeface="Times New Roman" pitchFamily="18" charset="0"/>
                <a:cs typeface="Times New Roman" pitchFamily="18" charset="0"/>
              </a:rPr>
              <a:t>Luyện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tập</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87863981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downLef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9597160" y="2778078"/>
            <a:ext cx="1840594" cy="3403600"/>
          </a:xfrm>
          <a:prstGeom prst="rect">
            <a:avLst/>
          </a:prstGeom>
        </p:spPr>
      </p:pic>
      <p:pic>
        <p:nvPicPr>
          <p:cNvPr id="7" name="图片 6"/>
          <p:cNvPicPr>
            <a:picLocks noChangeAspect="1"/>
          </p:cNvPicPr>
          <p:nvPr/>
        </p:nvPicPr>
        <p:blipFill>
          <a:blip r:embed="rId4"/>
          <a:stretch>
            <a:fillRect/>
          </a:stretch>
        </p:blipFill>
        <p:spPr>
          <a:xfrm>
            <a:off x="551902" y="295728"/>
            <a:ext cx="2551444" cy="2260600"/>
          </a:xfrm>
          <a:prstGeom prst="rect">
            <a:avLst/>
          </a:prstGeom>
        </p:spPr>
      </p:pic>
      <p:pic>
        <p:nvPicPr>
          <p:cNvPr id="8" name="图片 7"/>
          <p:cNvPicPr>
            <a:picLocks noChangeAspect="1"/>
          </p:cNvPicPr>
          <p:nvPr/>
        </p:nvPicPr>
        <p:blipFill>
          <a:blip r:embed="rId5"/>
          <a:stretch>
            <a:fillRect/>
          </a:stretch>
        </p:blipFill>
        <p:spPr>
          <a:xfrm>
            <a:off x="9597160" y="642938"/>
            <a:ext cx="1777125" cy="1041400"/>
          </a:xfrm>
          <a:prstGeom prst="rect">
            <a:avLst/>
          </a:prstGeom>
        </p:spPr>
      </p:pic>
      <p:pic>
        <p:nvPicPr>
          <p:cNvPr id="10" name="图片 9"/>
          <p:cNvPicPr>
            <a:picLocks noChangeAspect="1"/>
          </p:cNvPicPr>
          <p:nvPr/>
        </p:nvPicPr>
        <p:blipFill>
          <a:blip r:embed="rId6"/>
          <a:stretch>
            <a:fillRect/>
          </a:stretch>
        </p:blipFill>
        <p:spPr>
          <a:xfrm>
            <a:off x="4877760" y="591863"/>
            <a:ext cx="2372126" cy="1155700"/>
          </a:xfrm>
          <a:prstGeom prst="rect">
            <a:avLst/>
          </a:prstGeom>
        </p:spPr>
      </p:pic>
      <p:sp>
        <p:nvSpPr>
          <p:cNvPr id="23" name="矩形 22"/>
          <p:cNvSpPr/>
          <p:nvPr/>
        </p:nvSpPr>
        <p:spPr>
          <a:xfrm>
            <a:off x="729346" y="2890987"/>
            <a:ext cx="8371114" cy="2435988"/>
          </a:xfrm>
          <a:prstGeom prst="rect">
            <a:avLst/>
          </a:prstGeom>
        </p:spPr>
        <p:txBody>
          <a:bodyPr wrap="square">
            <a:spAutoFit/>
          </a:bodyPr>
          <a:lstStyle/>
          <a:p>
            <a:pPr algn="ctr">
              <a:lnSpc>
                <a:spcPct val="150000"/>
              </a:lnSpc>
            </a:pPr>
            <a:r>
              <a:rPr lang="en-US" sz="5400" b="1" dirty="0" smtClean="0">
                <a:solidFill>
                  <a:srgbClr val="FF0000"/>
                </a:solidFill>
                <a:effectLst>
                  <a:glow rad="101600">
                    <a:schemeClr val="accent1">
                      <a:satMod val="175000"/>
                      <a:alpha val="40000"/>
                    </a:schemeClr>
                  </a:glow>
                </a:effectLst>
                <a:latin typeface="Times New Roman" pitchFamily="18" charset="0"/>
                <a:cs typeface="Times New Roman" pitchFamily="18" charset="0"/>
              </a:rPr>
              <a:t>I. </a:t>
            </a:r>
            <a:r>
              <a:rPr lang="en-US" sz="5400" b="1" dirty="0" err="1" smtClean="0">
                <a:effectLst>
                  <a:glow rad="101600">
                    <a:schemeClr val="accent1">
                      <a:satMod val="175000"/>
                      <a:alpha val="40000"/>
                    </a:schemeClr>
                  </a:glow>
                </a:effectLst>
                <a:latin typeface="Times New Roman" pitchFamily="18" charset="0"/>
                <a:cs typeface="Times New Roman" pitchFamily="18" charset="0"/>
              </a:rPr>
              <a:t>Đề</a:t>
            </a:r>
            <a:r>
              <a:rPr lang="en-US" sz="5400" b="1" dirty="0" smtClean="0">
                <a:effectLst>
                  <a:glow rad="101600">
                    <a:schemeClr val="accent1">
                      <a:satMod val="175000"/>
                      <a:alpha val="40000"/>
                    </a:schemeClr>
                  </a:glow>
                </a:effectLst>
                <a:latin typeface="Times New Roman" pitchFamily="18" charset="0"/>
                <a:cs typeface="Times New Roman" pitchFamily="18" charset="0"/>
              </a:rPr>
              <a:t> </a:t>
            </a:r>
            <a:r>
              <a:rPr lang="en-US" sz="5400" b="1" dirty="0" err="1" smtClean="0">
                <a:effectLst>
                  <a:glow rad="101600">
                    <a:schemeClr val="accent1">
                      <a:satMod val="175000"/>
                      <a:alpha val="40000"/>
                    </a:schemeClr>
                  </a:glow>
                </a:effectLst>
                <a:latin typeface="Times New Roman" pitchFamily="18" charset="0"/>
                <a:cs typeface="Times New Roman" pitchFamily="18" charset="0"/>
              </a:rPr>
              <a:t>văn</a:t>
            </a:r>
            <a:r>
              <a:rPr lang="en-US" sz="5400" b="1" dirty="0" smtClean="0">
                <a:effectLst>
                  <a:glow rad="101600">
                    <a:schemeClr val="accent1">
                      <a:satMod val="175000"/>
                      <a:alpha val="40000"/>
                    </a:schemeClr>
                  </a:glow>
                </a:effectLst>
                <a:latin typeface="Times New Roman" pitchFamily="18" charset="0"/>
                <a:cs typeface="Times New Roman" pitchFamily="18" charset="0"/>
              </a:rPr>
              <a:t> </a:t>
            </a:r>
            <a:r>
              <a:rPr lang="en-US" sz="5400" b="1" dirty="0" err="1" smtClean="0">
                <a:effectLst>
                  <a:glow rad="101600">
                    <a:schemeClr val="accent1">
                      <a:satMod val="175000"/>
                      <a:alpha val="40000"/>
                    </a:schemeClr>
                  </a:glow>
                </a:effectLst>
                <a:latin typeface="Times New Roman" pitchFamily="18" charset="0"/>
                <a:cs typeface="Times New Roman" pitchFamily="18" charset="0"/>
              </a:rPr>
              <a:t>biểu</a:t>
            </a:r>
            <a:r>
              <a:rPr lang="en-US" sz="5400" b="1" dirty="0" smtClean="0">
                <a:effectLst>
                  <a:glow rad="101600">
                    <a:schemeClr val="accent1">
                      <a:satMod val="175000"/>
                      <a:alpha val="40000"/>
                    </a:schemeClr>
                  </a:glow>
                </a:effectLst>
                <a:latin typeface="Times New Roman" pitchFamily="18" charset="0"/>
                <a:cs typeface="Times New Roman" pitchFamily="18" charset="0"/>
              </a:rPr>
              <a:t> </a:t>
            </a:r>
            <a:r>
              <a:rPr lang="en-US" sz="5400" b="1" dirty="0" err="1" smtClean="0">
                <a:effectLst>
                  <a:glow rad="101600">
                    <a:schemeClr val="accent1">
                      <a:satMod val="175000"/>
                      <a:alpha val="40000"/>
                    </a:schemeClr>
                  </a:glow>
                </a:effectLst>
                <a:latin typeface="Times New Roman" pitchFamily="18" charset="0"/>
                <a:cs typeface="Times New Roman" pitchFamily="18" charset="0"/>
              </a:rPr>
              <a:t>cảm</a:t>
            </a:r>
            <a:r>
              <a:rPr lang="en-US" sz="5400" b="1" dirty="0" smtClean="0">
                <a:effectLst>
                  <a:glow rad="101600">
                    <a:schemeClr val="accent1">
                      <a:satMod val="175000"/>
                      <a:alpha val="40000"/>
                    </a:schemeClr>
                  </a:glow>
                </a:effectLst>
                <a:latin typeface="Times New Roman" pitchFamily="18" charset="0"/>
                <a:cs typeface="Times New Roman" pitchFamily="18" charset="0"/>
              </a:rPr>
              <a:t> </a:t>
            </a:r>
            <a:r>
              <a:rPr lang="en-US" sz="5400" b="1" dirty="0" err="1" smtClean="0">
                <a:effectLst>
                  <a:glow rad="101600">
                    <a:schemeClr val="accent1">
                      <a:satMod val="175000"/>
                      <a:alpha val="40000"/>
                    </a:schemeClr>
                  </a:glow>
                </a:effectLst>
                <a:latin typeface="Times New Roman" pitchFamily="18" charset="0"/>
                <a:cs typeface="Times New Roman" pitchFamily="18" charset="0"/>
              </a:rPr>
              <a:t>và</a:t>
            </a:r>
            <a:r>
              <a:rPr lang="en-US" sz="5400" b="1" dirty="0" smtClean="0">
                <a:effectLst>
                  <a:glow rad="101600">
                    <a:schemeClr val="accent1">
                      <a:satMod val="175000"/>
                      <a:alpha val="40000"/>
                    </a:schemeClr>
                  </a:glow>
                </a:effectLst>
                <a:latin typeface="Times New Roman" pitchFamily="18" charset="0"/>
                <a:cs typeface="Times New Roman" pitchFamily="18" charset="0"/>
              </a:rPr>
              <a:t> </a:t>
            </a:r>
            <a:r>
              <a:rPr lang="en-US" sz="5400" b="1" dirty="0" err="1" smtClean="0">
                <a:effectLst>
                  <a:glow rad="101600">
                    <a:schemeClr val="accent1">
                      <a:satMod val="175000"/>
                      <a:alpha val="40000"/>
                    </a:schemeClr>
                  </a:glow>
                </a:effectLst>
                <a:latin typeface="Times New Roman" pitchFamily="18" charset="0"/>
                <a:cs typeface="Times New Roman" pitchFamily="18" charset="0"/>
              </a:rPr>
              <a:t>các</a:t>
            </a:r>
            <a:r>
              <a:rPr lang="en-US" sz="5400" b="1" dirty="0" smtClean="0">
                <a:effectLst>
                  <a:glow rad="101600">
                    <a:schemeClr val="accent1">
                      <a:satMod val="175000"/>
                      <a:alpha val="40000"/>
                    </a:schemeClr>
                  </a:glow>
                </a:effectLst>
                <a:latin typeface="Times New Roman" pitchFamily="18" charset="0"/>
                <a:cs typeface="Times New Roman" pitchFamily="18" charset="0"/>
              </a:rPr>
              <a:t> </a:t>
            </a:r>
            <a:r>
              <a:rPr lang="en-US" sz="5400" b="1" dirty="0" err="1" smtClean="0">
                <a:effectLst>
                  <a:glow rad="101600">
                    <a:schemeClr val="accent1">
                      <a:satMod val="175000"/>
                      <a:alpha val="40000"/>
                    </a:schemeClr>
                  </a:glow>
                </a:effectLst>
                <a:latin typeface="Times New Roman" pitchFamily="18" charset="0"/>
                <a:cs typeface="Times New Roman" pitchFamily="18" charset="0"/>
              </a:rPr>
              <a:t>bước</a:t>
            </a:r>
            <a:r>
              <a:rPr lang="en-US" sz="5400" b="1" dirty="0" smtClean="0">
                <a:effectLst>
                  <a:glow rad="101600">
                    <a:schemeClr val="accent1">
                      <a:satMod val="175000"/>
                      <a:alpha val="40000"/>
                    </a:schemeClr>
                  </a:glow>
                </a:effectLst>
                <a:latin typeface="Times New Roman" pitchFamily="18" charset="0"/>
                <a:cs typeface="Times New Roman" pitchFamily="18" charset="0"/>
              </a:rPr>
              <a:t> </a:t>
            </a:r>
            <a:r>
              <a:rPr lang="en-US" sz="5400" b="1" dirty="0" err="1" smtClean="0">
                <a:effectLst>
                  <a:glow rad="101600">
                    <a:schemeClr val="accent1">
                      <a:satMod val="175000"/>
                      <a:alpha val="40000"/>
                    </a:schemeClr>
                  </a:glow>
                </a:effectLst>
                <a:latin typeface="Times New Roman" pitchFamily="18" charset="0"/>
                <a:cs typeface="Times New Roman" pitchFamily="18" charset="0"/>
              </a:rPr>
              <a:t>làm</a:t>
            </a:r>
            <a:r>
              <a:rPr lang="en-US" sz="5400" b="1" dirty="0" smtClean="0">
                <a:effectLst>
                  <a:glow rad="101600">
                    <a:schemeClr val="accent1">
                      <a:satMod val="175000"/>
                      <a:alpha val="40000"/>
                    </a:schemeClr>
                  </a:glow>
                </a:effectLst>
                <a:latin typeface="Times New Roman" pitchFamily="18" charset="0"/>
                <a:cs typeface="Times New Roman" pitchFamily="18" charset="0"/>
              </a:rPr>
              <a:t> </a:t>
            </a:r>
            <a:r>
              <a:rPr lang="en-US" sz="5400" b="1" dirty="0" err="1" smtClean="0">
                <a:effectLst>
                  <a:glow rad="101600">
                    <a:schemeClr val="accent1">
                      <a:satMod val="175000"/>
                      <a:alpha val="40000"/>
                    </a:schemeClr>
                  </a:glow>
                </a:effectLst>
                <a:latin typeface="Times New Roman" pitchFamily="18" charset="0"/>
                <a:cs typeface="Times New Roman" pitchFamily="18" charset="0"/>
              </a:rPr>
              <a:t>bài</a:t>
            </a:r>
            <a:r>
              <a:rPr lang="en-US" sz="5400" b="1" dirty="0" smtClean="0">
                <a:effectLst>
                  <a:glow rad="101600">
                    <a:schemeClr val="accent1">
                      <a:satMod val="175000"/>
                      <a:alpha val="40000"/>
                    </a:schemeClr>
                  </a:glow>
                </a:effectLst>
                <a:latin typeface="Times New Roman" pitchFamily="18" charset="0"/>
                <a:cs typeface="Times New Roman" pitchFamily="18" charset="0"/>
              </a:rPr>
              <a:t> </a:t>
            </a:r>
            <a:r>
              <a:rPr lang="en-US" sz="5400" b="1" dirty="0" err="1" smtClean="0">
                <a:effectLst>
                  <a:glow rad="101600">
                    <a:schemeClr val="accent1">
                      <a:satMod val="175000"/>
                      <a:alpha val="40000"/>
                    </a:schemeClr>
                  </a:glow>
                </a:effectLst>
                <a:latin typeface="Times New Roman" pitchFamily="18" charset="0"/>
                <a:cs typeface="Times New Roman" pitchFamily="18" charset="0"/>
              </a:rPr>
              <a:t>văn</a:t>
            </a:r>
            <a:r>
              <a:rPr lang="en-US" sz="5400" b="1" dirty="0" smtClean="0">
                <a:effectLst>
                  <a:glow rad="101600">
                    <a:schemeClr val="accent1">
                      <a:satMod val="175000"/>
                      <a:alpha val="40000"/>
                    </a:schemeClr>
                  </a:glow>
                </a:effectLst>
                <a:latin typeface="Times New Roman" pitchFamily="18" charset="0"/>
                <a:cs typeface="Times New Roman" pitchFamily="18" charset="0"/>
              </a:rPr>
              <a:t> </a:t>
            </a:r>
            <a:r>
              <a:rPr lang="en-US" sz="5400" b="1" dirty="0" err="1" smtClean="0">
                <a:effectLst>
                  <a:glow rad="101600">
                    <a:schemeClr val="accent1">
                      <a:satMod val="175000"/>
                      <a:alpha val="40000"/>
                    </a:schemeClr>
                  </a:glow>
                </a:effectLst>
                <a:latin typeface="Times New Roman" pitchFamily="18" charset="0"/>
                <a:cs typeface="Times New Roman" pitchFamily="18" charset="0"/>
              </a:rPr>
              <a:t>biểu</a:t>
            </a:r>
            <a:r>
              <a:rPr lang="en-US" sz="5400" b="1" dirty="0" smtClean="0">
                <a:effectLst>
                  <a:glow rad="101600">
                    <a:schemeClr val="accent1">
                      <a:satMod val="175000"/>
                      <a:alpha val="40000"/>
                    </a:schemeClr>
                  </a:glow>
                </a:effectLst>
                <a:latin typeface="Times New Roman" pitchFamily="18" charset="0"/>
                <a:cs typeface="Times New Roman" pitchFamily="18" charset="0"/>
              </a:rPr>
              <a:t> </a:t>
            </a:r>
            <a:r>
              <a:rPr lang="en-US" sz="5400" b="1" dirty="0" err="1" smtClean="0">
                <a:effectLst>
                  <a:glow rad="101600">
                    <a:schemeClr val="accent1">
                      <a:satMod val="175000"/>
                      <a:alpha val="40000"/>
                    </a:schemeClr>
                  </a:glow>
                </a:effectLst>
                <a:latin typeface="Times New Roman" pitchFamily="18" charset="0"/>
                <a:cs typeface="Times New Roman" pitchFamily="18" charset="0"/>
              </a:rPr>
              <a:t>cảm</a:t>
            </a:r>
            <a:endParaRPr lang="en-US" sz="5400" b="1" dirty="0">
              <a:effectLst>
                <a:glow rad="101600">
                  <a:schemeClr val="accent1">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3321530802"/>
      </p:ext>
    </p:extLst>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823210" y="151181"/>
            <a:ext cx="6709410" cy="1139459"/>
          </a:xfrm>
          <a:prstGeom prst="rect">
            <a:avLst/>
          </a:prstGeom>
        </p:spPr>
      </p:pic>
      <p:sp>
        <p:nvSpPr>
          <p:cNvPr id="3" name="矩形 2"/>
          <p:cNvSpPr/>
          <p:nvPr/>
        </p:nvSpPr>
        <p:spPr>
          <a:xfrm>
            <a:off x="4088305" y="1535"/>
            <a:ext cx="4331635" cy="707886"/>
          </a:xfrm>
          <a:prstGeom prst="rect">
            <a:avLst/>
          </a:prstGeom>
        </p:spPr>
        <p:txBody>
          <a:bodyPr wrap="none">
            <a:spAutoFit/>
          </a:bodyPr>
          <a:lstStyle/>
          <a:p>
            <a:r>
              <a:rPr lang="en-US" altLang="zh-CN" sz="4000" b="1" i="1" dirty="0" smtClean="0">
                <a:solidFill>
                  <a:srgbClr val="FF0000"/>
                </a:solidFill>
                <a:latin typeface="Times New Roman" pitchFamily="18" charset="0"/>
                <a:ea typeface="方正喵呜体" panose="02010600010101010101" pitchFamily="2" charset="-122"/>
                <a:cs typeface="Times New Roman" pitchFamily="18" charset="0"/>
              </a:rPr>
              <a:t>1. </a:t>
            </a:r>
            <a:r>
              <a:rPr lang="en-US" altLang="zh-CN" sz="4000" b="1" i="1" dirty="0" err="1" smtClean="0">
                <a:solidFill>
                  <a:srgbClr val="FF0000"/>
                </a:solidFill>
                <a:latin typeface="Times New Roman" pitchFamily="18" charset="0"/>
                <a:ea typeface="方正喵呜体" panose="02010600010101010101" pitchFamily="2" charset="-122"/>
                <a:cs typeface="Times New Roman" pitchFamily="18" charset="0"/>
              </a:rPr>
              <a:t>Đề</a:t>
            </a:r>
            <a:r>
              <a:rPr lang="en-US" altLang="zh-CN" sz="4000" b="1" i="1" dirty="0" smtClean="0">
                <a:solidFill>
                  <a:srgbClr val="FF0000"/>
                </a:solidFill>
                <a:latin typeface="Times New Roman" pitchFamily="18" charset="0"/>
                <a:ea typeface="方正喵呜体" panose="02010600010101010101" pitchFamily="2" charset="-122"/>
                <a:cs typeface="Times New Roman" pitchFamily="18" charset="0"/>
              </a:rPr>
              <a:t> </a:t>
            </a:r>
            <a:r>
              <a:rPr lang="en-US" altLang="zh-CN" sz="4000" b="1" i="1" dirty="0" err="1" smtClean="0">
                <a:solidFill>
                  <a:srgbClr val="FF0000"/>
                </a:solidFill>
                <a:latin typeface="Times New Roman" pitchFamily="18" charset="0"/>
                <a:ea typeface="方正喵呜体" panose="02010600010101010101" pitchFamily="2" charset="-122"/>
                <a:cs typeface="Times New Roman" pitchFamily="18" charset="0"/>
              </a:rPr>
              <a:t>văn</a:t>
            </a:r>
            <a:r>
              <a:rPr lang="en-US" altLang="zh-CN" sz="4000" b="1" i="1" dirty="0" smtClean="0">
                <a:solidFill>
                  <a:srgbClr val="FF0000"/>
                </a:solidFill>
                <a:latin typeface="Times New Roman" pitchFamily="18" charset="0"/>
                <a:ea typeface="方正喵呜体" panose="02010600010101010101" pitchFamily="2" charset="-122"/>
                <a:cs typeface="Times New Roman" pitchFamily="18" charset="0"/>
              </a:rPr>
              <a:t> </a:t>
            </a:r>
            <a:r>
              <a:rPr lang="en-US" altLang="zh-CN" sz="4000" b="1" i="1" dirty="0" err="1" smtClean="0">
                <a:solidFill>
                  <a:srgbClr val="FF0000"/>
                </a:solidFill>
                <a:latin typeface="Times New Roman" pitchFamily="18" charset="0"/>
                <a:ea typeface="方正喵呜体" panose="02010600010101010101" pitchFamily="2" charset="-122"/>
                <a:cs typeface="Times New Roman" pitchFamily="18" charset="0"/>
              </a:rPr>
              <a:t>biểu</a:t>
            </a:r>
            <a:r>
              <a:rPr lang="en-US" altLang="zh-CN" sz="4000" b="1" i="1" dirty="0" smtClean="0">
                <a:solidFill>
                  <a:srgbClr val="FF0000"/>
                </a:solidFill>
                <a:latin typeface="Times New Roman" pitchFamily="18" charset="0"/>
                <a:ea typeface="方正喵呜体" panose="02010600010101010101" pitchFamily="2" charset="-122"/>
                <a:cs typeface="Times New Roman" pitchFamily="18" charset="0"/>
              </a:rPr>
              <a:t> </a:t>
            </a:r>
            <a:r>
              <a:rPr lang="en-US" altLang="zh-CN" sz="4000" b="1" i="1" dirty="0" err="1" smtClean="0">
                <a:solidFill>
                  <a:srgbClr val="FF0000"/>
                </a:solidFill>
                <a:latin typeface="Times New Roman" pitchFamily="18" charset="0"/>
                <a:ea typeface="方正喵呜体" panose="02010600010101010101" pitchFamily="2" charset="-122"/>
                <a:cs typeface="Times New Roman" pitchFamily="18" charset="0"/>
              </a:rPr>
              <a:t>cảm</a:t>
            </a:r>
            <a:endParaRPr lang="zh-CN" altLang="en-US" sz="4000" b="1" i="1" dirty="0">
              <a:solidFill>
                <a:srgbClr val="FF0000"/>
              </a:solidFill>
              <a:latin typeface="Times New Roman" pitchFamily="18" charset="0"/>
              <a:ea typeface="方正喵呜体" panose="02010600010101010101" pitchFamily="2" charset="-122"/>
              <a:cs typeface="Times New Roman" pitchFamily="18" charset="0"/>
            </a:endParaRPr>
          </a:p>
        </p:txBody>
      </p:sp>
      <p:sp>
        <p:nvSpPr>
          <p:cNvPr id="9" name="圆角矩形 8"/>
          <p:cNvSpPr/>
          <p:nvPr/>
        </p:nvSpPr>
        <p:spPr>
          <a:xfrm>
            <a:off x="398807" y="3168984"/>
            <a:ext cx="2881603" cy="1208706"/>
          </a:xfrm>
          <a:custGeom>
            <a:avLst/>
            <a:gdLst>
              <a:gd name="connsiteX0" fmla="*/ 0 w 4525033"/>
              <a:gd name="connsiteY0" fmla="*/ 196564 h 3236686"/>
              <a:gd name="connsiteX1" fmla="*/ 196564 w 4525033"/>
              <a:gd name="connsiteY1" fmla="*/ 0 h 3236686"/>
              <a:gd name="connsiteX2" fmla="*/ 4328469 w 4525033"/>
              <a:gd name="connsiteY2" fmla="*/ 0 h 3236686"/>
              <a:gd name="connsiteX3" fmla="*/ 4525033 w 4525033"/>
              <a:gd name="connsiteY3" fmla="*/ 196564 h 3236686"/>
              <a:gd name="connsiteX4" fmla="*/ 4525033 w 4525033"/>
              <a:gd name="connsiteY4" fmla="*/ 3040122 h 3236686"/>
              <a:gd name="connsiteX5" fmla="*/ 4328469 w 4525033"/>
              <a:gd name="connsiteY5" fmla="*/ 3236686 h 3236686"/>
              <a:gd name="connsiteX6" fmla="*/ 196564 w 4525033"/>
              <a:gd name="connsiteY6" fmla="*/ 3236686 h 3236686"/>
              <a:gd name="connsiteX7" fmla="*/ 0 w 4525033"/>
              <a:gd name="connsiteY7" fmla="*/ 3040122 h 3236686"/>
              <a:gd name="connsiteX8" fmla="*/ 0 w 4525033"/>
              <a:gd name="connsiteY8" fmla="*/ 196564 h 3236686"/>
              <a:gd name="connsiteX0" fmla="*/ 0 w 4525033"/>
              <a:gd name="connsiteY0" fmla="*/ 633292 h 3673414"/>
              <a:gd name="connsiteX1" fmla="*/ 1342976 w 4525033"/>
              <a:gd name="connsiteY1" fmla="*/ 0 h 3673414"/>
              <a:gd name="connsiteX2" fmla="*/ 4328469 w 4525033"/>
              <a:gd name="connsiteY2" fmla="*/ 436728 h 3673414"/>
              <a:gd name="connsiteX3" fmla="*/ 4525033 w 4525033"/>
              <a:gd name="connsiteY3" fmla="*/ 633292 h 3673414"/>
              <a:gd name="connsiteX4" fmla="*/ 4525033 w 4525033"/>
              <a:gd name="connsiteY4" fmla="*/ 3476850 h 3673414"/>
              <a:gd name="connsiteX5" fmla="*/ 4328469 w 4525033"/>
              <a:gd name="connsiteY5" fmla="*/ 3673414 h 3673414"/>
              <a:gd name="connsiteX6" fmla="*/ 196564 w 4525033"/>
              <a:gd name="connsiteY6" fmla="*/ 3673414 h 3673414"/>
              <a:gd name="connsiteX7" fmla="*/ 0 w 4525033"/>
              <a:gd name="connsiteY7" fmla="*/ 3476850 h 3673414"/>
              <a:gd name="connsiteX8" fmla="*/ 0 w 4525033"/>
              <a:gd name="connsiteY8" fmla="*/ 633292 h 3673414"/>
              <a:gd name="connsiteX0" fmla="*/ 0 w 4525033"/>
              <a:gd name="connsiteY0" fmla="*/ 633292 h 3673414"/>
              <a:gd name="connsiteX1" fmla="*/ 1342976 w 4525033"/>
              <a:gd name="connsiteY1" fmla="*/ 0 h 3673414"/>
              <a:gd name="connsiteX2" fmla="*/ 3850797 w 4525033"/>
              <a:gd name="connsiteY2" fmla="*/ 81887 h 3673414"/>
              <a:gd name="connsiteX3" fmla="*/ 4525033 w 4525033"/>
              <a:gd name="connsiteY3" fmla="*/ 633292 h 3673414"/>
              <a:gd name="connsiteX4" fmla="*/ 4525033 w 4525033"/>
              <a:gd name="connsiteY4" fmla="*/ 3476850 h 3673414"/>
              <a:gd name="connsiteX5" fmla="*/ 4328469 w 4525033"/>
              <a:gd name="connsiteY5" fmla="*/ 3673414 h 3673414"/>
              <a:gd name="connsiteX6" fmla="*/ 196564 w 4525033"/>
              <a:gd name="connsiteY6" fmla="*/ 3673414 h 3673414"/>
              <a:gd name="connsiteX7" fmla="*/ 0 w 4525033"/>
              <a:gd name="connsiteY7" fmla="*/ 3476850 h 3673414"/>
              <a:gd name="connsiteX8" fmla="*/ 0 w 4525033"/>
              <a:gd name="connsiteY8" fmla="*/ 633292 h 3673414"/>
              <a:gd name="connsiteX0" fmla="*/ 0 w 4688806"/>
              <a:gd name="connsiteY0" fmla="*/ 633292 h 3673414"/>
              <a:gd name="connsiteX1" fmla="*/ 1342976 w 4688806"/>
              <a:gd name="connsiteY1" fmla="*/ 0 h 3673414"/>
              <a:gd name="connsiteX2" fmla="*/ 3850797 w 4688806"/>
              <a:gd name="connsiteY2" fmla="*/ 81887 h 3673414"/>
              <a:gd name="connsiteX3" fmla="*/ 4688806 w 4688806"/>
              <a:gd name="connsiteY3" fmla="*/ 1206498 h 3673414"/>
              <a:gd name="connsiteX4" fmla="*/ 4525033 w 4688806"/>
              <a:gd name="connsiteY4" fmla="*/ 3476850 h 3673414"/>
              <a:gd name="connsiteX5" fmla="*/ 4328469 w 4688806"/>
              <a:gd name="connsiteY5" fmla="*/ 3673414 h 3673414"/>
              <a:gd name="connsiteX6" fmla="*/ 196564 w 4688806"/>
              <a:gd name="connsiteY6" fmla="*/ 3673414 h 3673414"/>
              <a:gd name="connsiteX7" fmla="*/ 0 w 4688806"/>
              <a:gd name="connsiteY7" fmla="*/ 3476850 h 3673414"/>
              <a:gd name="connsiteX8" fmla="*/ 0 w 4688806"/>
              <a:gd name="connsiteY8" fmla="*/ 633292 h 3673414"/>
              <a:gd name="connsiteX0" fmla="*/ 0 w 4688806"/>
              <a:gd name="connsiteY0" fmla="*/ 633292 h 3673414"/>
              <a:gd name="connsiteX1" fmla="*/ 1342976 w 4688806"/>
              <a:gd name="connsiteY1" fmla="*/ 0 h 3673414"/>
              <a:gd name="connsiteX2" fmla="*/ 3850797 w 4688806"/>
              <a:gd name="connsiteY2" fmla="*/ 81887 h 3673414"/>
              <a:gd name="connsiteX3" fmla="*/ 4688806 w 4688806"/>
              <a:gd name="connsiteY3" fmla="*/ 1206498 h 3673414"/>
              <a:gd name="connsiteX4" fmla="*/ 4525033 w 4688806"/>
              <a:gd name="connsiteY4" fmla="*/ 3476850 h 3673414"/>
              <a:gd name="connsiteX5" fmla="*/ 4328469 w 4688806"/>
              <a:gd name="connsiteY5" fmla="*/ 3673414 h 3673414"/>
              <a:gd name="connsiteX6" fmla="*/ 196564 w 4688806"/>
              <a:gd name="connsiteY6" fmla="*/ 3673414 h 3673414"/>
              <a:gd name="connsiteX7" fmla="*/ 0 w 4688806"/>
              <a:gd name="connsiteY7" fmla="*/ 3476850 h 3673414"/>
              <a:gd name="connsiteX8" fmla="*/ 0 w 4688806"/>
              <a:gd name="connsiteY8" fmla="*/ 633292 h 3673414"/>
              <a:gd name="connsiteX0" fmla="*/ 0 w 4688806"/>
              <a:gd name="connsiteY0" fmla="*/ 675414 h 3715536"/>
              <a:gd name="connsiteX1" fmla="*/ 1342976 w 4688806"/>
              <a:gd name="connsiteY1" fmla="*/ 42122 h 3715536"/>
              <a:gd name="connsiteX2" fmla="*/ 3850797 w 4688806"/>
              <a:gd name="connsiteY2" fmla="*/ 124009 h 3715536"/>
              <a:gd name="connsiteX3" fmla="*/ 4688806 w 4688806"/>
              <a:gd name="connsiteY3" fmla="*/ 1248620 h 3715536"/>
              <a:gd name="connsiteX4" fmla="*/ 4525033 w 4688806"/>
              <a:gd name="connsiteY4" fmla="*/ 3518972 h 3715536"/>
              <a:gd name="connsiteX5" fmla="*/ 4328469 w 4688806"/>
              <a:gd name="connsiteY5" fmla="*/ 3715536 h 3715536"/>
              <a:gd name="connsiteX6" fmla="*/ 196564 w 4688806"/>
              <a:gd name="connsiteY6" fmla="*/ 3715536 h 3715536"/>
              <a:gd name="connsiteX7" fmla="*/ 0 w 4688806"/>
              <a:gd name="connsiteY7" fmla="*/ 3518972 h 3715536"/>
              <a:gd name="connsiteX8" fmla="*/ 0 w 4688806"/>
              <a:gd name="connsiteY8" fmla="*/ 675414 h 3715536"/>
              <a:gd name="connsiteX0" fmla="*/ 0 w 4688806"/>
              <a:gd name="connsiteY0" fmla="*/ 633292 h 3673414"/>
              <a:gd name="connsiteX1" fmla="*/ 1342976 w 4688806"/>
              <a:gd name="connsiteY1" fmla="*/ 0 h 3673414"/>
              <a:gd name="connsiteX2" fmla="*/ 3850797 w 4688806"/>
              <a:gd name="connsiteY2" fmla="*/ 81887 h 3673414"/>
              <a:gd name="connsiteX3" fmla="*/ 4688806 w 4688806"/>
              <a:gd name="connsiteY3" fmla="*/ 1206498 h 3673414"/>
              <a:gd name="connsiteX4" fmla="*/ 4525033 w 4688806"/>
              <a:gd name="connsiteY4" fmla="*/ 3476850 h 3673414"/>
              <a:gd name="connsiteX5" fmla="*/ 4328469 w 4688806"/>
              <a:gd name="connsiteY5" fmla="*/ 3673414 h 3673414"/>
              <a:gd name="connsiteX6" fmla="*/ 196564 w 4688806"/>
              <a:gd name="connsiteY6" fmla="*/ 3673414 h 3673414"/>
              <a:gd name="connsiteX7" fmla="*/ 0 w 4688806"/>
              <a:gd name="connsiteY7" fmla="*/ 3476850 h 3673414"/>
              <a:gd name="connsiteX8" fmla="*/ 0 w 4688806"/>
              <a:gd name="connsiteY8" fmla="*/ 633292 h 3673414"/>
              <a:gd name="connsiteX0" fmla="*/ 163772 w 4852578"/>
              <a:gd name="connsiteY0" fmla="*/ 633292 h 3673414"/>
              <a:gd name="connsiteX1" fmla="*/ 1506748 w 4852578"/>
              <a:gd name="connsiteY1" fmla="*/ 0 h 3673414"/>
              <a:gd name="connsiteX2" fmla="*/ 4014569 w 4852578"/>
              <a:gd name="connsiteY2" fmla="*/ 81887 h 3673414"/>
              <a:gd name="connsiteX3" fmla="*/ 4852578 w 4852578"/>
              <a:gd name="connsiteY3" fmla="*/ 1206498 h 3673414"/>
              <a:gd name="connsiteX4" fmla="*/ 4688805 w 4852578"/>
              <a:gd name="connsiteY4" fmla="*/ 3476850 h 3673414"/>
              <a:gd name="connsiteX5" fmla="*/ 4492241 w 4852578"/>
              <a:gd name="connsiteY5" fmla="*/ 3673414 h 3673414"/>
              <a:gd name="connsiteX6" fmla="*/ 360336 w 4852578"/>
              <a:gd name="connsiteY6" fmla="*/ 3673414 h 3673414"/>
              <a:gd name="connsiteX7" fmla="*/ 163772 w 4852578"/>
              <a:gd name="connsiteY7" fmla="*/ 3476850 h 3673414"/>
              <a:gd name="connsiteX8" fmla="*/ 163772 w 4852578"/>
              <a:gd name="connsiteY8" fmla="*/ 633292 h 3673414"/>
              <a:gd name="connsiteX0" fmla="*/ 163772 w 4852578"/>
              <a:gd name="connsiteY0" fmla="*/ 633292 h 3673414"/>
              <a:gd name="connsiteX1" fmla="*/ 1506748 w 4852578"/>
              <a:gd name="connsiteY1" fmla="*/ 0 h 3673414"/>
              <a:gd name="connsiteX2" fmla="*/ 4014569 w 4852578"/>
              <a:gd name="connsiteY2" fmla="*/ 81887 h 3673414"/>
              <a:gd name="connsiteX3" fmla="*/ 4852578 w 4852578"/>
              <a:gd name="connsiteY3" fmla="*/ 1206498 h 3673414"/>
              <a:gd name="connsiteX4" fmla="*/ 4688805 w 4852578"/>
              <a:gd name="connsiteY4" fmla="*/ 3476850 h 3673414"/>
              <a:gd name="connsiteX5" fmla="*/ 4492241 w 4852578"/>
              <a:gd name="connsiteY5" fmla="*/ 3673414 h 3673414"/>
              <a:gd name="connsiteX6" fmla="*/ 960837 w 4852578"/>
              <a:gd name="connsiteY6" fmla="*/ 3564232 h 3673414"/>
              <a:gd name="connsiteX7" fmla="*/ 163772 w 4852578"/>
              <a:gd name="connsiteY7" fmla="*/ 3476850 h 3673414"/>
              <a:gd name="connsiteX8" fmla="*/ 163772 w 4852578"/>
              <a:gd name="connsiteY8" fmla="*/ 633292 h 3673414"/>
              <a:gd name="connsiteX0" fmla="*/ 210646 w 4899452"/>
              <a:gd name="connsiteY0" fmla="*/ 633292 h 3673414"/>
              <a:gd name="connsiteX1" fmla="*/ 1553622 w 4899452"/>
              <a:gd name="connsiteY1" fmla="*/ 0 h 3673414"/>
              <a:gd name="connsiteX2" fmla="*/ 4061443 w 4899452"/>
              <a:gd name="connsiteY2" fmla="*/ 81887 h 3673414"/>
              <a:gd name="connsiteX3" fmla="*/ 4899452 w 4899452"/>
              <a:gd name="connsiteY3" fmla="*/ 1206498 h 3673414"/>
              <a:gd name="connsiteX4" fmla="*/ 4735679 w 4899452"/>
              <a:gd name="connsiteY4" fmla="*/ 3476850 h 3673414"/>
              <a:gd name="connsiteX5" fmla="*/ 4539115 w 4899452"/>
              <a:gd name="connsiteY5" fmla="*/ 3673414 h 3673414"/>
              <a:gd name="connsiteX6" fmla="*/ 1007711 w 4899452"/>
              <a:gd name="connsiteY6" fmla="*/ 3564232 h 3673414"/>
              <a:gd name="connsiteX7" fmla="*/ 210646 w 4899452"/>
              <a:gd name="connsiteY7" fmla="*/ 3476850 h 3673414"/>
              <a:gd name="connsiteX8" fmla="*/ 210646 w 4899452"/>
              <a:gd name="connsiteY8" fmla="*/ 633292 h 3673414"/>
              <a:gd name="connsiteX0" fmla="*/ 210646 w 4899452"/>
              <a:gd name="connsiteY0" fmla="*/ 633292 h 3673414"/>
              <a:gd name="connsiteX1" fmla="*/ 1553622 w 4899452"/>
              <a:gd name="connsiteY1" fmla="*/ 0 h 3673414"/>
              <a:gd name="connsiteX2" fmla="*/ 4061443 w 4899452"/>
              <a:gd name="connsiteY2" fmla="*/ 81887 h 3673414"/>
              <a:gd name="connsiteX3" fmla="*/ 4899452 w 4899452"/>
              <a:gd name="connsiteY3" fmla="*/ 1206498 h 3673414"/>
              <a:gd name="connsiteX4" fmla="*/ 4735679 w 4899452"/>
              <a:gd name="connsiteY4" fmla="*/ 3476850 h 3673414"/>
              <a:gd name="connsiteX5" fmla="*/ 4539115 w 4899452"/>
              <a:gd name="connsiteY5" fmla="*/ 3673414 h 3673414"/>
              <a:gd name="connsiteX6" fmla="*/ 1007711 w 4899452"/>
              <a:gd name="connsiteY6" fmla="*/ 3564232 h 3673414"/>
              <a:gd name="connsiteX7" fmla="*/ 210646 w 4899452"/>
              <a:gd name="connsiteY7" fmla="*/ 3476850 h 3673414"/>
              <a:gd name="connsiteX8" fmla="*/ 210646 w 4899452"/>
              <a:gd name="connsiteY8" fmla="*/ 633292 h 3673414"/>
              <a:gd name="connsiteX0" fmla="*/ 210646 w 4899452"/>
              <a:gd name="connsiteY0" fmla="*/ 633292 h 3706407"/>
              <a:gd name="connsiteX1" fmla="*/ 1553622 w 4899452"/>
              <a:gd name="connsiteY1" fmla="*/ 0 h 3706407"/>
              <a:gd name="connsiteX2" fmla="*/ 4061443 w 4899452"/>
              <a:gd name="connsiteY2" fmla="*/ 81887 h 3706407"/>
              <a:gd name="connsiteX3" fmla="*/ 4899452 w 4899452"/>
              <a:gd name="connsiteY3" fmla="*/ 1206498 h 3706407"/>
              <a:gd name="connsiteX4" fmla="*/ 4735679 w 4899452"/>
              <a:gd name="connsiteY4" fmla="*/ 3476850 h 3706407"/>
              <a:gd name="connsiteX5" fmla="*/ 4539115 w 4899452"/>
              <a:gd name="connsiteY5" fmla="*/ 3673414 h 3706407"/>
              <a:gd name="connsiteX6" fmla="*/ 1075950 w 4899452"/>
              <a:gd name="connsiteY6" fmla="*/ 3700710 h 3706407"/>
              <a:gd name="connsiteX7" fmla="*/ 210646 w 4899452"/>
              <a:gd name="connsiteY7" fmla="*/ 3476850 h 3706407"/>
              <a:gd name="connsiteX8" fmla="*/ 210646 w 4899452"/>
              <a:gd name="connsiteY8" fmla="*/ 633292 h 3706407"/>
              <a:gd name="connsiteX0" fmla="*/ 210646 w 4899452"/>
              <a:gd name="connsiteY0" fmla="*/ 633292 h 3741653"/>
              <a:gd name="connsiteX1" fmla="*/ 1553622 w 4899452"/>
              <a:gd name="connsiteY1" fmla="*/ 0 h 3741653"/>
              <a:gd name="connsiteX2" fmla="*/ 4061443 w 4899452"/>
              <a:gd name="connsiteY2" fmla="*/ 81887 h 3741653"/>
              <a:gd name="connsiteX3" fmla="*/ 4899452 w 4899452"/>
              <a:gd name="connsiteY3" fmla="*/ 1206498 h 3741653"/>
              <a:gd name="connsiteX4" fmla="*/ 4735679 w 4899452"/>
              <a:gd name="connsiteY4" fmla="*/ 3476850 h 3741653"/>
              <a:gd name="connsiteX5" fmla="*/ 4170625 w 4899452"/>
              <a:gd name="connsiteY5" fmla="*/ 3741653 h 3741653"/>
              <a:gd name="connsiteX6" fmla="*/ 1075950 w 4899452"/>
              <a:gd name="connsiteY6" fmla="*/ 3700710 h 3741653"/>
              <a:gd name="connsiteX7" fmla="*/ 210646 w 4899452"/>
              <a:gd name="connsiteY7" fmla="*/ 3476850 h 3741653"/>
              <a:gd name="connsiteX8" fmla="*/ 210646 w 4899452"/>
              <a:gd name="connsiteY8" fmla="*/ 633292 h 3741653"/>
              <a:gd name="connsiteX0" fmla="*/ 210646 w 4899452"/>
              <a:gd name="connsiteY0" fmla="*/ 633292 h 3741653"/>
              <a:gd name="connsiteX1" fmla="*/ 1553622 w 4899452"/>
              <a:gd name="connsiteY1" fmla="*/ 0 h 3741653"/>
              <a:gd name="connsiteX2" fmla="*/ 4061443 w 4899452"/>
              <a:gd name="connsiteY2" fmla="*/ 81887 h 3741653"/>
              <a:gd name="connsiteX3" fmla="*/ 4899452 w 4899452"/>
              <a:gd name="connsiteY3" fmla="*/ 1206498 h 3741653"/>
              <a:gd name="connsiteX4" fmla="*/ 4803917 w 4899452"/>
              <a:gd name="connsiteY4" fmla="*/ 3176599 h 3741653"/>
              <a:gd name="connsiteX5" fmla="*/ 4170625 w 4899452"/>
              <a:gd name="connsiteY5" fmla="*/ 3741653 h 3741653"/>
              <a:gd name="connsiteX6" fmla="*/ 1075950 w 4899452"/>
              <a:gd name="connsiteY6" fmla="*/ 3700710 h 3741653"/>
              <a:gd name="connsiteX7" fmla="*/ 210646 w 4899452"/>
              <a:gd name="connsiteY7" fmla="*/ 3476850 h 3741653"/>
              <a:gd name="connsiteX8" fmla="*/ 210646 w 4899452"/>
              <a:gd name="connsiteY8" fmla="*/ 633292 h 3741653"/>
              <a:gd name="connsiteX0" fmla="*/ 210646 w 4899452"/>
              <a:gd name="connsiteY0" fmla="*/ 633292 h 3741653"/>
              <a:gd name="connsiteX1" fmla="*/ 1553622 w 4899452"/>
              <a:gd name="connsiteY1" fmla="*/ 0 h 3741653"/>
              <a:gd name="connsiteX2" fmla="*/ 4061443 w 4899452"/>
              <a:gd name="connsiteY2" fmla="*/ 81887 h 3741653"/>
              <a:gd name="connsiteX3" fmla="*/ 4899452 w 4899452"/>
              <a:gd name="connsiteY3" fmla="*/ 1206498 h 3741653"/>
              <a:gd name="connsiteX4" fmla="*/ 4803917 w 4899452"/>
              <a:gd name="connsiteY4" fmla="*/ 3176599 h 3741653"/>
              <a:gd name="connsiteX5" fmla="*/ 4170625 w 4899452"/>
              <a:gd name="connsiteY5" fmla="*/ 3741653 h 3741653"/>
              <a:gd name="connsiteX6" fmla="*/ 1075950 w 4899452"/>
              <a:gd name="connsiteY6" fmla="*/ 3700710 h 3741653"/>
              <a:gd name="connsiteX7" fmla="*/ 210646 w 4899452"/>
              <a:gd name="connsiteY7" fmla="*/ 3476850 h 3741653"/>
              <a:gd name="connsiteX8" fmla="*/ 210646 w 4899452"/>
              <a:gd name="connsiteY8" fmla="*/ 633292 h 3741653"/>
              <a:gd name="connsiteX0" fmla="*/ 210646 w 4899452"/>
              <a:gd name="connsiteY0" fmla="*/ 633292 h 3837188"/>
              <a:gd name="connsiteX1" fmla="*/ 1553622 w 4899452"/>
              <a:gd name="connsiteY1" fmla="*/ 0 h 3837188"/>
              <a:gd name="connsiteX2" fmla="*/ 4061443 w 4899452"/>
              <a:gd name="connsiteY2" fmla="*/ 81887 h 3837188"/>
              <a:gd name="connsiteX3" fmla="*/ 4899452 w 4899452"/>
              <a:gd name="connsiteY3" fmla="*/ 1206498 h 3837188"/>
              <a:gd name="connsiteX4" fmla="*/ 4803917 w 4899452"/>
              <a:gd name="connsiteY4" fmla="*/ 3176599 h 3837188"/>
              <a:gd name="connsiteX5" fmla="*/ 4034148 w 4899452"/>
              <a:gd name="connsiteY5" fmla="*/ 3837188 h 3837188"/>
              <a:gd name="connsiteX6" fmla="*/ 1075950 w 4899452"/>
              <a:gd name="connsiteY6" fmla="*/ 3700710 h 3837188"/>
              <a:gd name="connsiteX7" fmla="*/ 210646 w 4899452"/>
              <a:gd name="connsiteY7" fmla="*/ 3476850 h 3837188"/>
              <a:gd name="connsiteX8" fmla="*/ 210646 w 4899452"/>
              <a:gd name="connsiteY8" fmla="*/ 633292 h 38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9452" h="3837188">
                <a:moveTo>
                  <a:pt x="210646" y="633292"/>
                </a:moveTo>
                <a:cubicBezTo>
                  <a:pt x="210646" y="524733"/>
                  <a:pt x="1445063" y="0"/>
                  <a:pt x="1553622" y="0"/>
                </a:cubicBezTo>
                <a:cubicBezTo>
                  <a:pt x="2930924" y="313899"/>
                  <a:pt x="2711436" y="-136477"/>
                  <a:pt x="4061443" y="81887"/>
                </a:cubicBezTo>
                <a:cubicBezTo>
                  <a:pt x="4170002" y="81887"/>
                  <a:pt x="4722031" y="606619"/>
                  <a:pt x="4899452" y="1206498"/>
                </a:cubicBezTo>
                <a:lnTo>
                  <a:pt x="4803917" y="3176599"/>
                </a:lnTo>
                <a:cubicBezTo>
                  <a:pt x="4762973" y="3517170"/>
                  <a:pt x="4142707" y="3837188"/>
                  <a:pt x="4034148" y="3837188"/>
                </a:cubicBezTo>
                <a:lnTo>
                  <a:pt x="1075950" y="3700710"/>
                </a:lnTo>
                <a:cubicBezTo>
                  <a:pt x="967391" y="3700710"/>
                  <a:pt x="688318" y="3762830"/>
                  <a:pt x="210646" y="3476850"/>
                </a:cubicBezTo>
                <a:cubicBezTo>
                  <a:pt x="33225" y="2528997"/>
                  <a:pt x="-157843" y="1526554"/>
                  <a:pt x="210646" y="633292"/>
                </a:cubicBezTo>
                <a:close/>
              </a:path>
            </a:pathLst>
          </a:custGeom>
          <a:solidFill>
            <a:srgbClr val="F47A9A"/>
          </a:solidFill>
          <a:ln w="381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latin typeface="Futura-Condensed-Normal" pitchFamily="2" charset="0"/>
            </a:endParaRPr>
          </a:p>
        </p:txBody>
      </p:sp>
      <p:pic>
        <p:nvPicPr>
          <p:cNvPr id="14" name="图片 13"/>
          <p:cNvPicPr>
            <a:picLocks noChangeAspect="1"/>
          </p:cNvPicPr>
          <p:nvPr/>
        </p:nvPicPr>
        <p:blipFill>
          <a:blip r:embed="rId4"/>
          <a:stretch>
            <a:fillRect/>
          </a:stretch>
        </p:blipFill>
        <p:spPr>
          <a:xfrm>
            <a:off x="10517260" y="3749039"/>
            <a:ext cx="1662936" cy="3089829"/>
          </a:xfrm>
          <a:prstGeom prst="rect">
            <a:avLst/>
          </a:prstGeom>
        </p:spPr>
      </p:pic>
      <p:cxnSp>
        <p:nvCxnSpPr>
          <p:cNvPr id="11" name="Straight Arrow Connector 10"/>
          <p:cNvCxnSpPr>
            <a:endCxn id="15" idx="1"/>
          </p:cNvCxnSpPr>
          <p:nvPr/>
        </p:nvCxnSpPr>
        <p:spPr>
          <a:xfrm flipV="1">
            <a:off x="3314701" y="2472006"/>
            <a:ext cx="1657349" cy="125952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72050" y="2148840"/>
            <a:ext cx="3871573" cy="646331"/>
          </a:xfrm>
          <a:prstGeom prst="rect">
            <a:avLst/>
          </a:prstGeom>
          <a:noFill/>
        </p:spPr>
        <p:txBody>
          <a:bodyPr wrap="none" rtlCol="0">
            <a:spAutoFit/>
          </a:bodyPr>
          <a:lstStyle/>
          <a:p>
            <a:r>
              <a:rPr lang="en-US" sz="3600" dirty="0" err="1" smtClean="0">
                <a:latin typeface="Times New Roman" pitchFamily="18" charset="0"/>
                <a:cs typeface="Times New Roman" pitchFamily="18" charset="0"/>
              </a:rPr>
              <a:t>Đối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tượng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biểu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cảm</a:t>
            </a:r>
            <a:endParaRPr lang="en-US" sz="3600" dirty="0">
              <a:latin typeface="Times New Roman" pitchFamily="18" charset="0"/>
              <a:cs typeface="Times New Roman" pitchFamily="18" charset="0"/>
            </a:endParaRPr>
          </a:p>
        </p:txBody>
      </p:sp>
      <p:cxnSp>
        <p:nvCxnSpPr>
          <p:cNvPr id="17" name="Straight Arrow Connector 16"/>
          <p:cNvCxnSpPr>
            <a:endCxn id="18" idx="1"/>
          </p:cNvCxnSpPr>
          <p:nvPr/>
        </p:nvCxnSpPr>
        <p:spPr>
          <a:xfrm>
            <a:off x="3314701" y="3731526"/>
            <a:ext cx="1695449" cy="5730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010150" y="3981450"/>
            <a:ext cx="4522470" cy="646331"/>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Tình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cảm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biểu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62709553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strips(downLeft)">
                                      <p:cBhvr>
                                        <p:cTn id="25" dur="500"/>
                                        <p:tgtEl>
                                          <p:spTgt spid="17"/>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strips(down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1144250" y="137922"/>
            <a:ext cx="898382" cy="2423796"/>
          </a:xfrm>
          <a:prstGeom prst="rect">
            <a:avLst/>
          </a:prstGeom>
        </p:spPr>
      </p:pic>
      <p:pic>
        <p:nvPicPr>
          <p:cNvPr id="12" name="图片 11"/>
          <p:cNvPicPr>
            <a:picLocks noChangeAspect="1"/>
          </p:cNvPicPr>
          <p:nvPr/>
        </p:nvPicPr>
        <p:blipFill>
          <a:blip r:embed="rId4"/>
          <a:stretch>
            <a:fillRect/>
          </a:stretch>
        </p:blipFill>
        <p:spPr>
          <a:xfrm>
            <a:off x="11910949" y="1588538"/>
            <a:ext cx="281051" cy="768877"/>
          </a:xfrm>
          <a:prstGeom prst="rect">
            <a:avLst/>
          </a:prstGeom>
        </p:spPr>
      </p:pic>
      <p:pic>
        <p:nvPicPr>
          <p:cNvPr id="13" name="图片 12"/>
          <p:cNvPicPr>
            <a:picLocks noChangeAspect="1"/>
          </p:cNvPicPr>
          <p:nvPr/>
        </p:nvPicPr>
        <p:blipFill>
          <a:blip r:embed="rId5"/>
          <a:stretch>
            <a:fillRect/>
          </a:stretch>
        </p:blipFill>
        <p:spPr>
          <a:xfrm>
            <a:off x="11251633" y="1504347"/>
            <a:ext cx="241528" cy="878717"/>
          </a:xfrm>
          <a:prstGeom prst="rect">
            <a:avLst/>
          </a:prstGeom>
        </p:spPr>
      </p:pic>
      <p:pic>
        <p:nvPicPr>
          <p:cNvPr id="14" name="图片 13"/>
          <p:cNvPicPr>
            <a:picLocks noChangeAspect="1"/>
          </p:cNvPicPr>
          <p:nvPr/>
        </p:nvPicPr>
        <p:blipFill>
          <a:blip r:embed="rId6"/>
          <a:stretch>
            <a:fillRect/>
          </a:stretch>
        </p:blipFill>
        <p:spPr>
          <a:xfrm>
            <a:off x="11684488" y="2578964"/>
            <a:ext cx="272268" cy="496475"/>
          </a:xfrm>
          <a:prstGeom prst="rect">
            <a:avLst/>
          </a:prstGeom>
        </p:spPr>
      </p:pic>
      <p:pic>
        <p:nvPicPr>
          <p:cNvPr id="15" name="图片 14"/>
          <p:cNvPicPr>
            <a:picLocks noChangeAspect="1"/>
          </p:cNvPicPr>
          <p:nvPr/>
        </p:nvPicPr>
        <p:blipFill>
          <a:blip r:embed="rId7"/>
          <a:stretch>
            <a:fillRect/>
          </a:stretch>
        </p:blipFill>
        <p:spPr>
          <a:xfrm>
            <a:off x="174172" y="0"/>
            <a:ext cx="1089374" cy="1120611"/>
          </a:xfrm>
          <a:prstGeom prst="rect">
            <a:avLst/>
          </a:prstGeom>
        </p:spPr>
      </p:pic>
      <p:pic>
        <p:nvPicPr>
          <p:cNvPr id="16" name="图片 15"/>
          <p:cNvPicPr>
            <a:picLocks noChangeAspect="1"/>
          </p:cNvPicPr>
          <p:nvPr/>
        </p:nvPicPr>
        <p:blipFill>
          <a:blip r:embed="rId8"/>
          <a:stretch>
            <a:fillRect/>
          </a:stretch>
        </p:blipFill>
        <p:spPr>
          <a:xfrm>
            <a:off x="21996" y="5442857"/>
            <a:ext cx="865698" cy="1415143"/>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2622289476"/>
              </p:ext>
            </p:extLst>
          </p:nvPr>
        </p:nvGraphicFramePr>
        <p:xfrm>
          <a:off x="725718" y="560305"/>
          <a:ext cx="10497453" cy="5881333"/>
        </p:xfrm>
        <a:graphic>
          <a:graphicData uri="http://schemas.openxmlformats.org/drawingml/2006/table">
            <a:tbl>
              <a:tblPr firstRow="1" bandRow="1">
                <a:tableStyleId>{5C22544A-7EE6-4342-B048-85BDC9FD1C3A}</a:tableStyleId>
              </a:tblPr>
              <a:tblGrid>
                <a:gridCol w="3878939"/>
                <a:gridCol w="3119363"/>
                <a:gridCol w="3499151"/>
              </a:tblGrid>
              <a:tr h="601519">
                <a:tc>
                  <a:txBody>
                    <a:bodyPr/>
                    <a:lstStyle/>
                    <a:p>
                      <a:pPr algn="ctr"/>
                      <a:r>
                        <a:rPr lang="en-US" sz="2600" dirty="0" err="1" smtClean="0">
                          <a:latin typeface="Times New Roman" pitchFamily="18" charset="0"/>
                          <a:cs typeface="Times New Roman" pitchFamily="18" charset="0"/>
                        </a:rPr>
                        <a:t>Đề</a:t>
                      </a:r>
                      <a:r>
                        <a:rPr lang="en-US" sz="2600" baseline="0" dirty="0" smtClean="0">
                          <a:latin typeface="Times New Roman" pitchFamily="18" charset="0"/>
                          <a:cs typeface="Times New Roman" pitchFamily="18" charset="0"/>
                        </a:rPr>
                        <a:t> </a:t>
                      </a:r>
                      <a:r>
                        <a:rPr lang="en-US" sz="2600" baseline="0" dirty="0" err="1" smtClean="0">
                          <a:latin typeface="Times New Roman" pitchFamily="18" charset="0"/>
                          <a:cs typeface="Times New Roman" pitchFamily="18" charset="0"/>
                        </a:rPr>
                        <a:t>bài</a:t>
                      </a:r>
                      <a:endParaRPr lang="en-US" sz="2600" dirty="0">
                        <a:latin typeface="Times New Roman" pitchFamily="18" charset="0"/>
                        <a:cs typeface="Times New Roman" pitchFamily="18" charset="0"/>
                      </a:endParaRPr>
                    </a:p>
                  </a:txBody>
                  <a:tcPr/>
                </a:tc>
                <a:tc>
                  <a:txBody>
                    <a:bodyPr/>
                    <a:lstStyle/>
                    <a:p>
                      <a:pPr algn="ctr"/>
                      <a:r>
                        <a:rPr lang="en-US" sz="2600" dirty="0" err="1" smtClean="0">
                          <a:latin typeface="Times New Roman" pitchFamily="18" charset="0"/>
                          <a:cs typeface="Times New Roman" pitchFamily="18" charset="0"/>
                        </a:rPr>
                        <a:t>Đối</a:t>
                      </a:r>
                      <a:r>
                        <a:rPr lang="en-US" sz="2600" baseline="0" dirty="0" smtClean="0">
                          <a:latin typeface="Times New Roman" pitchFamily="18" charset="0"/>
                          <a:cs typeface="Times New Roman" pitchFamily="18" charset="0"/>
                        </a:rPr>
                        <a:t> </a:t>
                      </a:r>
                      <a:r>
                        <a:rPr lang="en-US" sz="2600" baseline="0" dirty="0" err="1" smtClean="0">
                          <a:latin typeface="Times New Roman" pitchFamily="18" charset="0"/>
                          <a:cs typeface="Times New Roman" pitchFamily="18" charset="0"/>
                        </a:rPr>
                        <a:t>tượng</a:t>
                      </a:r>
                      <a:r>
                        <a:rPr lang="en-US" sz="2600" baseline="0" dirty="0" smtClean="0">
                          <a:latin typeface="Times New Roman" pitchFamily="18" charset="0"/>
                          <a:cs typeface="Times New Roman" pitchFamily="18" charset="0"/>
                        </a:rPr>
                        <a:t> </a:t>
                      </a:r>
                      <a:r>
                        <a:rPr lang="en-US" sz="2600" baseline="0" dirty="0" err="1" smtClean="0">
                          <a:latin typeface="Times New Roman" pitchFamily="18" charset="0"/>
                          <a:cs typeface="Times New Roman" pitchFamily="18" charset="0"/>
                        </a:rPr>
                        <a:t>biểu</a:t>
                      </a:r>
                      <a:r>
                        <a:rPr lang="en-US" sz="2600" baseline="0" dirty="0" smtClean="0">
                          <a:latin typeface="Times New Roman" pitchFamily="18" charset="0"/>
                          <a:cs typeface="Times New Roman" pitchFamily="18" charset="0"/>
                        </a:rPr>
                        <a:t> </a:t>
                      </a:r>
                      <a:r>
                        <a:rPr lang="en-US" sz="2600" baseline="0" dirty="0" err="1" smtClean="0">
                          <a:latin typeface="Times New Roman" pitchFamily="18" charset="0"/>
                          <a:cs typeface="Times New Roman" pitchFamily="18" charset="0"/>
                        </a:rPr>
                        <a:t>cảm</a:t>
                      </a:r>
                      <a:endParaRPr lang="en-US" sz="2600" dirty="0">
                        <a:latin typeface="Times New Roman" pitchFamily="18" charset="0"/>
                        <a:cs typeface="Times New Roman" pitchFamily="18" charset="0"/>
                      </a:endParaRPr>
                    </a:p>
                  </a:txBody>
                  <a:tcPr/>
                </a:tc>
                <a:tc>
                  <a:txBody>
                    <a:bodyPr/>
                    <a:lstStyle/>
                    <a:p>
                      <a:pPr algn="ctr"/>
                      <a:r>
                        <a:rPr lang="en-US" sz="2600" dirty="0" err="1" smtClean="0">
                          <a:latin typeface="Times New Roman" pitchFamily="18" charset="0"/>
                          <a:cs typeface="Times New Roman" pitchFamily="18" charset="0"/>
                        </a:rPr>
                        <a:t>Tình</a:t>
                      </a:r>
                      <a:r>
                        <a:rPr lang="en-US" sz="2600" baseline="0" dirty="0" smtClean="0">
                          <a:latin typeface="Times New Roman" pitchFamily="18" charset="0"/>
                          <a:cs typeface="Times New Roman" pitchFamily="18" charset="0"/>
                        </a:rPr>
                        <a:t> </a:t>
                      </a:r>
                      <a:r>
                        <a:rPr lang="en-US" sz="2600" baseline="0" dirty="0" err="1" smtClean="0">
                          <a:latin typeface="Times New Roman" pitchFamily="18" charset="0"/>
                          <a:cs typeface="Times New Roman" pitchFamily="18" charset="0"/>
                        </a:rPr>
                        <a:t>cảm</a:t>
                      </a:r>
                      <a:r>
                        <a:rPr lang="en-US" sz="2600" baseline="0" dirty="0" smtClean="0">
                          <a:latin typeface="Times New Roman" pitchFamily="18" charset="0"/>
                          <a:cs typeface="Times New Roman" pitchFamily="18" charset="0"/>
                        </a:rPr>
                        <a:t> </a:t>
                      </a:r>
                      <a:r>
                        <a:rPr lang="en-US" sz="2600" baseline="0" dirty="0" err="1" smtClean="0">
                          <a:latin typeface="Times New Roman" pitchFamily="18" charset="0"/>
                          <a:cs typeface="Times New Roman" pitchFamily="18" charset="0"/>
                        </a:rPr>
                        <a:t>cần</a:t>
                      </a:r>
                      <a:r>
                        <a:rPr lang="en-US" sz="2600" baseline="0" dirty="0" smtClean="0">
                          <a:latin typeface="Times New Roman" pitchFamily="18" charset="0"/>
                          <a:cs typeface="Times New Roman" pitchFamily="18" charset="0"/>
                        </a:rPr>
                        <a:t> </a:t>
                      </a:r>
                      <a:r>
                        <a:rPr lang="en-US" sz="2600" baseline="0" dirty="0" err="1" smtClean="0">
                          <a:latin typeface="Times New Roman" pitchFamily="18" charset="0"/>
                          <a:cs typeface="Times New Roman" pitchFamily="18" charset="0"/>
                        </a:rPr>
                        <a:t>biểu</a:t>
                      </a:r>
                      <a:r>
                        <a:rPr lang="en-US" sz="2600" baseline="0" dirty="0" smtClean="0">
                          <a:latin typeface="Times New Roman" pitchFamily="18" charset="0"/>
                          <a:cs typeface="Times New Roman" pitchFamily="18" charset="0"/>
                        </a:rPr>
                        <a:t> </a:t>
                      </a:r>
                      <a:r>
                        <a:rPr lang="en-US" sz="2600" baseline="0" dirty="0" err="1" smtClean="0">
                          <a:latin typeface="Times New Roman" pitchFamily="18" charset="0"/>
                          <a:cs typeface="Times New Roman" pitchFamily="18" charset="0"/>
                        </a:rPr>
                        <a:t>hiện</a:t>
                      </a:r>
                      <a:endParaRPr lang="en-US" sz="2600" dirty="0">
                        <a:latin typeface="Times New Roman" pitchFamily="18" charset="0"/>
                        <a:cs typeface="Times New Roman" pitchFamily="18" charset="0"/>
                      </a:endParaRPr>
                    </a:p>
                  </a:txBody>
                  <a:tcPr/>
                </a:tc>
              </a:tr>
              <a:tr h="1544800">
                <a:tc>
                  <a:txBody>
                    <a:bodyPr/>
                    <a:lstStyle/>
                    <a:p>
                      <a:pPr algn="just"/>
                      <a:r>
                        <a:rPr lang="vi-VN" sz="2600" b="0" i="0" kern="1200" dirty="0" smtClean="0">
                          <a:solidFill>
                            <a:schemeClr val="dk1"/>
                          </a:solidFill>
                          <a:latin typeface="Times New Roman" pitchFamily="18" charset="0"/>
                          <a:ea typeface="+mn-ea"/>
                          <a:cs typeface="Times New Roman" pitchFamily="18" charset="0"/>
                        </a:rPr>
                        <a:t>Cảm nghĩ về dòng sông (hoặc dãy núi, cánh đồng, vườn cây,</a:t>
                      </a:r>
                      <a:r>
                        <a:rPr lang="en-US" sz="2600" b="0" i="0" kern="1200" dirty="0" smtClean="0">
                          <a:solidFill>
                            <a:schemeClr val="dk1"/>
                          </a:solidFill>
                          <a:latin typeface="Times New Roman" pitchFamily="18" charset="0"/>
                          <a:ea typeface="+mn-ea"/>
                          <a:cs typeface="Times New Roman" pitchFamily="18" charset="0"/>
                        </a:rPr>
                        <a:t> </a:t>
                      </a:r>
                      <a:r>
                        <a:rPr lang="vi-VN" sz="2600" b="0" i="0" kern="1200" dirty="0" smtClean="0">
                          <a:solidFill>
                            <a:schemeClr val="dk1"/>
                          </a:solidFill>
                          <a:latin typeface="Times New Roman" pitchFamily="18" charset="0"/>
                          <a:ea typeface="+mn-ea"/>
                          <a:cs typeface="Times New Roman" pitchFamily="18" charset="0"/>
                        </a:rPr>
                        <a:t>…)</a:t>
                      </a:r>
                      <a:r>
                        <a:rPr lang="en-US" sz="2600" b="0" i="0" kern="1200" baseline="0" dirty="0" smtClean="0">
                          <a:solidFill>
                            <a:schemeClr val="dk1"/>
                          </a:solidFill>
                          <a:latin typeface="Times New Roman" pitchFamily="18" charset="0"/>
                          <a:ea typeface="+mn-ea"/>
                          <a:cs typeface="Times New Roman" pitchFamily="18" charset="0"/>
                        </a:rPr>
                        <a:t> </a:t>
                      </a:r>
                      <a:r>
                        <a:rPr lang="vi-VN" sz="2600" b="0" i="0" kern="1200" dirty="0" smtClean="0">
                          <a:solidFill>
                            <a:schemeClr val="dk1"/>
                          </a:solidFill>
                          <a:latin typeface="Times New Roman" pitchFamily="18" charset="0"/>
                          <a:ea typeface="+mn-ea"/>
                          <a:cs typeface="Times New Roman" pitchFamily="18" charset="0"/>
                        </a:rPr>
                        <a:t>quê hương</a:t>
                      </a:r>
                      <a:endParaRPr lang="en-US" sz="2600" dirty="0">
                        <a:latin typeface="Times New Roman" pitchFamily="18" charset="0"/>
                        <a:cs typeface="Times New Roman" pitchFamily="18" charset="0"/>
                      </a:endParaRPr>
                    </a:p>
                  </a:txBody>
                  <a:tcPr anchor="ctr"/>
                </a:tc>
                <a:tc>
                  <a:txBody>
                    <a:bodyPr/>
                    <a:lstStyle/>
                    <a:p>
                      <a:endParaRPr lang="en-US" dirty="0"/>
                    </a:p>
                  </a:txBody>
                  <a:tcPr/>
                </a:tc>
                <a:tc>
                  <a:txBody>
                    <a:bodyPr/>
                    <a:lstStyle/>
                    <a:p>
                      <a:pPr algn="just"/>
                      <a:endParaRPr lang="en-US" sz="2600" dirty="0">
                        <a:latin typeface="Times New Roman" pitchFamily="18" charset="0"/>
                        <a:cs typeface="Times New Roman" pitchFamily="18" charset="0"/>
                      </a:endParaRPr>
                    </a:p>
                  </a:txBody>
                  <a:tcPr/>
                </a:tc>
              </a:tr>
              <a:tr h="996757">
                <a:tc>
                  <a:txBody>
                    <a:bodyPr/>
                    <a:lstStyle/>
                    <a:p>
                      <a:pPr algn="just"/>
                      <a:r>
                        <a:rPr lang="vi-VN" sz="2600" b="0" i="0" kern="1200" dirty="0" smtClean="0">
                          <a:solidFill>
                            <a:schemeClr val="dk1"/>
                          </a:solidFill>
                          <a:latin typeface="Times New Roman" pitchFamily="18" charset="0"/>
                          <a:ea typeface="+mn-ea"/>
                          <a:cs typeface="Times New Roman" pitchFamily="18" charset="0"/>
                        </a:rPr>
                        <a:t>Cảm nghĩ về đêm trăng trung thu</a:t>
                      </a:r>
                      <a:endParaRPr lang="en-US" sz="2600" dirty="0">
                        <a:latin typeface="Times New Roman" pitchFamily="18" charset="0"/>
                        <a:cs typeface="Times New Roman" pitchFamily="18" charset="0"/>
                      </a:endParaRPr>
                    </a:p>
                  </a:txBody>
                  <a:tcPr anchor="ctr"/>
                </a:tc>
                <a:tc>
                  <a:txBody>
                    <a:bodyPr/>
                    <a:lstStyle/>
                    <a:p>
                      <a:endParaRPr lang="en-US" dirty="0"/>
                    </a:p>
                  </a:txBody>
                  <a:tcPr/>
                </a:tc>
                <a:tc>
                  <a:txBody>
                    <a:bodyPr/>
                    <a:lstStyle/>
                    <a:p>
                      <a:pPr algn="just"/>
                      <a:endParaRPr lang="en-US" sz="2600">
                        <a:latin typeface="Times New Roman" pitchFamily="18" charset="0"/>
                        <a:cs typeface="Times New Roman" pitchFamily="18" charset="0"/>
                      </a:endParaRPr>
                    </a:p>
                  </a:txBody>
                  <a:tcPr/>
                </a:tc>
              </a:tr>
              <a:tr h="1200315">
                <a:tc>
                  <a:txBody>
                    <a:bodyPr/>
                    <a:lstStyle/>
                    <a:p>
                      <a:pPr algn="just"/>
                      <a:r>
                        <a:rPr lang="vi-VN" sz="2600" b="0" i="0" kern="1200" dirty="0" smtClean="0">
                          <a:solidFill>
                            <a:schemeClr val="dk1"/>
                          </a:solidFill>
                          <a:latin typeface="Times New Roman" pitchFamily="18" charset="0"/>
                          <a:ea typeface="+mn-ea"/>
                          <a:cs typeface="Times New Roman" pitchFamily="18" charset="0"/>
                        </a:rPr>
                        <a:t>Cảm nghĩ về nụ cười của mẹ</a:t>
                      </a:r>
                      <a:endParaRPr lang="en-US" sz="2600" dirty="0">
                        <a:latin typeface="Times New Roman" pitchFamily="18" charset="0"/>
                        <a:cs typeface="Times New Roman" pitchFamily="18" charset="0"/>
                      </a:endParaRPr>
                    </a:p>
                  </a:txBody>
                  <a:tcPr anchor="ctr"/>
                </a:tc>
                <a:tc>
                  <a:txBody>
                    <a:bodyPr/>
                    <a:lstStyle/>
                    <a:p>
                      <a:endParaRPr lang="en-US"/>
                    </a:p>
                  </a:txBody>
                  <a:tcPr/>
                </a:tc>
                <a:tc>
                  <a:txBody>
                    <a:bodyPr/>
                    <a:lstStyle/>
                    <a:p>
                      <a:pPr algn="just"/>
                      <a:endParaRPr lang="en-US" sz="2600" dirty="0">
                        <a:latin typeface="Times New Roman" pitchFamily="18" charset="0"/>
                        <a:cs typeface="Times New Roman" pitchFamily="18" charset="0"/>
                      </a:endParaRPr>
                    </a:p>
                  </a:txBody>
                  <a:tcPr/>
                </a:tc>
              </a:tr>
              <a:tr h="733688">
                <a:tc>
                  <a:txBody>
                    <a:bodyPr/>
                    <a:lstStyle/>
                    <a:p>
                      <a:pPr algn="just"/>
                      <a:r>
                        <a:rPr lang="vi-VN" sz="2600" b="0" i="0" kern="1200" dirty="0" smtClean="0">
                          <a:solidFill>
                            <a:schemeClr val="dk1"/>
                          </a:solidFill>
                          <a:latin typeface="Times New Roman" pitchFamily="18" charset="0"/>
                          <a:ea typeface="+mn-ea"/>
                          <a:cs typeface="Times New Roman" pitchFamily="18" charset="0"/>
                        </a:rPr>
                        <a:t>Vui buồn tuổi thơ</a:t>
                      </a:r>
                      <a:endParaRPr lang="en-US" sz="2600" dirty="0">
                        <a:latin typeface="Times New Roman" pitchFamily="18" charset="0"/>
                        <a:cs typeface="Times New Roman" pitchFamily="18" charset="0"/>
                      </a:endParaRPr>
                    </a:p>
                  </a:txBody>
                  <a:tcPr anchor="ctr"/>
                </a:tc>
                <a:tc>
                  <a:txBody>
                    <a:bodyPr/>
                    <a:lstStyle/>
                    <a:p>
                      <a:endParaRPr lang="en-US"/>
                    </a:p>
                  </a:txBody>
                  <a:tcPr/>
                </a:tc>
                <a:tc>
                  <a:txBody>
                    <a:bodyPr/>
                    <a:lstStyle/>
                    <a:p>
                      <a:pPr algn="just"/>
                      <a:endParaRPr lang="en-US" sz="2600" dirty="0">
                        <a:latin typeface="Times New Roman" pitchFamily="18" charset="0"/>
                        <a:cs typeface="Times New Roman" pitchFamily="18" charset="0"/>
                      </a:endParaRPr>
                    </a:p>
                  </a:txBody>
                  <a:tcPr/>
                </a:tc>
              </a:tr>
              <a:tr h="804254">
                <a:tc>
                  <a:txBody>
                    <a:bodyPr/>
                    <a:lstStyle/>
                    <a:p>
                      <a:pPr algn="just"/>
                      <a:r>
                        <a:rPr lang="en-US" sz="2600" b="0" i="0" kern="1200" dirty="0" smtClean="0">
                          <a:solidFill>
                            <a:schemeClr val="dk1"/>
                          </a:solidFill>
                          <a:latin typeface="Times New Roman" pitchFamily="18" charset="0"/>
                          <a:ea typeface="+mn-ea"/>
                          <a:cs typeface="Times New Roman" pitchFamily="18" charset="0"/>
                        </a:rPr>
                        <a:t>Loài cây em yêu</a:t>
                      </a:r>
                      <a:endParaRPr lang="en-US" sz="2600" dirty="0">
                        <a:latin typeface="Times New Roman" pitchFamily="18" charset="0"/>
                        <a:cs typeface="Times New Roman" pitchFamily="18" charset="0"/>
                      </a:endParaRPr>
                    </a:p>
                  </a:txBody>
                  <a:tcPr anchor="ctr"/>
                </a:tc>
                <a:tc>
                  <a:txBody>
                    <a:bodyPr/>
                    <a:lstStyle/>
                    <a:p>
                      <a:endParaRPr lang="en-US" dirty="0"/>
                    </a:p>
                  </a:txBody>
                  <a:tcPr/>
                </a:tc>
                <a:tc>
                  <a:txBody>
                    <a:bodyPr/>
                    <a:lstStyle/>
                    <a:p>
                      <a:pPr algn="just"/>
                      <a:endParaRPr lang="en-US" sz="2600" dirty="0">
                        <a:latin typeface="Times New Roman" pitchFamily="18" charset="0"/>
                        <a:cs typeface="Times New Roman" pitchFamily="18" charset="0"/>
                      </a:endParaRPr>
                    </a:p>
                  </a:txBody>
                  <a:tcPr/>
                </a:tc>
              </a:tr>
            </a:tbl>
          </a:graphicData>
        </a:graphic>
      </p:graphicFrame>
      <p:sp>
        <p:nvSpPr>
          <p:cNvPr id="11" name="TextBox 10"/>
          <p:cNvSpPr txBox="1"/>
          <p:nvPr/>
        </p:nvSpPr>
        <p:spPr>
          <a:xfrm>
            <a:off x="5210560" y="1617487"/>
            <a:ext cx="2077813" cy="584775"/>
          </a:xfrm>
          <a:prstGeom prst="rect">
            <a:avLst/>
          </a:prstGeom>
          <a:noFill/>
        </p:spPr>
        <p:txBody>
          <a:bodyPr wrap="none" rtlCol="0">
            <a:spAutoFit/>
          </a:bodyPr>
          <a:lstStyle/>
          <a:p>
            <a:pPr algn="just"/>
            <a:r>
              <a:rPr lang="en-US" sz="3200" dirty="0" smtClean="0">
                <a:solidFill>
                  <a:srgbClr val="FF0000"/>
                </a:solidFill>
                <a:latin typeface="Times New Roman" pitchFamily="18" charset="0"/>
                <a:cs typeface="Times New Roman" pitchFamily="18" charset="0"/>
              </a:rPr>
              <a:t>D</a:t>
            </a:r>
            <a:r>
              <a:rPr lang="vi-VN" sz="3200" dirty="0" smtClean="0">
                <a:solidFill>
                  <a:srgbClr val="FF0000"/>
                </a:solidFill>
                <a:latin typeface="Times New Roman" pitchFamily="18" charset="0"/>
                <a:cs typeface="Times New Roman" pitchFamily="18" charset="0"/>
              </a:rPr>
              <a:t>òng sông </a:t>
            </a:r>
            <a:endParaRPr lang="en-US" sz="3200" dirty="0">
              <a:solidFill>
                <a:srgbClr val="FF0000"/>
              </a:solidFill>
              <a:latin typeface="Times New Roman" pitchFamily="18" charset="0"/>
              <a:cs typeface="Times New Roman" pitchFamily="18" charset="0"/>
            </a:endParaRPr>
          </a:p>
        </p:txBody>
      </p:sp>
      <p:sp>
        <p:nvSpPr>
          <p:cNvPr id="19" name="TextBox 18"/>
          <p:cNvSpPr txBox="1"/>
          <p:nvPr/>
        </p:nvSpPr>
        <p:spPr>
          <a:xfrm>
            <a:off x="7897847" y="1680588"/>
            <a:ext cx="3246402" cy="584775"/>
          </a:xfrm>
          <a:prstGeom prst="rect">
            <a:avLst/>
          </a:prstGeom>
          <a:noFill/>
        </p:spPr>
        <p:txBody>
          <a:bodyPr wrap="none" rtlCol="0">
            <a:spAutoFit/>
          </a:bodyPr>
          <a:lstStyle/>
          <a:p>
            <a:pPr algn="ctr"/>
            <a:r>
              <a:rPr lang="en-US" sz="3200" dirty="0" smtClean="0">
                <a:solidFill>
                  <a:srgbClr val="FF0000"/>
                </a:solidFill>
                <a:latin typeface="Times New Roman" pitchFamily="18" charset="0"/>
                <a:cs typeface="Times New Roman" pitchFamily="18" charset="0"/>
              </a:rPr>
              <a:t>Yêu, nhớ, tự hào...</a:t>
            </a:r>
            <a:endParaRPr lang="en-US" sz="3200" dirty="0">
              <a:solidFill>
                <a:srgbClr val="FF0000"/>
              </a:solidFill>
              <a:latin typeface="Times New Roman" pitchFamily="18" charset="0"/>
              <a:cs typeface="Times New Roman" pitchFamily="18" charset="0"/>
            </a:endParaRPr>
          </a:p>
        </p:txBody>
      </p:sp>
      <p:sp>
        <p:nvSpPr>
          <p:cNvPr id="20" name="TextBox 19"/>
          <p:cNvSpPr txBox="1"/>
          <p:nvPr/>
        </p:nvSpPr>
        <p:spPr>
          <a:xfrm>
            <a:off x="4754880" y="2680897"/>
            <a:ext cx="2901696" cy="1077218"/>
          </a:xfrm>
          <a:prstGeom prst="rect">
            <a:avLst/>
          </a:prstGeom>
          <a:noFill/>
        </p:spPr>
        <p:txBody>
          <a:bodyPr wrap="square" rtlCol="0">
            <a:spAutoFit/>
          </a:bodyPr>
          <a:lstStyle/>
          <a:p>
            <a:pPr algn="ctr"/>
            <a:r>
              <a:rPr lang="en-US" sz="3200" dirty="0">
                <a:solidFill>
                  <a:srgbClr val="FF0000"/>
                </a:solidFill>
                <a:latin typeface="Times New Roman" pitchFamily="18" charset="0"/>
                <a:cs typeface="Times New Roman" pitchFamily="18" charset="0"/>
              </a:rPr>
              <a:t>Đ</a:t>
            </a:r>
            <a:r>
              <a:rPr lang="vi-VN" sz="3200" dirty="0">
                <a:solidFill>
                  <a:srgbClr val="FF0000"/>
                </a:solidFill>
                <a:latin typeface="Times New Roman" pitchFamily="18" charset="0"/>
                <a:cs typeface="Times New Roman" pitchFamily="18" charset="0"/>
              </a:rPr>
              <a:t>êm trăng </a:t>
            </a:r>
            <a:endParaRPr lang="en-US" sz="3200" dirty="0" smtClean="0">
              <a:solidFill>
                <a:srgbClr val="FF0000"/>
              </a:solidFill>
              <a:latin typeface="Times New Roman" pitchFamily="18" charset="0"/>
              <a:cs typeface="Times New Roman" pitchFamily="18" charset="0"/>
            </a:endParaRPr>
          </a:p>
          <a:p>
            <a:pPr algn="ctr"/>
            <a:r>
              <a:rPr lang="vi-VN" sz="3200" dirty="0" smtClean="0">
                <a:solidFill>
                  <a:srgbClr val="FF0000"/>
                </a:solidFill>
                <a:latin typeface="Times New Roman" pitchFamily="18" charset="0"/>
                <a:cs typeface="Times New Roman" pitchFamily="18" charset="0"/>
              </a:rPr>
              <a:t>trung </a:t>
            </a:r>
            <a:r>
              <a:rPr lang="vi-VN" sz="3200" dirty="0">
                <a:solidFill>
                  <a:srgbClr val="FF0000"/>
                </a:solidFill>
                <a:latin typeface="Times New Roman" pitchFamily="18" charset="0"/>
                <a:cs typeface="Times New Roman" pitchFamily="18" charset="0"/>
              </a:rPr>
              <a:t>thu</a:t>
            </a:r>
            <a:endParaRPr lang="en-US" sz="3200" dirty="0">
              <a:solidFill>
                <a:srgbClr val="FF0000"/>
              </a:solidFill>
              <a:latin typeface="Times New Roman" pitchFamily="18" charset="0"/>
              <a:cs typeface="Times New Roman" pitchFamily="18" charset="0"/>
            </a:endParaRPr>
          </a:p>
        </p:txBody>
      </p:sp>
      <p:sp>
        <p:nvSpPr>
          <p:cNvPr id="21" name="TextBox 20"/>
          <p:cNvSpPr txBox="1"/>
          <p:nvPr/>
        </p:nvSpPr>
        <p:spPr>
          <a:xfrm>
            <a:off x="8326002" y="2839406"/>
            <a:ext cx="2247731" cy="584775"/>
          </a:xfrm>
          <a:prstGeom prst="rect">
            <a:avLst/>
          </a:prstGeom>
          <a:noFill/>
        </p:spPr>
        <p:txBody>
          <a:bodyPr wrap="none" rtlCol="0">
            <a:spAutoFit/>
          </a:bodyPr>
          <a:lstStyle/>
          <a:p>
            <a:pPr algn="just"/>
            <a:r>
              <a:rPr lang="en-US" sz="3200" dirty="0" smtClean="0">
                <a:solidFill>
                  <a:srgbClr val="FF0000"/>
                </a:solidFill>
                <a:latin typeface="Times New Roman" pitchFamily="18" charset="0"/>
                <a:cs typeface="Times New Roman" pitchFamily="18" charset="0"/>
              </a:rPr>
              <a:t>T</a:t>
            </a:r>
            <a:r>
              <a:rPr lang="vi-VN" sz="3200" dirty="0" smtClean="0">
                <a:solidFill>
                  <a:srgbClr val="FF0000"/>
                </a:solidFill>
                <a:latin typeface="Times New Roman" pitchFamily="18" charset="0"/>
                <a:cs typeface="Times New Roman" pitchFamily="18" charset="0"/>
              </a:rPr>
              <a:t>hích</a:t>
            </a:r>
            <a:r>
              <a:rPr lang="vi-VN" sz="3200" dirty="0">
                <a:solidFill>
                  <a:srgbClr val="FF0000"/>
                </a:solidFill>
                <a:latin typeface="Times New Roman" pitchFamily="18" charset="0"/>
                <a:cs typeface="Times New Roman" pitchFamily="18" charset="0"/>
              </a:rPr>
              <a:t>, yêu...</a:t>
            </a:r>
            <a:endParaRPr lang="en-US" sz="3200" dirty="0">
              <a:solidFill>
                <a:srgbClr val="FF0000"/>
              </a:solidFill>
              <a:latin typeface="Times New Roman" pitchFamily="18" charset="0"/>
              <a:cs typeface="Times New Roman" pitchFamily="18" charset="0"/>
            </a:endParaRPr>
          </a:p>
        </p:txBody>
      </p:sp>
      <p:sp>
        <p:nvSpPr>
          <p:cNvPr id="22" name="TextBox 21"/>
          <p:cNvSpPr txBox="1"/>
          <p:nvPr/>
        </p:nvSpPr>
        <p:spPr>
          <a:xfrm>
            <a:off x="4848281" y="4065702"/>
            <a:ext cx="2802370" cy="584775"/>
          </a:xfrm>
          <a:prstGeom prst="rect">
            <a:avLst/>
          </a:prstGeom>
          <a:noFill/>
        </p:spPr>
        <p:txBody>
          <a:bodyPr wrap="none" rtlCol="0">
            <a:spAutoFit/>
          </a:bodyPr>
          <a:lstStyle/>
          <a:p>
            <a:pPr algn="just"/>
            <a:r>
              <a:rPr lang="en-US" sz="3200" dirty="0">
                <a:solidFill>
                  <a:srgbClr val="FF0000"/>
                </a:solidFill>
                <a:latin typeface="Times New Roman" pitchFamily="18" charset="0"/>
                <a:cs typeface="Times New Roman" pitchFamily="18" charset="0"/>
              </a:rPr>
              <a:t>N</a:t>
            </a:r>
            <a:r>
              <a:rPr lang="vi-VN" sz="3200" dirty="0">
                <a:solidFill>
                  <a:srgbClr val="FF0000"/>
                </a:solidFill>
                <a:latin typeface="Times New Roman" pitchFamily="18" charset="0"/>
                <a:cs typeface="Times New Roman" pitchFamily="18" charset="0"/>
              </a:rPr>
              <a:t>ụ cười của mẹ</a:t>
            </a:r>
            <a:endParaRPr lang="en-US" sz="3200" dirty="0">
              <a:solidFill>
                <a:srgbClr val="FF0000"/>
              </a:solidFill>
              <a:latin typeface="Times New Roman" pitchFamily="18" charset="0"/>
              <a:cs typeface="Times New Roman" pitchFamily="18" charset="0"/>
            </a:endParaRPr>
          </a:p>
        </p:txBody>
      </p:sp>
      <p:sp>
        <p:nvSpPr>
          <p:cNvPr id="23" name="TextBox 22"/>
          <p:cNvSpPr txBox="1"/>
          <p:nvPr/>
        </p:nvSpPr>
        <p:spPr>
          <a:xfrm>
            <a:off x="7897847" y="3745923"/>
            <a:ext cx="3246403" cy="1200329"/>
          </a:xfrm>
          <a:prstGeom prst="rect">
            <a:avLst/>
          </a:prstGeom>
          <a:noFill/>
        </p:spPr>
        <p:txBody>
          <a:bodyPr wrap="square" rtlCol="0">
            <a:spAutoFit/>
          </a:bodyPr>
          <a:lstStyle/>
          <a:p>
            <a:pPr algn="ctr"/>
            <a:r>
              <a:rPr lang="vi-VN" sz="2400" dirty="0">
                <a:solidFill>
                  <a:srgbClr val="FF0000"/>
                </a:solidFill>
                <a:latin typeface="Times New Roman" pitchFamily="18" charset="0"/>
                <a:cs typeface="Times New Roman" pitchFamily="18" charset="0"/>
              </a:rPr>
              <a:t>Yêu quý, tự hào, trân trọng, ấm áp, hạnh phúc, sung </a:t>
            </a:r>
            <a:r>
              <a:rPr lang="vi-VN" sz="2400" dirty="0" smtClean="0">
                <a:solidFill>
                  <a:srgbClr val="FF0000"/>
                </a:solidFill>
                <a:latin typeface="Times New Roman" pitchFamily="18" charset="0"/>
                <a:cs typeface="Times New Roman" pitchFamily="18" charset="0"/>
              </a:rPr>
              <a:t>sướng</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24" name="TextBox 23"/>
          <p:cNvSpPr txBox="1"/>
          <p:nvPr/>
        </p:nvSpPr>
        <p:spPr>
          <a:xfrm>
            <a:off x="5414486" y="4946252"/>
            <a:ext cx="1582484" cy="584775"/>
          </a:xfrm>
          <a:prstGeom prst="rect">
            <a:avLst/>
          </a:prstGeom>
          <a:noFill/>
        </p:spPr>
        <p:txBody>
          <a:bodyPr wrap="none" rtlCol="0">
            <a:spAutoFit/>
          </a:bodyPr>
          <a:lstStyle/>
          <a:p>
            <a:pPr algn="just"/>
            <a:r>
              <a:rPr lang="en-US" sz="3200" dirty="0">
                <a:solidFill>
                  <a:srgbClr val="FF0000"/>
                </a:solidFill>
                <a:latin typeface="Times New Roman" pitchFamily="18" charset="0"/>
                <a:cs typeface="Times New Roman" pitchFamily="18" charset="0"/>
              </a:rPr>
              <a:t>T</a:t>
            </a:r>
            <a:r>
              <a:rPr lang="vi-VN" sz="3200" dirty="0">
                <a:solidFill>
                  <a:srgbClr val="FF0000"/>
                </a:solidFill>
                <a:latin typeface="Times New Roman" pitchFamily="18" charset="0"/>
                <a:cs typeface="Times New Roman" pitchFamily="18" charset="0"/>
              </a:rPr>
              <a:t>uổi thơ</a:t>
            </a:r>
            <a:endParaRPr lang="en-US" sz="3200" dirty="0">
              <a:solidFill>
                <a:srgbClr val="FF0000"/>
              </a:solidFill>
              <a:latin typeface="Times New Roman" pitchFamily="18" charset="0"/>
              <a:cs typeface="Times New Roman" pitchFamily="18" charset="0"/>
            </a:endParaRPr>
          </a:p>
        </p:txBody>
      </p:sp>
      <p:sp>
        <p:nvSpPr>
          <p:cNvPr id="25" name="TextBox 24"/>
          <p:cNvSpPr txBox="1"/>
          <p:nvPr/>
        </p:nvSpPr>
        <p:spPr>
          <a:xfrm>
            <a:off x="7895218" y="4930360"/>
            <a:ext cx="3249031" cy="584775"/>
          </a:xfrm>
          <a:prstGeom prst="rect">
            <a:avLst/>
          </a:prstGeom>
          <a:noFill/>
        </p:spPr>
        <p:txBody>
          <a:bodyPr wrap="none" rtlCol="0">
            <a:spAutoFit/>
          </a:bodyPr>
          <a:lstStyle/>
          <a:p>
            <a:pPr algn="ctr"/>
            <a:r>
              <a:rPr lang="en-US" sz="3200" dirty="0" smtClean="0">
                <a:solidFill>
                  <a:srgbClr val="FF0000"/>
                </a:solidFill>
                <a:latin typeface="Times New Roman" pitchFamily="18" charset="0"/>
                <a:cs typeface="Times New Roman" pitchFamily="18" charset="0"/>
              </a:rPr>
              <a:t>V</a:t>
            </a:r>
            <a:r>
              <a:rPr lang="vi-VN" sz="3200" dirty="0" smtClean="0">
                <a:solidFill>
                  <a:srgbClr val="FF0000"/>
                </a:solidFill>
                <a:latin typeface="Times New Roman" pitchFamily="18" charset="0"/>
                <a:cs typeface="Times New Roman" pitchFamily="18" charset="0"/>
              </a:rPr>
              <a:t>ui</a:t>
            </a:r>
            <a:r>
              <a:rPr lang="vi-VN" sz="3200" dirty="0">
                <a:solidFill>
                  <a:srgbClr val="FF0000"/>
                </a:solidFill>
                <a:latin typeface="Times New Roman" pitchFamily="18" charset="0"/>
                <a:cs typeface="Times New Roman" pitchFamily="18" charset="0"/>
              </a:rPr>
              <a:t>, buồn, k</a:t>
            </a:r>
            <a:r>
              <a:rPr lang="en-US" sz="3200" dirty="0">
                <a:solidFill>
                  <a:srgbClr val="FF0000"/>
                </a:solidFill>
                <a:latin typeface="Times New Roman" pitchFamily="18" charset="0"/>
                <a:cs typeface="Times New Roman" pitchFamily="18" charset="0"/>
              </a:rPr>
              <a:t>ỉ</a:t>
            </a:r>
            <a:r>
              <a:rPr lang="vi-VN" sz="3200" dirty="0">
                <a:solidFill>
                  <a:srgbClr val="FF0000"/>
                </a:solidFill>
                <a:latin typeface="Times New Roman" pitchFamily="18" charset="0"/>
                <a:cs typeface="Times New Roman" pitchFamily="18" charset="0"/>
              </a:rPr>
              <a:t> ni</a:t>
            </a:r>
            <a:r>
              <a:rPr lang="en-US" sz="3200" dirty="0">
                <a:solidFill>
                  <a:srgbClr val="FF0000"/>
                </a:solidFill>
                <a:latin typeface="Times New Roman" pitchFamily="18" charset="0"/>
                <a:cs typeface="Times New Roman" pitchFamily="18" charset="0"/>
              </a:rPr>
              <a:t>ệ</a:t>
            </a:r>
            <a:r>
              <a:rPr lang="vi-VN" sz="3200" dirty="0">
                <a:solidFill>
                  <a:srgbClr val="FF0000"/>
                </a:solidFill>
                <a:latin typeface="Times New Roman" pitchFamily="18" charset="0"/>
                <a:cs typeface="Times New Roman" pitchFamily="18" charset="0"/>
              </a:rPr>
              <a:t>m</a:t>
            </a:r>
            <a:endParaRPr lang="en-US" sz="3200" dirty="0">
              <a:solidFill>
                <a:srgbClr val="FF0000"/>
              </a:solidFill>
              <a:latin typeface="Times New Roman" pitchFamily="18" charset="0"/>
              <a:cs typeface="Times New Roman" pitchFamily="18" charset="0"/>
            </a:endParaRPr>
          </a:p>
        </p:txBody>
      </p:sp>
      <p:sp>
        <p:nvSpPr>
          <p:cNvPr id="26" name="TextBox 25"/>
          <p:cNvSpPr txBox="1"/>
          <p:nvPr/>
        </p:nvSpPr>
        <p:spPr>
          <a:xfrm>
            <a:off x="5444599" y="5692673"/>
            <a:ext cx="1609736" cy="584775"/>
          </a:xfrm>
          <a:prstGeom prst="rect">
            <a:avLst/>
          </a:prstGeom>
          <a:noFill/>
        </p:spPr>
        <p:txBody>
          <a:bodyPr wrap="none" rtlCol="0">
            <a:spAutoFit/>
          </a:bodyPr>
          <a:lstStyle/>
          <a:p>
            <a:pPr algn="just"/>
            <a:r>
              <a:rPr lang="en-US" sz="3200" dirty="0">
                <a:solidFill>
                  <a:srgbClr val="FF0000"/>
                </a:solidFill>
                <a:latin typeface="Times New Roman" pitchFamily="18" charset="0"/>
                <a:cs typeface="Times New Roman" pitchFamily="18" charset="0"/>
              </a:rPr>
              <a:t>Loài </a:t>
            </a:r>
            <a:r>
              <a:rPr lang="en-US" sz="3200" dirty="0" smtClean="0">
                <a:solidFill>
                  <a:srgbClr val="FF0000"/>
                </a:solidFill>
                <a:latin typeface="Times New Roman" pitchFamily="18" charset="0"/>
                <a:cs typeface="Times New Roman" pitchFamily="18" charset="0"/>
              </a:rPr>
              <a:t>cây</a:t>
            </a:r>
            <a:endParaRPr lang="en-US" sz="3200" dirty="0">
              <a:solidFill>
                <a:srgbClr val="FF0000"/>
              </a:solidFill>
              <a:latin typeface="Times New Roman" pitchFamily="18" charset="0"/>
              <a:cs typeface="Times New Roman" pitchFamily="18" charset="0"/>
            </a:endParaRPr>
          </a:p>
        </p:txBody>
      </p:sp>
      <p:sp>
        <p:nvSpPr>
          <p:cNvPr id="27" name="TextBox 26"/>
          <p:cNvSpPr txBox="1"/>
          <p:nvPr/>
        </p:nvSpPr>
        <p:spPr>
          <a:xfrm>
            <a:off x="7897847" y="5689523"/>
            <a:ext cx="3206326" cy="584775"/>
          </a:xfrm>
          <a:prstGeom prst="rect">
            <a:avLst/>
          </a:prstGeom>
          <a:noFill/>
        </p:spPr>
        <p:txBody>
          <a:bodyPr wrap="none" rtlCol="0">
            <a:spAutoFit/>
          </a:bodyPr>
          <a:lstStyle/>
          <a:p>
            <a:pPr algn="ctr"/>
            <a:r>
              <a:rPr lang="vi-VN" sz="3200" dirty="0">
                <a:solidFill>
                  <a:srgbClr val="FF0000"/>
                </a:solidFill>
                <a:latin typeface="Times New Roman" pitchFamily="18" charset="0"/>
                <a:cs typeface="Times New Roman" pitchFamily="18" charset="0"/>
              </a:rPr>
              <a:t>yêu m</a:t>
            </a:r>
            <a:r>
              <a:rPr lang="en-US" sz="3200" dirty="0">
                <a:solidFill>
                  <a:srgbClr val="FF0000"/>
                </a:solidFill>
                <a:latin typeface="Times New Roman" pitchFamily="18" charset="0"/>
                <a:cs typeface="Times New Roman" pitchFamily="18" charset="0"/>
              </a:rPr>
              <a:t>ế</a:t>
            </a:r>
            <a:r>
              <a:rPr lang="vi-VN" sz="3200" dirty="0">
                <a:solidFill>
                  <a:srgbClr val="FF0000"/>
                </a:solidFill>
                <a:latin typeface="Times New Roman" pitchFamily="18" charset="0"/>
                <a:cs typeface="Times New Roman" pitchFamily="18" charset="0"/>
              </a:rPr>
              <a:t>n, g</a:t>
            </a:r>
            <a:r>
              <a:rPr lang="en-US" sz="3200" dirty="0">
                <a:solidFill>
                  <a:srgbClr val="FF0000"/>
                </a:solidFill>
                <a:latin typeface="Times New Roman" pitchFamily="18" charset="0"/>
                <a:cs typeface="Times New Roman" pitchFamily="18" charset="0"/>
              </a:rPr>
              <a:t>ắ</a:t>
            </a:r>
            <a:r>
              <a:rPr lang="vi-VN" sz="3200" dirty="0">
                <a:solidFill>
                  <a:srgbClr val="FF0000"/>
                </a:solidFill>
                <a:latin typeface="Times New Roman" pitchFamily="18" charset="0"/>
                <a:cs typeface="Times New Roman" pitchFamily="18" charset="0"/>
              </a:rPr>
              <a:t>n b</a:t>
            </a:r>
            <a:r>
              <a:rPr lang="en-US" sz="3200" dirty="0">
                <a:solidFill>
                  <a:srgbClr val="FF0000"/>
                </a:solidFill>
                <a:latin typeface="Times New Roman" pitchFamily="18" charset="0"/>
                <a:cs typeface="Times New Roman" pitchFamily="18" charset="0"/>
              </a:rPr>
              <a:t>ó</a:t>
            </a:r>
            <a:r>
              <a:rPr lang="vi-VN"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6623335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down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down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down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strips(down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strips(downLef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trips(downLeft)">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Lef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strips(downLeft)">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strips(downLeft)">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P spid="21" grpId="0"/>
      <p:bldP spid="22" grpId="0"/>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693155" y="94031"/>
            <a:ext cx="9359655" cy="1689049"/>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0326" y="2260531"/>
            <a:ext cx="7450953" cy="4105979"/>
          </a:xfrm>
          <a:prstGeom prst="rect">
            <a:avLst/>
          </a:prstGeom>
        </p:spPr>
      </p:pic>
      <p:sp>
        <p:nvSpPr>
          <p:cNvPr id="7" name="文本框 6"/>
          <p:cNvSpPr txBox="1"/>
          <p:nvPr/>
        </p:nvSpPr>
        <p:spPr>
          <a:xfrm>
            <a:off x="3829051" y="2967832"/>
            <a:ext cx="4983480" cy="2308324"/>
          </a:xfrm>
          <a:prstGeom prst="rect">
            <a:avLst/>
          </a:prstGeom>
          <a:noFill/>
        </p:spPr>
        <p:txBody>
          <a:bodyPr wrap="square" rtlCol="0">
            <a:spAutoFit/>
          </a:bodyPr>
          <a:lstStyle/>
          <a:p>
            <a:pPr algn="just"/>
            <a:r>
              <a:rPr lang="en-US" altLang="zh-CN" sz="4800" spc="300" dirty="0" smtClean="0">
                <a:latin typeface="Futura-Condensed-Normal" pitchFamily="2" charset="0"/>
                <a:ea typeface="方正喵呜体" panose="02010600010101010101" pitchFamily="2" charset="-122"/>
                <a:cs typeface="+mn-ea"/>
                <a:sym typeface="+mn-lt"/>
              </a:rPr>
              <a:t>Em hãy nhắc lại các bước làm một bài văn. </a:t>
            </a:r>
            <a:endParaRPr lang="zh-CN" altLang="en-US" sz="4800" spc="300" dirty="0">
              <a:latin typeface="Futura-Condensed-Normal" pitchFamily="2" charset="0"/>
              <a:ea typeface="方正喵呜体" panose="02010600010101010101" pitchFamily="2" charset="-122"/>
              <a:cs typeface="+mn-ea"/>
              <a:sym typeface="+mn-lt"/>
            </a:endParaRPr>
          </a:p>
        </p:txBody>
      </p:sp>
      <p:sp>
        <p:nvSpPr>
          <p:cNvPr id="13" name="矩形 2"/>
          <p:cNvSpPr/>
          <p:nvPr/>
        </p:nvSpPr>
        <p:spPr>
          <a:xfrm>
            <a:off x="2705275" y="24384"/>
            <a:ext cx="7378943" cy="707886"/>
          </a:xfrm>
          <a:prstGeom prst="rect">
            <a:avLst/>
          </a:prstGeom>
        </p:spPr>
        <p:txBody>
          <a:bodyPr wrap="none">
            <a:spAutoFit/>
          </a:bodyPr>
          <a:lstStyle/>
          <a:p>
            <a:r>
              <a:rPr lang="en-US" altLang="zh-CN" sz="4000" b="1" i="1" dirty="0" smtClean="0">
                <a:solidFill>
                  <a:srgbClr val="FF0000"/>
                </a:solidFill>
                <a:latin typeface="Times New Roman" pitchFamily="18" charset="0"/>
                <a:ea typeface="方正喵呜体" panose="02010600010101010101" pitchFamily="2" charset="-122"/>
                <a:cs typeface="Times New Roman" pitchFamily="18" charset="0"/>
              </a:rPr>
              <a:t>2. </a:t>
            </a:r>
            <a:r>
              <a:rPr lang="en-US" altLang="zh-CN" sz="4000" b="1" i="1" dirty="0" err="1" smtClean="0">
                <a:solidFill>
                  <a:srgbClr val="FF0000"/>
                </a:solidFill>
                <a:latin typeface="Times New Roman" pitchFamily="18" charset="0"/>
                <a:ea typeface="方正喵呜体" panose="02010600010101010101" pitchFamily="2" charset="-122"/>
                <a:cs typeface="Times New Roman" pitchFamily="18" charset="0"/>
              </a:rPr>
              <a:t>Các</a:t>
            </a:r>
            <a:r>
              <a:rPr lang="en-US" altLang="zh-CN" sz="4000" b="1" i="1" dirty="0" smtClean="0">
                <a:solidFill>
                  <a:srgbClr val="FF0000"/>
                </a:solidFill>
                <a:latin typeface="Times New Roman" pitchFamily="18" charset="0"/>
                <a:ea typeface="方正喵呜体" panose="02010600010101010101" pitchFamily="2" charset="-122"/>
                <a:cs typeface="Times New Roman" pitchFamily="18" charset="0"/>
              </a:rPr>
              <a:t> </a:t>
            </a:r>
            <a:r>
              <a:rPr lang="en-US" altLang="zh-CN" sz="4000" b="1" i="1" dirty="0" err="1" smtClean="0">
                <a:solidFill>
                  <a:srgbClr val="FF0000"/>
                </a:solidFill>
                <a:latin typeface="Times New Roman" pitchFamily="18" charset="0"/>
                <a:ea typeface="方正喵呜体" panose="02010600010101010101" pitchFamily="2" charset="-122"/>
                <a:cs typeface="Times New Roman" pitchFamily="18" charset="0"/>
              </a:rPr>
              <a:t>bước</a:t>
            </a:r>
            <a:r>
              <a:rPr lang="en-US" altLang="zh-CN" sz="4000" b="1" i="1" dirty="0" smtClean="0">
                <a:solidFill>
                  <a:srgbClr val="FF0000"/>
                </a:solidFill>
                <a:latin typeface="Times New Roman" pitchFamily="18" charset="0"/>
                <a:ea typeface="方正喵呜体" panose="02010600010101010101" pitchFamily="2" charset="-122"/>
                <a:cs typeface="Times New Roman" pitchFamily="18" charset="0"/>
              </a:rPr>
              <a:t> </a:t>
            </a:r>
            <a:r>
              <a:rPr lang="en-US" altLang="zh-CN" sz="4000" b="1" i="1" dirty="0" err="1" smtClean="0">
                <a:solidFill>
                  <a:srgbClr val="FF0000"/>
                </a:solidFill>
                <a:latin typeface="Times New Roman" pitchFamily="18" charset="0"/>
                <a:ea typeface="方正喵呜体" panose="02010600010101010101" pitchFamily="2" charset="-122"/>
                <a:cs typeface="Times New Roman" pitchFamily="18" charset="0"/>
              </a:rPr>
              <a:t>làm</a:t>
            </a:r>
            <a:r>
              <a:rPr lang="en-US" altLang="zh-CN" sz="4000" b="1" i="1" dirty="0" smtClean="0">
                <a:solidFill>
                  <a:srgbClr val="FF0000"/>
                </a:solidFill>
                <a:latin typeface="Times New Roman" pitchFamily="18" charset="0"/>
                <a:ea typeface="方正喵呜体" panose="02010600010101010101" pitchFamily="2" charset="-122"/>
                <a:cs typeface="Times New Roman" pitchFamily="18" charset="0"/>
              </a:rPr>
              <a:t> </a:t>
            </a:r>
            <a:r>
              <a:rPr lang="en-US" altLang="zh-CN" sz="4000" b="1" i="1" dirty="0" err="1" smtClean="0">
                <a:solidFill>
                  <a:srgbClr val="FF0000"/>
                </a:solidFill>
                <a:latin typeface="Times New Roman" pitchFamily="18" charset="0"/>
                <a:ea typeface="方正喵呜体" panose="02010600010101010101" pitchFamily="2" charset="-122"/>
                <a:cs typeface="Times New Roman" pitchFamily="18" charset="0"/>
              </a:rPr>
              <a:t>bài</a:t>
            </a:r>
            <a:r>
              <a:rPr lang="en-US" altLang="zh-CN" sz="4000" b="1" i="1" dirty="0" smtClean="0">
                <a:solidFill>
                  <a:srgbClr val="FF0000"/>
                </a:solidFill>
                <a:latin typeface="Times New Roman" pitchFamily="18" charset="0"/>
                <a:ea typeface="方正喵呜体" panose="02010600010101010101" pitchFamily="2" charset="-122"/>
                <a:cs typeface="Times New Roman" pitchFamily="18" charset="0"/>
              </a:rPr>
              <a:t> </a:t>
            </a:r>
            <a:r>
              <a:rPr lang="en-US" altLang="zh-CN" sz="4000" b="1" i="1" dirty="0" err="1" smtClean="0">
                <a:solidFill>
                  <a:srgbClr val="FF0000"/>
                </a:solidFill>
                <a:latin typeface="Times New Roman" pitchFamily="18" charset="0"/>
                <a:ea typeface="方正喵呜体" panose="02010600010101010101" pitchFamily="2" charset="-122"/>
                <a:cs typeface="Times New Roman" pitchFamily="18" charset="0"/>
              </a:rPr>
              <a:t>văn</a:t>
            </a:r>
            <a:r>
              <a:rPr lang="en-US" altLang="zh-CN" sz="4000" b="1" i="1" dirty="0" smtClean="0">
                <a:solidFill>
                  <a:srgbClr val="FF0000"/>
                </a:solidFill>
                <a:latin typeface="Times New Roman" pitchFamily="18" charset="0"/>
                <a:ea typeface="方正喵呜体" panose="02010600010101010101" pitchFamily="2" charset="-122"/>
                <a:cs typeface="Times New Roman" pitchFamily="18" charset="0"/>
              </a:rPr>
              <a:t> </a:t>
            </a:r>
            <a:r>
              <a:rPr lang="en-US" altLang="zh-CN" sz="4000" b="1" i="1" dirty="0" err="1" smtClean="0">
                <a:solidFill>
                  <a:srgbClr val="FF0000"/>
                </a:solidFill>
                <a:latin typeface="Times New Roman" pitchFamily="18" charset="0"/>
                <a:ea typeface="方正喵呜体" panose="02010600010101010101" pitchFamily="2" charset="-122"/>
                <a:cs typeface="Times New Roman" pitchFamily="18" charset="0"/>
              </a:rPr>
              <a:t>biểu</a:t>
            </a:r>
            <a:r>
              <a:rPr lang="en-US" altLang="zh-CN" sz="4000" b="1" i="1" dirty="0" smtClean="0">
                <a:solidFill>
                  <a:srgbClr val="FF0000"/>
                </a:solidFill>
                <a:latin typeface="Times New Roman" pitchFamily="18" charset="0"/>
                <a:ea typeface="方正喵呜体" panose="02010600010101010101" pitchFamily="2" charset="-122"/>
                <a:cs typeface="Times New Roman" pitchFamily="18" charset="0"/>
              </a:rPr>
              <a:t> </a:t>
            </a:r>
            <a:r>
              <a:rPr lang="en-US" altLang="zh-CN" sz="4000" b="1" i="1" dirty="0" err="1" smtClean="0">
                <a:solidFill>
                  <a:srgbClr val="FF0000"/>
                </a:solidFill>
                <a:latin typeface="Times New Roman" pitchFamily="18" charset="0"/>
                <a:ea typeface="方正喵呜体" panose="02010600010101010101" pitchFamily="2" charset="-122"/>
                <a:cs typeface="Times New Roman" pitchFamily="18" charset="0"/>
              </a:rPr>
              <a:t>cảm</a:t>
            </a:r>
            <a:endParaRPr lang="zh-CN" altLang="en-US" sz="4000" b="1" i="1" dirty="0">
              <a:solidFill>
                <a:srgbClr val="FF0000"/>
              </a:solidFill>
              <a:latin typeface="Times New Roman" pitchFamily="18" charset="0"/>
              <a:ea typeface="方正喵呜体" panose="02010600010101010101" pitchFamily="2" charset="-122"/>
              <a:cs typeface="Times New Roman" pitchFamily="18" charset="0"/>
            </a:endParaRPr>
          </a:p>
        </p:txBody>
      </p:sp>
      <p:pic>
        <p:nvPicPr>
          <p:cNvPr id="14" name="图片 15"/>
          <p:cNvPicPr>
            <a:picLocks noChangeAspect="1"/>
          </p:cNvPicPr>
          <p:nvPr/>
        </p:nvPicPr>
        <p:blipFill>
          <a:blip r:embed="rId5"/>
          <a:stretch>
            <a:fillRect/>
          </a:stretch>
        </p:blipFill>
        <p:spPr>
          <a:xfrm>
            <a:off x="947182" y="2391572"/>
            <a:ext cx="858758" cy="1195382"/>
          </a:xfrm>
          <a:prstGeom prst="rect">
            <a:avLst/>
          </a:prstGeom>
        </p:spPr>
      </p:pic>
      <p:pic>
        <p:nvPicPr>
          <p:cNvPr id="15" name="图片 16"/>
          <p:cNvPicPr>
            <a:picLocks noChangeAspect="1"/>
          </p:cNvPicPr>
          <p:nvPr/>
        </p:nvPicPr>
        <p:blipFill>
          <a:blip r:embed="rId6"/>
          <a:stretch>
            <a:fillRect/>
          </a:stretch>
        </p:blipFill>
        <p:spPr>
          <a:xfrm>
            <a:off x="811042" y="4089616"/>
            <a:ext cx="1076195" cy="985305"/>
          </a:xfrm>
          <a:prstGeom prst="rect">
            <a:avLst/>
          </a:prstGeom>
        </p:spPr>
      </p:pic>
      <p:pic>
        <p:nvPicPr>
          <p:cNvPr id="16" name="图片 17"/>
          <p:cNvPicPr>
            <a:picLocks noChangeAspect="1"/>
          </p:cNvPicPr>
          <p:nvPr/>
        </p:nvPicPr>
        <p:blipFill>
          <a:blip r:embed="rId7"/>
          <a:stretch>
            <a:fillRect/>
          </a:stretch>
        </p:blipFill>
        <p:spPr>
          <a:xfrm>
            <a:off x="6243573" y="2579105"/>
            <a:ext cx="990866" cy="1019279"/>
          </a:xfrm>
          <a:prstGeom prst="rect">
            <a:avLst/>
          </a:prstGeom>
        </p:spPr>
      </p:pic>
      <p:pic>
        <p:nvPicPr>
          <p:cNvPr id="17" name="图片 18"/>
          <p:cNvPicPr>
            <a:picLocks noChangeAspect="1"/>
          </p:cNvPicPr>
          <p:nvPr/>
        </p:nvPicPr>
        <p:blipFill>
          <a:blip r:embed="rId8"/>
          <a:stretch>
            <a:fillRect/>
          </a:stretch>
        </p:blipFill>
        <p:spPr>
          <a:xfrm>
            <a:off x="6289608" y="4264614"/>
            <a:ext cx="893348" cy="1251302"/>
          </a:xfrm>
          <a:prstGeom prst="rect">
            <a:avLst/>
          </a:prstGeom>
        </p:spPr>
      </p:pic>
      <p:sp>
        <p:nvSpPr>
          <p:cNvPr id="18" name="TextBox 17"/>
          <p:cNvSpPr txBox="1"/>
          <p:nvPr/>
        </p:nvSpPr>
        <p:spPr>
          <a:xfrm>
            <a:off x="2228851" y="2884325"/>
            <a:ext cx="302895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Tìm hiểu đề</a:t>
            </a:r>
            <a:endParaRPr lang="en-US" sz="3600" b="1" dirty="0">
              <a:latin typeface="Times New Roman" pitchFamily="18" charset="0"/>
              <a:cs typeface="Times New Roman" pitchFamily="18" charset="0"/>
            </a:endParaRPr>
          </a:p>
        </p:txBody>
      </p:sp>
      <p:sp>
        <p:nvSpPr>
          <p:cNvPr id="19" name="TextBox 18"/>
          <p:cNvSpPr txBox="1"/>
          <p:nvPr/>
        </p:nvSpPr>
        <p:spPr>
          <a:xfrm>
            <a:off x="7753350" y="2884170"/>
            <a:ext cx="4249881"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Tìm ý và lập dàn bài</a:t>
            </a:r>
            <a:endParaRPr lang="en-US" sz="3600" b="1" dirty="0">
              <a:latin typeface="Times New Roman" pitchFamily="18" charset="0"/>
              <a:cs typeface="Times New Roman" pitchFamily="18" charset="0"/>
            </a:endParaRPr>
          </a:p>
        </p:txBody>
      </p:sp>
      <p:sp>
        <p:nvSpPr>
          <p:cNvPr id="20" name="TextBox 19"/>
          <p:cNvSpPr txBox="1"/>
          <p:nvPr/>
        </p:nvSpPr>
        <p:spPr>
          <a:xfrm>
            <a:off x="2381250" y="4358640"/>
            <a:ext cx="1719253"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Viết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bài</a:t>
            </a:r>
            <a:endParaRPr lang="en-US" sz="3600" b="1" dirty="0">
              <a:latin typeface="Times New Roman" pitchFamily="18" charset="0"/>
              <a:cs typeface="Times New Roman" pitchFamily="18" charset="0"/>
            </a:endParaRPr>
          </a:p>
        </p:txBody>
      </p:sp>
      <p:sp>
        <p:nvSpPr>
          <p:cNvPr id="21" name="TextBox 20"/>
          <p:cNvSpPr txBox="1"/>
          <p:nvPr/>
        </p:nvSpPr>
        <p:spPr>
          <a:xfrm>
            <a:off x="7821930" y="4347210"/>
            <a:ext cx="1680268"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Sửa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bài</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45690093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4351358" y="2519355"/>
            <a:ext cx="3532289" cy="1618305"/>
          </a:xfrm>
          <a:prstGeom prst="rect">
            <a:avLst/>
          </a:prstGeom>
        </p:spPr>
      </p:pic>
      <p:sp>
        <p:nvSpPr>
          <p:cNvPr id="11" name="矩形 2"/>
          <p:cNvSpPr/>
          <p:nvPr/>
        </p:nvSpPr>
        <p:spPr>
          <a:xfrm>
            <a:off x="2339515" y="321575"/>
            <a:ext cx="8130752" cy="707886"/>
          </a:xfrm>
          <a:prstGeom prst="rect">
            <a:avLst/>
          </a:prstGeom>
        </p:spPr>
        <p:txBody>
          <a:bodyPr wrap="none">
            <a:spAutoFit/>
          </a:bodyPr>
          <a:lstStyle/>
          <a:p>
            <a:r>
              <a:rPr lang="en-US" altLang="zh-CN" sz="4000" b="1" dirty="0" smtClean="0">
                <a:latin typeface="Times New Roman" pitchFamily="18" charset="0"/>
                <a:ea typeface="方正喵呜体" panose="02010600010101010101" pitchFamily="2" charset="-122"/>
                <a:cs typeface="Times New Roman" pitchFamily="18" charset="0"/>
              </a:rPr>
              <a:t>Đề bài: </a:t>
            </a:r>
            <a:r>
              <a:rPr lang="en-US" altLang="zh-CN" sz="4000" b="1" i="1" dirty="0" smtClean="0">
                <a:latin typeface="Times New Roman" pitchFamily="18" charset="0"/>
                <a:ea typeface="方正喵呜体" panose="02010600010101010101" pitchFamily="2" charset="-122"/>
                <a:cs typeface="Times New Roman" pitchFamily="18" charset="0"/>
              </a:rPr>
              <a:t>Cảm nghĩ về nụ cười của mẹ.</a:t>
            </a:r>
            <a:endParaRPr lang="zh-CN" altLang="en-US" sz="4000" b="1" i="1" dirty="0">
              <a:latin typeface="Times New Roman" pitchFamily="18" charset="0"/>
              <a:ea typeface="方正喵呜体" panose="02010600010101010101" pitchFamily="2" charset="-122"/>
              <a:cs typeface="Times New Roman" pitchFamily="18" charset="0"/>
            </a:endParaRPr>
          </a:p>
        </p:txBody>
      </p:sp>
      <p:pic>
        <p:nvPicPr>
          <p:cNvPr id="15" name="Picture Placeholder 14" descr="beauty-1562158675625.jpg"/>
          <p:cNvPicPr>
            <a:picLocks noGrp="1" noChangeAspect="1"/>
          </p:cNvPicPr>
          <p:nvPr>
            <p:ph type="pic" sz="quarter" idx="12"/>
          </p:nvPr>
        </p:nvPicPr>
        <p:blipFill>
          <a:blip r:embed="rId4" cstate="print"/>
          <a:srcRect t="12572" b="12572"/>
          <a:stretch>
            <a:fillRect/>
          </a:stretch>
        </p:blipFill>
        <p:spPr>
          <a:xfrm>
            <a:off x="299298" y="1753574"/>
            <a:ext cx="3655482" cy="3619954"/>
          </a:xfrm>
        </p:spPr>
      </p:pic>
      <p:pic>
        <p:nvPicPr>
          <p:cNvPr id="18" name="Picture Placeholder 17" descr="IMG_1623.jpg"/>
          <p:cNvPicPr>
            <a:picLocks noGrp="1" noChangeAspect="1"/>
          </p:cNvPicPr>
          <p:nvPr>
            <p:ph type="pic" sz="quarter" idx="11"/>
          </p:nvPr>
        </p:nvPicPr>
        <p:blipFill>
          <a:blip r:embed="rId5" cstate="print"/>
          <a:srcRect l="1073" r="1073"/>
          <a:stretch>
            <a:fillRect/>
          </a:stretch>
        </p:blipFill>
        <p:spPr>
          <a:xfrm>
            <a:off x="8191356" y="1506553"/>
            <a:ext cx="3752994" cy="3716513"/>
          </a:xfrm>
        </p:spPr>
      </p:pic>
      <p:pic>
        <p:nvPicPr>
          <p:cNvPr id="19" name="图片 15"/>
          <p:cNvPicPr>
            <a:picLocks noChangeAspect="1"/>
          </p:cNvPicPr>
          <p:nvPr/>
        </p:nvPicPr>
        <p:blipFill>
          <a:blip r:embed="rId6"/>
          <a:stretch>
            <a:fillRect/>
          </a:stretch>
        </p:blipFill>
        <p:spPr>
          <a:xfrm>
            <a:off x="2558812" y="5662618"/>
            <a:ext cx="858758" cy="1195382"/>
          </a:xfrm>
          <a:prstGeom prst="rect">
            <a:avLst/>
          </a:prstGeom>
        </p:spPr>
      </p:pic>
      <p:pic>
        <p:nvPicPr>
          <p:cNvPr id="20" name="图片 16"/>
          <p:cNvPicPr>
            <a:picLocks noChangeAspect="1"/>
          </p:cNvPicPr>
          <p:nvPr/>
        </p:nvPicPr>
        <p:blipFill>
          <a:blip r:embed="rId7"/>
          <a:stretch>
            <a:fillRect/>
          </a:stretch>
        </p:blipFill>
        <p:spPr>
          <a:xfrm>
            <a:off x="6434602" y="5872695"/>
            <a:ext cx="1076195" cy="985305"/>
          </a:xfrm>
          <a:prstGeom prst="rect">
            <a:avLst/>
          </a:prstGeom>
        </p:spPr>
      </p:pic>
      <p:pic>
        <p:nvPicPr>
          <p:cNvPr id="21" name="图片 17"/>
          <p:cNvPicPr>
            <a:picLocks noChangeAspect="1"/>
          </p:cNvPicPr>
          <p:nvPr/>
        </p:nvPicPr>
        <p:blipFill>
          <a:blip r:embed="rId8"/>
          <a:stretch>
            <a:fillRect/>
          </a:stretch>
        </p:blipFill>
        <p:spPr>
          <a:xfrm>
            <a:off x="4426203" y="5838721"/>
            <a:ext cx="990866" cy="1019279"/>
          </a:xfrm>
          <a:prstGeom prst="rect">
            <a:avLst/>
          </a:prstGeom>
        </p:spPr>
      </p:pic>
      <p:pic>
        <p:nvPicPr>
          <p:cNvPr id="22" name="图片 18"/>
          <p:cNvPicPr>
            <a:picLocks noChangeAspect="1"/>
          </p:cNvPicPr>
          <p:nvPr/>
        </p:nvPicPr>
        <p:blipFill>
          <a:blip r:embed="rId9"/>
          <a:stretch>
            <a:fillRect/>
          </a:stretch>
        </p:blipFill>
        <p:spPr>
          <a:xfrm>
            <a:off x="8472738" y="5830524"/>
            <a:ext cx="893348" cy="1251302"/>
          </a:xfrm>
          <a:prstGeom prst="rect">
            <a:avLst/>
          </a:prstGeom>
        </p:spPr>
      </p:pic>
    </p:spTree>
    <p:extLst>
      <p:ext uri="{BB962C8B-B14F-4D97-AF65-F5344CB8AC3E}">
        <p14:creationId xmlns:p14="http://schemas.microsoft.com/office/powerpoint/2010/main" val="278414085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1+#ppt_w/2"/>
                                          </p:val>
                                        </p:tav>
                                        <p:tav tm="100000">
                                          <p:val>
                                            <p:strVal val="#ppt_x"/>
                                          </p:val>
                                        </p:tav>
                                      </p:tavLst>
                                    </p:anim>
                                    <p:anim calcmode="lin" valueType="num">
                                      <p:cBhvr additive="base">
                                        <p:cTn id="8"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7C9DF32-6144-40E4-ADAA-954D44C205C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寒假生活1"/>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1337</Words>
  <Application>Microsoft Office PowerPoint</Application>
  <PresentationFormat>Custom</PresentationFormat>
  <Paragraphs>93</Paragraphs>
  <Slides>18</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Arial</vt:lpstr>
      <vt:lpstr>Times New Roman</vt:lpstr>
      <vt:lpstr>Calibri</vt:lpstr>
      <vt:lpstr>iCiel Cucho</vt:lpstr>
      <vt:lpstr>宋体</vt:lpstr>
      <vt:lpstr>微软雅黑</vt:lpstr>
      <vt:lpstr>方正喵呜体</vt:lpstr>
      <vt:lpstr>等线</vt:lpstr>
      <vt:lpstr>等线 Light</vt:lpstr>
      <vt:lpstr>Futura-Condensed-Normal</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寒假生活1</dc:title>
  <dc:creator>Administrator</dc:creator>
  <cp:lastModifiedBy>Windows User</cp:lastModifiedBy>
  <cp:revision>388</cp:revision>
  <dcterms:created xsi:type="dcterms:W3CDTF">2018-01-08T09:45:44Z</dcterms:created>
  <dcterms:modified xsi:type="dcterms:W3CDTF">2021-10-22T05:35:37Z</dcterms:modified>
</cp:coreProperties>
</file>