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notesSlides/notesSlide12.xml" ContentType="application/vnd.openxmlformats-officedocument.presentationml.notesSlide+xml"/>
  <Override PartName="/ppt/theme/themeOverride6.xml" ContentType="application/vnd.openxmlformats-officedocument.themeOverride+xml"/>
  <Override PartName="/ppt/notesSlides/notesSlide13.xml" ContentType="application/vnd.openxmlformats-officedocument.presentationml.notesSlid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heme/themeOverride8.xml" ContentType="application/vnd.openxmlformats-officedocument.themeOverride+xml"/>
  <Override PartName="/ppt/notesSlides/notesSlide16.xml" ContentType="application/vnd.openxmlformats-officedocument.presentationml.notesSlide+xml"/>
  <Override PartName="/ppt/theme/themeOverride9.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60" r:id="rId2"/>
    <p:sldId id="287" r:id="rId3"/>
    <p:sldId id="263" r:id="rId4"/>
    <p:sldId id="279" r:id="rId5"/>
    <p:sldId id="291" r:id="rId6"/>
    <p:sldId id="264" r:id="rId7"/>
    <p:sldId id="317" r:id="rId8"/>
    <p:sldId id="318" r:id="rId9"/>
    <p:sldId id="296" r:id="rId10"/>
    <p:sldId id="303" r:id="rId11"/>
    <p:sldId id="312" r:id="rId12"/>
    <p:sldId id="271" r:id="rId13"/>
    <p:sldId id="270" r:id="rId14"/>
    <p:sldId id="269" r:id="rId15"/>
    <p:sldId id="298" r:id="rId16"/>
    <p:sldId id="286" r:id="rId17"/>
    <p:sldId id="284" r:id="rId18"/>
  </p:sldIdLst>
  <p:sldSz cx="12192000" cy="6858000"/>
  <p:notesSz cx="6858000" cy="9144000"/>
  <p:embeddedFontLst>
    <p:embeddedFont>
      <p:font typeface="张海山锐谐体" charset="-122"/>
      <p:regular r:id="rId20"/>
    </p:embeddedFont>
    <p:embeddedFont>
      <p:font typeface="Calibri" pitchFamily="34" charset="0"/>
      <p:regular r:id="rId21"/>
      <p:bold r:id="rId22"/>
      <p:italic r:id="rId23"/>
      <p:boldItalic r:id="rId24"/>
    </p:embeddedFont>
    <p:embeddedFont>
      <p:font typeface="宋体" pitchFamily="2" charset="-122"/>
      <p:regular r:id="rId25"/>
    </p:embeddedFont>
    <p:embeddedFont>
      <p:font typeface="微软雅黑" pitchFamily="34" charset="-122"/>
      <p:regular r:id="rId26"/>
      <p:bold r:id="rId27"/>
    </p:embeddedFont>
    <p:embeddedFont>
      <p:font typeface="方正超粗黑简体" charset="-122"/>
      <p:regular r:id="rId28"/>
    </p:embeddedFont>
    <p:embeddedFont>
      <p:font typeface="Calibri Light" charset="0"/>
      <p:regular r:id="rId29"/>
      <p:italic r:id="rId30"/>
    </p:embeddedFont>
  </p:embeddedFontLst>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D8EC"/>
    <a:srgbClr val="19B4C9"/>
    <a:srgbClr val="20B6BE"/>
    <a:srgbClr val="D6F133"/>
    <a:srgbClr val="FF8599"/>
    <a:srgbClr val="FDDF03"/>
    <a:srgbClr val="FFD1E1"/>
    <a:srgbClr val="22F1F6"/>
    <a:srgbClr val="9FB70D"/>
    <a:srgbClr val="F9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05" autoAdjust="0"/>
    <p:restoredTop sz="96578" autoAdjust="0"/>
  </p:normalViewPr>
  <p:slideViewPr>
    <p:cSldViewPr snapToGrid="0">
      <p:cViewPr>
        <p:scale>
          <a:sx n="70" d="100"/>
          <a:sy n="70" d="100"/>
        </p:scale>
        <p:origin x="-72" y="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51"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5B96E-16FD-4B24-BE2E-4DCAE475A1A7}" type="datetimeFigureOut">
              <a:rPr lang="zh-CN" altLang="en-US" smtClean="0"/>
              <a:pPr/>
              <a:t>2021/10/19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604A65-FED2-458F-8760-D4B912626EB4}" type="slidenum">
              <a:rPr lang="zh-CN" altLang="en-US" smtClean="0"/>
              <a:pPr/>
              <a:t>‹#›</a:t>
            </a:fld>
            <a:endParaRPr lang="zh-CN" altLang="en-US"/>
          </a:p>
        </p:txBody>
      </p:sp>
    </p:spTree>
    <p:extLst>
      <p:ext uri="{BB962C8B-B14F-4D97-AF65-F5344CB8AC3E}">
        <p14:creationId xmlns:p14="http://schemas.microsoft.com/office/powerpoint/2010/main" val="2185495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a:t>
            </a:fld>
            <a:endParaRPr lang="zh-CN" altLang="en-US"/>
          </a:p>
        </p:txBody>
      </p:sp>
    </p:spTree>
    <p:extLst>
      <p:ext uri="{BB962C8B-B14F-4D97-AF65-F5344CB8AC3E}">
        <p14:creationId xmlns:p14="http://schemas.microsoft.com/office/powerpoint/2010/main" val="373047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10</a:t>
            </a:fld>
            <a:endParaRPr lang="zh-CN" altLang="en-US"/>
          </a:p>
        </p:txBody>
      </p:sp>
    </p:spTree>
    <p:extLst>
      <p:ext uri="{BB962C8B-B14F-4D97-AF65-F5344CB8AC3E}">
        <p14:creationId xmlns:p14="http://schemas.microsoft.com/office/powerpoint/2010/main" val="40557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11</a:t>
            </a:fld>
            <a:endParaRPr lang="zh-CN" altLang="en-US"/>
          </a:p>
        </p:txBody>
      </p:sp>
    </p:spTree>
    <p:extLst>
      <p:ext uri="{BB962C8B-B14F-4D97-AF65-F5344CB8AC3E}">
        <p14:creationId xmlns:p14="http://schemas.microsoft.com/office/powerpoint/2010/main" val="405571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12</a:t>
            </a:fld>
            <a:endParaRPr lang="zh-CN" altLang="en-US"/>
          </a:p>
        </p:txBody>
      </p:sp>
    </p:spTree>
    <p:extLst>
      <p:ext uri="{BB962C8B-B14F-4D97-AF65-F5344CB8AC3E}">
        <p14:creationId xmlns:p14="http://schemas.microsoft.com/office/powerpoint/2010/main" val="1195860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13</a:t>
            </a:fld>
            <a:endParaRPr lang="zh-CN" altLang="en-US"/>
          </a:p>
        </p:txBody>
      </p:sp>
    </p:spTree>
    <p:extLst>
      <p:ext uri="{BB962C8B-B14F-4D97-AF65-F5344CB8AC3E}">
        <p14:creationId xmlns:p14="http://schemas.microsoft.com/office/powerpoint/2010/main" val="3437883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14</a:t>
            </a:fld>
            <a:endParaRPr lang="zh-CN" altLang="en-US"/>
          </a:p>
        </p:txBody>
      </p:sp>
    </p:spTree>
    <p:extLst>
      <p:ext uri="{BB962C8B-B14F-4D97-AF65-F5344CB8AC3E}">
        <p14:creationId xmlns:p14="http://schemas.microsoft.com/office/powerpoint/2010/main" val="1389569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15</a:t>
            </a:fld>
            <a:endParaRPr lang="zh-CN" altLang="en-US"/>
          </a:p>
        </p:txBody>
      </p:sp>
    </p:spTree>
    <p:extLst>
      <p:ext uri="{BB962C8B-B14F-4D97-AF65-F5344CB8AC3E}">
        <p14:creationId xmlns:p14="http://schemas.microsoft.com/office/powerpoint/2010/main" val="19939171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16</a:t>
            </a:fld>
            <a:endParaRPr lang="zh-CN" altLang="en-US"/>
          </a:p>
        </p:txBody>
      </p:sp>
    </p:spTree>
    <p:extLst>
      <p:ext uri="{BB962C8B-B14F-4D97-AF65-F5344CB8AC3E}">
        <p14:creationId xmlns:p14="http://schemas.microsoft.com/office/powerpoint/2010/main" val="112055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17</a:t>
            </a:fld>
            <a:endParaRPr lang="zh-CN" altLang="en-US"/>
          </a:p>
        </p:txBody>
      </p:sp>
    </p:spTree>
    <p:extLst>
      <p:ext uri="{BB962C8B-B14F-4D97-AF65-F5344CB8AC3E}">
        <p14:creationId xmlns:p14="http://schemas.microsoft.com/office/powerpoint/2010/main" val="43996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2</a:t>
            </a:fld>
            <a:endParaRPr lang="zh-CN" altLang="en-US"/>
          </a:p>
        </p:txBody>
      </p:sp>
    </p:spTree>
    <p:extLst>
      <p:ext uri="{BB962C8B-B14F-4D97-AF65-F5344CB8AC3E}">
        <p14:creationId xmlns:p14="http://schemas.microsoft.com/office/powerpoint/2010/main" val="240551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3</a:t>
            </a:fld>
            <a:endParaRPr lang="zh-CN" altLang="en-US"/>
          </a:p>
        </p:txBody>
      </p:sp>
    </p:spTree>
    <p:extLst>
      <p:ext uri="{BB962C8B-B14F-4D97-AF65-F5344CB8AC3E}">
        <p14:creationId xmlns:p14="http://schemas.microsoft.com/office/powerpoint/2010/main" val="1772662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4</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5</a:t>
            </a:fld>
            <a:endParaRPr lang="zh-CN" altLang="en-US"/>
          </a:p>
        </p:txBody>
      </p:sp>
    </p:spTree>
    <p:extLst>
      <p:ext uri="{BB962C8B-B14F-4D97-AF65-F5344CB8AC3E}">
        <p14:creationId xmlns:p14="http://schemas.microsoft.com/office/powerpoint/2010/main" val="1706303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6</a:t>
            </a:fld>
            <a:endParaRPr lang="zh-CN" altLang="en-US"/>
          </a:p>
        </p:txBody>
      </p:sp>
    </p:spTree>
    <p:extLst>
      <p:ext uri="{BB962C8B-B14F-4D97-AF65-F5344CB8AC3E}">
        <p14:creationId xmlns:p14="http://schemas.microsoft.com/office/powerpoint/2010/main" val="45603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7</a:t>
            </a:fld>
            <a:endParaRPr lang="zh-CN" altLang="en-US"/>
          </a:p>
        </p:txBody>
      </p:sp>
    </p:spTree>
    <p:extLst>
      <p:ext uri="{BB962C8B-B14F-4D97-AF65-F5344CB8AC3E}">
        <p14:creationId xmlns:p14="http://schemas.microsoft.com/office/powerpoint/2010/main" val="1706303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8</a:t>
            </a:fld>
            <a:endParaRPr lang="zh-CN" altLang="en-US"/>
          </a:p>
        </p:txBody>
      </p:sp>
    </p:spTree>
    <p:extLst>
      <p:ext uri="{BB962C8B-B14F-4D97-AF65-F5344CB8AC3E}">
        <p14:creationId xmlns:p14="http://schemas.microsoft.com/office/powerpoint/2010/main" val="1494761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9</a:t>
            </a:fld>
            <a:endParaRPr lang="zh-CN" altLang="en-US"/>
          </a:p>
        </p:txBody>
      </p:sp>
    </p:spTree>
    <p:extLst>
      <p:ext uri="{BB962C8B-B14F-4D97-AF65-F5344CB8AC3E}">
        <p14:creationId xmlns:p14="http://schemas.microsoft.com/office/powerpoint/2010/main" val="364468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98130708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42102467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1023550451"/>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1677915812"/>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63306318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467204015"/>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3787638928"/>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579800347"/>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037182160"/>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428887143"/>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42FE942-8C21-4115-8680-D88995117483}" type="datetimeFigureOut">
              <a:rPr lang="zh-CN" altLang="en-US" smtClean="0"/>
              <a:pPr/>
              <a:t>2021/10/19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2359113939"/>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2FE942-8C21-4115-8680-D88995117483}" type="datetimeFigureOut">
              <a:rPr lang="zh-CN" altLang="en-US" smtClean="0"/>
              <a:pPr/>
              <a:t>2021/10/19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DD77F0-F64C-4D05-AF46-5691E19E7AC6}" type="slidenum">
              <a:rPr lang="zh-CN" altLang="en-US" smtClean="0"/>
              <a:pPr/>
              <a:t>‹#›</a:t>
            </a:fld>
            <a:endParaRPr lang="zh-CN" altLang="en-US"/>
          </a:p>
        </p:txBody>
      </p:sp>
    </p:spTree>
    <p:extLst>
      <p:ext uri="{BB962C8B-B14F-4D97-AF65-F5344CB8AC3E}">
        <p14:creationId xmlns:p14="http://schemas.microsoft.com/office/powerpoint/2010/main" val="389149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2.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hemeOverride" Target="../theme/themeOverride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hemeOverride" Target="../theme/themeOverride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9.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4.xml"/><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0"/>
            <a:ext cx="1219200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201945" y="452795"/>
            <a:ext cx="10441825" cy="3231654"/>
          </a:xfrm>
          <a:prstGeom prst="rect">
            <a:avLst/>
          </a:prstGeom>
          <a:noFill/>
        </p:spPr>
        <p:txBody>
          <a:bodyPr wrap="square" rtlCol="0">
            <a:spAutoFit/>
          </a:bodyPr>
          <a:lstStyle/>
          <a:p>
            <a:pPr algn="ctr"/>
            <a:r>
              <a:rPr lang="en-US" altLang="zh-CN" sz="4400" dirty="0" smtClean="0">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Tiết 24. Tập làm văn</a:t>
            </a:r>
          </a:p>
          <a:p>
            <a:pPr algn="ctr"/>
            <a:r>
              <a:rPr lang="en-US" altLang="zh-CN" sz="8000" dirty="0" smtClean="0">
                <a:solidFill>
                  <a:srgbClr val="FF00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ĐẶC ĐIỂM CỦA </a:t>
            </a:r>
          </a:p>
          <a:p>
            <a:pPr algn="ctr"/>
            <a:r>
              <a:rPr lang="en-US" altLang="zh-CN" sz="8000" dirty="0" smtClean="0">
                <a:solidFill>
                  <a:srgbClr val="FF00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rPr>
              <a:t>VĂN BẢN BIỂU CẢM</a:t>
            </a:r>
            <a:endParaRPr lang="zh-CN" altLang="en-US" sz="8000" dirty="0">
              <a:solidFill>
                <a:srgbClr val="FF0000"/>
              </a:solidFill>
              <a:effectLst>
                <a:glow rad="139700">
                  <a:schemeClr val="accent2">
                    <a:satMod val="175000"/>
                    <a:alpha val="40000"/>
                  </a:schemeClr>
                </a:glow>
              </a:effectLst>
              <a:latin typeface="Times New Roman" pitchFamily="18" charset="0"/>
              <a:ea typeface="叶根友行书繁" panose="02010601030101010101" pitchFamily="2" charset="-122"/>
              <a:cs typeface="Times New Roman" pitchFamily="18" charset="0"/>
            </a:endParaRPr>
          </a:p>
        </p:txBody>
      </p:sp>
      <p:grpSp>
        <p:nvGrpSpPr>
          <p:cNvPr id="76" name="组合 75"/>
          <p:cNvGrpSpPr/>
          <p:nvPr/>
        </p:nvGrpSpPr>
        <p:grpSpPr>
          <a:xfrm rot="691748">
            <a:off x="8659028" y="5246838"/>
            <a:ext cx="949387" cy="931930"/>
            <a:chOff x="10646778" y="4753862"/>
            <a:chExt cx="751521" cy="737702"/>
          </a:xfrm>
        </p:grpSpPr>
        <p:sp>
          <p:nvSpPr>
            <p:cNvPr id="7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合 77"/>
            <p:cNvGrpSpPr/>
            <p:nvPr/>
          </p:nvGrpSpPr>
          <p:grpSpPr>
            <a:xfrm>
              <a:off x="10646778" y="4762829"/>
              <a:ext cx="749726" cy="728735"/>
              <a:chOff x="11012539" y="4493889"/>
              <a:chExt cx="749726" cy="728735"/>
            </a:xfrm>
          </p:grpSpPr>
          <p:sp>
            <p:nvSpPr>
              <p:cNvPr id="7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6" name="组合 95"/>
          <p:cNvGrpSpPr/>
          <p:nvPr/>
        </p:nvGrpSpPr>
        <p:grpSpPr>
          <a:xfrm rot="1562261">
            <a:off x="11219222" y="3808953"/>
            <a:ext cx="466601" cy="458021"/>
            <a:chOff x="10646778" y="4753862"/>
            <a:chExt cx="751521" cy="737702"/>
          </a:xfrm>
        </p:grpSpPr>
        <p:sp>
          <p:nvSpPr>
            <p:cNvPr id="9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9" name="组合 98"/>
            <p:cNvGrpSpPr/>
            <p:nvPr/>
          </p:nvGrpSpPr>
          <p:grpSpPr>
            <a:xfrm>
              <a:off x="10646778" y="4762829"/>
              <a:ext cx="749726" cy="728735"/>
              <a:chOff x="11012539" y="4493889"/>
              <a:chExt cx="749726" cy="728735"/>
            </a:xfrm>
          </p:grpSpPr>
          <p:sp>
            <p:nvSpPr>
              <p:cNvPr id="10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组合 14"/>
          <p:cNvGrpSpPr/>
          <p:nvPr/>
        </p:nvGrpSpPr>
        <p:grpSpPr>
          <a:xfrm>
            <a:off x="3683224" y="2776966"/>
            <a:ext cx="1419581" cy="1584898"/>
            <a:chOff x="4219471" y="1964174"/>
            <a:chExt cx="1419581" cy="1584898"/>
          </a:xfrm>
        </p:grpSpPr>
        <p:sp>
          <p:nvSpPr>
            <p:cNvPr id="9" name="矩形 8"/>
            <p:cNvSpPr/>
            <p:nvPr/>
          </p:nvSpPr>
          <p:spPr>
            <a:xfrm rot="21070279">
              <a:off x="4219471" y="1964174"/>
              <a:ext cx="1415772" cy="1569660"/>
            </a:xfrm>
            <a:prstGeom prst="rect">
              <a:avLst/>
            </a:prstGeom>
            <a:noFill/>
            <a:ln>
              <a:noFill/>
            </a:ln>
          </p:spPr>
          <p:txBody>
            <a:bodyPr wrap="square" rtlCol="0">
              <a:spAutoFit/>
            </a:bodyPr>
            <a:lstStyle/>
            <a:p>
              <a:pPr algn="dist"/>
              <a:endParaRPr lang="zh-CN" altLang="en-US" sz="9600" b="1" dirty="0">
                <a:ln w="107950">
                  <a:solidFill>
                    <a:schemeClr val="bg1"/>
                  </a:solidFill>
                </a:ln>
                <a:solidFill>
                  <a:srgbClr val="BCDE12"/>
                </a:solidFill>
                <a:effectLst>
                  <a:outerShdw blurRad="203200" dist="76200" dir="5400000" algn="t" rotWithShape="0">
                    <a:prstClr val="black">
                      <a:alpha val="9000"/>
                    </a:prstClr>
                  </a:outerShdw>
                </a:effectLst>
                <a:latin typeface="张海山锐谐体" panose="02000000000000000000" pitchFamily="2" charset="-122"/>
                <a:ea typeface="张海山锐谐体" panose="02000000000000000000" pitchFamily="2" charset="-122"/>
              </a:endParaRPr>
            </a:p>
          </p:txBody>
        </p:sp>
        <p:sp>
          <p:nvSpPr>
            <p:cNvPr id="60" name="矩形 59"/>
            <p:cNvSpPr/>
            <p:nvPr/>
          </p:nvSpPr>
          <p:spPr>
            <a:xfrm rot="21070279">
              <a:off x="4223280" y="1979412"/>
              <a:ext cx="1415772" cy="1569660"/>
            </a:xfrm>
            <a:prstGeom prst="rect">
              <a:avLst/>
            </a:prstGeom>
            <a:noFill/>
            <a:ln>
              <a:noFill/>
            </a:ln>
          </p:spPr>
          <p:txBody>
            <a:bodyPr wrap="square" rtlCol="0">
              <a:spAutoFit/>
            </a:bodyPr>
            <a:lstStyle/>
            <a:p>
              <a:pPr algn="dist"/>
              <a:endParaRPr lang="zh-CN" altLang="en-US" sz="9600" b="1" dirty="0">
                <a:ln w="63500">
                  <a:noFill/>
                </a:ln>
                <a:solidFill>
                  <a:srgbClr val="A8D111"/>
                </a:solidFill>
                <a:latin typeface="张海山锐谐体" panose="02000000000000000000" pitchFamily="2" charset="-122"/>
                <a:ea typeface="张海山锐谐体" panose="02000000000000000000" pitchFamily="2" charset="-122"/>
              </a:endParaRPr>
            </a:p>
          </p:txBody>
        </p:sp>
      </p:grpSp>
      <p:grpSp>
        <p:nvGrpSpPr>
          <p:cNvPr id="13" name="组合 12"/>
          <p:cNvGrpSpPr/>
          <p:nvPr/>
        </p:nvGrpSpPr>
        <p:grpSpPr>
          <a:xfrm>
            <a:off x="5502469" y="2758851"/>
            <a:ext cx="192351" cy="1573470"/>
            <a:chOff x="5846341" y="2055614"/>
            <a:chExt cx="192351" cy="1573470"/>
          </a:xfrm>
        </p:grpSpPr>
        <p:sp>
          <p:nvSpPr>
            <p:cNvPr id="10" name="矩形 9"/>
            <p:cNvSpPr/>
            <p:nvPr/>
          </p:nvSpPr>
          <p:spPr>
            <a:xfrm>
              <a:off x="5853961" y="2055614"/>
              <a:ext cx="184731" cy="1569660"/>
            </a:xfrm>
            <a:prstGeom prst="rect">
              <a:avLst/>
            </a:prstGeom>
            <a:noFill/>
          </p:spPr>
          <p:txBody>
            <a:bodyPr wrap="none">
              <a:spAutoFit/>
            </a:bodyPr>
            <a:lstStyle/>
            <a:p>
              <a:endParaRPr lang="zh-CN" altLang="en-US" sz="9600" b="1" dirty="0">
                <a:ln w="101600">
                  <a:solidFill>
                    <a:schemeClr val="bg1"/>
                  </a:solidFill>
                </a:ln>
                <a:solidFill>
                  <a:srgbClr val="FF7D93"/>
                </a:solidFill>
                <a:effectLst>
                  <a:outerShdw blurRad="165100" dist="88900" dir="2700000" algn="tl">
                    <a:srgbClr val="000000">
                      <a:alpha val="43137"/>
                    </a:srgbClr>
                  </a:outerShdw>
                </a:effectLst>
                <a:latin typeface="张海山锐谐体" panose="02000000000000000000" pitchFamily="2" charset="-122"/>
                <a:ea typeface="张海山锐谐体" panose="02000000000000000000" pitchFamily="2" charset="-122"/>
              </a:endParaRPr>
            </a:p>
          </p:txBody>
        </p:sp>
        <p:sp>
          <p:nvSpPr>
            <p:cNvPr id="61" name="矩形 60"/>
            <p:cNvSpPr/>
            <p:nvPr/>
          </p:nvSpPr>
          <p:spPr>
            <a:xfrm>
              <a:off x="5846341" y="2059424"/>
              <a:ext cx="184731" cy="1569660"/>
            </a:xfrm>
            <a:prstGeom prst="rect">
              <a:avLst/>
            </a:prstGeom>
            <a:noFill/>
          </p:spPr>
          <p:txBody>
            <a:bodyPr wrap="none">
              <a:spAutoFit/>
            </a:bodyPr>
            <a:lstStyle/>
            <a:p>
              <a:endParaRPr lang="zh-CN" altLang="en-US" sz="9600" b="1" dirty="0">
                <a:ln w="101600">
                  <a:noFill/>
                </a:ln>
                <a:solidFill>
                  <a:srgbClr val="FF7D93"/>
                </a:solidFill>
                <a:latin typeface="张海山锐谐体" panose="02000000000000000000" pitchFamily="2" charset="-122"/>
                <a:ea typeface="张海山锐谐体" panose="02000000000000000000" pitchFamily="2" charset="-122"/>
              </a:endParaRPr>
            </a:p>
          </p:txBody>
        </p:sp>
      </p:grpSp>
      <p:grpSp>
        <p:nvGrpSpPr>
          <p:cNvPr id="141" name="组合 140"/>
          <p:cNvGrpSpPr/>
          <p:nvPr/>
        </p:nvGrpSpPr>
        <p:grpSpPr>
          <a:xfrm rot="920444">
            <a:off x="1936839" y="4204352"/>
            <a:ext cx="577446" cy="566828"/>
            <a:chOff x="10646778" y="4753862"/>
            <a:chExt cx="751521" cy="737702"/>
          </a:xfrm>
        </p:grpSpPr>
        <p:sp>
          <p:nvSpPr>
            <p:cNvPr id="142"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3" name="组合 142"/>
            <p:cNvGrpSpPr/>
            <p:nvPr/>
          </p:nvGrpSpPr>
          <p:grpSpPr>
            <a:xfrm>
              <a:off x="10646778" y="4762829"/>
              <a:ext cx="749726" cy="728735"/>
              <a:chOff x="11012539" y="4493889"/>
              <a:chExt cx="749726" cy="728735"/>
            </a:xfrm>
          </p:grpSpPr>
          <p:sp>
            <p:nvSpPr>
              <p:cNvPr id="144"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91"/>
          <p:cNvGrpSpPr/>
          <p:nvPr/>
        </p:nvGrpSpPr>
        <p:grpSpPr>
          <a:xfrm>
            <a:off x="1" y="4531757"/>
            <a:ext cx="12191999" cy="2326243"/>
            <a:chOff x="1" y="4546271"/>
            <a:chExt cx="12191999" cy="2326243"/>
          </a:xfrm>
        </p:grpSpPr>
        <p:sp>
          <p:nvSpPr>
            <p:cNvPr id="39" name="任意多边形 38"/>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1" name="组合 90"/>
          <p:cNvGrpSpPr/>
          <p:nvPr/>
        </p:nvGrpSpPr>
        <p:grpSpPr>
          <a:xfrm>
            <a:off x="9335411" y="3961966"/>
            <a:ext cx="2308359" cy="1447795"/>
            <a:chOff x="594424" y="1153191"/>
            <a:chExt cx="2605976" cy="1634460"/>
          </a:xfrm>
        </p:grpSpPr>
        <p:sp>
          <p:nvSpPr>
            <p:cNvPr id="82" name="任意多边形 8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82"/>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856535534"/>
      </p:ext>
    </p:extLst>
  </p:cSld>
  <p:clrMapOvr>
    <a:masterClrMapping/>
  </p:clrMapOvr>
  <p:transition spd="slow" advClick="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677379" y="2181719"/>
            <a:ext cx="985143" cy="391296"/>
          </a:xfrm>
          <a:prstGeom prst="rect">
            <a:avLst/>
          </a:prstGeom>
        </p:spPr>
      </p:pic>
      <p:sp>
        <p:nvSpPr>
          <p:cNvPr id="19" name="文本框 18"/>
          <p:cNvSpPr txBox="1"/>
          <p:nvPr/>
        </p:nvSpPr>
        <p:spPr>
          <a:xfrm>
            <a:off x="3329054" y="206507"/>
            <a:ext cx="7330853" cy="769441"/>
          </a:xfrm>
          <a:prstGeom prst="rect">
            <a:avLst/>
          </a:prstGeom>
          <a:noFill/>
        </p:spPr>
        <p:txBody>
          <a:bodyPr wrap="none" rtlCol="0">
            <a:spAutoFit/>
          </a:bodyPr>
          <a:lstStyle/>
          <a:p>
            <a:r>
              <a:rPr lang="en-US" altLang="zh-CN" sz="4400" b="1" dirty="0" smtClean="0">
                <a:solidFill>
                  <a:srgbClr val="FF0000"/>
                </a:solidFill>
                <a:latin typeface="Times New Roman" pitchFamily="18" charset="0"/>
                <a:ea typeface="微软雅黑" panose="020B0503020204020204" pitchFamily="34" charset="-122"/>
                <a:cs typeface="Times New Roman" pitchFamily="18" charset="0"/>
              </a:rPr>
              <a:t>2. Bài học: </a:t>
            </a:r>
            <a:r>
              <a:rPr lang="en-US" altLang="zh-CN" sz="4400" dirty="0" smtClean="0">
                <a:latin typeface="Times New Roman" pitchFamily="18" charset="0"/>
                <a:ea typeface="微软雅黑" panose="020B0503020204020204" pitchFamily="34" charset="-122"/>
                <a:cs typeface="Times New Roman" pitchFamily="18" charset="0"/>
              </a:rPr>
              <a:t>Ghi nhớ (SGK/86) </a:t>
            </a:r>
            <a:endParaRPr lang="zh-CN" altLang="en-US" sz="4400" dirty="0">
              <a:latin typeface="Times New Roman" pitchFamily="18" charset="0"/>
              <a:ea typeface="微软雅黑" panose="020B0503020204020204" pitchFamily="34" charset="-122"/>
              <a:cs typeface="Times New Roman" pitchFamily="18" charset="0"/>
            </a:endParaRPr>
          </a:p>
        </p:txBody>
      </p:sp>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379724" y="2208662"/>
            <a:ext cx="1201141" cy="864517"/>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126588">
            <a:off x="1158285" y="6957"/>
            <a:ext cx="1492243" cy="1101996"/>
            <a:chOff x="467955" y="825830"/>
            <a:chExt cx="1688486" cy="1246918"/>
          </a:xfrm>
        </p:grpSpPr>
        <p:sp>
          <p:nvSpPr>
            <p:cNvPr id="27"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noFill/>
            <a:ln w="38100">
              <a:solidFill>
                <a:srgbClr val="1CD8E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8"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1CD8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29" name="组合 28"/>
            <p:cNvGrpSpPr/>
            <p:nvPr/>
          </p:nvGrpSpPr>
          <p:grpSpPr>
            <a:xfrm rot="21335217">
              <a:off x="1363234" y="825830"/>
              <a:ext cx="793207" cy="804046"/>
              <a:chOff x="7973454" y="5027358"/>
              <a:chExt cx="1573288" cy="1594782"/>
            </a:xfrm>
          </p:grpSpPr>
          <p:sp>
            <p:nvSpPr>
              <p:cNvPr id="31"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CD8EC"/>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3" name="Rectangle 32"/>
          <p:cNvSpPr/>
          <p:nvPr/>
        </p:nvSpPr>
        <p:spPr>
          <a:xfrm>
            <a:off x="1956182" y="4347276"/>
            <a:ext cx="2342864" cy="1077218"/>
          </a:xfrm>
          <a:prstGeom prst="rect">
            <a:avLst/>
          </a:prstGeom>
        </p:spPr>
        <p:txBody>
          <a:bodyPr wrap="square">
            <a:spAutoFit/>
          </a:bodyPr>
          <a:lstStyle/>
          <a:p>
            <a:pPr algn="ctr"/>
            <a:r>
              <a:rPr lang="en-US" sz="3200" dirty="0" err="1" smtClean="0">
                <a:latin typeface="Times New Roman" pitchFamily="18" charset="0"/>
                <a:cs typeface="Times New Roman" pitchFamily="18" charset="0"/>
              </a:rPr>
              <a:t>Cách</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biểu đạt tình cảm</a:t>
            </a:r>
            <a:endParaRPr lang="en-US" sz="3200" dirty="0">
              <a:latin typeface="Times New Roman" pitchFamily="18" charset="0"/>
              <a:cs typeface="Times New Roman" pitchFamily="18" charset="0"/>
            </a:endParaRPr>
          </a:p>
        </p:txBody>
      </p:sp>
      <p:pic>
        <p:nvPicPr>
          <p:cNvPr id="34"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993553" y="4463172"/>
            <a:ext cx="985143" cy="391296"/>
          </a:xfrm>
          <a:prstGeom prst="rect">
            <a:avLst/>
          </a:prstGeom>
        </p:spPr>
      </p:pic>
      <p:grpSp>
        <p:nvGrpSpPr>
          <p:cNvPr id="36" name="组合 22"/>
          <p:cNvGrpSpPr/>
          <p:nvPr/>
        </p:nvGrpSpPr>
        <p:grpSpPr>
          <a:xfrm>
            <a:off x="409295" y="4476467"/>
            <a:ext cx="1201141" cy="864517"/>
            <a:chOff x="8726219" y="-661205"/>
            <a:chExt cx="2154936" cy="1322409"/>
          </a:xfrm>
        </p:grpSpPr>
        <p:sp>
          <p:nvSpPr>
            <p:cNvPr id="41"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Rectangle 43"/>
          <p:cNvSpPr/>
          <p:nvPr/>
        </p:nvSpPr>
        <p:spPr>
          <a:xfrm>
            <a:off x="1828804" y="2314263"/>
            <a:ext cx="10331354" cy="584775"/>
          </a:xfrm>
          <a:prstGeom prst="rect">
            <a:avLst/>
          </a:prstGeom>
        </p:spPr>
        <p:txBody>
          <a:bodyPr wrap="square">
            <a:spAutoFit/>
          </a:bodyPr>
          <a:lstStyle/>
          <a:p>
            <a:r>
              <a:rPr lang="vi-VN" sz="3200" dirty="0" smtClean="0">
                <a:latin typeface="Times New Roman" pitchFamily="18" charset="0"/>
                <a:cs typeface="Times New Roman" pitchFamily="18" charset="0"/>
              </a:rPr>
              <a:t>Mỗi bài văn biểu cảm tập trung biểu cảm </a:t>
            </a:r>
            <a:r>
              <a:rPr lang="en-US" sz="3200" dirty="0" smtClean="0">
                <a:latin typeface="Times New Roman" pitchFamily="18" charset="0"/>
                <a:cs typeface="Times New Roman" pitchFamily="18" charset="0"/>
              </a:rPr>
              <a:t>1</a:t>
            </a:r>
            <a:r>
              <a:rPr lang="vi-VN" sz="3200" dirty="0" smtClean="0">
                <a:latin typeface="Times New Roman" pitchFamily="18" charset="0"/>
                <a:cs typeface="Times New Roman" pitchFamily="18" charset="0"/>
              </a:rPr>
              <a:t> tình cảm chủ yếu.</a:t>
            </a:r>
            <a:endParaRPr lang="en-US" sz="3200" dirty="0">
              <a:latin typeface="Times New Roman" pitchFamily="18" charset="0"/>
              <a:cs typeface="Times New Roman" pitchFamily="18" charset="0"/>
            </a:endParaRPr>
          </a:p>
        </p:txBody>
      </p:sp>
      <p:sp>
        <p:nvSpPr>
          <p:cNvPr id="45" name="Rectangle 44"/>
          <p:cNvSpPr/>
          <p:nvPr/>
        </p:nvSpPr>
        <p:spPr>
          <a:xfrm>
            <a:off x="5500050" y="3257729"/>
            <a:ext cx="6648736" cy="1569660"/>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Gián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G</a:t>
            </a:r>
            <a:r>
              <a:rPr lang="vi-VN" sz="3200" dirty="0" smtClean="0">
                <a:latin typeface="Times New Roman" pitchFamily="18" charset="0"/>
                <a:cs typeface="Times New Roman" pitchFamily="18" charset="0"/>
              </a:rPr>
              <a:t>ửi gắm tình cảm, tư tưởng </a:t>
            </a:r>
            <a:r>
              <a:rPr lang="en-US" sz="3200" dirty="0" smtClean="0">
                <a:latin typeface="Times New Roman" pitchFamily="18" charset="0"/>
                <a:cs typeface="Times New Roman" pitchFamily="18" charset="0"/>
              </a:rPr>
              <a:t>qua</a:t>
            </a:r>
            <a:r>
              <a:rPr lang="vi-VN" sz="3200" dirty="0" smtClean="0">
                <a:latin typeface="Times New Roman" pitchFamily="18" charset="0"/>
                <a:cs typeface="Times New Roman" pitchFamily="18" charset="0"/>
              </a:rPr>
              <a:t> hình ảnh có ý nghĩa ẩn dụ, tượng trưng (đồ vật</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loài cây</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hiện tượng) </a:t>
            </a:r>
            <a:endParaRPr lang="en-US" sz="3200" dirty="0">
              <a:latin typeface="Times New Roman" pitchFamily="18" charset="0"/>
              <a:cs typeface="Times New Roman" pitchFamily="18" charset="0"/>
            </a:endParaRPr>
          </a:p>
        </p:txBody>
      </p:sp>
      <p:sp>
        <p:nvSpPr>
          <p:cNvPr id="46" name="Rectangle 45"/>
          <p:cNvSpPr/>
          <p:nvPr/>
        </p:nvSpPr>
        <p:spPr>
          <a:xfrm>
            <a:off x="5545540" y="5125708"/>
            <a:ext cx="6605516" cy="1077218"/>
          </a:xfrm>
          <a:prstGeom prst="rect">
            <a:avLst/>
          </a:prstGeom>
        </p:spPr>
        <p:txBody>
          <a:bodyPr wrap="square">
            <a:spAutoFit/>
          </a:bodyPr>
          <a:lstStyle/>
          <a:p>
            <a:pPr algn="just"/>
            <a:r>
              <a:rPr lang="en-US" sz="3200" dirty="0" err="1" smtClean="0">
                <a:latin typeface="Times New Roman" pitchFamily="18" charset="0"/>
                <a:cs typeface="Times New Roman" pitchFamily="18" charset="0"/>
              </a:rPr>
              <a:t>Trực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tiếp</a:t>
            </a:r>
            <a:r>
              <a:rPr lang="en-US" sz="3200" dirty="0" smtClean="0">
                <a:latin typeface="Times New Roman" pitchFamily="18" charset="0"/>
                <a:cs typeface="Times New Roman" pitchFamily="18" charset="0"/>
              </a:rPr>
              <a:t>: T</a:t>
            </a:r>
            <a:r>
              <a:rPr lang="vi-VN" sz="3200" dirty="0" smtClean="0">
                <a:latin typeface="Times New Roman" pitchFamily="18" charset="0"/>
                <a:cs typeface="Times New Roman" pitchFamily="18" charset="0"/>
              </a:rPr>
              <a:t>hổ lộ nỗi niềm, cảm xúc trong lòng</a:t>
            </a:r>
            <a:r>
              <a:rPr lang="en-US" sz="3200" dirty="0" smtClean="0">
                <a:latin typeface="Times New Roman" pitchFamily="18" charset="0"/>
                <a:cs typeface="Times New Roman" pitchFamily="18" charset="0"/>
              </a:rPr>
              <a:t> qua </a:t>
            </a:r>
            <a:r>
              <a:rPr lang="en-US" sz="3200" dirty="0" err="1" smtClean="0">
                <a:latin typeface="Times New Roman" pitchFamily="18" charset="0"/>
                <a:cs typeface="Times New Roman" pitchFamily="18" charset="0"/>
              </a:rPr>
              <a:t>ngôn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từ</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cxnSp>
        <p:nvCxnSpPr>
          <p:cNvPr id="48" name="Straight Arrow Connector 47"/>
          <p:cNvCxnSpPr>
            <a:stCxn id="33" idx="3"/>
            <a:endCxn id="45" idx="1"/>
          </p:cNvCxnSpPr>
          <p:nvPr/>
        </p:nvCxnSpPr>
        <p:spPr>
          <a:xfrm flipV="1">
            <a:off x="4299046" y="4042559"/>
            <a:ext cx="1201004" cy="8433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33" idx="3"/>
            <a:endCxn id="46" idx="1"/>
          </p:cNvCxnSpPr>
          <p:nvPr/>
        </p:nvCxnSpPr>
        <p:spPr>
          <a:xfrm>
            <a:off x="4299046" y="4885885"/>
            <a:ext cx="1246494" cy="7784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250"/>
                                        <p:tgtEl>
                                          <p:spTgt spid="21"/>
                                        </p:tgtEl>
                                      </p:cBhvr>
                                    </p:animEffect>
                                    <p:anim calcmode="lin" valueType="num">
                                      <p:cBhvr>
                                        <p:cTn id="8" dur="1250" fill="hold"/>
                                        <p:tgtEl>
                                          <p:spTgt spid="21"/>
                                        </p:tgtEl>
                                        <p:attrNameLst>
                                          <p:attrName>ppt_x</p:attrName>
                                        </p:attrNameLst>
                                      </p:cBhvr>
                                      <p:tavLst>
                                        <p:tav tm="0">
                                          <p:val>
                                            <p:strVal val="#ppt_x"/>
                                          </p:val>
                                        </p:tav>
                                        <p:tav tm="100000">
                                          <p:val>
                                            <p:strVal val="#ppt_x"/>
                                          </p:val>
                                        </p:tav>
                                      </p:tavLst>
                                    </p:anim>
                                    <p:anim calcmode="lin" valueType="num">
                                      <p:cBhvr>
                                        <p:cTn id="9" dur="125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250"/>
                                        <p:tgtEl>
                                          <p:spTgt spid="20"/>
                                        </p:tgtEl>
                                      </p:cBhvr>
                                    </p:animEffect>
                                    <p:anim calcmode="lin" valueType="num">
                                      <p:cBhvr>
                                        <p:cTn id="13" dur="1250" fill="hold"/>
                                        <p:tgtEl>
                                          <p:spTgt spid="20"/>
                                        </p:tgtEl>
                                        <p:attrNameLst>
                                          <p:attrName>ppt_x</p:attrName>
                                        </p:attrNameLst>
                                      </p:cBhvr>
                                      <p:tavLst>
                                        <p:tav tm="0">
                                          <p:val>
                                            <p:strVal val="#ppt_x"/>
                                          </p:val>
                                        </p:tav>
                                        <p:tav tm="100000">
                                          <p:val>
                                            <p:strVal val="#ppt_x"/>
                                          </p:val>
                                        </p:tav>
                                      </p:tavLst>
                                    </p:anim>
                                    <p:anim calcmode="lin" valueType="num">
                                      <p:cBhvr>
                                        <p:cTn id="14" dur="12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down)">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down)">
                                      <p:cBhvr>
                                        <p:cTn id="24" dur="500"/>
                                        <p:tgtEl>
                                          <p:spTgt spid="33"/>
                                        </p:tgtEl>
                                      </p:cBhvr>
                                    </p:animEffec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wipe(down)">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down)">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3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677379" y="2181719"/>
            <a:ext cx="985143" cy="391296"/>
          </a:xfrm>
          <a:prstGeom prst="rect">
            <a:avLst/>
          </a:prstGeom>
        </p:spPr>
      </p:pic>
      <p:sp>
        <p:nvSpPr>
          <p:cNvPr id="20" name="任意多边形 19"/>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22"/>
          <p:cNvGrpSpPr/>
          <p:nvPr/>
        </p:nvGrpSpPr>
        <p:grpSpPr>
          <a:xfrm>
            <a:off x="379724" y="2208662"/>
            <a:ext cx="1201141" cy="864517"/>
            <a:chOff x="8726219" y="-661205"/>
            <a:chExt cx="2154936" cy="1322409"/>
          </a:xfrm>
        </p:grpSpPr>
        <p:sp>
          <p:nvSpPr>
            <p:cNvPr id="24"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3" name="Rectangle 32"/>
          <p:cNvSpPr/>
          <p:nvPr/>
        </p:nvSpPr>
        <p:spPr>
          <a:xfrm>
            <a:off x="1915235" y="4824944"/>
            <a:ext cx="8402469" cy="1077218"/>
          </a:xfrm>
          <a:prstGeom prst="rect">
            <a:avLst/>
          </a:prstGeom>
        </p:spPr>
        <p:txBody>
          <a:bodyPr wrap="square">
            <a:spAutoFit/>
          </a:bodyPr>
          <a:lstStyle/>
          <a:p>
            <a:pPr algn="just"/>
            <a:r>
              <a:rPr lang="vi-VN" sz="3200" dirty="0" smtClean="0">
                <a:latin typeface="+mj-lt"/>
              </a:rPr>
              <a:t>Tình cảm trong bài văn phải rõ ràng, trong sáng, chân thực thì bài biểu cảm mới có giá trị.</a:t>
            </a:r>
            <a:endParaRPr lang="en-US" sz="3200" dirty="0">
              <a:latin typeface="+mj-lt"/>
              <a:cs typeface="Times New Roman" pitchFamily="18" charset="0"/>
            </a:endParaRPr>
          </a:p>
        </p:txBody>
      </p:sp>
      <p:pic>
        <p:nvPicPr>
          <p:cNvPr id="34" name="图片 34"/>
          <p:cNvPicPr>
            <a:picLocks noChangeAspect="1"/>
          </p:cNvPicPr>
          <p:nvPr/>
        </p:nvPicPr>
        <p:blipFill rotWithShape="1">
          <a:blip r:embed="rId3" cstate="print">
            <a:extLst>
              <a:ext uri="{28A0092B-C50C-407E-A947-70E740481C1C}">
                <a14:useLocalDpi xmlns:a14="http://schemas.microsoft.com/office/drawing/2010/main" val="0"/>
              </a:ext>
            </a:extLst>
          </a:blip>
          <a:srcRect l="47912" t="47611" r="25798" b="33825"/>
          <a:stretch/>
        </p:blipFill>
        <p:spPr>
          <a:xfrm rot="17117363">
            <a:off x="993551" y="4940842"/>
            <a:ext cx="985143" cy="391296"/>
          </a:xfrm>
          <a:prstGeom prst="rect">
            <a:avLst/>
          </a:prstGeom>
        </p:spPr>
      </p:pic>
      <p:grpSp>
        <p:nvGrpSpPr>
          <p:cNvPr id="5" name="组合 22"/>
          <p:cNvGrpSpPr/>
          <p:nvPr/>
        </p:nvGrpSpPr>
        <p:grpSpPr>
          <a:xfrm>
            <a:off x="409293" y="4954137"/>
            <a:ext cx="1201141" cy="864517"/>
            <a:chOff x="8726219" y="-661205"/>
            <a:chExt cx="2154936" cy="1322409"/>
          </a:xfrm>
        </p:grpSpPr>
        <p:sp>
          <p:nvSpPr>
            <p:cNvPr id="41" name="任意多边形 23"/>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24"/>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Rectangle 43"/>
          <p:cNvSpPr/>
          <p:nvPr/>
        </p:nvSpPr>
        <p:spPr>
          <a:xfrm>
            <a:off x="1828804" y="2314263"/>
            <a:ext cx="7451674" cy="584775"/>
          </a:xfrm>
          <a:prstGeom prst="rect">
            <a:avLst/>
          </a:prstGeom>
        </p:spPr>
        <p:txBody>
          <a:bodyPr wrap="square">
            <a:spAutoFit/>
          </a:bodyPr>
          <a:lstStyle/>
          <a:p>
            <a:r>
              <a:rPr lang="vi-VN" sz="3200" dirty="0" smtClean="0">
                <a:latin typeface="+mj-lt"/>
              </a:rPr>
              <a:t>Bài văn biểu cảm thường có bố cục ba phần</a:t>
            </a:r>
            <a:endParaRPr lang="en-US" sz="3200" dirty="0">
              <a:latin typeface="+mj-lt"/>
              <a:cs typeface="Times New Roman" pitchFamily="18" charset="0"/>
            </a:endParaRPr>
          </a:p>
        </p:txBody>
      </p:sp>
      <p:sp>
        <p:nvSpPr>
          <p:cNvPr id="45" name="Rectangle 44"/>
          <p:cNvSpPr/>
          <p:nvPr/>
        </p:nvSpPr>
        <p:spPr>
          <a:xfrm>
            <a:off x="1733268" y="3776348"/>
            <a:ext cx="1897037"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Mở</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sp>
        <p:nvSpPr>
          <p:cNvPr id="46" name="Rectangle 45"/>
          <p:cNvSpPr/>
          <p:nvPr/>
        </p:nvSpPr>
        <p:spPr>
          <a:xfrm>
            <a:off x="4508308" y="3774583"/>
            <a:ext cx="2097206"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Thân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48" name="Straight Arrow Connector 47"/>
          <p:cNvCxnSpPr>
            <a:stCxn id="44" idx="2"/>
            <a:endCxn id="45" idx="0"/>
          </p:cNvCxnSpPr>
          <p:nvPr/>
        </p:nvCxnSpPr>
        <p:spPr>
          <a:xfrm rot="5400000">
            <a:off x="3679559" y="1901266"/>
            <a:ext cx="877310" cy="28728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4" idx="2"/>
            <a:endCxn id="46" idx="0"/>
          </p:cNvCxnSpPr>
          <p:nvPr/>
        </p:nvCxnSpPr>
        <p:spPr>
          <a:xfrm rot="16200000" flipH="1">
            <a:off x="5118004" y="3335675"/>
            <a:ext cx="875545" cy="227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963466" y="3749559"/>
            <a:ext cx="2097206" cy="584775"/>
          </a:xfrm>
          <a:prstGeom prst="rect">
            <a:avLst/>
          </a:prstGeom>
        </p:spPr>
        <p:txBody>
          <a:bodyPr wrap="square">
            <a:spAutoFit/>
          </a:bodyPr>
          <a:lstStyle/>
          <a:p>
            <a:pPr algn="ctr"/>
            <a:r>
              <a:rPr lang="en-US" sz="3200" dirty="0" err="1" smtClean="0">
                <a:latin typeface="Times New Roman" pitchFamily="18" charset="0"/>
                <a:cs typeface="Times New Roman" pitchFamily="18" charset="0"/>
              </a:rPr>
              <a:t>Kết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endParaRPr lang="en-US" sz="3200" dirty="0">
              <a:latin typeface="Times New Roman" pitchFamily="18" charset="0"/>
              <a:cs typeface="Times New Roman" pitchFamily="18" charset="0"/>
            </a:endParaRPr>
          </a:p>
        </p:txBody>
      </p:sp>
      <p:cxnSp>
        <p:nvCxnSpPr>
          <p:cNvPr id="50" name="Straight Arrow Connector 49"/>
          <p:cNvCxnSpPr>
            <a:stCxn id="44" idx="2"/>
            <a:endCxn id="47" idx="0"/>
          </p:cNvCxnSpPr>
          <p:nvPr/>
        </p:nvCxnSpPr>
        <p:spPr>
          <a:xfrm rot="16200000" flipH="1">
            <a:off x="6858095" y="1595584"/>
            <a:ext cx="850521" cy="34574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3474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1" presetClass="entr" presetSubtype="0" fill="hold" nodeType="withEffect">
                                  <p:stCondLst>
                                    <p:cond delay="0"/>
                                  </p:stCondLst>
                                  <p:childTnLst>
                                    <p:set>
                                      <p:cBhvr>
                                        <p:cTn id="9" dur="1" fill="hold">
                                          <p:stCondLst>
                                            <p:cond delay="0"/>
                                          </p:stCondLst>
                                        </p:cTn>
                                        <p:tgtEl>
                                          <p:spTgt spid="48"/>
                                        </p:tgtEl>
                                        <p:attrNameLst>
                                          <p:attrName>style.visibility</p:attrName>
                                        </p:attrNameLst>
                                      </p:cBhvr>
                                      <p:to>
                                        <p:strVal val="visible"/>
                                      </p:to>
                                    </p:set>
                                  </p:childTnLst>
                                </p:cTn>
                              </p:par>
                              <p:par>
                                <p:cTn id="10" presetID="22" presetClass="entr" presetSubtype="4"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down)">
                                      <p:cBhvr>
                                        <p:cTn id="12" dur="500"/>
                                        <p:tgtEl>
                                          <p:spTgt spid="45"/>
                                        </p:tgtEl>
                                      </p:cBhvr>
                                    </p:animEffec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down)">
                                      <p:cBhvr>
                                        <p:cTn id="17" dur="500"/>
                                        <p:tgtEl>
                                          <p:spTgt spid="46"/>
                                        </p:tgtEl>
                                      </p:cBhvr>
                                    </p:animEffect>
                                  </p:childTnLst>
                                </p:cTn>
                              </p:par>
                              <p:par>
                                <p:cTn id="18" presetID="1" presetClass="entr" presetSubtype="0" fill="hold" nodeType="withEffect">
                                  <p:stCondLst>
                                    <p:cond delay="0"/>
                                  </p:stCondLst>
                                  <p:childTnLst>
                                    <p:set>
                                      <p:cBhvr>
                                        <p:cTn id="19" dur="1" fill="hold">
                                          <p:stCondLst>
                                            <p:cond delay="0"/>
                                          </p:stCondLst>
                                        </p:cTn>
                                        <p:tgtEl>
                                          <p:spTgt spid="50"/>
                                        </p:tgtEl>
                                        <p:attrNameLst>
                                          <p:attrName>style.visibility</p:attrName>
                                        </p:attrNameLst>
                                      </p:cBhvr>
                                      <p:to>
                                        <p:strVal val="visible"/>
                                      </p:to>
                                    </p:set>
                                  </p:childTnLst>
                                </p:cTn>
                              </p:par>
                              <p:par>
                                <p:cTn id="20" presetID="22" presetClass="entr" presetSubtype="4"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down)">
                                      <p:cBhvr>
                                        <p:cTn id="22" dur="500"/>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down)">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6923" t="26604" r="38462" b="22424"/>
          <a:stretch/>
        </p:blipFill>
        <p:spPr>
          <a:xfrm>
            <a:off x="6471136" y="5338051"/>
            <a:ext cx="900333" cy="1048683"/>
          </a:xfrm>
          <a:prstGeom prst="rect">
            <a:avLst/>
          </a:prstGeom>
        </p:spPr>
      </p:pic>
      <p:pic>
        <p:nvPicPr>
          <p:cNvPr id="3" name="图片 2"/>
          <p:cNvPicPr>
            <a:picLocks noChangeAspect="1"/>
          </p:cNvPicPr>
          <p:nvPr/>
        </p:nvPicPr>
        <p:blipFill rotWithShape="1">
          <a:blip r:embed="rId5" cstate="print">
            <a:extLst>
              <a:ext uri="{28A0092B-C50C-407E-A947-70E740481C1C}">
                <a14:useLocalDpi xmlns:a14="http://schemas.microsoft.com/office/drawing/2010/main" val="0"/>
              </a:ext>
            </a:extLst>
          </a:blip>
          <a:srcRect l="48252" t="47739" r="25874" b="33613"/>
          <a:stretch/>
        </p:blipFill>
        <p:spPr>
          <a:xfrm rot="1121511">
            <a:off x="4656496" y="4481389"/>
            <a:ext cx="1247101" cy="505582"/>
          </a:xfrm>
          <a:prstGeom prst="rect">
            <a:avLst/>
          </a:prstGeom>
        </p:spPr>
      </p:pic>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58741" t="37048" r="27692" b="32121"/>
          <a:stretch/>
        </p:blipFill>
        <p:spPr>
          <a:xfrm>
            <a:off x="1500414" y="576907"/>
            <a:ext cx="787790" cy="1007072"/>
          </a:xfrm>
          <a:prstGeom prst="rect">
            <a:avLst/>
          </a:prstGeom>
        </p:spPr>
      </p:pic>
      <p:pic>
        <p:nvPicPr>
          <p:cNvPr id="50" name="图片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927474" y="3428905"/>
            <a:ext cx="3991980" cy="2570687"/>
          </a:xfrm>
          <a:prstGeom prst="rect">
            <a:avLst/>
          </a:prstGeom>
          <a:effectLst>
            <a:outerShdw blurRad="165100" dir="16200000" rotWithShape="0">
              <a:schemeClr val="bg1">
                <a:alpha val="90000"/>
              </a:schemeClr>
            </a:outerShdw>
          </a:effectLst>
        </p:spPr>
      </p:pic>
      <p:grpSp>
        <p:nvGrpSpPr>
          <p:cNvPr id="57" name="组合 56"/>
          <p:cNvGrpSpPr/>
          <p:nvPr/>
        </p:nvGrpSpPr>
        <p:grpSpPr>
          <a:xfrm flipH="1">
            <a:off x="5170643" y="4355025"/>
            <a:ext cx="7021357" cy="2502976"/>
            <a:chOff x="0" y="4611187"/>
            <a:chExt cx="6302768" cy="2246813"/>
          </a:xfrm>
        </p:grpSpPr>
        <p:sp>
          <p:nvSpPr>
            <p:cNvPr id="58" name="任意多边形 57"/>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任意多边形 78"/>
          <p:cNvSpPr/>
          <p:nvPr/>
        </p:nvSpPr>
        <p:spPr>
          <a:xfrm>
            <a:off x="686688" y="3749155"/>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任意多边形 79"/>
          <p:cNvSpPr/>
          <p:nvPr/>
        </p:nvSpPr>
        <p:spPr>
          <a:xfrm>
            <a:off x="703164" y="3829126"/>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p:nvSpPr>
        <p:spPr>
          <a:xfrm>
            <a:off x="715520" y="3903266"/>
            <a:ext cx="1672843" cy="88943"/>
          </a:xfrm>
          <a:custGeom>
            <a:avLst/>
            <a:gdLst>
              <a:gd name="connsiteX0" fmla="*/ 0 w 4842457"/>
              <a:gd name="connsiteY0" fmla="*/ 213306 h 213306"/>
              <a:gd name="connsiteX1" fmla="*/ 611747 w 4842457"/>
              <a:gd name="connsiteY1" fmla="*/ 7244 h 213306"/>
              <a:gd name="connsiteX2" fmla="*/ 1178417 w 4842457"/>
              <a:gd name="connsiteY2" fmla="*/ 206867 h 213306"/>
              <a:gd name="connsiteX3" fmla="*/ 1790164 w 4842457"/>
              <a:gd name="connsiteY3" fmla="*/ 13684 h 213306"/>
              <a:gd name="connsiteX4" fmla="*/ 2363274 w 4842457"/>
              <a:gd name="connsiteY4" fmla="*/ 200428 h 213306"/>
              <a:gd name="connsiteX5" fmla="*/ 2962141 w 4842457"/>
              <a:gd name="connsiteY5" fmla="*/ 7244 h 213306"/>
              <a:gd name="connsiteX6" fmla="*/ 3548130 w 4842457"/>
              <a:gd name="connsiteY6" fmla="*/ 206867 h 213306"/>
              <a:gd name="connsiteX7" fmla="*/ 4146998 w 4842457"/>
              <a:gd name="connsiteY7" fmla="*/ 805 h 213306"/>
              <a:gd name="connsiteX8" fmla="*/ 4842457 w 4842457"/>
              <a:gd name="connsiteY8" fmla="*/ 148912 h 213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457" h="213306">
                <a:moveTo>
                  <a:pt x="0" y="213306"/>
                </a:moveTo>
                <a:cubicBezTo>
                  <a:pt x="207672" y="110811"/>
                  <a:pt x="415344" y="8317"/>
                  <a:pt x="611747" y="7244"/>
                </a:cubicBezTo>
                <a:cubicBezTo>
                  <a:pt x="808150" y="6171"/>
                  <a:pt x="982014" y="205794"/>
                  <a:pt x="1178417" y="206867"/>
                </a:cubicBezTo>
                <a:cubicBezTo>
                  <a:pt x="1374820" y="207940"/>
                  <a:pt x="1592688" y="14757"/>
                  <a:pt x="1790164" y="13684"/>
                </a:cubicBezTo>
                <a:cubicBezTo>
                  <a:pt x="1987640" y="12611"/>
                  <a:pt x="2167945" y="201501"/>
                  <a:pt x="2363274" y="200428"/>
                </a:cubicBezTo>
                <a:cubicBezTo>
                  <a:pt x="2558603" y="199355"/>
                  <a:pt x="2764665" y="6171"/>
                  <a:pt x="2962141" y="7244"/>
                </a:cubicBezTo>
                <a:cubicBezTo>
                  <a:pt x="3159617" y="8317"/>
                  <a:pt x="3350654" y="207940"/>
                  <a:pt x="3548130" y="206867"/>
                </a:cubicBezTo>
                <a:cubicBezTo>
                  <a:pt x="3745606" y="205794"/>
                  <a:pt x="3931277" y="10464"/>
                  <a:pt x="4146998" y="805"/>
                </a:cubicBezTo>
                <a:cubicBezTo>
                  <a:pt x="4362719" y="-8854"/>
                  <a:pt x="4602588" y="70029"/>
                  <a:pt x="4842457" y="148912"/>
                </a:cubicBezTo>
              </a:path>
            </a:pathLst>
          </a:custGeom>
          <a:noFill/>
          <a:ln w="22225">
            <a:solidFill>
              <a:srgbClr val="7DD2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1202585" y="1434576"/>
            <a:ext cx="197708" cy="197708"/>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椭圆 82"/>
          <p:cNvSpPr/>
          <p:nvPr/>
        </p:nvSpPr>
        <p:spPr>
          <a:xfrm>
            <a:off x="3838694" y="800265"/>
            <a:ext cx="243015" cy="243015"/>
          </a:xfrm>
          <a:prstGeom prst="ellipse">
            <a:avLst/>
          </a:prstGeom>
          <a:solidFill>
            <a:schemeClr val="bg1">
              <a:alpha val="4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3929309" y="886760"/>
            <a:ext cx="337750" cy="337750"/>
          </a:xfrm>
          <a:prstGeom prst="ellipse">
            <a:avLst/>
          </a:prstGeom>
          <a:solidFill>
            <a:schemeClr val="bg1">
              <a:alpha val="45000"/>
            </a:schemeClr>
          </a:solidFill>
          <a:ln w="25400">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5" name="组合 44"/>
          <p:cNvGrpSpPr/>
          <p:nvPr/>
        </p:nvGrpSpPr>
        <p:grpSpPr>
          <a:xfrm rot="2224307">
            <a:off x="7567584" y="403505"/>
            <a:ext cx="751521" cy="737702"/>
            <a:chOff x="10646778" y="4753862"/>
            <a:chExt cx="751521" cy="737702"/>
          </a:xfrm>
        </p:grpSpPr>
        <p:sp>
          <p:nvSpPr>
            <p:cNvPr id="4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7" name="组合 46"/>
            <p:cNvGrpSpPr/>
            <p:nvPr/>
          </p:nvGrpSpPr>
          <p:grpSpPr>
            <a:xfrm>
              <a:off x="10646778" y="4762829"/>
              <a:ext cx="749726" cy="728735"/>
              <a:chOff x="11012539" y="4493889"/>
              <a:chExt cx="749726" cy="728735"/>
            </a:xfrm>
          </p:grpSpPr>
          <p:sp>
            <p:nvSpPr>
              <p:cNvPr id="4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5" name="组合 64"/>
          <p:cNvGrpSpPr/>
          <p:nvPr/>
        </p:nvGrpSpPr>
        <p:grpSpPr>
          <a:xfrm rot="610562">
            <a:off x="11025407" y="633139"/>
            <a:ext cx="477338" cy="468561"/>
            <a:chOff x="10646778" y="4753862"/>
            <a:chExt cx="751521" cy="737702"/>
          </a:xfrm>
        </p:grpSpPr>
        <p:sp>
          <p:nvSpPr>
            <p:cNvPr id="6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87" name="组合 86"/>
          <p:cNvGrpSpPr/>
          <p:nvPr/>
        </p:nvGrpSpPr>
        <p:grpSpPr>
          <a:xfrm rot="2224307">
            <a:off x="2314875" y="5380320"/>
            <a:ext cx="585706" cy="574936"/>
            <a:chOff x="10646778" y="4753862"/>
            <a:chExt cx="751521" cy="737702"/>
          </a:xfrm>
        </p:grpSpPr>
        <p:sp>
          <p:nvSpPr>
            <p:cNvPr id="8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9" name="组合 88"/>
            <p:cNvGrpSpPr/>
            <p:nvPr/>
          </p:nvGrpSpPr>
          <p:grpSpPr>
            <a:xfrm>
              <a:off x="10646778" y="4762829"/>
              <a:ext cx="749726" cy="728735"/>
              <a:chOff x="11012539" y="4493889"/>
              <a:chExt cx="749726" cy="728735"/>
            </a:xfrm>
          </p:grpSpPr>
          <p:sp>
            <p:nvSpPr>
              <p:cNvPr id="9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 name="图片 4"/>
          <p:cNvPicPr>
            <a:picLocks noChangeAspect="1"/>
          </p:cNvPicPr>
          <p:nvPr/>
        </p:nvPicPr>
        <p:blipFill rotWithShape="1">
          <a:blip r:embed="rId8" cstate="print">
            <a:extLst>
              <a:ext uri="{28A0092B-C50C-407E-A947-70E740481C1C}">
                <a14:useLocalDpi xmlns:a14="http://schemas.microsoft.com/office/drawing/2010/main" val="0"/>
              </a:ext>
            </a:extLst>
          </a:blip>
          <a:srcRect l="64895" t="55447" r="25455" b="28391"/>
          <a:stretch/>
        </p:blipFill>
        <p:spPr>
          <a:xfrm>
            <a:off x="9955446" y="1534197"/>
            <a:ext cx="618979" cy="583096"/>
          </a:xfrm>
          <a:prstGeom prst="rect">
            <a:avLst/>
          </a:prstGeom>
        </p:spPr>
      </p:pic>
      <p:pic>
        <p:nvPicPr>
          <p:cNvPr id="93" name="图片 92"/>
          <p:cNvPicPr>
            <a:picLocks noChangeAspect="1"/>
          </p:cNvPicPr>
          <p:nvPr/>
        </p:nvPicPr>
        <p:blipFill rotWithShape="1">
          <a:blip r:embed="rId9" cstate="print">
            <a:extLst>
              <a:ext uri="{28A0092B-C50C-407E-A947-70E740481C1C}">
                <a14:useLocalDpi xmlns:a14="http://schemas.microsoft.com/office/drawing/2010/main" val="0"/>
              </a:ext>
            </a:extLst>
          </a:blip>
          <a:srcRect l="64895" t="55447" r="25455" b="28391"/>
          <a:stretch/>
        </p:blipFill>
        <p:spPr>
          <a:xfrm>
            <a:off x="5694021" y="1435267"/>
            <a:ext cx="550986" cy="519045"/>
          </a:xfrm>
          <a:prstGeom prst="rect">
            <a:avLst/>
          </a:prstGeom>
        </p:spPr>
      </p:pic>
      <p:sp>
        <p:nvSpPr>
          <p:cNvPr id="73" name="矩形 1"/>
          <p:cNvSpPr/>
          <p:nvPr/>
        </p:nvSpPr>
        <p:spPr>
          <a:xfrm>
            <a:off x="1178780" y="2122980"/>
            <a:ext cx="9329996" cy="1862048"/>
          </a:xfrm>
          <a:prstGeom prst="rect">
            <a:avLst/>
          </a:prstGeom>
        </p:spPr>
        <p:txBody>
          <a:bodyPr wrap="square">
            <a:spAutoFit/>
          </a:bodyPr>
          <a:lstStyle/>
          <a:p>
            <a:pPr algn="ctr"/>
            <a:r>
              <a:rPr lang="en-US" altLang="zh-CN" sz="115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II. </a:t>
            </a:r>
            <a:r>
              <a:rPr lang="en-US" altLang="zh-CN" sz="115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Luyện</a:t>
            </a:r>
            <a:r>
              <a:rPr lang="en-US" altLang="zh-CN" sz="115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tập</a:t>
            </a:r>
            <a:endParaRPr lang="zh-CN" altLang="en-US" sz="11500" b="1"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spTree>
    <p:extLst>
      <p:ext uri="{BB962C8B-B14F-4D97-AF65-F5344CB8AC3E}">
        <p14:creationId xmlns:p14="http://schemas.microsoft.com/office/powerpoint/2010/main" val="633358214"/>
      </p:ext>
    </p:extLst>
  </p:cSld>
  <p:clrMapOvr>
    <a:masterClrMapping/>
  </p:clrMapOvr>
  <p:transition spd="slow"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任意多边形 134"/>
          <p:cNvSpPr/>
          <p:nvPr/>
        </p:nvSpPr>
        <p:spPr>
          <a:xfrm>
            <a:off x="0" y="6302326"/>
            <a:ext cx="12192000" cy="675249"/>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68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p:nvSpPr>
        <p:spPr>
          <a:xfrm flipH="1">
            <a:off x="0" y="6231987"/>
            <a:ext cx="12192000" cy="626013"/>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0BB5C7">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8" name="Picture 2" descr="Káº¿t quáº£ hÃ¬nh áº£nh cho hoa phÆ°á»£ng nÃ¨n tráº¯ng"/>
          <p:cNvPicPr>
            <a:picLocks noChangeAspect="1" noChangeArrowheads="1"/>
          </p:cNvPicPr>
          <p:nvPr/>
        </p:nvPicPr>
        <p:blipFill>
          <a:blip r:embed="rId4" cstate="print"/>
          <a:srcRect r="720" b="7143"/>
          <a:stretch>
            <a:fillRect/>
          </a:stretch>
        </p:blipFill>
        <p:spPr bwMode="auto">
          <a:xfrm>
            <a:off x="0" y="0"/>
            <a:ext cx="5602514" cy="2830286"/>
          </a:xfrm>
          <a:prstGeom prst="rect">
            <a:avLst/>
          </a:prstGeom>
          <a:noFill/>
        </p:spPr>
      </p:pic>
      <p:sp>
        <p:nvSpPr>
          <p:cNvPr id="89" name="TextBox 88"/>
          <p:cNvSpPr txBox="1"/>
          <p:nvPr/>
        </p:nvSpPr>
        <p:spPr>
          <a:xfrm>
            <a:off x="3739263" y="3323552"/>
            <a:ext cx="5415265" cy="707886"/>
          </a:xfrm>
          <a:prstGeom prst="rect">
            <a:avLst/>
          </a:prstGeom>
          <a:noFill/>
        </p:spPr>
        <p:txBody>
          <a:bodyPr wrap="none" rtlCol="0">
            <a:spAutoFit/>
          </a:bodyPr>
          <a:lstStyle/>
          <a:p>
            <a:r>
              <a:rPr lang="en-US" sz="4000" b="1" dirty="0" err="1" smtClean="0">
                <a:latin typeface="Times New Roman" pitchFamily="18" charset="0"/>
                <a:cs typeface="Times New Roman" pitchFamily="18" charset="0"/>
              </a:rPr>
              <a:t>Văn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bản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Hoa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học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trò</a:t>
            </a:r>
            <a:r>
              <a:rPr lang="en-US" sz="4000" b="1" dirty="0" smtClean="0">
                <a:latin typeface="Times New Roman" pitchFamily="18" charset="0"/>
                <a:cs typeface="Times New Roman" pitchFamily="18" charset="0"/>
              </a:rPr>
              <a:t>” </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9143305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heel(4)">
                                      <p:cBhvr>
                                        <p:cTn id="7"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图片 104"/>
          <p:cNvPicPr>
            <a:picLocks noChangeAspect="1"/>
          </p:cNvPicPr>
          <p:nvPr/>
        </p:nvPicPr>
        <p:blipFill rotWithShape="1">
          <a:blip r:embed="rId4" cstate="print">
            <a:extLst>
              <a:ext uri="{28A0092B-C50C-407E-A947-70E740481C1C}">
                <a14:useLocalDpi xmlns:a14="http://schemas.microsoft.com/office/drawing/2010/main" val="0"/>
              </a:ext>
            </a:extLst>
          </a:blip>
          <a:srcRect l="20649" t="31862" r="24936" b="18961"/>
          <a:stretch/>
        </p:blipFill>
        <p:spPr>
          <a:xfrm rot="314948">
            <a:off x="8244151" y="5139085"/>
            <a:ext cx="3108173" cy="1580050"/>
          </a:xfrm>
          <a:prstGeom prst="rect">
            <a:avLst/>
          </a:prstGeom>
        </p:spPr>
      </p:pic>
      <p:sp>
        <p:nvSpPr>
          <p:cNvPr id="104" name="任意多边形 103"/>
          <p:cNvSpPr/>
          <p:nvPr/>
        </p:nvSpPr>
        <p:spPr>
          <a:xfrm>
            <a:off x="0" y="6189784"/>
            <a:ext cx="12192000" cy="668216"/>
          </a:xfrm>
          <a:custGeom>
            <a:avLst/>
            <a:gdLst>
              <a:gd name="connsiteX0" fmla="*/ 1848026 w 12192000"/>
              <a:gd name="connsiteY0" fmla="*/ 1 h 1096647"/>
              <a:gd name="connsiteX1" fmla="*/ 3002111 w 12192000"/>
              <a:gd name="connsiteY1" fmla="*/ 237513 h 1096647"/>
              <a:gd name="connsiteX2" fmla="*/ 3047089 w 12192000"/>
              <a:gd name="connsiteY2" fmla="*/ 186452 h 1096647"/>
              <a:gd name="connsiteX3" fmla="*/ 3047089 w 12192000"/>
              <a:gd name="connsiteY3" fmla="*/ 186090 h 1096647"/>
              <a:gd name="connsiteX4" fmla="*/ 4571971 w 12192000"/>
              <a:gd name="connsiteY4" fmla="*/ 186090 h 1096647"/>
              <a:gd name="connsiteX5" fmla="*/ 6096853 w 12192000"/>
              <a:gd name="connsiteY5" fmla="*/ 186090 h 1096647"/>
              <a:gd name="connsiteX6" fmla="*/ 6096853 w 12192000"/>
              <a:gd name="connsiteY6" fmla="*/ 188511 h 1096647"/>
              <a:gd name="connsiteX7" fmla="*/ 6136844 w 12192000"/>
              <a:gd name="connsiteY7" fmla="*/ 142548 h 1096647"/>
              <a:gd name="connsiteX8" fmla="*/ 6428715 w 12192000"/>
              <a:gd name="connsiteY8" fmla="*/ 7236 h 1096647"/>
              <a:gd name="connsiteX9" fmla="*/ 7620030 w 12192000"/>
              <a:gd name="connsiteY9" fmla="*/ 190470 h 1096647"/>
              <a:gd name="connsiteX10" fmla="*/ 9097259 w 12192000"/>
              <a:gd name="connsiteY10" fmla="*/ 244568 h 1096647"/>
              <a:gd name="connsiteX11" fmla="*/ 9142236 w 12192000"/>
              <a:gd name="connsiteY11" fmla="*/ 193507 h 1096647"/>
              <a:gd name="connsiteX12" fmla="*/ 9142236 w 12192000"/>
              <a:gd name="connsiteY12" fmla="*/ 193146 h 1096647"/>
              <a:gd name="connsiteX13" fmla="*/ 10667118 w 12192000"/>
              <a:gd name="connsiteY13" fmla="*/ 193146 h 1096647"/>
              <a:gd name="connsiteX14" fmla="*/ 12192000 w 12192000"/>
              <a:gd name="connsiteY14" fmla="*/ 193146 h 1096647"/>
              <a:gd name="connsiteX15" fmla="*/ 12192000 w 12192000"/>
              <a:gd name="connsiteY15" fmla="*/ 1096647 h 1096647"/>
              <a:gd name="connsiteX16" fmla="*/ 0 w 12192000"/>
              <a:gd name="connsiteY16" fmla="*/ 1096647 h 1096647"/>
              <a:gd name="connsiteX17" fmla="*/ 0 w 12192000"/>
              <a:gd name="connsiteY17" fmla="*/ 183415 h 1096647"/>
              <a:gd name="connsiteX18" fmla="*/ 333568 w 12192000"/>
              <a:gd name="connsiteY18" fmla="*/ 181 h 1096647"/>
              <a:gd name="connsiteX19" fmla="*/ 1524882 w 12192000"/>
              <a:gd name="connsiteY19" fmla="*/ 183415 h 1096647"/>
              <a:gd name="connsiteX20" fmla="*/ 1848026 w 12192000"/>
              <a:gd name="connsiteY20" fmla="*/ 1 h 109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1096647">
                <a:moveTo>
                  <a:pt x="1848026" y="1"/>
                </a:moveTo>
                <a:cubicBezTo>
                  <a:pt x="2232722" y="981"/>
                  <a:pt x="2617417" y="631037"/>
                  <a:pt x="3002111" y="237513"/>
                </a:cubicBezTo>
                <a:lnTo>
                  <a:pt x="3047089" y="186452"/>
                </a:lnTo>
                <a:lnTo>
                  <a:pt x="3047089" y="186090"/>
                </a:lnTo>
                <a:cubicBezTo>
                  <a:pt x="3555383" y="-449278"/>
                  <a:pt x="4063678" y="821458"/>
                  <a:pt x="4571971" y="186090"/>
                </a:cubicBezTo>
                <a:cubicBezTo>
                  <a:pt x="5080265" y="-449278"/>
                  <a:pt x="5588560" y="821458"/>
                  <a:pt x="6096853" y="186090"/>
                </a:cubicBezTo>
                <a:lnTo>
                  <a:pt x="6096853" y="188511"/>
                </a:lnTo>
                <a:lnTo>
                  <a:pt x="6136844" y="142548"/>
                </a:lnTo>
                <a:cubicBezTo>
                  <a:pt x="6234135" y="40341"/>
                  <a:pt x="6331425" y="4148"/>
                  <a:pt x="6428715" y="7236"/>
                </a:cubicBezTo>
                <a:cubicBezTo>
                  <a:pt x="6825820" y="19839"/>
                  <a:pt x="7222925" y="686852"/>
                  <a:pt x="7620030" y="190470"/>
                </a:cubicBezTo>
                <a:cubicBezTo>
                  <a:pt x="8112439" y="-425043"/>
                  <a:pt x="8604849" y="748279"/>
                  <a:pt x="9097259" y="244568"/>
                </a:cubicBezTo>
                <a:lnTo>
                  <a:pt x="9142236" y="193507"/>
                </a:lnTo>
                <a:lnTo>
                  <a:pt x="9142236" y="193146"/>
                </a:lnTo>
                <a:cubicBezTo>
                  <a:pt x="9650530" y="-442223"/>
                  <a:pt x="10158824" y="828513"/>
                  <a:pt x="10667118" y="193146"/>
                </a:cubicBezTo>
                <a:cubicBezTo>
                  <a:pt x="11175412" y="-442223"/>
                  <a:pt x="11683706" y="828513"/>
                  <a:pt x="12192000" y="193146"/>
                </a:cubicBezTo>
                <a:lnTo>
                  <a:pt x="12192000" y="1096647"/>
                </a:lnTo>
                <a:lnTo>
                  <a:pt x="0" y="1096647"/>
                </a:lnTo>
                <a:lnTo>
                  <a:pt x="0" y="183415"/>
                </a:lnTo>
                <a:cubicBezTo>
                  <a:pt x="111190" y="44428"/>
                  <a:pt x="222379" y="-3349"/>
                  <a:pt x="333568" y="181"/>
                </a:cubicBezTo>
                <a:cubicBezTo>
                  <a:pt x="730673" y="12784"/>
                  <a:pt x="1127777" y="679796"/>
                  <a:pt x="1524882" y="183415"/>
                </a:cubicBezTo>
                <a:cubicBezTo>
                  <a:pt x="1632597" y="48772"/>
                  <a:pt x="1740311" y="-274"/>
                  <a:pt x="1848026" y="1"/>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弧形 11"/>
          <p:cNvSpPr/>
          <p:nvPr/>
        </p:nvSpPr>
        <p:spPr>
          <a:xfrm rot="421230">
            <a:off x="5818220" y="3928676"/>
            <a:ext cx="1462792" cy="2138988"/>
          </a:xfrm>
          <a:prstGeom prst="arc">
            <a:avLst>
              <a:gd name="adj1" fmla="val 11681061"/>
              <a:gd name="adj2" fmla="val 11999307"/>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3" name="任意多边形 102"/>
          <p:cNvSpPr/>
          <p:nvPr/>
        </p:nvSpPr>
        <p:spPr>
          <a:xfrm flipH="1">
            <a:off x="0" y="6248401"/>
            <a:ext cx="12192000" cy="609600"/>
          </a:xfrm>
          <a:custGeom>
            <a:avLst/>
            <a:gdLst>
              <a:gd name="connsiteX0" fmla="*/ 1848026 w 12192000"/>
              <a:gd name="connsiteY0" fmla="*/ 1 h 944247"/>
              <a:gd name="connsiteX1" fmla="*/ 1524882 w 12192000"/>
              <a:gd name="connsiteY1" fmla="*/ 183415 h 944247"/>
              <a:gd name="connsiteX2" fmla="*/ 333568 w 12192000"/>
              <a:gd name="connsiteY2" fmla="*/ 181 h 944247"/>
              <a:gd name="connsiteX3" fmla="*/ 0 w 12192000"/>
              <a:gd name="connsiteY3" fmla="*/ 183415 h 944247"/>
              <a:gd name="connsiteX4" fmla="*/ 0 w 12192000"/>
              <a:gd name="connsiteY4" fmla="*/ 944247 h 944247"/>
              <a:gd name="connsiteX5" fmla="*/ 12192000 w 12192000"/>
              <a:gd name="connsiteY5" fmla="*/ 944247 h 944247"/>
              <a:gd name="connsiteX6" fmla="*/ 12192000 w 12192000"/>
              <a:gd name="connsiteY6" fmla="*/ 193146 h 944247"/>
              <a:gd name="connsiteX7" fmla="*/ 10667118 w 12192000"/>
              <a:gd name="connsiteY7" fmla="*/ 193146 h 944247"/>
              <a:gd name="connsiteX8" fmla="*/ 9142236 w 12192000"/>
              <a:gd name="connsiteY8" fmla="*/ 193146 h 944247"/>
              <a:gd name="connsiteX9" fmla="*/ 9142236 w 12192000"/>
              <a:gd name="connsiteY9" fmla="*/ 193507 h 944247"/>
              <a:gd name="connsiteX10" fmla="*/ 9097259 w 12192000"/>
              <a:gd name="connsiteY10" fmla="*/ 244568 h 944247"/>
              <a:gd name="connsiteX11" fmla="*/ 7620030 w 12192000"/>
              <a:gd name="connsiteY11" fmla="*/ 190470 h 944247"/>
              <a:gd name="connsiteX12" fmla="*/ 6428715 w 12192000"/>
              <a:gd name="connsiteY12" fmla="*/ 7236 h 944247"/>
              <a:gd name="connsiteX13" fmla="*/ 6136844 w 12192000"/>
              <a:gd name="connsiteY13" fmla="*/ 142548 h 944247"/>
              <a:gd name="connsiteX14" fmla="*/ 6096852 w 12192000"/>
              <a:gd name="connsiteY14" fmla="*/ 188511 h 944247"/>
              <a:gd name="connsiteX15" fmla="*/ 6096852 w 12192000"/>
              <a:gd name="connsiteY15" fmla="*/ 186090 h 944247"/>
              <a:gd name="connsiteX16" fmla="*/ 4571971 w 12192000"/>
              <a:gd name="connsiteY16" fmla="*/ 186090 h 944247"/>
              <a:gd name="connsiteX17" fmla="*/ 3047088 w 12192000"/>
              <a:gd name="connsiteY17" fmla="*/ 186090 h 944247"/>
              <a:gd name="connsiteX18" fmla="*/ 3047088 w 12192000"/>
              <a:gd name="connsiteY18" fmla="*/ 186452 h 944247"/>
              <a:gd name="connsiteX19" fmla="*/ 3002111 w 12192000"/>
              <a:gd name="connsiteY19" fmla="*/ 237513 h 944247"/>
              <a:gd name="connsiteX20" fmla="*/ 1848026 w 12192000"/>
              <a:gd name="connsiteY20" fmla="*/ 1 h 944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944247">
                <a:moveTo>
                  <a:pt x="1848026" y="1"/>
                </a:moveTo>
                <a:cubicBezTo>
                  <a:pt x="1740311" y="-274"/>
                  <a:pt x="1632597" y="48772"/>
                  <a:pt x="1524882" y="183415"/>
                </a:cubicBezTo>
                <a:cubicBezTo>
                  <a:pt x="1127777" y="679796"/>
                  <a:pt x="730672" y="12784"/>
                  <a:pt x="333568" y="181"/>
                </a:cubicBezTo>
                <a:cubicBezTo>
                  <a:pt x="222378" y="-3349"/>
                  <a:pt x="111189" y="44428"/>
                  <a:pt x="0" y="183415"/>
                </a:cubicBezTo>
                <a:lnTo>
                  <a:pt x="0" y="944247"/>
                </a:lnTo>
                <a:lnTo>
                  <a:pt x="12192000" y="944247"/>
                </a:lnTo>
                <a:lnTo>
                  <a:pt x="12192000" y="193146"/>
                </a:lnTo>
                <a:cubicBezTo>
                  <a:pt x="11683706" y="828513"/>
                  <a:pt x="11175412" y="-442223"/>
                  <a:pt x="10667118" y="193146"/>
                </a:cubicBezTo>
                <a:cubicBezTo>
                  <a:pt x="10158824" y="828513"/>
                  <a:pt x="9650530" y="-442223"/>
                  <a:pt x="9142236" y="193146"/>
                </a:cubicBezTo>
                <a:lnTo>
                  <a:pt x="9142236" y="193507"/>
                </a:lnTo>
                <a:lnTo>
                  <a:pt x="9097259" y="244568"/>
                </a:lnTo>
                <a:cubicBezTo>
                  <a:pt x="8604849" y="748279"/>
                  <a:pt x="8112439" y="-425043"/>
                  <a:pt x="7620030" y="190470"/>
                </a:cubicBezTo>
                <a:cubicBezTo>
                  <a:pt x="7222925" y="686852"/>
                  <a:pt x="6825820" y="19839"/>
                  <a:pt x="6428715" y="7236"/>
                </a:cubicBezTo>
                <a:cubicBezTo>
                  <a:pt x="6331425" y="4148"/>
                  <a:pt x="6234135" y="40341"/>
                  <a:pt x="6136844" y="142548"/>
                </a:cubicBezTo>
                <a:lnTo>
                  <a:pt x="6096852" y="188511"/>
                </a:lnTo>
                <a:lnTo>
                  <a:pt x="6096852" y="186090"/>
                </a:lnTo>
                <a:cubicBezTo>
                  <a:pt x="5588559" y="821458"/>
                  <a:pt x="5080265" y="-449278"/>
                  <a:pt x="4571971" y="186090"/>
                </a:cubicBezTo>
                <a:cubicBezTo>
                  <a:pt x="4063677" y="821458"/>
                  <a:pt x="3555382" y="-449278"/>
                  <a:pt x="3047088" y="186090"/>
                </a:cubicBezTo>
                <a:lnTo>
                  <a:pt x="3047088" y="186452"/>
                </a:lnTo>
                <a:lnTo>
                  <a:pt x="3002111" y="237513"/>
                </a:lnTo>
                <a:cubicBezTo>
                  <a:pt x="2617416" y="631037"/>
                  <a:pt x="2232722" y="981"/>
                  <a:pt x="1848026" y="1"/>
                </a:cubicBezTo>
                <a:close/>
              </a:path>
            </a:pathLst>
          </a:custGeom>
          <a:solidFill>
            <a:srgbClr val="13D6EB">
              <a:alpha val="6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7" name="组合 66"/>
          <p:cNvGrpSpPr/>
          <p:nvPr/>
        </p:nvGrpSpPr>
        <p:grpSpPr>
          <a:xfrm flipH="1">
            <a:off x="8548914" y="4455887"/>
            <a:ext cx="868434" cy="449942"/>
            <a:chOff x="594424" y="1153191"/>
            <a:chExt cx="2605976" cy="1634460"/>
          </a:xfrm>
        </p:grpSpPr>
        <p:sp>
          <p:nvSpPr>
            <p:cNvPr id="68" name="任意多边形 6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53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103"/>
          <p:cNvGrpSpPr/>
          <p:nvPr/>
        </p:nvGrpSpPr>
        <p:grpSpPr>
          <a:xfrm rot="20099494">
            <a:off x="237359" y="237359"/>
            <a:ext cx="1442926" cy="1442926"/>
            <a:chOff x="5153025" y="4019551"/>
            <a:chExt cx="1866899" cy="1866899"/>
          </a:xfrm>
        </p:grpSpPr>
        <p:sp>
          <p:nvSpPr>
            <p:cNvPr id="101" name="椭圆 104"/>
            <p:cNvSpPr/>
            <p:nvPr/>
          </p:nvSpPr>
          <p:spPr>
            <a:xfrm>
              <a:off x="5588968" y="4443918"/>
              <a:ext cx="994382" cy="994382"/>
            </a:xfrm>
            <a:prstGeom prst="ellipse">
              <a:avLst/>
            </a:prstGeom>
            <a:solidFill>
              <a:srgbClr val="FFFF00"/>
            </a:solid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 name="组合 105"/>
            <p:cNvGrpSpPr/>
            <p:nvPr/>
          </p:nvGrpSpPr>
          <p:grpSpPr>
            <a:xfrm>
              <a:off x="6050915" y="4019558"/>
              <a:ext cx="0" cy="1866903"/>
              <a:chOff x="6072187" y="3914775"/>
              <a:chExt cx="0" cy="2143125"/>
            </a:xfrm>
          </p:grpSpPr>
          <p:cxnSp>
            <p:nvCxnSpPr>
              <p:cNvPr id="144" name="直接连接符 115"/>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5" name="直接连接符 116"/>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1" name="组合 106"/>
            <p:cNvGrpSpPr/>
            <p:nvPr/>
          </p:nvGrpSpPr>
          <p:grpSpPr>
            <a:xfrm rot="16200000">
              <a:off x="6086484" y="4055109"/>
              <a:ext cx="0" cy="1866903"/>
              <a:chOff x="6072187" y="3914775"/>
              <a:chExt cx="0" cy="2143125"/>
            </a:xfrm>
          </p:grpSpPr>
          <p:cxnSp>
            <p:nvCxnSpPr>
              <p:cNvPr id="142" name="直接连接符 113"/>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3" name="直接连接符 114"/>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2" name="组合 107"/>
            <p:cNvGrpSpPr/>
            <p:nvPr/>
          </p:nvGrpSpPr>
          <p:grpSpPr>
            <a:xfrm rot="2700000">
              <a:off x="6061323" y="3994411"/>
              <a:ext cx="0" cy="1866903"/>
              <a:chOff x="6072187" y="3914775"/>
              <a:chExt cx="0" cy="2143125"/>
            </a:xfrm>
          </p:grpSpPr>
          <p:cxnSp>
            <p:nvCxnSpPr>
              <p:cNvPr id="140" name="直接连接符 111"/>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1" name="直接连接符 112"/>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13" name="组合 108"/>
            <p:cNvGrpSpPr/>
            <p:nvPr/>
          </p:nvGrpSpPr>
          <p:grpSpPr>
            <a:xfrm rot="18900000" flipH="1">
              <a:off x="6111627" y="3994411"/>
              <a:ext cx="0" cy="1866903"/>
              <a:chOff x="6072187" y="3914775"/>
              <a:chExt cx="0" cy="2143125"/>
            </a:xfrm>
          </p:grpSpPr>
          <p:cxnSp>
            <p:nvCxnSpPr>
              <p:cNvPr id="132" name="直接连接符 109"/>
              <p:cNvCxnSpPr/>
              <p:nvPr/>
            </p:nvCxnSpPr>
            <p:spPr>
              <a:xfrm>
                <a:off x="6072187" y="3914775"/>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9" name="直接连接符 110"/>
              <p:cNvCxnSpPr/>
              <p:nvPr/>
            </p:nvCxnSpPr>
            <p:spPr>
              <a:xfrm>
                <a:off x="6072187" y="5810250"/>
                <a:ext cx="0" cy="247650"/>
              </a:xfrm>
              <a:prstGeom prst="line">
                <a:avLst/>
              </a:prstGeom>
              <a:ln w="63500" cap="rnd">
                <a:solidFill>
                  <a:srgbClr val="FFFF00"/>
                </a:solidFill>
              </a:ln>
            </p:spPr>
            <p:style>
              <a:lnRef idx="1">
                <a:schemeClr val="accent1"/>
              </a:lnRef>
              <a:fillRef idx="0">
                <a:schemeClr val="accent1"/>
              </a:fillRef>
              <a:effectRef idx="0">
                <a:schemeClr val="accent1"/>
              </a:effectRef>
              <a:fontRef idx="minor">
                <a:schemeClr val="tx1"/>
              </a:fontRef>
            </p:style>
          </p:cxnSp>
        </p:grpSp>
      </p:grpSp>
      <p:sp>
        <p:nvSpPr>
          <p:cNvPr id="147" name="矩形 66"/>
          <p:cNvSpPr/>
          <p:nvPr/>
        </p:nvSpPr>
        <p:spPr>
          <a:xfrm>
            <a:off x="3155804" y="442606"/>
            <a:ext cx="9036195" cy="830997"/>
          </a:xfrm>
          <a:prstGeom prst="rect">
            <a:avLst/>
          </a:prstGeom>
        </p:spPr>
        <p:txBody>
          <a:bodyPr wrap="square">
            <a:spAutoFit/>
          </a:bodyPr>
          <a:lstStyle/>
          <a:p>
            <a:pPr marL="285750" indent="-285750">
              <a:lnSpc>
                <a:spcPct val="150000"/>
              </a:lnSpc>
              <a:buClr>
                <a:srgbClr val="FFC000"/>
              </a:buClr>
              <a:buFont typeface="Wingdings" panose="05000000000000000000" pitchFamily="2" charset="2"/>
              <a:buChar char="n"/>
            </a:pPr>
            <a:r>
              <a:rPr lang="en-US" sz="3200" dirty="0" smtClean="0">
                <a:latin typeface="+mj-lt"/>
              </a:rPr>
              <a:t> </a:t>
            </a:r>
            <a:r>
              <a:rPr lang="vi-VN" sz="3200" dirty="0" smtClean="0">
                <a:latin typeface="+mj-lt"/>
              </a:rPr>
              <a:t>Bài văn </a:t>
            </a:r>
            <a:r>
              <a:rPr lang="en-US" sz="3200" dirty="0" smtClean="0">
                <a:latin typeface="Times New Roman" pitchFamily="18" charset="0"/>
                <a:cs typeface="Times New Roman" pitchFamily="18" charset="0"/>
              </a:rPr>
              <a:t>b</a:t>
            </a:r>
            <a:r>
              <a:rPr lang="vi-VN" sz="3200" dirty="0" smtClean="0">
                <a:latin typeface="Times New Roman" pitchFamily="18" charset="0"/>
                <a:cs typeface="Times New Roman" pitchFamily="18" charset="0"/>
              </a:rPr>
              <a:t>ày tỏ nỗi buồn nhớ khi xa trường, rời bạn</a:t>
            </a:r>
            <a:r>
              <a:rPr lang="en-US" sz="3200" dirty="0" smtClean="0">
                <a:latin typeface="Times New Roman" pitchFamily="18" charset="0"/>
                <a:cs typeface="Times New Roman" pitchFamily="18" charset="0"/>
              </a:rPr>
              <a:t>.</a:t>
            </a:r>
            <a:endParaRPr lang="zh-CN" altLang="en-US" sz="1400" dirty="0">
              <a:solidFill>
                <a:schemeClr val="bg1">
                  <a:lumMod val="50000"/>
                </a:schemeClr>
              </a:solidFill>
              <a:latin typeface="Times New Roman" pitchFamily="18" charset="0"/>
              <a:ea typeface="微软雅黑" pitchFamily="34" charset="-122"/>
              <a:cs typeface="Times New Roman" pitchFamily="18" charset="0"/>
            </a:endParaRPr>
          </a:p>
        </p:txBody>
      </p:sp>
      <p:sp>
        <p:nvSpPr>
          <p:cNvPr id="148" name="矩形 69"/>
          <p:cNvSpPr/>
          <p:nvPr/>
        </p:nvSpPr>
        <p:spPr>
          <a:xfrm>
            <a:off x="2183420" y="1624271"/>
            <a:ext cx="9681034" cy="1077218"/>
          </a:xfrm>
          <a:prstGeom prst="rect">
            <a:avLst/>
          </a:prstGeom>
        </p:spPr>
        <p:txBody>
          <a:bodyPr wrap="square">
            <a:spAutoFit/>
          </a:bodyPr>
          <a:lstStyle/>
          <a:p>
            <a:pPr marL="285750" indent="-285750">
              <a:buClr>
                <a:srgbClr val="FF8599"/>
              </a:buClr>
              <a:buFont typeface="Wingdings" panose="05000000000000000000" pitchFamily="2" charset="2"/>
              <a:buChar char="n"/>
            </a:pPr>
            <a:r>
              <a:rPr lang="en-US" sz="3200" dirty="0" smtClean="0">
                <a:latin typeface="+mj-lt"/>
              </a:rPr>
              <a:t> </a:t>
            </a:r>
            <a:r>
              <a:rPr lang="vi-VN" sz="3200" dirty="0" smtClean="0">
                <a:latin typeface="+mj-lt"/>
              </a:rPr>
              <a:t>Việc miêu tả hoa phượng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bộc lộ tình cảm, cảm xúc</a:t>
            </a:r>
            <a:r>
              <a:rPr lang="en-US" sz="3200" dirty="0" smtClean="0">
                <a:latin typeface="Times New Roman" pitchFamily="18" charset="0"/>
                <a:cs typeface="Times New Roman" pitchFamily="18" charset="0"/>
              </a:rPr>
              <a:t>: </a:t>
            </a:r>
            <a:r>
              <a:rPr lang="vi-VN" sz="3200" dirty="0" smtClean="0">
                <a:latin typeface="+mj-lt"/>
              </a:rPr>
              <a:t>Nỗi buồn nhớ phải chia tay khi hè đến.</a:t>
            </a:r>
            <a:endParaRPr lang="zh-CN" altLang="en-US" sz="3200" dirty="0">
              <a:solidFill>
                <a:schemeClr val="bg1">
                  <a:lumMod val="50000"/>
                </a:schemeClr>
              </a:solidFill>
              <a:latin typeface="+mj-lt"/>
              <a:ea typeface="微软雅黑" panose="020B0503020204020204" pitchFamily="34" charset="-122"/>
              <a:cs typeface="Times New Roman" pitchFamily="18" charset="0"/>
            </a:endParaRPr>
          </a:p>
        </p:txBody>
      </p:sp>
      <p:sp>
        <p:nvSpPr>
          <p:cNvPr id="150" name="矩形 67"/>
          <p:cNvSpPr/>
          <p:nvPr/>
        </p:nvSpPr>
        <p:spPr>
          <a:xfrm>
            <a:off x="1122641" y="3187130"/>
            <a:ext cx="11030861" cy="1569660"/>
          </a:xfrm>
          <a:prstGeom prst="rect">
            <a:avLst/>
          </a:prstGeom>
        </p:spPr>
        <p:txBody>
          <a:bodyPr wrap="square">
            <a:spAutoFit/>
          </a:bodyPr>
          <a:lstStyle/>
          <a:p>
            <a:pPr marL="285750" indent="-285750">
              <a:buClr>
                <a:srgbClr val="92D050"/>
              </a:buClr>
              <a:buFont typeface="Wingdings" panose="05000000000000000000" pitchFamily="2" charset="2"/>
              <a:buChar char="n"/>
            </a:pPr>
            <a:r>
              <a:rPr lang="zh-CN" altLang="en-US" sz="3200" dirty="0" smtClean="0">
                <a:solidFill>
                  <a:schemeClr val="bg1">
                    <a:lumMod val="50000"/>
                  </a:schemeClr>
                </a:solidFill>
                <a:latin typeface="Times New Roman" pitchFamily="18" charset="0"/>
                <a:cs typeface="Times New Roman" pitchFamily="18" charset="0"/>
              </a:rPr>
              <a:t> </a:t>
            </a:r>
            <a:r>
              <a:rPr lang="en-US" altLang="zh-CN"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oa phượng nở vào dịp kết thúc năm học</a:t>
            </a:r>
            <a:r>
              <a:rPr lang="en-US"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sym typeface="Wingdings" pitchFamily="2" charset="2"/>
              </a:rPr>
              <a:t> B</a:t>
            </a:r>
            <a:r>
              <a:rPr lang="vi-VN" sz="3200" dirty="0" smtClean="0">
                <a:latin typeface="Times New Roman" pitchFamily="18" charset="0"/>
                <a:cs typeface="Times New Roman" pitchFamily="18" charset="0"/>
              </a:rPr>
              <a:t>iểu tượng của sự chia li ngày hè đối với học trò  </a:t>
            </a:r>
            <a:endParaRPr lang="en-US" sz="3200" dirty="0" smtClean="0">
              <a:latin typeface="Times New Roman" pitchFamily="18" charset="0"/>
              <a:cs typeface="Times New Roman" pitchFamily="18" charset="0"/>
            </a:endParaRPr>
          </a:p>
          <a:p>
            <a:pPr marL="285750" indent="-285750">
              <a:buClr>
                <a:srgbClr val="92D050"/>
              </a:buClr>
            </a:pPr>
            <a:r>
              <a:rPr lang="en-US" sz="3200" dirty="0" smtClean="0">
                <a:latin typeface="Times New Roman" pitchFamily="18" charset="0"/>
                <a:cs typeface="Times New Roman" pitchFamily="18" charset="0"/>
                <a:sym typeface="Wingdings" pitchFamily="2" charset="2"/>
              </a:rPr>
              <a:t> </a:t>
            </a:r>
            <a:r>
              <a:rPr lang="en-US" altLang="zh-CN" sz="3200" dirty="0" smtClean="0">
                <a:latin typeface="Times New Roman" pitchFamily="18" charset="0"/>
                <a:cs typeface="Times New Roman" pitchFamily="18" charset="0"/>
              </a:rPr>
              <a:t>H</a:t>
            </a:r>
            <a:r>
              <a:rPr lang="vi-VN" sz="3200" dirty="0" smtClean="0">
                <a:latin typeface="Times New Roman" pitchFamily="18" charset="0"/>
                <a:cs typeface="Times New Roman" pitchFamily="18" charset="0"/>
              </a:rPr>
              <a:t>oa phượng </a:t>
            </a:r>
            <a:r>
              <a:rPr lang="en-US" sz="3200" dirty="0" smtClean="0">
                <a:latin typeface="Times New Roman" pitchFamily="18" charset="0"/>
                <a:cs typeface="Times New Roman" pitchFamily="18" charset="0"/>
              </a:rPr>
              <a:t>=</a:t>
            </a:r>
            <a:r>
              <a:rPr lang="vi-VN" sz="3200" dirty="0" smtClean="0">
                <a:latin typeface="Times New Roman" pitchFamily="18" charset="0"/>
                <a:cs typeface="Times New Roman" pitchFamily="18" charset="0"/>
              </a:rPr>
              <a:t> hoa học trò</a:t>
            </a:r>
            <a:r>
              <a:rPr lang="en-US" sz="32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90581812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250"/>
                                        <p:tgtEl>
                                          <p:spTgt spid="103"/>
                                        </p:tgtEl>
                                      </p:cBhvr>
                                    </p:animEffect>
                                    <p:anim calcmode="lin" valueType="num">
                                      <p:cBhvr>
                                        <p:cTn id="8" dur="1250" fill="hold"/>
                                        <p:tgtEl>
                                          <p:spTgt spid="103"/>
                                        </p:tgtEl>
                                        <p:attrNameLst>
                                          <p:attrName>ppt_x</p:attrName>
                                        </p:attrNameLst>
                                      </p:cBhvr>
                                      <p:tavLst>
                                        <p:tav tm="0">
                                          <p:val>
                                            <p:strVal val="#ppt_x"/>
                                          </p:val>
                                        </p:tav>
                                        <p:tav tm="100000">
                                          <p:val>
                                            <p:strVal val="#ppt_x"/>
                                          </p:val>
                                        </p:tav>
                                      </p:tavLst>
                                    </p:anim>
                                    <p:anim calcmode="lin" valueType="num">
                                      <p:cBhvr>
                                        <p:cTn id="9" dur="125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75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1000"/>
                                        <p:tgtEl>
                                          <p:spTgt spid="104"/>
                                        </p:tgtEl>
                                      </p:cBhvr>
                                    </p:animEffect>
                                    <p:anim calcmode="lin" valueType="num">
                                      <p:cBhvr>
                                        <p:cTn id="13" dur="1000" fill="hold"/>
                                        <p:tgtEl>
                                          <p:spTgt spid="104"/>
                                        </p:tgtEl>
                                        <p:attrNameLst>
                                          <p:attrName>ppt_x</p:attrName>
                                        </p:attrNameLst>
                                      </p:cBhvr>
                                      <p:tavLst>
                                        <p:tav tm="0">
                                          <p:val>
                                            <p:strVal val="#ppt_x"/>
                                          </p:val>
                                        </p:tav>
                                        <p:tav tm="100000">
                                          <p:val>
                                            <p:strVal val="#ppt_x"/>
                                          </p:val>
                                        </p:tav>
                                      </p:tavLst>
                                    </p:anim>
                                    <p:anim calcmode="lin" valueType="num">
                                      <p:cBhvr>
                                        <p:cTn id="14" dur="1000" fill="hold"/>
                                        <p:tgtEl>
                                          <p:spTgt spid="10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1250"/>
                                  </p:stCondLst>
                                  <p:childTnLst>
                                    <p:set>
                                      <p:cBhvr>
                                        <p:cTn id="16" dur="1" fill="hold">
                                          <p:stCondLst>
                                            <p:cond delay="0"/>
                                          </p:stCondLst>
                                        </p:cTn>
                                        <p:tgtEl>
                                          <p:spTgt spid="105"/>
                                        </p:tgtEl>
                                        <p:attrNameLst>
                                          <p:attrName>style.visibility</p:attrName>
                                        </p:attrNameLst>
                                      </p:cBhvr>
                                      <p:to>
                                        <p:strVal val="visible"/>
                                      </p:to>
                                    </p:set>
                                    <p:animEffect transition="in" filter="fade">
                                      <p:cBhvr>
                                        <p:cTn id="17" dur="5250"/>
                                        <p:tgtEl>
                                          <p:spTgt spid="105"/>
                                        </p:tgtEl>
                                      </p:cBhvr>
                                    </p:animEffect>
                                  </p:childTnLst>
                                </p:cTn>
                              </p:par>
                              <p:par>
                                <p:cTn id="18" presetID="47" presetClass="entr" presetSubtype="0" fill="hold" nodeType="withEffect">
                                  <p:stCondLst>
                                    <p:cond delay="725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1000"/>
                                        <p:tgtEl>
                                          <p:spTgt spid="67"/>
                                        </p:tgtEl>
                                      </p:cBhvr>
                                    </p:animEffect>
                                    <p:anim calcmode="lin" valueType="num">
                                      <p:cBhvr>
                                        <p:cTn id="21" dur="1000" fill="hold"/>
                                        <p:tgtEl>
                                          <p:spTgt spid="67"/>
                                        </p:tgtEl>
                                        <p:attrNameLst>
                                          <p:attrName>ppt_x</p:attrName>
                                        </p:attrNameLst>
                                      </p:cBhvr>
                                      <p:tavLst>
                                        <p:tav tm="0">
                                          <p:val>
                                            <p:strVal val="#ppt_x"/>
                                          </p:val>
                                        </p:tav>
                                        <p:tav tm="100000">
                                          <p:val>
                                            <p:strVal val="#ppt_x"/>
                                          </p:val>
                                        </p:tav>
                                      </p:tavLst>
                                    </p:anim>
                                    <p:anim calcmode="lin" valueType="num">
                                      <p:cBhvr>
                                        <p:cTn id="2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47"/>
                                        </p:tgtEl>
                                        <p:attrNameLst>
                                          <p:attrName>style.visibility</p:attrName>
                                        </p:attrNameLst>
                                      </p:cBhvr>
                                      <p:to>
                                        <p:strVal val="visible"/>
                                      </p:to>
                                    </p:set>
                                    <p:animEffect transition="in" filter="strips(downLeft)">
                                      <p:cBhvr>
                                        <p:cTn id="27" dur="500"/>
                                        <p:tgtEl>
                                          <p:spTgt spid="14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8"/>
                                        </p:tgtEl>
                                        <p:attrNameLst>
                                          <p:attrName>style.visibility</p:attrName>
                                        </p:attrNameLst>
                                      </p:cBhvr>
                                      <p:to>
                                        <p:strVal val="visible"/>
                                      </p:to>
                                    </p:set>
                                    <p:animEffect transition="in" filter="strips(downLeft)">
                                      <p:cBhvr>
                                        <p:cTn id="32" dur="500"/>
                                        <p:tgtEl>
                                          <p:spTgt spid="148"/>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strips(downLeft)">
                                      <p:cBhvr>
                                        <p:cTn id="37"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3" grpId="0" animBg="1"/>
      <p:bldP spid="147" grpId="0"/>
      <p:bldP spid="148" grpId="0"/>
      <p:bldP spid="15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20644" y="3220339"/>
            <a:ext cx="1640980" cy="2678485"/>
            <a:chOff x="2216634" y="1360170"/>
            <a:chExt cx="2583966" cy="4217670"/>
          </a:xfrm>
        </p:grpSpPr>
        <p:sp>
          <p:nvSpPr>
            <p:cNvPr id="98" name="矩形 97"/>
            <p:cNvSpPr/>
            <p:nvPr/>
          </p:nvSpPr>
          <p:spPr>
            <a:xfrm>
              <a:off x="2217420" y="4320540"/>
              <a:ext cx="1085850" cy="1257300"/>
            </a:xfrm>
            <a:prstGeom prst="rect">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2216634" y="3771900"/>
              <a:ext cx="1082397" cy="541199"/>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圆角矩形 99"/>
            <p:cNvSpPr/>
            <p:nvPr/>
          </p:nvSpPr>
          <p:spPr>
            <a:xfrm>
              <a:off x="2621280" y="447294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梯形 100"/>
            <p:cNvSpPr/>
            <p:nvPr/>
          </p:nvSpPr>
          <p:spPr>
            <a:xfrm>
              <a:off x="3040380" y="3131820"/>
              <a:ext cx="1760220" cy="2446020"/>
            </a:xfrm>
            <a:prstGeom prst="trapezoid">
              <a:avLst>
                <a:gd name="adj" fmla="val 25000"/>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3489403" y="2533222"/>
              <a:ext cx="871217" cy="495728"/>
            </a:xfrm>
            <a:prstGeom prst="rect">
              <a:avLst/>
            </a:prstGeom>
            <a:solidFill>
              <a:srgbClr val="FDDF03"/>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3524250" y="2506552"/>
              <a:ext cx="121920" cy="495728"/>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矩形 103"/>
            <p:cNvSpPr/>
            <p:nvPr/>
          </p:nvSpPr>
          <p:spPr>
            <a:xfrm>
              <a:off x="4011930" y="2548462"/>
              <a:ext cx="329640" cy="495728"/>
            </a:xfrm>
            <a:prstGeom prst="rect">
              <a:avLst/>
            </a:prstGeom>
            <a:solidFill>
              <a:srgbClr val="FFC000"/>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p:nvSpPr>
          <p:spPr>
            <a:xfrm>
              <a:off x="3481554" y="1983806"/>
              <a:ext cx="879065" cy="439533"/>
            </a:xfrm>
            <a:custGeom>
              <a:avLst/>
              <a:gdLst>
                <a:gd name="connsiteX0" fmla="*/ 480060 w 960120"/>
                <a:gd name="connsiteY0" fmla="*/ 0 h 480060"/>
                <a:gd name="connsiteX1" fmla="*/ 960120 w 960120"/>
                <a:gd name="connsiteY1" fmla="*/ 480060 h 480060"/>
                <a:gd name="connsiteX2" fmla="*/ 0 w 960120"/>
                <a:gd name="connsiteY2" fmla="*/ 480060 h 480060"/>
                <a:gd name="connsiteX3" fmla="*/ 480060 w 960120"/>
                <a:gd name="connsiteY3" fmla="*/ 0 h 480060"/>
              </a:gdLst>
              <a:ahLst/>
              <a:cxnLst>
                <a:cxn ang="0">
                  <a:pos x="connsiteX0" y="connsiteY0"/>
                </a:cxn>
                <a:cxn ang="0">
                  <a:pos x="connsiteX1" y="connsiteY1"/>
                </a:cxn>
                <a:cxn ang="0">
                  <a:pos x="connsiteX2" y="connsiteY2"/>
                </a:cxn>
                <a:cxn ang="0">
                  <a:pos x="connsiteX3" y="connsiteY3"/>
                </a:cxn>
              </a:cxnLst>
              <a:rect l="l" t="t" r="r" b="b"/>
              <a:pathLst>
                <a:path w="960120" h="480060">
                  <a:moveTo>
                    <a:pt x="480060" y="0"/>
                  </a:moveTo>
                  <a:cubicBezTo>
                    <a:pt x="745190" y="0"/>
                    <a:pt x="960120" y="214930"/>
                    <a:pt x="960120" y="480060"/>
                  </a:cubicBezTo>
                  <a:lnTo>
                    <a:pt x="0" y="480060"/>
                  </a:lnTo>
                  <a:cubicBezTo>
                    <a:pt x="0" y="214930"/>
                    <a:pt x="214930" y="0"/>
                    <a:pt x="480060" y="0"/>
                  </a:cubicBezTo>
                  <a:close/>
                </a:path>
              </a:pathLst>
            </a:cu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圆角矩形 105"/>
            <p:cNvSpPr/>
            <p:nvPr/>
          </p:nvSpPr>
          <p:spPr>
            <a:xfrm>
              <a:off x="3426613" y="2384095"/>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421380" y="2997933"/>
              <a:ext cx="996797" cy="149127"/>
            </a:xfrm>
            <a:prstGeom prst="roundRect">
              <a:avLst>
                <a:gd name="adj" fmla="val 35186"/>
              </a:avLst>
            </a:prstGeom>
            <a:solidFill>
              <a:srgbClr val="13CCDF"/>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a:off x="3771900" y="5005819"/>
              <a:ext cx="308610" cy="572021"/>
            </a:xfrm>
            <a:custGeom>
              <a:avLst/>
              <a:gdLst>
                <a:gd name="connsiteX0" fmla="*/ 140458 w 308610"/>
                <a:gd name="connsiteY0" fmla="*/ 0 h 572021"/>
                <a:gd name="connsiteX1" fmla="*/ 168152 w 308610"/>
                <a:gd name="connsiteY1" fmla="*/ 0 h 572021"/>
                <a:gd name="connsiteX2" fmla="*/ 308610 w 308610"/>
                <a:gd name="connsiteY2" fmla="*/ 140458 h 572021"/>
                <a:gd name="connsiteX3" fmla="*/ 308610 w 308610"/>
                <a:gd name="connsiteY3" fmla="*/ 572021 h 572021"/>
                <a:gd name="connsiteX4" fmla="*/ 0 w 308610"/>
                <a:gd name="connsiteY4" fmla="*/ 572021 h 572021"/>
                <a:gd name="connsiteX5" fmla="*/ 0 w 308610"/>
                <a:gd name="connsiteY5" fmla="*/ 140458 h 572021"/>
                <a:gd name="connsiteX6" fmla="*/ 140458 w 308610"/>
                <a:gd name="connsiteY6" fmla="*/ 0 h 57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610" h="572021">
                  <a:moveTo>
                    <a:pt x="140458" y="0"/>
                  </a:moveTo>
                  <a:lnTo>
                    <a:pt x="168152" y="0"/>
                  </a:lnTo>
                  <a:cubicBezTo>
                    <a:pt x="245725" y="0"/>
                    <a:pt x="308610" y="62885"/>
                    <a:pt x="308610" y="140458"/>
                  </a:cubicBezTo>
                  <a:lnTo>
                    <a:pt x="308610" y="572021"/>
                  </a:lnTo>
                  <a:lnTo>
                    <a:pt x="0" y="572021"/>
                  </a:lnTo>
                  <a:lnTo>
                    <a:pt x="0" y="140458"/>
                  </a:lnTo>
                  <a:cubicBezTo>
                    <a:pt x="0" y="62885"/>
                    <a:pt x="62885" y="0"/>
                    <a:pt x="14045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圆角矩形 108"/>
            <p:cNvSpPr/>
            <p:nvPr/>
          </p:nvSpPr>
          <p:spPr>
            <a:xfrm>
              <a:off x="3802380" y="3310890"/>
              <a:ext cx="227737" cy="548640"/>
            </a:xfrm>
            <a:prstGeom prst="roundRect">
              <a:avLst>
                <a:gd name="adj" fmla="val 455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0" name="直接连接符 109"/>
            <p:cNvCxnSpPr>
              <a:stCxn id="105" idx="0"/>
            </p:cNvCxnSpPr>
            <p:nvPr/>
          </p:nvCxnSpPr>
          <p:spPr>
            <a:xfrm flipH="1" flipV="1">
              <a:off x="3920490" y="1360170"/>
              <a:ext cx="597" cy="623636"/>
            </a:xfrm>
            <a:prstGeom prst="line">
              <a:avLst/>
            </a:prstGeom>
            <a:ln w="508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平行四边形 113"/>
            <p:cNvSpPr/>
            <p:nvPr/>
          </p:nvSpPr>
          <p:spPr>
            <a:xfrm>
              <a:off x="3063240" y="3166110"/>
              <a:ext cx="537210" cy="2377440"/>
            </a:xfrm>
            <a:prstGeom prst="parallelogram">
              <a:avLst>
                <a:gd name="adj" fmla="val 833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任意多边形 114"/>
            <p:cNvSpPr/>
            <p:nvPr/>
          </p:nvSpPr>
          <p:spPr>
            <a:xfrm>
              <a:off x="3519654" y="2008585"/>
              <a:ext cx="366546" cy="372844"/>
            </a:xfrm>
            <a:custGeom>
              <a:avLst/>
              <a:gdLst>
                <a:gd name="connsiteX0" fmla="*/ 431292 w 431292"/>
                <a:gd name="connsiteY0" fmla="*/ 0 h 438702"/>
                <a:gd name="connsiteX1" fmla="*/ 377333 w 431292"/>
                <a:gd name="connsiteY1" fmla="*/ 16750 h 438702"/>
                <a:gd name="connsiteX2" fmla="*/ 82534 w 431292"/>
                <a:gd name="connsiteY2" fmla="*/ 376178 h 438702"/>
                <a:gd name="connsiteX3" fmla="*/ 76231 w 431292"/>
                <a:gd name="connsiteY3" fmla="*/ 438702 h 438702"/>
                <a:gd name="connsiteX4" fmla="*/ 0 w 431292"/>
                <a:gd name="connsiteY4" fmla="*/ 438702 h 438702"/>
                <a:gd name="connsiteX5" fmla="*/ 350952 w 431292"/>
                <a:gd name="connsiteY5" fmla="*/ 8099 h 43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1292" h="438702">
                  <a:moveTo>
                    <a:pt x="431292" y="0"/>
                  </a:moveTo>
                  <a:lnTo>
                    <a:pt x="377333" y="16750"/>
                  </a:lnTo>
                  <a:cubicBezTo>
                    <a:pt x="227998" y="79913"/>
                    <a:pt x="115789" y="213665"/>
                    <a:pt x="82534" y="376178"/>
                  </a:cubicBezTo>
                  <a:lnTo>
                    <a:pt x="76231" y="438702"/>
                  </a:lnTo>
                  <a:lnTo>
                    <a:pt x="0" y="438702"/>
                  </a:lnTo>
                  <a:cubicBezTo>
                    <a:pt x="0" y="226298"/>
                    <a:pt x="150664" y="49084"/>
                    <a:pt x="350952" y="8099"/>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15"/>
            <p:cNvSpPr/>
            <p:nvPr/>
          </p:nvSpPr>
          <p:spPr>
            <a:xfrm>
              <a:off x="2244090" y="4347210"/>
              <a:ext cx="99060" cy="1196340"/>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a:off x="2243304" y="3806190"/>
              <a:ext cx="492191" cy="476429"/>
            </a:xfrm>
            <a:custGeom>
              <a:avLst/>
              <a:gdLst>
                <a:gd name="connsiteX0" fmla="*/ 492191 w 492191"/>
                <a:gd name="connsiteY0" fmla="*/ 0 h 536259"/>
                <a:gd name="connsiteX1" fmla="*/ 414360 w 492191"/>
                <a:gd name="connsiteY1" fmla="*/ 26542 h 536259"/>
                <a:gd name="connsiteX2" fmla="*/ 94815 w 492191"/>
                <a:gd name="connsiteY2" fmla="*/ 454539 h 536259"/>
                <a:gd name="connsiteX3" fmla="*/ 87316 w 492191"/>
                <a:gd name="connsiteY3" fmla="*/ 536259 h 536259"/>
                <a:gd name="connsiteX4" fmla="*/ 0 w 492191"/>
                <a:gd name="connsiteY4" fmla="*/ 536259 h 536259"/>
                <a:gd name="connsiteX5" fmla="*/ 432128 w 492191"/>
                <a:gd name="connsiteY5" fmla="*/ 6055 h 536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2191" h="536259">
                  <a:moveTo>
                    <a:pt x="492191" y="0"/>
                  </a:moveTo>
                  <a:lnTo>
                    <a:pt x="414360" y="26542"/>
                  </a:lnTo>
                  <a:cubicBezTo>
                    <a:pt x="252489" y="101755"/>
                    <a:pt x="130862" y="261023"/>
                    <a:pt x="94815" y="454539"/>
                  </a:cubicBezTo>
                  <a:lnTo>
                    <a:pt x="87316" y="536259"/>
                  </a:lnTo>
                  <a:lnTo>
                    <a:pt x="0" y="536259"/>
                  </a:lnTo>
                  <a:cubicBezTo>
                    <a:pt x="0" y="274725"/>
                    <a:pt x="185513" y="56520"/>
                    <a:pt x="432128" y="6055"/>
                  </a:cubicBezTo>
                  <a:close/>
                </a:path>
              </a:pathLst>
            </a:cu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矩形 132"/>
          <p:cNvSpPr/>
          <p:nvPr/>
        </p:nvSpPr>
        <p:spPr>
          <a:xfrm>
            <a:off x="263769" y="5820508"/>
            <a:ext cx="2145323" cy="1178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8" name="组合 117"/>
          <p:cNvGrpSpPr/>
          <p:nvPr/>
        </p:nvGrpSpPr>
        <p:grpSpPr>
          <a:xfrm>
            <a:off x="7628709" y="-95794"/>
            <a:ext cx="4750527" cy="4484912"/>
            <a:chOff x="7628709" y="-95794"/>
            <a:chExt cx="4750527" cy="4484912"/>
          </a:xfrm>
        </p:grpSpPr>
        <p:grpSp>
          <p:nvGrpSpPr>
            <p:cNvPr id="119" name="组合 118"/>
            <p:cNvGrpSpPr/>
            <p:nvPr/>
          </p:nvGrpSpPr>
          <p:grpSpPr>
            <a:xfrm>
              <a:off x="7628709" y="-95794"/>
              <a:ext cx="4750527" cy="4484912"/>
              <a:chOff x="7628709" y="-95794"/>
              <a:chExt cx="4750527" cy="4484912"/>
            </a:xfrm>
          </p:grpSpPr>
          <p:grpSp>
            <p:nvGrpSpPr>
              <p:cNvPr id="122" name="组合 121"/>
              <p:cNvGrpSpPr/>
              <p:nvPr/>
            </p:nvGrpSpPr>
            <p:grpSpPr>
              <a:xfrm>
                <a:off x="8203475" y="-95794"/>
                <a:ext cx="4175761" cy="3570514"/>
                <a:chOff x="8203475" y="-95794"/>
                <a:chExt cx="4175761" cy="3570514"/>
              </a:xfrm>
            </p:grpSpPr>
            <p:sp>
              <p:nvSpPr>
                <p:cNvPr id="124" name="矩形 123"/>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任意多边形 122"/>
              <p:cNvSpPr/>
              <p:nvPr/>
            </p:nvSpPr>
            <p:spPr>
              <a:xfrm>
                <a:off x="7628709" y="-1"/>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0" name="图片 119"/>
            <p:cNvPicPr>
              <a:picLocks noChangeAspect="1"/>
            </p:cNvPicPr>
            <p:nvPr/>
          </p:nvPicPr>
          <p:blipFill rotWithShape="1">
            <a:blip r:embed="rId3" cstate="print">
              <a:extLst>
                <a:ext uri="{28A0092B-C50C-407E-A947-70E740481C1C}">
                  <a14:useLocalDpi xmlns:a14="http://schemas.microsoft.com/office/drawing/2010/main" val="0"/>
                </a:ext>
              </a:extLst>
            </a:blip>
            <a:srcRect l="30447" t="36684" r="58009" b="33815"/>
            <a:stretch/>
          </p:blipFill>
          <p:spPr>
            <a:xfrm rot="19359801">
              <a:off x="11417829" y="883063"/>
              <a:ext cx="580572" cy="834573"/>
            </a:xfrm>
            <a:prstGeom prst="rect">
              <a:avLst/>
            </a:prstGeom>
          </p:spPr>
        </p:pic>
        <p:pic>
          <p:nvPicPr>
            <p:cNvPr id="121" name="图片 120"/>
            <p:cNvPicPr>
              <a:picLocks noChangeAspect="1"/>
            </p:cNvPicPr>
            <p:nvPr/>
          </p:nvPicPr>
          <p:blipFill rotWithShape="1">
            <a:blip r:embed="rId4" cstate="print">
              <a:extLst>
                <a:ext uri="{28A0092B-C50C-407E-A947-70E740481C1C}">
                  <a14:useLocalDpi xmlns:a14="http://schemas.microsoft.com/office/drawing/2010/main" val="0"/>
                </a:ext>
              </a:extLst>
            </a:blip>
            <a:srcRect l="15585" t="46432" r="65656" b="32019"/>
            <a:stretch/>
          </p:blipFill>
          <p:spPr>
            <a:xfrm rot="306661" flipH="1">
              <a:off x="10581726" y="130097"/>
              <a:ext cx="661782" cy="427613"/>
            </a:xfrm>
            <a:prstGeom prst="rect">
              <a:avLst/>
            </a:prstGeom>
          </p:spPr>
        </p:pic>
      </p:grpSp>
      <p:sp>
        <p:nvSpPr>
          <p:cNvPr id="39" name="任意多边形 38"/>
          <p:cNvSpPr/>
          <p:nvPr/>
        </p:nvSpPr>
        <p:spPr>
          <a:xfrm>
            <a:off x="-106321" y="3975511"/>
            <a:ext cx="12298321" cy="2948803"/>
          </a:xfrm>
          <a:custGeom>
            <a:avLst/>
            <a:gdLst>
              <a:gd name="connsiteX0" fmla="*/ 284873 w 12192000"/>
              <a:gd name="connsiteY0" fmla="*/ 442 h 3750841"/>
              <a:gd name="connsiteX1" fmla="*/ 5550878 w 12192000"/>
              <a:gd name="connsiteY1" fmla="*/ 1842978 h 3750841"/>
              <a:gd name="connsiteX2" fmla="*/ 12081561 w 12192000"/>
              <a:gd name="connsiteY2" fmla="*/ 1801114 h 3750841"/>
              <a:gd name="connsiteX3" fmla="*/ 12192000 w 12192000"/>
              <a:gd name="connsiteY3" fmla="*/ 1747221 h 3750841"/>
              <a:gd name="connsiteX4" fmla="*/ 12192000 w 12192000"/>
              <a:gd name="connsiteY4" fmla="*/ 2550059 h 3750841"/>
              <a:gd name="connsiteX5" fmla="*/ 12138352 w 12192000"/>
              <a:gd name="connsiteY5" fmla="*/ 2633905 h 3750841"/>
              <a:gd name="connsiteX6" fmla="*/ 5975843 w 12192000"/>
              <a:gd name="connsiteY6" fmla="*/ 3715748 h 3750841"/>
              <a:gd name="connsiteX7" fmla="*/ 576023 w 12192000"/>
              <a:gd name="connsiteY7" fmla="*/ 1348423 h 3750841"/>
              <a:gd name="connsiteX8" fmla="*/ 11829 w 12192000"/>
              <a:gd name="connsiteY8" fmla="*/ 1186252 h 3750841"/>
              <a:gd name="connsiteX9" fmla="*/ 0 w 12192000"/>
              <a:gd name="connsiteY9" fmla="*/ 1185199 h 3750841"/>
              <a:gd name="connsiteX10" fmla="*/ 0 w 12192000"/>
              <a:gd name="connsiteY10" fmla="*/ 52838 h 3750841"/>
              <a:gd name="connsiteX11" fmla="*/ 13926 w 12192000"/>
              <a:gd name="connsiteY11" fmla="*/ 49091 h 3750841"/>
              <a:gd name="connsiteX12" fmla="*/ 284873 w 12192000"/>
              <a:gd name="connsiteY12" fmla="*/ 442 h 3750841"/>
              <a:gd name="connsiteX0" fmla="*/ 336528 w 12243655"/>
              <a:gd name="connsiteY0" fmla="*/ 442 h 2793586"/>
              <a:gd name="connsiteX1" fmla="*/ 5602533 w 12243655"/>
              <a:gd name="connsiteY1" fmla="*/ 1842978 h 2793586"/>
              <a:gd name="connsiteX2" fmla="*/ 12133216 w 12243655"/>
              <a:gd name="connsiteY2" fmla="*/ 1801114 h 2793586"/>
              <a:gd name="connsiteX3" fmla="*/ 12243655 w 12243655"/>
              <a:gd name="connsiteY3" fmla="*/ 1747221 h 2793586"/>
              <a:gd name="connsiteX4" fmla="*/ 12243655 w 12243655"/>
              <a:gd name="connsiteY4" fmla="*/ 2550059 h 2793586"/>
              <a:gd name="connsiteX5" fmla="*/ 12190007 w 12243655"/>
              <a:gd name="connsiteY5" fmla="*/ 2633905 h 2793586"/>
              <a:gd name="connsiteX6" fmla="*/ 6326436 w 12243655"/>
              <a:gd name="connsiteY6" fmla="*/ 2168302 h 2793586"/>
              <a:gd name="connsiteX7" fmla="*/ 627678 w 12243655"/>
              <a:gd name="connsiteY7" fmla="*/ 1348423 h 2793586"/>
              <a:gd name="connsiteX8" fmla="*/ 63484 w 12243655"/>
              <a:gd name="connsiteY8" fmla="*/ 1186252 h 2793586"/>
              <a:gd name="connsiteX9" fmla="*/ 51655 w 12243655"/>
              <a:gd name="connsiteY9" fmla="*/ 1185199 h 2793586"/>
              <a:gd name="connsiteX10" fmla="*/ 51655 w 12243655"/>
              <a:gd name="connsiteY10" fmla="*/ 52838 h 2793586"/>
              <a:gd name="connsiteX11" fmla="*/ 65581 w 12243655"/>
              <a:gd name="connsiteY11" fmla="*/ 49091 h 2793586"/>
              <a:gd name="connsiteX12" fmla="*/ 336528 w 12243655"/>
              <a:gd name="connsiteY12" fmla="*/ 442 h 2793586"/>
              <a:gd name="connsiteX0" fmla="*/ 336528 w 12243655"/>
              <a:gd name="connsiteY0" fmla="*/ 442 h 2709994"/>
              <a:gd name="connsiteX1" fmla="*/ 5602533 w 12243655"/>
              <a:gd name="connsiteY1" fmla="*/ 1842978 h 2709994"/>
              <a:gd name="connsiteX2" fmla="*/ 12133216 w 12243655"/>
              <a:gd name="connsiteY2" fmla="*/ 1801114 h 2709994"/>
              <a:gd name="connsiteX3" fmla="*/ 12243655 w 12243655"/>
              <a:gd name="connsiteY3" fmla="*/ 1747221 h 2709994"/>
              <a:gd name="connsiteX4" fmla="*/ 12243655 w 12243655"/>
              <a:gd name="connsiteY4" fmla="*/ 2550059 h 2709994"/>
              <a:gd name="connsiteX5" fmla="*/ 12190007 w 12243655"/>
              <a:gd name="connsiteY5" fmla="*/ 2633905 h 2709994"/>
              <a:gd name="connsiteX6" fmla="*/ 6326436 w 12243655"/>
              <a:gd name="connsiteY6" fmla="*/ 2168302 h 2709994"/>
              <a:gd name="connsiteX7" fmla="*/ 627678 w 12243655"/>
              <a:gd name="connsiteY7" fmla="*/ 1348423 h 2709994"/>
              <a:gd name="connsiteX8" fmla="*/ 63484 w 12243655"/>
              <a:gd name="connsiteY8" fmla="*/ 1186252 h 2709994"/>
              <a:gd name="connsiteX9" fmla="*/ 51655 w 12243655"/>
              <a:gd name="connsiteY9" fmla="*/ 1185199 h 2709994"/>
              <a:gd name="connsiteX10" fmla="*/ 51655 w 12243655"/>
              <a:gd name="connsiteY10" fmla="*/ 52838 h 2709994"/>
              <a:gd name="connsiteX11" fmla="*/ 65581 w 12243655"/>
              <a:gd name="connsiteY11" fmla="*/ 49091 h 2709994"/>
              <a:gd name="connsiteX12" fmla="*/ 336528 w 12243655"/>
              <a:gd name="connsiteY12" fmla="*/ 442 h 2709994"/>
              <a:gd name="connsiteX0" fmla="*/ 336528 w 12243655"/>
              <a:gd name="connsiteY0" fmla="*/ 442 h 2746355"/>
              <a:gd name="connsiteX1" fmla="*/ 5602533 w 12243655"/>
              <a:gd name="connsiteY1" fmla="*/ 1842978 h 2746355"/>
              <a:gd name="connsiteX2" fmla="*/ 12133216 w 12243655"/>
              <a:gd name="connsiteY2" fmla="*/ 1801114 h 2746355"/>
              <a:gd name="connsiteX3" fmla="*/ 12243655 w 12243655"/>
              <a:gd name="connsiteY3" fmla="*/ 1747221 h 2746355"/>
              <a:gd name="connsiteX4" fmla="*/ 12243655 w 12243655"/>
              <a:gd name="connsiteY4" fmla="*/ 2550059 h 2746355"/>
              <a:gd name="connsiteX5" fmla="*/ 12190007 w 12243655"/>
              <a:gd name="connsiteY5" fmla="*/ 2633905 h 2746355"/>
              <a:gd name="connsiteX6" fmla="*/ 6326436 w 12243655"/>
              <a:gd name="connsiteY6" fmla="*/ 2168302 h 2746355"/>
              <a:gd name="connsiteX7" fmla="*/ 627678 w 12243655"/>
              <a:gd name="connsiteY7" fmla="*/ 1348423 h 2746355"/>
              <a:gd name="connsiteX8" fmla="*/ 63484 w 12243655"/>
              <a:gd name="connsiteY8" fmla="*/ 1186252 h 2746355"/>
              <a:gd name="connsiteX9" fmla="*/ 51655 w 12243655"/>
              <a:gd name="connsiteY9" fmla="*/ 1185199 h 2746355"/>
              <a:gd name="connsiteX10" fmla="*/ 51655 w 12243655"/>
              <a:gd name="connsiteY10" fmla="*/ 52838 h 2746355"/>
              <a:gd name="connsiteX11" fmla="*/ 65581 w 12243655"/>
              <a:gd name="connsiteY11" fmla="*/ 49091 h 2746355"/>
              <a:gd name="connsiteX12" fmla="*/ 336528 w 12243655"/>
              <a:gd name="connsiteY12" fmla="*/ 442 h 2746355"/>
              <a:gd name="connsiteX0" fmla="*/ 336528 w 12243655"/>
              <a:gd name="connsiteY0" fmla="*/ 442 h 3062767"/>
              <a:gd name="connsiteX1" fmla="*/ 5602533 w 12243655"/>
              <a:gd name="connsiteY1" fmla="*/ 1842978 h 3062767"/>
              <a:gd name="connsiteX2" fmla="*/ 12133216 w 12243655"/>
              <a:gd name="connsiteY2" fmla="*/ 1801114 h 3062767"/>
              <a:gd name="connsiteX3" fmla="*/ 12243655 w 12243655"/>
              <a:gd name="connsiteY3" fmla="*/ 1747221 h 3062767"/>
              <a:gd name="connsiteX4" fmla="*/ 12243655 w 12243655"/>
              <a:gd name="connsiteY4" fmla="*/ 2550059 h 3062767"/>
              <a:gd name="connsiteX5" fmla="*/ 12190007 w 12243655"/>
              <a:gd name="connsiteY5" fmla="*/ 2932843 h 3062767"/>
              <a:gd name="connsiteX6" fmla="*/ 6326436 w 12243655"/>
              <a:gd name="connsiteY6" fmla="*/ 2168302 h 3062767"/>
              <a:gd name="connsiteX7" fmla="*/ 627678 w 12243655"/>
              <a:gd name="connsiteY7" fmla="*/ 1348423 h 3062767"/>
              <a:gd name="connsiteX8" fmla="*/ 63484 w 12243655"/>
              <a:gd name="connsiteY8" fmla="*/ 1186252 h 3062767"/>
              <a:gd name="connsiteX9" fmla="*/ 51655 w 12243655"/>
              <a:gd name="connsiteY9" fmla="*/ 1185199 h 3062767"/>
              <a:gd name="connsiteX10" fmla="*/ 51655 w 12243655"/>
              <a:gd name="connsiteY10" fmla="*/ 52838 h 3062767"/>
              <a:gd name="connsiteX11" fmla="*/ 65581 w 12243655"/>
              <a:gd name="connsiteY11" fmla="*/ 49091 h 3062767"/>
              <a:gd name="connsiteX12" fmla="*/ 336528 w 12243655"/>
              <a:gd name="connsiteY12" fmla="*/ 442 h 3062767"/>
              <a:gd name="connsiteX0" fmla="*/ 336528 w 12243655"/>
              <a:gd name="connsiteY0" fmla="*/ 442 h 2945862"/>
              <a:gd name="connsiteX1" fmla="*/ 5602533 w 12243655"/>
              <a:gd name="connsiteY1" fmla="*/ 1842978 h 2945862"/>
              <a:gd name="connsiteX2" fmla="*/ 12133216 w 12243655"/>
              <a:gd name="connsiteY2" fmla="*/ 1801114 h 2945862"/>
              <a:gd name="connsiteX3" fmla="*/ 12243655 w 12243655"/>
              <a:gd name="connsiteY3" fmla="*/ 1747221 h 2945862"/>
              <a:gd name="connsiteX4" fmla="*/ 12243655 w 12243655"/>
              <a:gd name="connsiteY4" fmla="*/ 2550059 h 2945862"/>
              <a:gd name="connsiteX5" fmla="*/ 12190007 w 12243655"/>
              <a:gd name="connsiteY5" fmla="*/ 2932843 h 2945862"/>
              <a:gd name="connsiteX6" fmla="*/ 6326436 w 12243655"/>
              <a:gd name="connsiteY6" fmla="*/ 2168302 h 2945862"/>
              <a:gd name="connsiteX7" fmla="*/ 627678 w 12243655"/>
              <a:gd name="connsiteY7" fmla="*/ 1348423 h 2945862"/>
              <a:gd name="connsiteX8" fmla="*/ 63484 w 12243655"/>
              <a:gd name="connsiteY8" fmla="*/ 1186252 h 2945862"/>
              <a:gd name="connsiteX9" fmla="*/ 51655 w 12243655"/>
              <a:gd name="connsiteY9" fmla="*/ 1185199 h 2945862"/>
              <a:gd name="connsiteX10" fmla="*/ 51655 w 12243655"/>
              <a:gd name="connsiteY10" fmla="*/ 52838 h 2945862"/>
              <a:gd name="connsiteX11" fmla="*/ 65581 w 12243655"/>
              <a:gd name="connsiteY11" fmla="*/ 49091 h 2945862"/>
              <a:gd name="connsiteX12" fmla="*/ 336528 w 12243655"/>
              <a:gd name="connsiteY12" fmla="*/ 442 h 2945862"/>
              <a:gd name="connsiteX0" fmla="*/ 284873 w 12192000"/>
              <a:gd name="connsiteY0" fmla="*/ 442 h 3033575"/>
              <a:gd name="connsiteX1" fmla="*/ 5550878 w 12192000"/>
              <a:gd name="connsiteY1" fmla="*/ 1842978 h 3033575"/>
              <a:gd name="connsiteX2" fmla="*/ 12081561 w 12192000"/>
              <a:gd name="connsiteY2" fmla="*/ 1801114 h 3033575"/>
              <a:gd name="connsiteX3" fmla="*/ 12192000 w 12192000"/>
              <a:gd name="connsiteY3" fmla="*/ 1747221 h 3033575"/>
              <a:gd name="connsiteX4" fmla="*/ 12192000 w 12192000"/>
              <a:gd name="connsiteY4" fmla="*/ 2550059 h 3033575"/>
              <a:gd name="connsiteX5" fmla="*/ 12138352 w 12192000"/>
              <a:gd name="connsiteY5" fmla="*/ 2932843 h 3033575"/>
              <a:gd name="connsiteX6" fmla="*/ 4006366 w 12192000"/>
              <a:gd name="connsiteY6" fmla="*/ 2854102 h 3033575"/>
              <a:gd name="connsiteX7" fmla="*/ 576023 w 12192000"/>
              <a:gd name="connsiteY7" fmla="*/ 1348423 h 3033575"/>
              <a:gd name="connsiteX8" fmla="*/ 11829 w 12192000"/>
              <a:gd name="connsiteY8" fmla="*/ 1186252 h 3033575"/>
              <a:gd name="connsiteX9" fmla="*/ 0 w 12192000"/>
              <a:gd name="connsiteY9" fmla="*/ 1185199 h 3033575"/>
              <a:gd name="connsiteX10" fmla="*/ 0 w 12192000"/>
              <a:gd name="connsiteY10" fmla="*/ 52838 h 3033575"/>
              <a:gd name="connsiteX11" fmla="*/ 13926 w 12192000"/>
              <a:gd name="connsiteY11" fmla="*/ 49091 h 3033575"/>
              <a:gd name="connsiteX12" fmla="*/ 284873 w 12192000"/>
              <a:gd name="connsiteY12" fmla="*/ 442 h 3033575"/>
              <a:gd name="connsiteX0" fmla="*/ 284873 w 12192000"/>
              <a:gd name="connsiteY0" fmla="*/ 442 h 3157480"/>
              <a:gd name="connsiteX1" fmla="*/ 5550878 w 12192000"/>
              <a:gd name="connsiteY1" fmla="*/ 1842978 h 3157480"/>
              <a:gd name="connsiteX2" fmla="*/ 12081561 w 12192000"/>
              <a:gd name="connsiteY2" fmla="*/ 1801114 h 3157480"/>
              <a:gd name="connsiteX3" fmla="*/ 12192000 w 12192000"/>
              <a:gd name="connsiteY3" fmla="*/ 1747221 h 3157480"/>
              <a:gd name="connsiteX4" fmla="*/ 12192000 w 12192000"/>
              <a:gd name="connsiteY4" fmla="*/ 2550059 h 3157480"/>
              <a:gd name="connsiteX5" fmla="*/ 12138352 w 12192000"/>
              <a:gd name="connsiteY5" fmla="*/ 2932843 h 3157480"/>
              <a:gd name="connsiteX6" fmla="*/ 4006366 w 12192000"/>
              <a:gd name="connsiteY6" fmla="*/ 2854102 h 3157480"/>
              <a:gd name="connsiteX7" fmla="*/ 576023 w 12192000"/>
              <a:gd name="connsiteY7" fmla="*/ 1348423 h 3157480"/>
              <a:gd name="connsiteX8" fmla="*/ 11829 w 12192000"/>
              <a:gd name="connsiteY8" fmla="*/ 1186252 h 3157480"/>
              <a:gd name="connsiteX9" fmla="*/ 0 w 12192000"/>
              <a:gd name="connsiteY9" fmla="*/ 1185199 h 3157480"/>
              <a:gd name="connsiteX10" fmla="*/ 0 w 12192000"/>
              <a:gd name="connsiteY10" fmla="*/ 52838 h 3157480"/>
              <a:gd name="connsiteX11" fmla="*/ 13926 w 12192000"/>
              <a:gd name="connsiteY11" fmla="*/ 49091 h 3157480"/>
              <a:gd name="connsiteX12" fmla="*/ 284873 w 12192000"/>
              <a:gd name="connsiteY12" fmla="*/ 442 h 3157480"/>
              <a:gd name="connsiteX0" fmla="*/ 284873 w 12192000"/>
              <a:gd name="connsiteY0" fmla="*/ 442 h 3218445"/>
              <a:gd name="connsiteX1" fmla="*/ 5550878 w 12192000"/>
              <a:gd name="connsiteY1" fmla="*/ 1842978 h 3218445"/>
              <a:gd name="connsiteX2" fmla="*/ 12081561 w 12192000"/>
              <a:gd name="connsiteY2" fmla="*/ 1801114 h 3218445"/>
              <a:gd name="connsiteX3" fmla="*/ 12192000 w 12192000"/>
              <a:gd name="connsiteY3" fmla="*/ 1747221 h 3218445"/>
              <a:gd name="connsiteX4" fmla="*/ 12192000 w 12192000"/>
              <a:gd name="connsiteY4" fmla="*/ 2550059 h 3218445"/>
              <a:gd name="connsiteX5" fmla="*/ 12138352 w 12192000"/>
              <a:gd name="connsiteY5" fmla="*/ 2932843 h 3218445"/>
              <a:gd name="connsiteX6" fmla="*/ 5290043 w 12192000"/>
              <a:gd name="connsiteY6" fmla="*/ 2942025 h 3218445"/>
              <a:gd name="connsiteX7" fmla="*/ 576023 w 12192000"/>
              <a:gd name="connsiteY7" fmla="*/ 1348423 h 3218445"/>
              <a:gd name="connsiteX8" fmla="*/ 11829 w 12192000"/>
              <a:gd name="connsiteY8" fmla="*/ 1186252 h 3218445"/>
              <a:gd name="connsiteX9" fmla="*/ 0 w 12192000"/>
              <a:gd name="connsiteY9" fmla="*/ 1185199 h 3218445"/>
              <a:gd name="connsiteX10" fmla="*/ 0 w 12192000"/>
              <a:gd name="connsiteY10" fmla="*/ 52838 h 3218445"/>
              <a:gd name="connsiteX11" fmla="*/ 13926 w 12192000"/>
              <a:gd name="connsiteY11" fmla="*/ 49091 h 3218445"/>
              <a:gd name="connsiteX12" fmla="*/ 284873 w 12192000"/>
              <a:gd name="connsiteY12" fmla="*/ 442 h 3218445"/>
              <a:gd name="connsiteX0" fmla="*/ 328444 w 12235571"/>
              <a:gd name="connsiteY0" fmla="*/ 442 h 3040734"/>
              <a:gd name="connsiteX1" fmla="*/ 5594449 w 12235571"/>
              <a:gd name="connsiteY1" fmla="*/ 1842978 h 3040734"/>
              <a:gd name="connsiteX2" fmla="*/ 12125132 w 12235571"/>
              <a:gd name="connsiteY2" fmla="*/ 1801114 h 3040734"/>
              <a:gd name="connsiteX3" fmla="*/ 12235571 w 12235571"/>
              <a:gd name="connsiteY3" fmla="*/ 1747221 h 3040734"/>
              <a:gd name="connsiteX4" fmla="*/ 12235571 w 12235571"/>
              <a:gd name="connsiteY4" fmla="*/ 2550059 h 3040734"/>
              <a:gd name="connsiteX5" fmla="*/ 12181923 w 12235571"/>
              <a:gd name="connsiteY5" fmla="*/ 2932843 h 3040734"/>
              <a:gd name="connsiteX6" fmla="*/ 5333614 w 12235571"/>
              <a:gd name="connsiteY6" fmla="*/ 2942025 h 3040734"/>
              <a:gd name="connsiteX7" fmla="*/ 514086 w 12235571"/>
              <a:gd name="connsiteY7" fmla="*/ 1963884 h 3040734"/>
              <a:gd name="connsiteX8" fmla="*/ 55400 w 12235571"/>
              <a:gd name="connsiteY8" fmla="*/ 1186252 h 3040734"/>
              <a:gd name="connsiteX9" fmla="*/ 43571 w 12235571"/>
              <a:gd name="connsiteY9" fmla="*/ 1185199 h 3040734"/>
              <a:gd name="connsiteX10" fmla="*/ 43571 w 12235571"/>
              <a:gd name="connsiteY10" fmla="*/ 52838 h 3040734"/>
              <a:gd name="connsiteX11" fmla="*/ 57497 w 12235571"/>
              <a:gd name="connsiteY11" fmla="*/ 49091 h 3040734"/>
              <a:gd name="connsiteX12" fmla="*/ 328444 w 12235571"/>
              <a:gd name="connsiteY12" fmla="*/ 442 h 3040734"/>
              <a:gd name="connsiteX0" fmla="*/ 328444 w 12235571"/>
              <a:gd name="connsiteY0" fmla="*/ 442 h 3298259"/>
              <a:gd name="connsiteX1" fmla="*/ 5594449 w 12235571"/>
              <a:gd name="connsiteY1" fmla="*/ 1842978 h 3298259"/>
              <a:gd name="connsiteX2" fmla="*/ 12125132 w 12235571"/>
              <a:gd name="connsiteY2" fmla="*/ 1801114 h 3298259"/>
              <a:gd name="connsiteX3" fmla="*/ 12235571 w 12235571"/>
              <a:gd name="connsiteY3" fmla="*/ 1747221 h 3298259"/>
              <a:gd name="connsiteX4" fmla="*/ 12235571 w 12235571"/>
              <a:gd name="connsiteY4" fmla="*/ 2550059 h 3298259"/>
              <a:gd name="connsiteX5" fmla="*/ 12181923 w 12235571"/>
              <a:gd name="connsiteY5" fmla="*/ 2932843 h 3298259"/>
              <a:gd name="connsiteX6" fmla="*/ 5333614 w 12235571"/>
              <a:gd name="connsiteY6" fmla="*/ 2942025 h 3298259"/>
              <a:gd name="connsiteX7" fmla="*/ 514086 w 12235571"/>
              <a:gd name="connsiteY7" fmla="*/ 1963884 h 3298259"/>
              <a:gd name="connsiteX8" fmla="*/ 55400 w 12235571"/>
              <a:gd name="connsiteY8" fmla="*/ 1186252 h 3298259"/>
              <a:gd name="connsiteX9" fmla="*/ 43571 w 12235571"/>
              <a:gd name="connsiteY9" fmla="*/ 1185199 h 3298259"/>
              <a:gd name="connsiteX10" fmla="*/ 43571 w 12235571"/>
              <a:gd name="connsiteY10" fmla="*/ 52838 h 3298259"/>
              <a:gd name="connsiteX11" fmla="*/ 57497 w 12235571"/>
              <a:gd name="connsiteY11" fmla="*/ 49091 h 3298259"/>
              <a:gd name="connsiteX12" fmla="*/ 328444 w 12235571"/>
              <a:gd name="connsiteY12" fmla="*/ 442 h 3298259"/>
              <a:gd name="connsiteX0" fmla="*/ 391194 w 12298321"/>
              <a:gd name="connsiteY0" fmla="*/ 442 h 3052589"/>
              <a:gd name="connsiteX1" fmla="*/ 5657199 w 12298321"/>
              <a:gd name="connsiteY1" fmla="*/ 1842978 h 3052589"/>
              <a:gd name="connsiteX2" fmla="*/ 12187882 w 12298321"/>
              <a:gd name="connsiteY2" fmla="*/ 1801114 h 3052589"/>
              <a:gd name="connsiteX3" fmla="*/ 12298321 w 12298321"/>
              <a:gd name="connsiteY3" fmla="*/ 1747221 h 3052589"/>
              <a:gd name="connsiteX4" fmla="*/ 12298321 w 12298321"/>
              <a:gd name="connsiteY4" fmla="*/ 2550059 h 3052589"/>
              <a:gd name="connsiteX5" fmla="*/ 12244673 w 12298321"/>
              <a:gd name="connsiteY5" fmla="*/ 2932843 h 3052589"/>
              <a:gd name="connsiteX6" fmla="*/ 6328349 w 12298321"/>
              <a:gd name="connsiteY6" fmla="*/ 2660672 h 3052589"/>
              <a:gd name="connsiteX7" fmla="*/ 576836 w 12298321"/>
              <a:gd name="connsiteY7" fmla="*/ 1963884 h 3052589"/>
              <a:gd name="connsiteX8" fmla="*/ 118150 w 12298321"/>
              <a:gd name="connsiteY8" fmla="*/ 1186252 h 3052589"/>
              <a:gd name="connsiteX9" fmla="*/ 106321 w 12298321"/>
              <a:gd name="connsiteY9" fmla="*/ 1185199 h 3052589"/>
              <a:gd name="connsiteX10" fmla="*/ 106321 w 12298321"/>
              <a:gd name="connsiteY10" fmla="*/ 52838 h 3052589"/>
              <a:gd name="connsiteX11" fmla="*/ 120247 w 12298321"/>
              <a:gd name="connsiteY11" fmla="*/ 49091 h 3052589"/>
              <a:gd name="connsiteX12" fmla="*/ 391194 w 12298321"/>
              <a:gd name="connsiteY12" fmla="*/ 442 h 3052589"/>
              <a:gd name="connsiteX0" fmla="*/ 391194 w 12298321"/>
              <a:gd name="connsiteY0" fmla="*/ 442 h 2948803"/>
              <a:gd name="connsiteX1" fmla="*/ 5657199 w 12298321"/>
              <a:gd name="connsiteY1" fmla="*/ 1842978 h 2948803"/>
              <a:gd name="connsiteX2" fmla="*/ 12187882 w 12298321"/>
              <a:gd name="connsiteY2" fmla="*/ 1801114 h 2948803"/>
              <a:gd name="connsiteX3" fmla="*/ 12298321 w 12298321"/>
              <a:gd name="connsiteY3" fmla="*/ 1747221 h 2948803"/>
              <a:gd name="connsiteX4" fmla="*/ 12298321 w 12298321"/>
              <a:gd name="connsiteY4" fmla="*/ 2550059 h 2948803"/>
              <a:gd name="connsiteX5" fmla="*/ 12244673 w 12298321"/>
              <a:gd name="connsiteY5" fmla="*/ 2932843 h 2948803"/>
              <a:gd name="connsiteX6" fmla="*/ 6328349 w 12298321"/>
              <a:gd name="connsiteY6" fmla="*/ 2660672 h 2948803"/>
              <a:gd name="connsiteX7" fmla="*/ 576836 w 12298321"/>
              <a:gd name="connsiteY7" fmla="*/ 1963884 h 2948803"/>
              <a:gd name="connsiteX8" fmla="*/ 118150 w 12298321"/>
              <a:gd name="connsiteY8" fmla="*/ 1186252 h 2948803"/>
              <a:gd name="connsiteX9" fmla="*/ 106321 w 12298321"/>
              <a:gd name="connsiteY9" fmla="*/ 1185199 h 2948803"/>
              <a:gd name="connsiteX10" fmla="*/ 106321 w 12298321"/>
              <a:gd name="connsiteY10" fmla="*/ 52838 h 2948803"/>
              <a:gd name="connsiteX11" fmla="*/ 120247 w 12298321"/>
              <a:gd name="connsiteY11" fmla="*/ 49091 h 2948803"/>
              <a:gd name="connsiteX12" fmla="*/ 391194 w 12298321"/>
              <a:gd name="connsiteY12" fmla="*/ 442 h 294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98321" h="2948803">
                <a:moveTo>
                  <a:pt x="391194" y="442"/>
                </a:moveTo>
                <a:cubicBezTo>
                  <a:pt x="2776687" y="-30437"/>
                  <a:pt x="3645324" y="1565196"/>
                  <a:pt x="5657199" y="1842978"/>
                </a:cubicBezTo>
                <a:cubicBezTo>
                  <a:pt x="7543330" y="2103399"/>
                  <a:pt x="10699538" y="2408738"/>
                  <a:pt x="12187882" y="1801114"/>
                </a:cubicBezTo>
                <a:lnTo>
                  <a:pt x="12298321" y="1747221"/>
                </a:lnTo>
                <a:lnTo>
                  <a:pt x="12298321" y="2550059"/>
                </a:lnTo>
                <a:lnTo>
                  <a:pt x="12244673" y="2932843"/>
                </a:lnTo>
                <a:cubicBezTo>
                  <a:pt x="10437671" y="3042375"/>
                  <a:pt x="7938881" y="1802257"/>
                  <a:pt x="6328349" y="2660672"/>
                </a:cubicBezTo>
                <a:cubicBezTo>
                  <a:pt x="4717817" y="3519087"/>
                  <a:pt x="1611869" y="2209621"/>
                  <a:pt x="576836" y="1963884"/>
                </a:cubicBezTo>
                <a:cubicBezTo>
                  <a:pt x="-458197" y="1718147"/>
                  <a:pt x="240812" y="1203357"/>
                  <a:pt x="118150" y="1186252"/>
                </a:cubicBezTo>
                <a:lnTo>
                  <a:pt x="106321" y="1185199"/>
                </a:lnTo>
                <a:lnTo>
                  <a:pt x="106321" y="52838"/>
                </a:lnTo>
                <a:lnTo>
                  <a:pt x="120247" y="49091"/>
                </a:lnTo>
                <a:cubicBezTo>
                  <a:pt x="217013" y="23452"/>
                  <a:pt x="311678" y="1472"/>
                  <a:pt x="391194" y="442"/>
                </a:cubicBezTo>
                <a:close/>
              </a:path>
            </a:pathLst>
          </a:custGeom>
          <a:solidFill>
            <a:srgbClr val="20B6B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a:xfrm>
            <a:off x="1" y="4532883"/>
            <a:ext cx="12642271" cy="2509328"/>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 name="connsiteX0" fmla="*/ 501750 w 12642271"/>
              <a:gd name="connsiteY0" fmla="*/ 375055 h 2509328"/>
              <a:gd name="connsiteX1" fmla="*/ 6383216 w 12642271"/>
              <a:gd name="connsiteY1" fmla="*/ 564637 h 2509328"/>
              <a:gd name="connsiteX2" fmla="*/ 12625753 w 12642271"/>
              <a:gd name="connsiteY2" fmla="*/ 1690053 h 2509328"/>
              <a:gd name="connsiteX3" fmla="*/ 12642271 w 12642271"/>
              <a:gd name="connsiteY3" fmla="*/ 2396164 h 2509328"/>
              <a:gd name="connsiteX4" fmla="*/ 12513491 w 12642271"/>
              <a:gd name="connsiteY4" fmla="*/ 2428225 h 2509328"/>
              <a:gd name="connsiteX5" fmla="*/ 6350981 w 12642271"/>
              <a:gd name="connsiteY5" fmla="*/ 2085715 h 2509328"/>
              <a:gd name="connsiteX6" fmla="*/ 581885 w 12642271"/>
              <a:gd name="connsiteY6" fmla="*/ 914143 h 2509328"/>
              <a:gd name="connsiteX7" fmla="*/ 150102 w 12642271"/>
              <a:gd name="connsiteY7" fmla="*/ 972388 h 2509328"/>
              <a:gd name="connsiteX8" fmla="*/ 0 w 12642271"/>
              <a:gd name="connsiteY8" fmla="*/ 1013054 h 2509328"/>
              <a:gd name="connsiteX9" fmla="*/ 0 w 12642271"/>
              <a:gd name="connsiteY9" fmla="*/ 423960 h 2509328"/>
              <a:gd name="connsiteX10" fmla="*/ 501750 w 12642271"/>
              <a:gd name="connsiteY10" fmla="*/ 375055 h 250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509328">
                <a:moveTo>
                  <a:pt x="501750" y="375055"/>
                </a:moveTo>
                <a:cubicBezTo>
                  <a:pt x="2887243" y="344176"/>
                  <a:pt x="3685077" y="2411021"/>
                  <a:pt x="6383216" y="564637"/>
                </a:cubicBezTo>
                <a:cubicBezTo>
                  <a:pt x="9261231" y="-1404839"/>
                  <a:pt x="11289322" y="2472570"/>
                  <a:pt x="12625753" y="1690053"/>
                </a:cubicBezTo>
                <a:lnTo>
                  <a:pt x="12642271" y="2396164"/>
                </a:lnTo>
                <a:lnTo>
                  <a:pt x="12513491" y="2428225"/>
                </a:lnTo>
                <a:cubicBezTo>
                  <a:pt x="10407551" y="2907034"/>
                  <a:pt x="9149962" y="1065808"/>
                  <a:pt x="6350981" y="2085715"/>
                </a:cubicBezTo>
                <a:cubicBezTo>
                  <a:pt x="3552001" y="3105623"/>
                  <a:pt x="2383323" y="854406"/>
                  <a:pt x="581885" y="914143"/>
                </a:cubicBezTo>
                <a:cubicBezTo>
                  <a:pt x="442119" y="918778"/>
                  <a:pt x="298543" y="937324"/>
                  <a:pt x="150102" y="972388"/>
                </a:cubicBezTo>
                <a:lnTo>
                  <a:pt x="0" y="1013054"/>
                </a:lnTo>
                <a:lnTo>
                  <a:pt x="0" y="423960"/>
                </a:lnTo>
                <a:cubicBezTo>
                  <a:pt x="175846" y="392638"/>
                  <a:pt x="342717" y="377114"/>
                  <a:pt x="501750" y="375055"/>
                </a:cubicBezTo>
                <a:close/>
              </a:path>
            </a:pathLst>
          </a:custGeom>
          <a:solidFill>
            <a:srgbClr val="20B6BE">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1" y="4544570"/>
            <a:ext cx="12642271" cy="2134511"/>
          </a:xfrm>
          <a:custGeom>
            <a:avLst/>
            <a:gdLst>
              <a:gd name="connsiteX0" fmla="*/ 501750 w 12642271"/>
              <a:gd name="connsiteY0" fmla="*/ 238 h 2083587"/>
              <a:gd name="connsiteX1" fmla="*/ 6207369 w 12642271"/>
              <a:gd name="connsiteY1" fmla="*/ 1121804 h 2083587"/>
              <a:gd name="connsiteX2" fmla="*/ 12625753 w 12642271"/>
              <a:gd name="connsiteY2" fmla="*/ 1315236 h 2083587"/>
              <a:gd name="connsiteX3" fmla="*/ 12642271 w 12642271"/>
              <a:gd name="connsiteY3" fmla="*/ 2021347 h 2083587"/>
              <a:gd name="connsiteX4" fmla="*/ 12513491 w 12642271"/>
              <a:gd name="connsiteY4" fmla="*/ 2053408 h 2083587"/>
              <a:gd name="connsiteX5" fmla="*/ 6350981 w 12642271"/>
              <a:gd name="connsiteY5" fmla="*/ 1710898 h 2083587"/>
              <a:gd name="connsiteX6" fmla="*/ 581885 w 12642271"/>
              <a:gd name="connsiteY6" fmla="*/ 539326 h 2083587"/>
              <a:gd name="connsiteX7" fmla="*/ 150102 w 12642271"/>
              <a:gd name="connsiteY7" fmla="*/ 597571 h 2083587"/>
              <a:gd name="connsiteX8" fmla="*/ 0 w 12642271"/>
              <a:gd name="connsiteY8" fmla="*/ 638237 h 2083587"/>
              <a:gd name="connsiteX9" fmla="*/ 0 w 12642271"/>
              <a:gd name="connsiteY9" fmla="*/ 49143 h 2083587"/>
              <a:gd name="connsiteX10" fmla="*/ 501750 w 12642271"/>
              <a:gd name="connsiteY10" fmla="*/ 238 h 2083587"/>
              <a:gd name="connsiteX0" fmla="*/ 501750 w 12642271"/>
              <a:gd name="connsiteY0" fmla="*/ 238 h 2134511"/>
              <a:gd name="connsiteX1" fmla="*/ 6207369 w 12642271"/>
              <a:gd name="connsiteY1" fmla="*/ 1121804 h 2134511"/>
              <a:gd name="connsiteX2" fmla="*/ 12625753 w 12642271"/>
              <a:gd name="connsiteY2" fmla="*/ 1315236 h 2134511"/>
              <a:gd name="connsiteX3" fmla="*/ 12642271 w 12642271"/>
              <a:gd name="connsiteY3" fmla="*/ 2021347 h 2134511"/>
              <a:gd name="connsiteX4" fmla="*/ 12513491 w 12642271"/>
              <a:gd name="connsiteY4" fmla="*/ 2053408 h 2134511"/>
              <a:gd name="connsiteX5" fmla="*/ 6350981 w 12642271"/>
              <a:gd name="connsiteY5" fmla="*/ 1710898 h 2134511"/>
              <a:gd name="connsiteX6" fmla="*/ 581885 w 12642271"/>
              <a:gd name="connsiteY6" fmla="*/ 539326 h 2134511"/>
              <a:gd name="connsiteX7" fmla="*/ 150102 w 12642271"/>
              <a:gd name="connsiteY7" fmla="*/ 597571 h 2134511"/>
              <a:gd name="connsiteX8" fmla="*/ 0 w 12642271"/>
              <a:gd name="connsiteY8" fmla="*/ 638237 h 2134511"/>
              <a:gd name="connsiteX9" fmla="*/ 0 w 12642271"/>
              <a:gd name="connsiteY9" fmla="*/ 49143 h 2134511"/>
              <a:gd name="connsiteX10" fmla="*/ 501750 w 12642271"/>
              <a:gd name="connsiteY10" fmla="*/ 238 h 213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2271" h="2134511">
                <a:moveTo>
                  <a:pt x="501750" y="238"/>
                </a:moveTo>
                <a:cubicBezTo>
                  <a:pt x="2887243" y="-30641"/>
                  <a:pt x="3509230" y="2968188"/>
                  <a:pt x="6207369" y="1121804"/>
                </a:cubicBezTo>
                <a:cubicBezTo>
                  <a:pt x="9085384" y="-847672"/>
                  <a:pt x="11289322" y="2097753"/>
                  <a:pt x="12625753" y="1315236"/>
                </a:cubicBezTo>
                <a:lnTo>
                  <a:pt x="12642271" y="2021347"/>
                </a:lnTo>
                <a:lnTo>
                  <a:pt x="12513491" y="2053408"/>
                </a:lnTo>
                <a:cubicBezTo>
                  <a:pt x="10407551" y="2532217"/>
                  <a:pt x="9149962" y="690991"/>
                  <a:pt x="6350981" y="1710898"/>
                </a:cubicBezTo>
                <a:cubicBezTo>
                  <a:pt x="3552001" y="2730806"/>
                  <a:pt x="2383323" y="479589"/>
                  <a:pt x="581885" y="539326"/>
                </a:cubicBezTo>
                <a:cubicBezTo>
                  <a:pt x="442119" y="543961"/>
                  <a:pt x="298543" y="562507"/>
                  <a:pt x="150102" y="597571"/>
                </a:cubicBezTo>
                <a:lnTo>
                  <a:pt x="0" y="638237"/>
                </a:lnTo>
                <a:lnTo>
                  <a:pt x="0" y="49143"/>
                </a:lnTo>
                <a:cubicBezTo>
                  <a:pt x="175846" y="17821"/>
                  <a:pt x="342717" y="2297"/>
                  <a:pt x="501750" y="238"/>
                </a:cubicBezTo>
                <a:close/>
              </a:path>
            </a:pathLst>
          </a:custGeom>
          <a:solidFill>
            <a:srgbClr val="20B6BE">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46"/>
          <p:cNvSpPr txBox="1"/>
          <p:nvPr/>
        </p:nvSpPr>
        <p:spPr>
          <a:xfrm>
            <a:off x="331989" y="671637"/>
            <a:ext cx="3325613" cy="1569660"/>
          </a:xfrm>
          <a:prstGeom prst="rect">
            <a:avLst/>
          </a:prstGeom>
          <a:noFill/>
        </p:spPr>
        <p:txBody>
          <a:bodyPr wrap="square" rtlCol="0">
            <a:spAutoFit/>
          </a:bodyPr>
          <a:lstStyle/>
          <a:p>
            <a:pPr algn="ct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Mạch</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ý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của</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bài</a:t>
            </a:r>
            <a:r>
              <a:rPr lang="en-US" altLang="zh-CN" sz="4800" b="1" dirty="0" smtClean="0">
                <a:solidFill>
                  <a:srgbClr val="20B6BE"/>
                </a:solidFill>
                <a:latin typeface="Times New Roman" pitchFamily="18" charset="0"/>
                <a:ea typeface="微软雅黑" panose="020B0503020204020204" pitchFamily="34" charset="-122"/>
                <a:cs typeface="Times New Roman" pitchFamily="18" charset="0"/>
              </a:rPr>
              <a:t> </a:t>
            </a:r>
            <a:r>
              <a:rPr lang="en-US" altLang="zh-CN" sz="4800" b="1" dirty="0" err="1" smtClean="0">
                <a:solidFill>
                  <a:srgbClr val="20B6BE"/>
                </a:solidFill>
                <a:latin typeface="Times New Roman" pitchFamily="18" charset="0"/>
                <a:ea typeface="微软雅黑" panose="020B0503020204020204" pitchFamily="34" charset="-122"/>
                <a:cs typeface="Times New Roman" pitchFamily="18" charset="0"/>
              </a:rPr>
              <a:t>văn</a:t>
            </a:r>
            <a:endParaRPr lang="en-US" altLang="zh-CN" sz="8800" b="1" dirty="0">
              <a:solidFill>
                <a:srgbClr val="20B6BE"/>
              </a:solidFill>
              <a:latin typeface="Times New Roman" pitchFamily="18" charset="0"/>
              <a:ea typeface="微软雅黑" panose="020B0503020204020204" pitchFamily="34" charset="-122"/>
              <a:cs typeface="Times New Roman" pitchFamily="18" charset="0"/>
            </a:endParaRPr>
          </a:p>
        </p:txBody>
      </p:sp>
      <p:sp>
        <p:nvSpPr>
          <p:cNvPr id="5" name="矩形 4"/>
          <p:cNvSpPr/>
          <p:nvPr/>
        </p:nvSpPr>
        <p:spPr>
          <a:xfrm>
            <a:off x="4850906" y="942296"/>
            <a:ext cx="7502823" cy="834524"/>
          </a:xfrm>
          <a:prstGeom prst="rect">
            <a:avLst/>
          </a:prstGeom>
        </p:spPr>
        <p:txBody>
          <a:bodyPr wrap="none">
            <a:spAutoFit/>
          </a:bodyPr>
          <a:lstStyle/>
          <a:p>
            <a:pPr>
              <a:lnSpc>
                <a:spcPct val="150000"/>
              </a:lnSpc>
            </a:pPr>
            <a:r>
              <a:rPr lang="vi-VN" sz="3600" dirty="0" smtClean="0">
                <a:latin typeface="+mj-lt"/>
              </a:rPr>
              <a:t>Đoạn 1: Nỗi buồn khi sắp phải chia tay.</a:t>
            </a:r>
            <a:endParaRPr lang="en-US" altLang="zh-CN" sz="3600" dirty="0">
              <a:solidFill>
                <a:srgbClr val="20B6BE"/>
              </a:solidFill>
              <a:latin typeface="+mj-lt"/>
              <a:ea typeface="微软雅黑" panose="020B0503020204020204" pitchFamily="34" charset="-122"/>
            </a:endParaRPr>
          </a:p>
        </p:txBody>
      </p:sp>
      <p:sp>
        <p:nvSpPr>
          <p:cNvPr id="6" name="矩形 5"/>
          <p:cNvSpPr/>
          <p:nvPr/>
        </p:nvSpPr>
        <p:spPr>
          <a:xfrm>
            <a:off x="5706523" y="1883698"/>
            <a:ext cx="6304931" cy="834524"/>
          </a:xfrm>
          <a:prstGeom prst="rect">
            <a:avLst/>
          </a:prstGeom>
        </p:spPr>
        <p:txBody>
          <a:bodyPr wrap="none">
            <a:spAutoFit/>
          </a:bodyPr>
          <a:lstStyle/>
          <a:p>
            <a:pPr>
              <a:lnSpc>
                <a:spcPct val="150000"/>
              </a:lnSpc>
            </a:pPr>
            <a:r>
              <a:rPr lang="vi-VN" sz="3600" dirty="0" smtClean="0">
                <a:latin typeface="+mj-lt"/>
              </a:rPr>
              <a:t>Đoạn 2: Sự trống vắng khi hè về</a:t>
            </a:r>
            <a:r>
              <a:rPr lang="en-US" sz="3600" dirty="0" smtClean="0">
                <a:latin typeface="+mj-lt"/>
              </a:rPr>
              <a:t>.</a:t>
            </a:r>
            <a:endParaRPr lang="en-US" altLang="zh-CN" sz="3600" dirty="0">
              <a:solidFill>
                <a:srgbClr val="20B6BE"/>
              </a:solidFill>
              <a:latin typeface="+mj-lt"/>
              <a:ea typeface="微软雅黑" panose="020B0503020204020204" pitchFamily="34" charset="-122"/>
            </a:endParaRPr>
          </a:p>
        </p:txBody>
      </p:sp>
      <p:sp>
        <p:nvSpPr>
          <p:cNvPr id="7" name="矩形 6"/>
          <p:cNvSpPr/>
          <p:nvPr/>
        </p:nvSpPr>
        <p:spPr>
          <a:xfrm>
            <a:off x="6512392" y="3021156"/>
            <a:ext cx="5019323" cy="834524"/>
          </a:xfrm>
          <a:prstGeom prst="rect">
            <a:avLst/>
          </a:prstGeom>
        </p:spPr>
        <p:txBody>
          <a:bodyPr wrap="none">
            <a:spAutoFit/>
          </a:bodyPr>
          <a:lstStyle/>
          <a:p>
            <a:pPr>
              <a:lnSpc>
                <a:spcPct val="150000"/>
              </a:lnSpc>
            </a:pPr>
            <a:r>
              <a:rPr lang="vi-VN" sz="3600" dirty="0" smtClean="0">
                <a:latin typeface="+mj-lt"/>
              </a:rPr>
              <a:t>Đoạn 3: Cảm giác cô đơn.</a:t>
            </a:r>
            <a:endParaRPr lang="en-US" altLang="zh-CN" sz="3600" dirty="0">
              <a:solidFill>
                <a:srgbClr val="20B6BE"/>
              </a:solidFill>
              <a:latin typeface="+mj-lt"/>
              <a:ea typeface="微软雅黑" panose="020B0503020204020204" pitchFamily="34" charset="-122"/>
            </a:endParaRPr>
          </a:p>
        </p:txBody>
      </p:sp>
      <p:sp>
        <p:nvSpPr>
          <p:cNvPr id="8" name="矩形 7"/>
          <p:cNvSpPr/>
          <p:nvPr/>
        </p:nvSpPr>
        <p:spPr>
          <a:xfrm>
            <a:off x="6179841" y="4221039"/>
            <a:ext cx="5104282" cy="916341"/>
          </a:xfrm>
          <a:prstGeom prst="rect">
            <a:avLst/>
          </a:prstGeom>
        </p:spPr>
        <p:txBody>
          <a:bodyPr wrap="none">
            <a:spAutoFit/>
          </a:bodyPr>
          <a:lstStyle/>
          <a:p>
            <a:pPr>
              <a:lnSpc>
                <a:spcPct val="150000"/>
              </a:lnSpc>
            </a:pPr>
            <a:r>
              <a:rPr lang="vi-VN" sz="4000" b="1" i="1" dirty="0" smtClean="0">
                <a:solidFill>
                  <a:srgbClr val="FF0000"/>
                </a:solidFill>
                <a:latin typeface="+mj-lt"/>
                <a:sym typeface="Wingdings" pitchFamily="2" charset="2"/>
              </a:rPr>
              <a:t></a:t>
            </a:r>
            <a:r>
              <a:rPr lang="vi-VN" sz="4000" b="1" i="1" dirty="0" smtClean="0">
                <a:solidFill>
                  <a:srgbClr val="FF0000"/>
                </a:solidFill>
                <a:latin typeface="+mj-lt"/>
              </a:rPr>
              <a:t> Theo mạch cảm xúc</a:t>
            </a:r>
            <a:endParaRPr lang="en-US" altLang="zh-CN" sz="4000" b="1" i="1" dirty="0">
              <a:solidFill>
                <a:srgbClr val="FF0000"/>
              </a:solidFill>
              <a:latin typeface="+mj-lt"/>
              <a:ea typeface="微软雅黑" panose="020B0503020204020204" pitchFamily="34" charset="-122"/>
            </a:endParaRPr>
          </a:p>
        </p:txBody>
      </p:sp>
      <p:sp>
        <p:nvSpPr>
          <p:cNvPr id="28" name="任意多边形 27"/>
          <p:cNvSpPr/>
          <p:nvPr/>
        </p:nvSpPr>
        <p:spPr>
          <a:xfrm>
            <a:off x="0" y="5385914"/>
            <a:ext cx="12537832" cy="1758355"/>
          </a:xfrm>
          <a:custGeom>
            <a:avLst/>
            <a:gdLst>
              <a:gd name="connsiteX0" fmla="*/ 568728 w 12632431"/>
              <a:gd name="connsiteY0" fmla="*/ 1170 h 1758355"/>
              <a:gd name="connsiteX1" fmla="*/ 6207369 w 12632431"/>
              <a:gd name="connsiteY1" fmla="*/ 1172742 h 1758355"/>
              <a:gd name="connsiteX2" fmla="*/ 12625753 w 12632431"/>
              <a:gd name="connsiteY2" fmla="*/ 1366174 h 1758355"/>
              <a:gd name="connsiteX3" fmla="*/ 12632431 w 12632431"/>
              <a:gd name="connsiteY3" fmla="*/ 1651634 h 1758355"/>
              <a:gd name="connsiteX4" fmla="*/ 12577416 w 12632431"/>
              <a:gd name="connsiteY4" fmla="*/ 1671706 h 1758355"/>
              <a:gd name="connsiteX5" fmla="*/ 6036725 w 12632431"/>
              <a:gd name="connsiteY5" fmla="*/ 1500989 h 1758355"/>
              <a:gd name="connsiteX6" fmla="*/ 43527 w 12632431"/>
              <a:gd name="connsiteY6" fmla="*/ 954701 h 1758355"/>
              <a:gd name="connsiteX7" fmla="*/ 0 w 12632431"/>
              <a:gd name="connsiteY7" fmla="*/ 966331 h 1758355"/>
              <a:gd name="connsiteX8" fmla="*/ 0 w 12632431"/>
              <a:gd name="connsiteY8" fmla="*/ 100081 h 1758355"/>
              <a:gd name="connsiteX9" fmla="*/ 568728 w 12632431"/>
              <a:gd name="connsiteY9" fmla="*/ 1170 h 175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32431" h="1758355">
                <a:moveTo>
                  <a:pt x="568728" y="1170"/>
                </a:moveTo>
                <a:cubicBezTo>
                  <a:pt x="2329430" y="-58567"/>
                  <a:pt x="3471681" y="2192650"/>
                  <a:pt x="6207369" y="1172742"/>
                </a:cubicBezTo>
                <a:cubicBezTo>
                  <a:pt x="9226060" y="47327"/>
                  <a:pt x="11289322" y="2148691"/>
                  <a:pt x="12625753" y="1366174"/>
                </a:cubicBezTo>
                <a:lnTo>
                  <a:pt x="12632431" y="1651634"/>
                </a:lnTo>
                <a:lnTo>
                  <a:pt x="12577416" y="1671706"/>
                </a:lnTo>
                <a:cubicBezTo>
                  <a:pt x="11110248" y="2124180"/>
                  <a:pt x="8366526" y="613516"/>
                  <a:pt x="6036725" y="1500989"/>
                </a:cubicBezTo>
                <a:cubicBezTo>
                  <a:pt x="3629264" y="2418045"/>
                  <a:pt x="2110499" y="477375"/>
                  <a:pt x="43527" y="954701"/>
                </a:cubicBezTo>
                <a:lnTo>
                  <a:pt x="0" y="966331"/>
                </a:lnTo>
                <a:lnTo>
                  <a:pt x="0" y="100081"/>
                </a:lnTo>
                <a:cubicBezTo>
                  <a:pt x="197827" y="38260"/>
                  <a:pt x="386587" y="7350"/>
                  <a:pt x="568728" y="1170"/>
                </a:cubicBezTo>
                <a:close/>
              </a:path>
            </a:pathLst>
          </a:custGeom>
          <a:solidFill>
            <a:srgbClr val="20B6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3344916" y="2818078"/>
            <a:ext cx="1284558" cy="1284558"/>
            <a:chOff x="2132930" y="1035327"/>
            <a:chExt cx="1307248" cy="1307248"/>
          </a:xfrm>
        </p:grpSpPr>
        <p:grpSp>
          <p:nvGrpSpPr>
            <p:cNvPr id="47" name="组合 46"/>
            <p:cNvGrpSpPr/>
            <p:nvPr/>
          </p:nvGrpSpPr>
          <p:grpSpPr>
            <a:xfrm rot="20755360">
              <a:off x="2132930" y="1035327"/>
              <a:ext cx="1307248" cy="1307248"/>
              <a:chOff x="5153025" y="4019551"/>
              <a:chExt cx="1866899" cy="1866899"/>
            </a:xfrm>
          </p:grpSpPr>
          <p:sp>
            <p:nvSpPr>
              <p:cNvPr id="49" name="椭圆 48"/>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6050915" y="4019551"/>
                <a:ext cx="71120" cy="1866899"/>
                <a:chOff x="6072187" y="3914775"/>
                <a:chExt cx="0" cy="2143125"/>
              </a:xfrm>
            </p:grpSpPr>
            <p:cxnSp>
              <p:nvCxnSpPr>
                <p:cNvPr id="60" name="直接连接符 59"/>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rot="16200000">
                <a:off x="6050915" y="4019551"/>
                <a:ext cx="71120" cy="1866899"/>
                <a:chOff x="6072187" y="3914775"/>
                <a:chExt cx="0" cy="2143125"/>
              </a:xfrm>
            </p:grpSpPr>
            <p:cxnSp>
              <p:nvCxnSpPr>
                <p:cNvPr id="58" name="直接连接符 57"/>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2" name="组合 51"/>
              <p:cNvGrpSpPr/>
              <p:nvPr/>
            </p:nvGrpSpPr>
            <p:grpSpPr>
              <a:xfrm rot="2700000">
                <a:off x="6050915" y="4019551"/>
                <a:ext cx="71120" cy="1866899"/>
                <a:chOff x="6072187" y="3914775"/>
                <a:chExt cx="0" cy="2143125"/>
              </a:xfrm>
            </p:grpSpPr>
            <p:cxnSp>
              <p:nvCxnSpPr>
                <p:cNvPr id="56" name="直接连接符 55"/>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3" name="组合 52"/>
              <p:cNvGrpSpPr/>
              <p:nvPr/>
            </p:nvGrpSpPr>
            <p:grpSpPr>
              <a:xfrm rot="18900000" flipH="1">
                <a:off x="6050915" y="4019551"/>
                <a:ext cx="71120" cy="1866899"/>
                <a:chOff x="6072187" y="3914775"/>
                <a:chExt cx="0" cy="2143125"/>
              </a:xfrm>
            </p:grpSpPr>
            <p:cxnSp>
              <p:nvCxnSpPr>
                <p:cNvPr id="54" name="直接连接符 53"/>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48" name="弧形 47"/>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41" name="组合 40"/>
          <p:cNvGrpSpPr/>
          <p:nvPr/>
        </p:nvGrpSpPr>
        <p:grpSpPr>
          <a:xfrm>
            <a:off x="2622013" y="3271057"/>
            <a:ext cx="1862063" cy="1142683"/>
            <a:chOff x="8726219" y="-661205"/>
            <a:chExt cx="2154936" cy="1322409"/>
          </a:xfrm>
        </p:grpSpPr>
        <p:sp>
          <p:nvSpPr>
            <p:cNvPr id="42" name="任意多边形 41"/>
            <p:cNvSpPr/>
            <p:nvPr/>
          </p:nvSpPr>
          <p:spPr>
            <a:xfrm rot="21387068">
              <a:off x="8737941" y="-661205"/>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p:nvSpPr>
          <p:spPr>
            <a:xfrm rot="21387068">
              <a:off x="8726219" y="-661204"/>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55600" dist="114300" dir="3600000">
                <a:srgbClr val="19B4C9">
                  <a:alpha val="32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rot="19652793">
            <a:off x="4784840" y="2177044"/>
            <a:ext cx="646818" cy="655654"/>
            <a:chOff x="2817684" y="410418"/>
            <a:chExt cx="604235" cy="612489"/>
          </a:xfrm>
        </p:grpSpPr>
        <p:grpSp>
          <p:nvGrpSpPr>
            <p:cNvPr id="63" name="组合 62"/>
            <p:cNvGrpSpPr/>
            <p:nvPr/>
          </p:nvGrpSpPr>
          <p:grpSpPr>
            <a:xfrm rot="21335217">
              <a:off x="2817684" y="410418"/>
              <a:ext cx="604235" cy="612489"/>
              <a:chOff x="7973451" y="5027358"/>
              <a:chExt cx="1573291" cy="1594779"/>
            </a:xfrm>
          </p:grpSpPr>
          <p:sp>
            <p:nvSpPr>
              <p:cNvPr id="6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66"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64" name="弧形 63"/>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67" name="组合 66"/>
          <p:cNvGrpSpPr/>
          <p:nvPr/>
        </p:nvGrpSpPr>
        <p:grpSpPr>
          <a:xfrm rot="2224307">
            <a:off x="4164085" y="1197878"/>
            <a:ext cx="592456" cy="581562"/>
            <a:chOff x="10646778" y="4753862"/>
            <a:chExt cx="751521" cy="737702"/>
          </a:xfrm>
        </p:grpSpPr>
        <p:sp>
          <p:nvSpPr>
            <p:cNvPr id="6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组合 68"/>
            <p:cNvGrpSpPr/>
            <p:nvPr/>
          </p:nvGrpSpPr>
          <p:grpSpPr>
            <a:xfrm>
              <a:off x="10646778" y="4762829"/>
              <a:ext cx="749726" cy="728735"/>
              <a:chOff x="11012539" y="4493889"/>
              <a:chExt cx="749726" cy="728735"/>
            </a:xfrm>
          </p:grpSpPr>
          <p:sp>
            <p:nvSpPr>
              <p:cNvPr id="7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3" name="组合 72"/>
          <p:cNvGrpSpPr/>
          <p:nvPr/>
        </p:nvGrpSpPr>
        <p:grpSpPr>
          <a:xfrm rot="1562261">
            <a:off x="5524486" y="3220579"/>
            <a:ext cx="679899" cy="667396"/>
            <a:chOff x="10646778" y="4753862"/>
            <a:chExt cx="751521" cy="737702"/>
          </a:xfrm>
        </p:grpSpPr>
        <p:sp>
          <p:nvSpPr>
            <p:cNvPr id="74"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10646778" y="4762829"/>
              <a:ext cx="749726" cy="728735"/>
              <a:chOff x="11012539" y="4493889"/>
              <a:chExt cx="749726" cy="728735"/>
            </a:xfrm>
          </p:grpSpPr>
          <p:sp>
            <p:nvSpPr>
              <p:cNvPr id="76"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8" name="Rectangle 87"/>
          <p:cNvSpPr/>
          <p:nvPr/>
        </p:nvSpPr>
        <p:spPr>
          <a:xfrm>
            <a:off x="5863771" y="-600165"/>
            <a:ext cx="6096000" cy="646331"/>
          </a:xfrm>
          <a:prstGeom prst="rect">
            <a:avLst/>
          </a:prstGeom>
        </p:spPr>
        <p:txBody>
          <a:bodyPr>
            <a:spAutoFit/>
          </a:bodyPr>
          <a:lstStyle/>
          <a:p>
            <a:r>
              <a:rPr lang="vi-VN" dirty="0" smtClean="0"/>
              <a:t>.</a:t>
            </a:r>
            <a:br>
              <a:rPr lang="vi-VN" dirty="0" smtClean="0"/>
            </a:br>
            <a:r>
              <a:rPr lang="vi-VN" dirty="0" smtClean="0"/>
              <a:t>.</a:t>
            </a:r>
            <a:endParaRPr lang="en-US" dirty="0"/>
          </a:p>
        </p:txBody>
      </p:sp>
      <p:pic>
        <p:nvPicPr>
          <p:cNvPr id="16386" name="Picture 2" descr="Káº¿t quáº£ hÃ¬nh áº£nh cho dáº¥u há»i"/>
          <p:cNvPicPr>
            <a:picLocks noChangeAspect="1" noChangeArrowheads="1"/>
          </p:cNvPicPr>
          <p:nvPr/>
        </p:nvPicPr>
        <p:blipFill>
          <a:blip r:embed="rId5"/>
          <a:srcRect/>
          <a:stretch>
            <a:fillRect/>
          </a:stretch>
        </p:blipFill>
        <p:spPr bwMode="auto">
          <a:xfrm>
            <a:off x="5046890" y="1509485"/>
            <a:ext cx="2414324" cy="2648858"/>
          </a:xfrm>
          <a:prstGeom prst="rect">
            <a:avLst/>
          </a:prstGeom>
          <a:noFill/>
        </p:spPr>
      </p:pic>
    </p:spTree>
    <p:extLst>
      <p:ext uri="{BB962C8B-B14F-4D97-AF65-F5344CB8AC3E}">
        <p14:creationId xmlns:p14="http://schemas.microsoft.com/office/powerpoint/2010/main" val="9076552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1000"/>
                                        <p:tgtEl>
                                          <p:spTgt spid="28"/>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34"/>
                                        </p:tgtEl>
                                        <p:attrNameLst>
                                          <p:attrName>style.visibility</p:attrName>
                                        </p:attrNameLst>
                                      </p:cBhvr>
                                      <p:to>
                                        <p:strVal val="visible"/>
                                      </p:to>
                                    </p:set>
                                    <p:animEffect transition="in" filter="wipe(right)">
                                      <p:cBhvr>
                                        <p:cTn id="10" dur="1000"/>
                                        <p:tgtEl>
                                          <p:spTgt spid="34"/>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1000"/>
                                        <p:tgtEl>
                                          <p:spTgt spid="40"/>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1000"/>
                                        <p:tgtEl>
                                          <p:spTgt spid="39"/>
                                        </p:tgtEl>
                                      </p:cBhvr>
                                    </p:animEffect>
                                  </p:childTnLst>
                                </p:cTn>
                              </p:par>
                              <p:par>
                                <p:cTn id="17" presetID="42" presetClass="entr" presetSubtype="0" fill="hold" nodeType="withEffect">
                                  <p:stCondLst>
                                    <p:cond delay="1750"/>
                                  </p:stCondLst>
                                  <p:childTnLst>
                                    <p:set>
                                      <p:cBhvr>
                                        <p:cTn id="18" dur="1" fill="hold">
                                          <p:stCondLst>
                                            <p:cond delay="0"/>
                                          </p:stCondLst>
                                        </p:cTn>
                                        <p:tgtEl>
                                          <p:spTgt spid="93"/>
                                        </p:tgtEl>
                                        <p:attrNameLst>
                                          <p:attrName>style.visibility</p:attrName>
                                        </p:attrNameLst>
                                      </p:cBhvr>
                                      <p:to>
                                        <p:strVal val="visible"/>
                                      </p:to>
                                    </p:set>
                                    <p:animEffect transition="in" filter="fade">
                                      <p:cBhvr>
                                        <p:cTn id="19" dur="1000"/>
                                        <p:tgtEl>
                                          <p:spTgt spid="93"/>
                                        </p:tgtEl>
                                      </p:cBhvr>
                                    </p:animEffect>
                                    <p:anim calcmode="lin" valueType="num">
                                      <p:cBhvr>
                                        <p:cTn id="20" dur="1000" fill="hold"/>
                                        <p:tgtEl>
                                          <p:spTgt spid="93"/>
                                        </p:tgtEl>
                                        <p:attrNameLst>
                                          <p:attrName>ppt_x</p:attrName>
                                        </p:attrNameLst>
                                      </p:cBhvr>
                                      <p:tavLst>
                                        <p:tav tm="0">
                                          <p:val>
                                            <p:strVal val="#ppt_x"/>
                                          </p:val>
                                        </p:tav>
                                        <p:tav tm="100000">
                                          <p:val>
                                            <p:strVal val="#ppt_x"/>
                                          </p:val>
                                        </p:tav>
                                      </p:tavLst>
                                    </p:anim>
                                    <p:anim calcmode="lin" valueType="num">
                                      <p:cBhvr>
                                        <p:cTn id="21" dur="1000" fill="hold"/>
                                        <p:tgtEl>
                                          <p:spTgt spid="93"/>
                                        </p:tgtEl>
                                        <p:attrNameLst>
                                          <p:attrName>ppt_y</p:attrName>
                                        </p:attrNameLst>
                                      </p:cBhvr>
                                      <p:tavLst>
                                        <p:tav tm="0">
                                          <p:val>
                                            <p:strVal val="#ppt_y+.1"/>
                                          </p:val>
                                        </p:tav>
                                        <p:tav tm="100000">
                                          <p:val>
                                            <p:strVal val="#ppt_y"/>
                                          </p:val>
                                        </p:tav>
                                      </p:tavLst>
                                    </p:anim>
                                  </p:childTnLst>
                                </p:cTn>
                              </p:par>
                              <p:par>
                                <p:cTn id="22" presetID="2" presetClass="entr" presetSubtype="1" fill="hold" grpId="0" nodeType="withEffect">
                                  <p:stCondLst>
                                    <p:cond delay="250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1000" fill="hold"/>
                                        <p:tgtEl>
                                          <p:spTgt spid="2"/>
                                        </p:tgtEl>
                                        <p:attrNameLst>
                                          <p:attrName>ppt_x</p:attrName>
                                        </p:attrNameLst>
                                      </p:cBhvr>
                                      <p:tavLst>
                                        <p:tav tm="0">
                                          <p:val>
                                            <p:strVal val="#ppt_x"/>
                                          </p:val>
                                        </p:tav>
                                        <p:tav tm="100000">
                                          <p:val>
                                            <p:strVal val="#ppt_x"/>
                                          </p:val>
                                        </p:tav>
                                      </p:tavLst>
                                    </p:anim>
                                    <p:anim calcmode="lin" valueType="num">
                                      <p:cBhvr additive="base">
                                        <p:cTn id="25" dur="1000" fill="hold"/>
                                        <p:tgtEl>
                                          <p:spTgt spid="2"/>
                                        </p:tgtEl>
                                        <p:attrNameLst>
                                          <p:attrName>ppt_y</p:attrName>
                                        </p:attrNameLst>
                                      </p:cBhvr>
                                      <p:tavLst>
                                        <p:tav tm="0">
                                          <p:val>
                                            <p:strVal val="0-#ppt_h/2"/>
                                          </p:val>
                                        </p:tav>
                                        <p:tav tm="100000">
                                          <p:val>
                                            <p:strVal val="#ppt_y"/>
                                          </p:val>
                                        </p:tav>
                                      </p:tavLst>
                                    </p:anim>
                                  </p:childTnLst>
                                </p:cTn>
                              </p:par>
                              <p:par>
                                <p:cTn id="26" presetID="42" presetClass="entr" presetSubtype="0" fill="hold" nodeType="withEffect">
                                  <p:stCondLst>
                                    <p:cond delay="37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475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par>
                                <p:cTn id="34" presetID="42" presetClass="path" presetSubtype="0" accel="50000" decel="50000" fill="hold" nodeType="withEffect">
                                  <p:stCondLst>
                                    <p:cond delay="4750"/>
                                  </p:stCondLst>
                                  <p:childTnLst>
                                    <p:animMotion origin="layout" path="M -0.03789 0.06041 L -4.58333E-6 3.7037E-7 " pathEditMode="relative" rAng="0" ptsTypes="AA">
                                      <p:cBhvr>
                                        <p:cTn id="35" dur="1500" fill="hold"/>
                                        <p:tgtEl>
                                          <p:spTgt spid="46"/>
                                        </p:tgtEl>
                                        <p:attrNameLst>
                                          <p:attrName>ppt_x</p:attrName>
                                          <p:attrName>ppt_y</p:attrName>
                                        </p:attrNameLst>
                                      </p:cBhvr>
                                      <p:rCtr x="1940" y="-3009"/>
                                    </p:animMotion>
                                  </p:childTnLst>
                                </p:cTn>
                              </p:par>
                              <p:par>
                                <p:cTn id="36" presetID="8" presetClass="emph" presetSubtype="0" fill="hold" nodeType="withEffect">
                                  <p:stCondLst>
                                    <p:cond delay="5750"/>
                                  </p:stCondLst>
                                  <p:childTnLst>
                                    <p:animRot by="10800000">
                                      <p:cBhvr>
                                        <p:cTn id="37" dur="9750" fill="hold"/>
                                        <p:tgtEl>
                                          <p:spTgt spid="46"/>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nodeType="clickEffect">
                                  <p:stCondLst>
                                    <p:cond delay="0"/>
                                  </p:stCondLst>
                                  <p:childTnLst>
                                    <p:set>
                                      <p:cBhvr>
                                        <p:cTn id="41" dur="1" fill="hold">
                                          <p:stCondLst>
                                            <p:cond delay="0"/>
                                          </p:stCondLst>
                                        </p:cTn>
                                        <p:tgtEl>
                                          <p:spTgt spid="16386"/>
                                        </p:tgtEl>
                                        <p:attrNameLst>
                                          <p:attrName>style.visibility</p:attrName>
                                        </p:attrNameLst>
                                      </p:cBhvr>
                                      <p:to>
                                        <p:strVal val="visible"/>
                                      </p:to>
                                    </p:set>
                                    <p:animEffect transition="in" filter="barn(inHorizontal)">
                                      <p:cBhvr>
                                        <p:cTn id="42" dur="500"/>
                                        <p:tgtEl>
                                          <p:spTgt spid="1638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6386"/>
                                        </p:tgtEl>
                                      </p:cBhvr>
                                    </p:animEffect>
                                    <p:set>
                                      <p:cBhvr>
                                        <p:cTn id="47" dur="1" fill="hold">
                                          <p:stCondLst>
                                            <p:cond delay="499"/>
                                          </p:stCondLst>
                                        </p:cTn>
                                        <p:tgtEl>
                                          <p:spTgt spid="16386"/>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strips(downLeft)">
                                      <p:cBhvr>
                                        <p:cTn id="52" dur="500"/>
                                        <p:tgtEl>
                                          <p:spTgt spid="67"/>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strips(downLeft)">
                                      <p:cBhvr>
                                        <p:cTn id="55" dur="5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nodeType="click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strips(downLeft)">
                                      <p:cBhvr>
                                        <p:cTn id="60" dur="500"/>
                                        <p:tgtEl>
                                          <p:spTgt spid="62"/>
                                        </p:tgtEl>
                                      </p:cBhvr>
                                    </p:animEffect>
                                  </p:childTnLst>
                                </p:cTn>
                              </p:par>
                              <p:par>
                                <p:cTn id="61" presetID="18" presetClass="entr" presetSubtype="12"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strips(down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8" presetClass="entr" presetSubtype="12" fill="hold" nodeType="clickEffect">
                                  <p:stCondLst>
                                    <p:cond delay="0"/>
                                  </p:stCondLst>
                                  <p:childTnLst>
                                    <p:set>
                                      <p:cBhvr>
                                        <p:cTn id="67" dur="1" fill="hold">
                                          <p:stCondLst>
                                            <p:cond delay="0"/>
                                          </p:stCondLst>
                                        </p:cTn>
                                        <p:tgtEl>
                                          <p:spTgt spid="73"/>
                                        </p:tgtEl>
                                        <p:attrNameLst>
                                          <p:attrName>style.visibility</p:attrName>
                                        </p:attrNameLst>
                                      </p:cBhvr>
                                      <p:to>
                                        <p:strVal val="visible"/>
                                      </p:to>
                                    </p:set>
                                    <p:animEffect transition="in" filter="strips(downLeft)">
                                      <p:cBhvr>
                                        <p:cTn id="68" dur="500"/>
                                        <p:tgtEl>
                                          <p:spTgt spid="73"/>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strips(down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4"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wheel(4)">
                                      <p:cBhvr>
                                        <p:cTn id="7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34" grpId="0" animBg="1"/>
      <p:bldP spid="2" grpId="0"/>
      <p:bldP spid="5" grpId="0"/>
      <p:bldP spid="6" grpId="0"/>
      <p:bldP spid="7" grpId="0"/>
      <p:bldP spid="8" grpId="0"/>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37594" y="-114300"/>
            <a:ext cx="4759233" cy="4497976"/>
            <a:chOff x="-180444" y="-108857"/>
            <a:chExt cx="4759233" cy="4497976"/>
          </a:xfrm>
        </p:grpSpPr>
        <p:grpSp>
          <p:nvGrpSpPr>
            <p:cNvPr id="46" name="组合 45"/>
            <p:cNvGrpSpPr/>
            <p:nvPr/>
          </p:nvGrpSpPr>
          <p:grpSpPr>
            <a:xfrm flipH="1">
              <a:off x="-180444" y="-108857"/>
              <a:ext cx="4175761" cy="3570514"/>
              <a:chOff x="8203475" y="-95794"/>
              <a:chExt cx="4175761" cy="3570514"/>
            </a:xfrm>
          </p:grpSpPr>
          <p:sp>
            <p:nvSpPr>
              <p:cNvPr id="48" name="矩形 47"/>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任意多边形 49"/>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任意多边形 46"/>
            <p:cNvSpPr/>
            <p:nvPr/>
          </p:nvSpPr>
          <p:spPr>
            <a:xfrm flipH="1">
              <a:off x="15498" y="0"/>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8" name="图片 87"/>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1844">
            <a:off x="358686" y="3607218"/>
            <a:ext cx="580572" cy="834573"/>
          </a:xfrm>
          <a:prstGeom prst="rect">
            <a:avLst/>
          </a:prstGeom>
        </p:spPr>
      </p:pic>
      <p:grpSp>
        <p:nvGrpSpPr>
          <p:cNvPr id="9" name="组合 8"/>
          <p:cNvGrpSpPr/>
          <p:nvPr/>
        </p:nvGrpSpPr>
        <p:grpSpPr>
          <a:xfrm>
            <a:off x="1053207" y="537031"/>
            <a:ext cx="1869683" cy="2561113"/>
            <a:chOff x="784343" y="413466"/>
            <a:chExt cx="2314575" cy="3263422"/>
          </a:xfrm>
        </p:grpSpPr>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l="31542" r="42530" b="53979"/>
            <a:stretch/>
          </p:blipFill>
          <p:spPr>
            <a:xfrm>
              <a:off x="784343" y="413466"/>
              <a:ext cx="2314575" cy="2203151"/>
            </a:xfrm>
            <a:prstGeom prst="rect">
              <a:avLst/>
            </a:prstGeom>
          </p:spPr>
        </p:pic>
        <p:grpSp>
          <p:nvGrpSpPr>
            <p:cNvPr id="58" name="组合 57"/>
            <p:cNvGrpSpPr/>
            <p:nvPr/>
          </p:nvGrpSpPr>
          <p:grpSpPr>
            <a:xfrm>
              <a:off x="937149" y="2335985"/>
              <a:ext cx="2154936" cy="1340903"/>
              <a:chOff x="8726219" y="-513253"/>
              <a:chExt cx="2154936" cy="1340903"/>
            </a:xfrm>
          </p:grpSpPr>
          <p:sp>
            <p:nvSpPr>
              <p:cNvPr id="59" name="任意多边形 58"/>
              <p:cNvSpPr/>
              <p:nvPr/>
            </p:nvSpPr>
            <p:spPr>
              <a:xfrm rot="21387068">
                <a:off x="8737941" y="-513253"/>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rot="21387068">
                <a:off x="8726219" y="-494757"/>
                <a:ext cx="2143214" cy="132240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6" name="图片 35"/>
          <p:cNvPicPr>
            <a:picLocks noChangeAspect="1"/>
          </p:cNvPicPr>
          <p:nvPr/>
        </p:nvPicPr>
        <p:blipFill rotWithShape="1">
          <a:blip r:embed="rId6" cstate="print">
            <a:extLst>
              <a:ext uri="{28A0092B-C50C-407E-A947-70E740481C1C}">
                <a14:useLocalDpi xmlns:a14="http://schemas.microsoft.com/office/drawing/2010/main" val="0"/>
              </a:ext>
            </a:extLst>
          </a:blip>
          <a:srcRect l="20649" t="31862" r="24936" b="18961"/>
          <a:stretch/>
        </p:blipFill>
        <p:spPr>
          <a:xfrm rot="642633">
            <a:off x="9177611" y="5404182"/>
            <a:ext cx="2913906" cy="1354500"/>
          </a:xfrm>
          <a:prstGeom prst="rect">
            <a:avLst/>
          </a:prstGeom>
        </p:spPr>
      </p:pic>
      <p:sp>
        <p:nvSpPr>
          <p:cNvPr id="66" name="Rectangle 65"/>
          <p:cNvSpPr/>
          <p:nvPr/>
        </p:nvSpPr>
        <p:spPr>
          <a:xfrm>
            <a:off x="3744685" y="3933371"/>
            <a:ext cx="7721599" cy="1200329"/>
          </a:xfrm>
          <a:prstGeom prst="rect">
            <a:avLst/>
          </a:prstGeom>
        </p:spPr>
        <p:txBody>
          <a:bodyPr wrap="square">
            <a:spAutoFit/>
          </a:bodyPr>
          <a:lstStyle/>
          <a:p>
            <a:r>
              <a:rPr lang="vi-VN" sz="3600" dirty="0" smtClean="0">
                <a:latin typeface="+mj-lt"/>
              </a:rPr>
              <a:t>Gián tiếp: </a:t>
            </a:r>
            <a:r>
              <a:rPr lang="en-US" sz="3600" dirty="0" smtClean="0">
                <a:latin typeface="Times New Roman" pitchFamily="18" charset="0"/>
                <a:cs typeface="Times New Roman" pitchFamily="18" charset="0"/>
              </a:rPr>
              <a:t>D</a:t>
            </a:r>
            <a:r>
              <a:rPr lang="vi-VN" sz="3600" dirty="0" smtClean="0">
                <a:latin typeface="+mj-lt"/>
              </a:rPr>
              <a:t>ùng hoa phượng nói hộ lòng người: Phượng nhớ, phượng khóc…</a:t>
            </a:r>
            <a:endParaRPr lang="en-US" sz="3600" dirty="0">
              <a:latin typeface="+mj-lt"/>
            </a:endParaRPr>
          </a:p>
        </p:txBody>
      </p:sp>
      <p:sp>
        <p:nvSpPr>
          <p:cNvPr id="68" name="Cloud Callout 67"/>
          <p:cNvSpPr/>
          <p:nvPr/>
        </p:nvSpPr>
        <p:spPr>
          <a:xfrm flipH="1">
            <a:off x="6183086" y="1756229"/>
            <a:ext cx="4789714" cy="2728685"/>
          </a:xfrm>
          <a:prstGeom prst="cloud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4000" dirty="0" smtClean="0">
                <a:latin typeface="+mj-lt"/>
              </a:rPr>
              <a:t>Bài văn biểu cảm trực tiếp hay gián tiếp?</a:t>
            </a:r>
            <a:endParaRPr lang="en-US" sz="4000" dirty="0">
              <a:latin typeface="+mj-lt"/>
            </a:endParaRPr>
          </a:p>
        </p:txBody>
      </p:sp>
      <p:grpSp>
        <p:nvGrpSpPr>
          <p:cNvPr id="69" name="组合 8"/>
          <p:cNvGrpSpPr/>
          <p:nvPr/>
        </p:nvGrpSpPr>
        <p:grpSpPr>
          <a:xfrm>
            <a:off x="1292693" y="2779488"/>
            <a:ext cx="1869683" cy="2561113"/>
            <a:chOff x="784343" y="413466"/>
            <a:chExt cx="2314575" cy="3263422"/>
          </a:xfrm>
        </p:grpSpPr>
        <p:pic>
          <p:nvPicPr>
            <p:cNvPr id="77" name="图片 3"/>
            <p:cNvPicPr>
              <a:picLocks noChangeAspect="1"/>
            </p:cNvPicPr>
            <p:nvPr/>
          </p:nvPicPr>
          <p:blipFill rotWithShape="1">
            <a:blip r:embed="rId5">
              <a:extLst>
                <a:ext uri="{28A0092B-C50C-407E-A947-70E740481C1C}">
                  <a14:useLocalDpi xmlns:a14="http://schemas.microsoft.com/office/drawing/2010/main" val="0"/>
                </a:ext>
              </a:extLst>
            </a:blip>
            <a:srcRect l="31542" r="42530" b="53979"/>
            <a:stretch/>
          </p:blipFill>
          <p:spPr>
            <a:xfrm>
              <a:off x="784343" y="413466"/>
              <a:ext cx="2314575" cy="2203151"/>
            </a:xfrm>
            <a:prstGeom prst="rect">
              <a:avLst/>
            </a:prstGeom>
          </p:spPr>
        </p:pic>
        <p:grpSp>
          <p:nvGrpSpPr>
            <p:cNvPr id="81" name="组合 57"/>
            <p:cNvGrpSpPr/>
            <p:nvPr/>
          </p:nvGrpSpPr>
          <p:grpSpPr>
            <a:xfrm>
              <a:off x="937149" y="2335985"/>
              <a:ext cx="2154936" cy="1340903"/>
              <a:chOff x="8726219" y="-513253"/>
              <a:chExt cx="2154936" cy="1340903"/>
            </a:xfrm>
          </p:grpSpPr>
          <p:sp>
            <p:nvSpPr>
              <p:cNvPr id="82" name="任意多边形 58"/>
              <p:cNvSpPr/>
              <p:nvPr/>
            </p:nvSpPr>
            <p:spPr>
              <a:xfrm rot="21387068">
                <a:off x="8737941" y="-513253"/>
                <a:ext cx="2143214" cy="1322408"/>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outerShdw blurRad="215900" dist="76200" dir="66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任意多边形 66"/>
              <p:cNvSpPr/>
              <p:nvPr/>
            </p:nvSpPr>
            <p:spPr>
              <a:xfrm rot="21387068">
                <a:off x="8726219" y="-494757"/>
                <a:ext cx="2143214" cy="1322407"/>
              </a:xfrm>
              <a:custGeom>
                <a:avLst/>
                <a:gdLst>
                  <a:gd name="connsiteX0" fmla="*/ 948690 w 2148840"/>
                  <a:gd name="connsiteY0" fmla="*/ 0 h 1325880"/>
                  <a:gd name="connsiteX1" fmla="*/ 1264643 w 2148840"/>
                  <a:gd name="connsiteY1" fmla="*/ 209428 h 1325880"/>
                  <a:gd name="connsiteX2" fmla="*/ 1272463 w 2148840"/>
                  <a:gd name="connsiteY2" fmla="*/ 234618 h 1325880"/>
                  <a:gd name="connsiteX3" fmla="*/ 1318138 w 2148840"/>
                  <a:gd name="connsiteY3" fmla="*/ 209827 h 1325880"/>
                  <a:gd name="connsiteX4" fmla="*/ 1451610 w 2148840"/>
                  <a:gd name="connsiteY4" fmla="*/ 182880 h 1325880"/>
                  <a:gd name="connsiteX5" fmla="*/ 1735948 w 2148840"/>
                  <a:gd name="connsiteY5" fmla="*/ 334061 h 1325880"/>
                  <a:gd name="connsiteX6" fmla="*/ 1754729 w 2148840"/>
                  <a:gd name="connsiteY6" fmla="*/ 368663 h 1325880"/>
                  <a:gd name="connsiteX7" fmla="*/ 1811161 w 2148840"/>
                  <a:gd name="connsiteY7" fmla="*/ 374352 h 1325880"/>
                  <a:gd name="connsiteX8" fmla="*/ 2148840 w 2148840"/>
                  <a:gd name="connsiteY8" fmla="*/ 788670 h 1325880"/>
                  <a:gd name="connsiteX9" fmla="*/ 1725930 w 2148840"/>
                  <a:gd name="connsiteY9" fmla="*/ 1211580 h 1325880"/>
                  <a:gd name="connsiteX10" fmla="*/ 1489477 w 2148840"/>
                  <a:gd name="connsiteY10" fmla="*/ 1139354 h 1325880"/>
                  <a:gd name="connsiteX11" fmla="*/ 1436947 w 2148840"/>
                  <a:gd name="connsiteY11" fmla="*/ 1096013 h 1325880"/>
                  <a:gd name="connsiteX12" fmla="*/ 1420223 w 2148840"/>
                  <a:gd name="connsiteY12" fmla="*/ 1126825 h 1325880"/>
                  <a:gd name="connsiteX13" fmla="*/ 1045845 w 2148840"/>
                  <a:gd name="connsiteY13" fmla="*/ 1325880 h 1325880"/>
                  <a:gd name="connsiteX14" fmla="*/ 726597 w 2148840"/>
                  <a:gd name="connsiteY14" fmla="*/ 1193643 h 1325880"/>
                  <a:gd name="connsiteX15" fmla="*/ 677235 w 2148840"/>
                  <a:gd name="connsiteY15" fmla="*/ 1133816 h 1325880"/>
                  <a:gd name="connsiteX16" fmla="*/ 643102 w 2148840"/>
                  <a:gd name="connsiteY16" fmla="*/ 1152342 h 1325880"/>
                  <a:gd name="connsiteX17" fmla="*/ 462915 w 2148840"/>
                  <a:gd name="connsiteY17" fmla="*/ 1188720 h 1325880"/>
                  <a:gd name="connsiteX18" fmla="*/ 0 w 2148840"/>
                  <a:gd name="connsiteY18" fmla="*/ 725805 h 1325880"/>
                  <a:gd name="connsiteX19" fmla="*/ 462915 w 2148840"/>
                  <a:gd name="connsiteY19" fmla="*/ 262890 h 1325880"/>
                  <a:gd name="connsiteX20" fmla="*/ 556209 w 2148840"/>
                  <a:gd name="connsiteY20" fmla="*/ 272295 h 1325880"/>
                  <a:gd name="connsiteX21" fmla="*/ 611187 w 2148840"/>
                  <a:gd name="connsiteY21" fmla="*/ 289361 h 1325880"/>
                  <a:gd name="connsiteX22" fmla="*/ 612757 w 2148840"/>
                  <a:gd name="connsiteY22" fmla="*/ 273794 h 1325880"/>
                  <a:gd name="connsiteX23" fmla="*/ 948690 w 2148840"/>
                  <a:gd name="connsiteY23" fmla="*/ 0 h 132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48840" h="1325880">
                    <a:moveTo>
                      <a:pt x="948690" y="0"/>
                    </a:moveTo>
                    <a:cubicBezTo>
                      <a:pt x="1090723" y="0"/>
                      <a:pt x="1212588" y="86356"/>
                      <a:pt x="1264643" y="209428"/>
                    </a:cubicBezTo>
                    <a:lnTo>
                      <a:pt x="1272463" y="234618"/>
                    </a:lnTo>
                    <a:lnTo>
                      <a:pt x="1318138" y="209827"/>
                    </a:lnTo>
                    <a:cubicBezTo>
                      <a:pt x="1359162" y="192475"/>
                      <a:pt x="1404265" y="182880"/>
                      <a:pt x="1451610" y="182880"/>
                    </a:cubicBezTo>
                    <a:cubicBezTo>
                      <a:pt x="1569971" y="182880"/>
                      <a:pt x="1674326" y="242849"/>
                      <a:pt x="1735948" y="334061"/>
                    </a:cubicBezTo>
                    <a:lnTo>
                      <a:pt x="1754729" y="368663"/>
                    </a:lnTo>
                    <a:lnTo>
                      <a:pt x="1811161" y="374352"/>
                    </a:lnTo>
                    <a:cubicBezTo>
                      <a:pt x="2003874" y="413787"/>
                      <a:pt x="2148840" y="584299"/>
                      <a:pt x="2148840" y="788670"/>
                    </a:cubicBezTo>
                    <a:cubicBezTo>
                      <a:pt x="2148840" y="1022237"/>
                      <a:pt x="1959497" y="1211580"/>
                      <a:pt x="1725930" y="1211580"/>
                    </a:cubicBezTo>
                    <a:cubicBezTo>
                      <a:pt x="1638342" y="1211580"/>
                      <a:pt x="1556974" y="1184954"/>
                      <a:pt x="1489477" y="1139354"/>
                    </a:cubicBezTo>
                    <a:lnTo>
                      <a:pt x="1436947" y="1096013"/>
                    </a:lnTo>
                    <a:lnTo>
                      <a:pt x="1420223" y="1126825"/>
                    </a:lnTo>
                    <a:cubicBezTo>
                      <a:pt x="1339088" y="1246920"/>
                      <a:pt x="1201688" y="1325880"/>
                      <a:pt x="1045845" y="1325880"/>
                    </a:cubicBezTo>
                    <a:cubicBezTo>
                      <a:pt x="921171" y="1325880"/>
                      <a:pt x="808300" y="1275346"/>
                      <a:pt x="726597" y="1193643"/>
                    </a:cubicBezTo>
                    <a:lnTo>
                      <a:pt x="677235" y="1133816"/>
                    </a:lnTo>
                    <a:lnTo>
                      <a:pt x="643102" y="1152342"/>
                    </a:lnTo>
                    <a:cubicBezTo>
                      <a:pt x="587720" y="1175767"/>
                      <a:pt x="526830" y="1188720"/>
                      <a:pt x="462915" y="1188720"/>
                    </a:cubicBezTo>
                    <a:cubicBezTo>
                      <a:pt x="207254" y="1188720"/>
                      <a:pt x="0" y="981466"/>
                      <a:pt x="0" y="725805"/>
                    </a:cubicBezTo>
                    <a:cubicBezTo>
                      <a:pt x="0" y="470144"/>
                      <a:pt x="207254" y="262890"/>
                      <a:pt x="462915" y="262890"/>
                    </a:cubicBezTo>
                    <a:cubicBezTo>
                      <a:pt x="494873" y="262890"/>
                      <a:pt x="526074" y="266128"/>
                      <a:pt x="556209" y="272295"/>
                    </a:cubicBezTo>
                    <a:lnTo>
                      <a:pt x="611187" y="289361"/>
                    </a:lnTo>
                    <a:lnTo>
                      <a:pt x="612757" y="273794"/>
                    </a:lnTo>
                    <a:cubicBezTo>
                      <a:pt x="644731" y="117540"/>
                      <a:pt x="782984" y="0"/>
                      <a:pt x="948690" y="0"/>
                    </a:cubicBezTo>
                    <a:close/>
                  </a:path>
                </a:pathLst>
              </a:custGeom>
              <a:solidFill>
                <a:schemeClr val="bg1"/>
              </a:solidFill>
              <a:ln w="19050">
                <a:solidFill>
                  <a:srgbClr val="91F0FD"/>
                </a:solidFill>
              </a:ln>
              <a:effectLst>
                <a:innerShdw blurRad="381000" dist="165100" dir="3600000">
                  <a:srgbClr val="19B4C9">
                    <a:alpha val="38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Rectangle 83"/>
          <p:cNvSpPr/>
          <p:nvPr/>
        </p:nvSpPr>
        <p:spPr>
          <a:xfrm>
            <a:off x="3570511" y="1639884"/>
            <a:ext cx="7721599" cy="1200329"/>
          </a:xfrm>
          <a:prstGeom prst="rect">
            <a:avLst/>
          </a:prstGeom>
        </p:spPr>
        <p:txBody>
          <a:bodyPr wrap="square">
            <a:spAutoFit/>
          </a:bodyPr>
          <a:lstStyle/>
          <a:p>
            <a:r>
              <a:rPr lang="vi-VN" sz="3600" dirty="0" smtClean="0">
                <a:latin typeface="+mj-lt"/>
              </a:rPr>
              <a:t>Trực tiếp:</a:t>
            </a:r>
            <a:r>
              <a:rPr lang="en-US" sz="3600" dirty="0" smtClean="0">
                <a:latin typeface="+mj-lt"/>
              </a:rPr>
              <a:t> </a:t>
            </a:r>
            <a:r>
              <a:rPr lang="vi-VN" sz="3600" dirty="0" smtClean="0">
                <a:latin typeface="+mj-lt"/>
              </a:rPr>
              <a:t>Thể hiện nỗi niềm: xa trường, rời bạn buồn xiết bao…</a:t>
            </a:r>
            <a:endParaRPr lang="en-US" sz="3600" dirty="0">
              <a:latin typeface="+mj-lt"/>
            </a:endParaRPr>
          </a:p>
        </p:txBody>
      </p:sp>
      <p:grpSp>
        <p:nvGrpSpPr>
          <p:cNvPr id="85" name="组合 69"/>
          <p:cNvGrpSpPr/>
          <p:nvPr/>
        </p:nvGrpSpPr>
        <p:grpSpPr>
          <a:xfrm rot="2614959">
            <a:off x="2773472" y="4715510"/>
            <a:ext cx="533048" cy="544909"/>
            <a:chOff x="10646778" y="4753862"/>
            <a:chExt cx="751521" cy="737702"/>
          </a:xfrm>
        </p:grpSpPr>
        <p:sp>
          <p:nvSpPr>
            <p:cNvPr id="86"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71"/>
            <p:cNvGrpSpPr/>
            <p:nvPr/>
          </p:nvGrpSpPr>
          <p:grpSpPr>
            <a:xfrm>
              <a:off x="10646778" y="4762829"/>
              <a:ext cx="749726" cy="728735"/>
              <a:chOff x="11012539" y="4493889"/>
              <a:chExt cx="749726" cy="728735"/>
            </a:xfrm>
          </p:grpSpPr>
          <p:sp>
            <p:nvSpPr>
              <p:cNvPr id="8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92" name="组合 59"/>
          <p:cNvGrpSpPr/>
          <p:nvPr/>
        </p:nvGrpSpPr>
        <p:grpSpPr>
          <a:xfrm rot="610562">
            <a:off x="2472858" y="2359933"/>
            <a:ext cx="477338" cy="468561"/>
            <a:chOff x="10646778" y="4753862"/>
            <a:chExt cx="751521" cy="737702"/>
          </a:xfrm>
        </p:grpSpPr>
        <p:sp>
          <p:nvSpPr>
            <p:cNvPr id="9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4" name="组合 61"/>
            <p:cNvGrpSpPr/>
            <p:nvPr/>
          </p:nvGrpSpPr>
          <p:grpSpPr>
            <a:xfrm>
              <a:off x="10646778" y="4762829"/>
              <a:ext cx="749726" cy="728735"/>
              <a:chOff x="11012539" y="4493889"/>
              <a:chExt cx="749726" cy="728735"/>
            </a:xfrm>
          </p:grpSpPr>
          <p:sp>
            <p:nvSpPr>
              <p:cNvPr id="9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15875">
                <a:solidFill>
                  <a:schemeClr val="bg1"/>
                </a:solidFill>
              </a:ln>
              <a:effectLst>
                <a:innerShdw blurRad="292100">
                  <a:srgbClr val="FF5B7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298970571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77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75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strips(downLeft)">
                                      <p:cBhvr>
                                        <p:cTn id="15" dur="500"/>
                                        <p:tgtEl>
                                          <p:spTgt spid="6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68"/>
                                        </p:tgtEl>
                                      </p:cBhvr>
                                    </p:animEffect>
                                    <p:set>
                                      <p:cBhvr>
                                        <p:cTn id="20" dur="1" fill="hold">
                                          <p:stCondLst>
                                            <p:cond delay="499"/>
                                          </p:stCondLst>
                                        </p:cTn>
                                        <p:tgtEl>
                                          <p:spTgt spid="68"/>
                                        </p:tgtEl>
                                        <p:attrNameLst>
                                          <p:attrName>style.visibility</p:attrName>
                                        </p:attrNameLst>
                                      </p:cBhvr>
                                      <p:to>
                                        <p:strVal val="hidden"/>
                                      </p:to>
                                    </p:set>
                                  </p:childTnLst>
                                </p:cTn>
                              </p:par>
                              <p:par>
                                <p:cTn id="21" presetID="42"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grpId="0" nodeType="click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barn(inHorizontal)">
                                      <p:cBhvr>
                                        <p:cTn id="30" dur="500"/>
                                        <p:tgtEl>
                                          <p:spTgt spid="84"/>
                                        </p:tgtEl>
                                      </p:cBhvr>
                                    </p:animEffect>
                                  </p:childTnLst>
                                </p:cTn>
                              </p:par>
                              <p:par>
                                <p:cTn id="31" presetID="42"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1000"/>
                                        <p:tgtEl>
                                          <p:spTgt spid="69"/>
                                        </p:tgtEl>
                                      </p:cBhvr>
                                    </p:animEffect>
                                    <p:anim calcmode="lin" valueType="num">
                                      <p:cBhvr>
                                        <p:cTn id="34" dur="1000" fill="hold"/>
                                        <p:tgtEl>
                                          <p:spTgt spid="69"/>
                                        </p:tgtEl>
                                        <p:attrNameLst>
                                          <p:attrName>ppt_x</p:attrName>
                                        </p:attrNameLst>
                                      </p:cBhvr>
                                      <p:tavLst>
                                        <p:tav tm="0">
                                          <p:val>
                                            <p:strVal val="#ppt_x"/>
                                          </p:val>
                                        </p:tav>
                                        <p:tav tm="100000">
                                          <p:val>
                                            <p:strVal val="#ppt_x"/>
                                          </p:val>
                                        </p:tav>
                                      </p:tavLst>
                                    </p:anim>
                                    <p:anim calcmode="lin" valueType="num">
                                      <p:cBhvr>
                                        <p:cTn id="3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strips(downLeft)">
                                      <p:cBhvr>
                                        <p:cTn id="40" dur="500"/>
                                        <p:tgtEl>
                                          <p:spTgt spid="66"/>
                                        </p:tgtEl>
                                      </p:cBhvr>
                                    </p:animEffect>
                                  </p:childTnLst>
                                </p:cTn>
                              </p:par>
                              <p:par>
                                <p:cTn id="41" presetID="53" presetClass="entr" presetSubtype="16" fill="hold" nodeType="withEffect">
                                  <p:stCondLst>
                                    <p:cond delay="2250"/>
                                  </p:stCondLst>
                                  <p:childTnLst>
                                    <p:set>
                                      <p:cBhvr>
                                        <p:cTn id="42" dur="1" fill="hold">
                                          <p:stCondLst>
                                            <p:cond delay="0"/>
                                          </p:stCondLst>
                                        </p:cTn>
                                        <p:tgtEl>
                                          <p:spTgt spid="92"/>
                                        </p:tgtEl>
                                        <p:attrNameLst>
                                          <p:attrName>style.visibility</p:attrName>
                                        </p:attrNameLst>
                                      </p:cBhvr>
                                      <p:to>
                                        <p:strVal val="visible"/>
                                      </p:to>
                                    </p:set>
                                    <p:anim calcmode="lin" valueType="num">
                                      <p:cBhvr>
                                        <p:cTn id="43" dur="500" fill="hold"/>
                                        <p:tgtEl>
                                          <p:spTgt spid="92"/>
                                        </p:tgtEl>
                                        <p:attrNameLst>
                                          <p:attrName>ppt_w</p:attrName>
                                        </p:attrNameLst>
                                      </p:cBhvr>
                                      <p:tavLst>
                                        <p:tav tm="0">
                                          <p:val>
                                            <p:fltVal val="0"/>
                                          </p:val>
                                        </p:tav>
                                        <p:tav tm="100000">
                                          <p:val>
                                            <p:strVal val="#ppt_w"/>
                                          </p:val>
                                        </p:tav>
                                      </p:tavLst>
                                    </p:anim>
                                    <p:anim calcmode="lin" valueType="num">
                                      <p:cBhvr>
                                        <p:cTn id="44" dur="500" fill="hold"/>
                                        <p:tgtEl>
                                          <p:spTgt spid="92"/>
                                        </p:tgtEl>
                                        <p:attrNameLst>
                                          <p:attrName>ppt_h</p:attrName>
                                        </p:attrNameLst>
                                      </p:cBhvr>
                                      <p:tavLst>
                                        <p:tav tm="0">
                                          <p:val>
                                            <p:fltVal val="0"/>
                                          </p:val>
                                        </p:tav>
                                        <p:tav tm="100000">
                                          <p:val>
                                            <p:strVal val="#ppt_h"/>
                                          </p:val>
                                        </p:tav>
                                      </p:tavLst>
                                    </p:anim>
                                    <p:animEffect transition="in" filter="fade">
                                      <p:cBhvr>
                                        <p:cTn id="45" dur="500"/>
                                        <p:tgtEl>
                                          <p:spTgt spid="92"/>
                                        </p:tgtEl>
                                      </p:cBhvr>
                                    </p:animEffect>
                                  </p:childTnLst>
                                </p:cTn>
                              </p:par>
                              <p:par>
                                <p:cTn id="46" presetID="8" presetClass="emph" presetSubtype="0" fill="hold" nodeType="withEffect">
                                  <p:stCondLst>
                                    <p:cond delay="2750"/>
                                  </p:stCondLst>
                                  <p:childTnLst>
                                    <p:animRot by="21600000">
                                      <p:cBhvr>
                                        <p:cTn id="47" dur="9500" fill="hold"/>
                                        <p:tgtEl>
                                          <p:spTgt spid="92"/>
                                        </p:tgtEl>
                                        <p:attrNameLst>
                                          <p:attrName>r</p:attrName>
                                        </p:attrNameLst>
                                      </p:cBhvr>
                                    </p:animRot>
                                  </p:childTnLst>
                                </p:cTn>
                              </p:par>
                              <p:par>
                                <p:cTn id="48" presetID="53" presetClass="entr" presetSubtype="16" fill="hold" nodeType="withEffect">
                                  <p:stCondLst>
                                    <p:cond delay="2750"/>
                                  </p:stCondLst>
                                  <p:childTnLst>
                                    <p:set>
                                      <p:cBhvr>
                                        <p:cTn id="49" dur="1" fill="hold">
                                          <p:stCondLst>
                                            <p:cond delay="0"/>
                                          </p:stCondLst>
                                        </p:cTn>
                                        <p:tgtEl>
                                          <p:spTgt spid="85"/>
                                        </p:tgtEl>
                                        <p:attrNameLst>
                                          <p:attrName>style.visibility</p:attrName>
                                        </p:attrNameLst>
                                      </p:cBhvr>
                                      <p:to>
                                        <p:strVal val="visible"/>
                                      </p:to>
                                    </p:set>
                                    <p:anim calcmode="lin" valueType="num">
                                      <p:cBhvr>
                                        <p:cTn id="50" dur="500" fill="hold"/>
                                        <p:tgtEl>
                                          <p:spTgt spid="85"/>
                                        </p:tgtEl>
                                        <p:attrNameLst>
                                          <p:attrName>ppt_w</p:attrName>
                                        </p:attrNameLst>
                                      </p:cBhvr>
                                      <p:tavLst>
                                        <p:tav tm="0">
                                          <p:val>
                                            <p:fltVal val="0"/>
                                          </p:val>
                                        </p:tav>
                                        <p:tav tm="100000">
                                          <p:val>
                                            <p:strVal val="#ppt_w"/>
                                          </p:val>
                                        </p:tav>
                                      </p:tavLst>
                                    </p:anim>
                                    <p:anim calcmode="lin" valueType="num">
                                      <p:cBhvr>
                                        <p:cTn id="51" dur="500" fill="hold"/>
                                        <p:tgtEl>
                                          <p:spTgt spid="85"/>
                                        </p:tgtEl>
                                        <p:attrNameLst>
                                          <p:attrName>ppt_h</p:attrName>
                                        </p:attrNameLst>
                                      </p:cBhvr>
                                      <p:tavLst>
                                        <p:tav tm="0">
                                          <p:val>
                                            <p:fltVal val="0"/>
                                          </p:val>
                                        </p:tav>
                                        <p:tav tm="100000">
                                          <p:val>
                                            <p:strVal val="#ppt_h"/>
                                          </p:val>
                                        </p:tav>
                                      </p:tavLst>
                                    </p:anim>
                                    <p:animEffect transition="in" filter="fade">
                                      <p:cBhvr>
                                        <p:cTn id="52" dur="500"/>
                                        <p:tgtEl>
                                          <p:spTgt spid="85"/>
                                        </p:tgtEl>
                                      </p:cBhvr>
                                    </p:animEffect>
                                  </p:childTnLst>
                                </p:cTn>
                              </p:par>
                              <p:par>
                                <p:cTn id="53" presetID="8" presetClass="emph" presetSubtype="0" fill="hold" nodeType="withEffect">
                                  <p:stCondLst>
                                    <p:cond delay="3250"/>
                                  </p:stCondLst>
                                  <p:childTnLst>
                                    <p:animRot by="10800000">
                                      <p:cBhvr>
                                        <p:cTn id="54" dur="2000" fill="hold"/>
                                        <p:tgtEl>
                                          <p:spTgt spid="8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8" grpId="1" animBg="1"/>
      <p:bldP spid="8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52400"/>
            <a:ext cx="12192000" cy="70104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7" name="组合 86"/>
          <p:cNvGrpSpPr/>
          <p:nvPr/>
        </p:nvGrpSpPr>
        <p:grpSpPr>
          <a:xfrm rot="19781084">
            <a:off x="7110810" y="3657732"/>
            <a:ext cx="6400536" cy="6400536"/>
            <a:chOff x="2926928" y="1662109"/>
            <a:chExt cx="7213504" cy="7213504"/>
          </a:xfrm>
        </p:grpSpPr>
        <p:sp>
          <p:nvSpPr>
            <p:cNvPr id="88" name="弧形 87"/>
            <p:cNvSpPr/>
            <p:nvPr/>
          </p:nvSpPr>
          <p:spPr>
            <a:xfrm>
              <a:off x="3704970" y="2049511"/>
              <a:ext cx="5852160" cy="5852160"/>
            </a:xfrm>
            <a:prstGeom prst="arc">
              <a:avLst>
                <a:gd name="adj1" fmla="val 12896403"/>
                <a:gd name="adj2" fmla="val 10133"/>
              </a:avLst>
            </a:prstGeom>
            <a:ln w="25400">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9" name="弧形 88"/>
            <p:cNvSpPr/>
            <p:nvPr/>
          </p:nvSpPr>
          <p:spPr>
            <a:xfrm>
              <a:off x="3513852" y="1955556"/>
              <a:ext cx="6197699" cy="6197699"/>
            </a:xfrm>
            <a:prstGeom prst="arc">
              <a:avLst>
                <a:gd name="adj1" fmla="val 12978761"/>
                <a:gd name="adj2" fmla="val 20767141"/>
              </a:avLst>
            </a:prstGeom>
            <a:ln w="25400">
              <a:solidFill>
                <a:srgbClr val="AEE34F"/>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0" name="弧形 89"/>
            <p:cNvSpPr/>
            <p:nvPr/>
          </p:nvSpPr>
          <p:spPr>
            <a:xfrm>
              <a:off x="3334777" y="1872224"/>
              <a:ext cx="6525946" cy="6525946"/>
            </a:xfrm>
            <a:prstGeom prst="arc">
              <a:avLst>
                <a:gd name="adj1" fmla="val 12609225"/>
                <a:gd name="adj2" fmla="val 20865703"/>
              </a:avLst>
            </a:prstGeom>
            <a:ln w="25400">
              <a:solidFill>
                <a:srgbClr val="FFE285"/>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1" name="弧形 90"/>
            <p:cNvSpPr/>
            <p:nvPr/>
          </p:nvSpPr>
          <p:spPr>
            <a:xfrm>
              <a:off x="3169038" y="1766080"/>
              <a:ext cx="6819023" cy="6819023"/>
            </a:xfrm>
            <a:prstGeom prst="arc">
              <a:avLst>
                <a:gd name="adj1" fmla="val 12702920"/>
                <a:gd name="adj2" fmla="val 20806087"/>
              </a:avLst>
            </a:prstGeom>
            <a:ln w="25400">
              <a:solidFill>
                <a:srgbClr val="FECFA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2" name="弧形 91"/>
            <p:cNvSpPr/>
            <p:nvPr/>
          </p:nvSpPr>
          <p:spPr>
            <a:xfrm>
              <a:off x="2926928" y="1662109"/>
              <a:ext cx="7213504" cy="7213504"/>
            </a:xfrm>
            <a:prstGeom prst="arc">
              <a:avLst>
                <a:gd name="adj1" fmla="val 12760739"/>
                <a:gd name="adj2" fmla="val 20631879"/>
              </a:avLst>
            </a:prstGeom>
            <a:ln w="25400">
              <a:solidFill>
                <a:srgbClr val="FFB7C3"/>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84" t="59567" r="183"/>
          <a:stretch/>
        </p:blipFill>
        <p:spPr>
          <a:xfrm>
            <a:off x="1008183" y="3962400"/>
            <a:ext cx="10631551" cy="2429313"/>
          </a:xfrm>
          <a:prstGeom prst="rect">
            <a:avLst/>
          </a:prstGeom>
          <a:effectLst>
            <a:outerShdw blurRad="165100" dir="16200000" rotWithShape="0">
              <a:schemeClr val="bg1">
                <a:alpha val="90000"/>
              </a:schemeClr>
            </a:outerShdw>
          </a:effectLst>
        </p:spPr>
      </p:pic>
      <p:sp>
        <p:nvSpPr>
          <p:cNvPr id="2" name="文本框 1"/>
          <p:cNvSpPr txBox="1"/>
          <p:nvPr/>
        </p:nvSpPr>
        <p:spPr>
          <a:xfrm>
            <a:off x="4309130" y="358469"/>
            <a:ext cx="6402413" cy="3631763"/>
          </a:xfrm>
          <a:prstGeom prst="rect">
            <a:avLst/>
          </a:prstGeom>
          <a:noFill/>
        </p:spPr>
        <p:txBody>
          <a:bodyPr wrap="square" rtlCol="0">
            <a:spAutoFit/>
          </a:bodyPr>
          <a:lstStyle/>
          <a:p>
            <a:pPr algn="ct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Tạm</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biệt</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các</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 </a:t>
            </a:r>
            <a:r>
              <a:rPr lang="en-US" altLang="zh-CN" sz="11500" b="1" dirty="0" err="1"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em</a:t>
            </a:r>
            <a:r>
              <a:rPr lang="en-US" altLang="zh-CN" sz="11500" b="1" dirty="0" smtClean="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rPr>
              <a:t>!</a:t>
            </a:r>
            <a:endParaRPr lang="zh-CN" altLang="en-US" sz="11500" b="1" dirty="0">
              <a:solidFill>
                <a:schemeClr val="bg1"/>
              </a:solidFill>
              <a:effectLst>
                <a:reflection blurRad="177800" stA="60000" endA="900" endPos="58000" dist="76200" dir="5400000" sy="-100000" algn="bl" rotWithShape="0"/>
              </a:effectLst>
              <a:latin typeface="Times New Roman" pitchFamily="18" charset="0"/>
              <a:ea typeface="微软雅黑" panose="020B0503020204020204" pitchFamily="34" charset="-122"/>
              <a:cs typeface="Times New Roman" pitchFamily="18" charset="0"/>
            </a:endParaRPr>
          </a:p>
        </p:txBody>
      </p:sp>
      <p:grpSp>
        <p:nvGrpSpPr>
          <p:cNvPr id="4" name="组合 3"/>
          <p:cNvGrpSpPr/>
          <p:nvPr/>
        </p:nvGrpSpPr>
        <p:grpSpPr>
          <a:xfrm>
            <a:off x="1" y="4537569"/>
            <a:ext cx="12191999" cy="2326243"/>
            <a:chOff x="1" y="4546271"/>
            <a:chExt cx="12191999" cy="2326243"/>
          </a:xfrm>
        </p:grpSpPr>
        <p:sp>
          <p:nvSpPr>
            <p:cNvPr id="5" name="任意多边形 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rot="19652793">
            <a:off x="3749988" y="1523812"/>
            <a:ext cx="601603" cy="609821"/>
            <a:chOff x="2817684" y="410418"/>
            <a:chExt cx="604235" cy="612489"/>
          </a:xfrm>
        </p:grpSpPr>
        <p:grpSp>
          <p:nvGrpSpPr>
            <p:cNvPr id="10" name="组合 9"/>
            <p:cNvGrpSpPr/>
            <p:nvPr/>
          </p:nvGrpSpPr>
          <p:grpSpPr>
            <a:xfrm rot="21335217">
              <a:off x="2817684" y="410418"/>
              <a:ext cx="604235" cy="612489"/>
              <a:chOff x="7973451" y="5027358"/>
              <a:chExt cx="1573291" cy="1594779"/>
            </a:xfrm>
          </p:grpSpPr>
          <p:sp>
            <p:nvSpPr>
              <p:cNvPr id="12"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sp>
            <p:nvSpPr>
              <p:cNvPr id="13" name="五角星 2"/>
              <p:cNvSpPr/>
              <p:nvPr/>
            </p:nvSpPr>
            <p:spPr>
              <a:xfrm rot="20480842">
                <a:off x="7973451" y="504184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8FA7"/>
              </a:solidFill>
              <a:ln w="25400">
                <a:solidFill>
                  <a:schemeClr val="bg1"/>
                </a:solidFill>
              </a:ln>
              <a:effectLst>
                <a:innerShdw blurRad="368300">
                  <a:srgbClr val="FF3B6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a:p>
            </p:txBody>
          </p:sp>
        </p:grpSp>
        <p:sp>
          <p:nvSpPr>
            <p:cNvPr id="11" name="弧形 10"/>
            <p:cNvSpPr/>
            <p:nvPr/>
          </p:nvSpPr>
          <p:spPr>
            <a:xfrm rot="15881703">
              <a:off x="2988235" y="627531"/>
              <a:ext cx="197224" cy="197224"/>
            </a:xfrm>
            <a:prstGeom prst="arc">
              <a:avLst>
                <a:gd name="adj1" fmla="val 16200000"/>
                <a:gd name="adj2" fmla="val 20358260"/>
              </a:avLst>
            </a:prstGeom>
            <a:ln w="41275">
              <a:solidFill>
                <a:schemeClr val="bg1">
                  <a:alpha val="63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7" name="组合 16"/>
          <p:cNvGrpSpPr/>
          <p:nvPr/>
        </p:nvGrpSpPr>
        <p:grpSpPr>
          <a:xfrm>
            <a:off x="969628" y="1606811"/>
            <a:ext cx="2230454" cy="1398934"/>
            <a:chOff x="594424" y="1153191"/>
            <a:chExt cx="2605976" cy="1634460"/>
          </a:xfrm>
        </p:grpSpPr>
        <p:sp>
          <p:nvSpPr>
            <p:cNvPr id="18" name="任意多边形 17"/>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rot="2224307">
            <a:off x="1360629" y="653724"/>
            <a:ext cx="379384" cy="372408"/>
            <a:chOff x="10646778" y="4753862"/>
            <a:chExt cx="751521" cy="737702"/>
          </a:xfrm>
        </p:grpSpPr>
        <p:sp>
          <p:nvSpPr>
            <p:cNvPr id="27"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10646778" y="4762829"/>
              <a:ext cx="749726" cy="728735"/>
              <a:chOff x="11012539" y="4493889"/>
              <a:chExt cx="749726" cy="728735"/>
            </a:xfrm>
          </p:grpSpPr>
          <p:sp>
            <p:nvSpPr>
              <p:cNvPr id="29"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32" name="组合 31"/>
          <p:cNvGrpSpPr/>
          <p:nvPr/>
        </p:nvGrpSpPr>
        <p:grpSpPr>
          <a:xfrm rot="1562261">
            <a:off x="3348263" y="487904"/>
            <a:ext cx="466601" cy="458021"/>
            <a:chOff x="10646778" y="4753862"/>
            <a:chExt cx="751521" cy="737702"/>
          </a:xfrm>
        </p:grpSpPr>
        <p:sp>
          <p:nvSpPr>
            <p:cNvPr id="33"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10646778" y="4762829"/>
              <a:ext cx="749726" cy="728735"/>
              <a:chOff x="11012539" y="4493889"/>
              <a:chExt cx="749726" cy="728735"/>
            </a:xfrm>
          </p:grpSpPr>
          <p:sp>
            <p:nvSpPr>
              <p:cNvPr id="35"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84" name="弧形 83"/>
          <p:cNvSpPr/>
          <p:nvPr/>
        </p:nvSpPr>
        <p:spPr>
          <a:xfrm rot="17645248">
            <a:off x="2670384" y="1769256"/>
            <a:ext cx="1905358" cy="1905358"/>
          </a:xfrm>
          <a:prstGeom prst="arc">
            <a:avLst>
              <a:gd name="adj1" fmla="val 17218111"/>
              <a:gd name="adj2" fmla="val 20438047"/>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5" name="弧形 84"/>
          <p:cNvSpPr/>
          <p:nvPr/>
        </p:nvSpPr>
        <p:spPr>
          <a:xfrm rot="6270057" flipH="1">
            <a:off x="922253" y="892771"/>
            <a:ext cx="993004" cy="993004"/>
          </a:xfrm>
          <a:prstGeom prst="arc">
            <a:avLst>
              <a:gd name="adj1" fmla="val 16200000"/>
              <a:gd name="adj2" fmla="val 20531645"/>
            </a:avLst>
          </a:prstGeom>
          <a:ln>
            <a:solidFill>
              <a:srgbClr val="FFFF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6" name="弧形 85"/>
          <p:cNvSpPr/>
          <p:nvPr/>
        </p:nvSpPr>
        <p:spPr>
          <a:xfrm rot="18280354">
            <a:off x="1985689" y="1135306"/>
            <a:ext cx="2895013" cy="2009852"/>
          </a:xfrm>
          <a:prstGeom prst="arc">
            <a:avLst>
              <a:gd name="adj1" fmla="val 15659802"/>
              <a:gd name="adj2" fmla="val 18892968"/>
            </a:avLst>
          </a:prstGeom>
          <a:ln>
            <a:solidFill>
              <a:srgbClr val="64E4F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78" name="组合 77"/>
          <p:cNvGrpSpPr/>
          <p:nvPr/>
        </p:nvGrpSpPr>
        <p:grpSpPr>
          <a:xfrm rot="920444">
            <a:off x="3180888" y="3338018"/>
            <a:ext cx="577446" cy="566828"/>
            <a:chOff x="10646778" y="4753862"/>
            <a:chExt cx="751521" cy="737702"/>
          </a:xfrm>
        </p:grpSpPr>
        <p:sp>
          <p:nvSpPr>
            <p:cNvPr id="79"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0" name="组合 79"/>
            <p:cNvGrpSpPr/>
            <p:nvPr/>
          </p:nvGrpSpPr>
          <p:grpSpPr>
            <a:xfrm>
              <a:off x="10646778" y="4762829"/>
              <a:ext cx="749726" cy="728735"/>
              <a:chOff x="11012539" y="4493889"/>
              <a:chExt cx="749726" cy="728735"/>
            </a:xfrm>
          </p:grpSpPr>
          <p:sp>
            <p:nvSpPr>
              <p:cNvPr id="81"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446926299"/>
      </p:ext>
    </p:extLst>
  </p:cSld>
  <p:clrMapOvr>
    <a:masterClrMapping/>
  </p:clrMapOvr>
  <p:transition spd="slow"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0" y="-37780"/>
            <a:ext cx="12192000" cy="6950242"/>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4425652" y="3003396"/>
            <a:ext cx="1643449" cy="630195"/>
          </a:xfrm>
          <a:prstGeom prst="line">
            <a:avLst/>
          </a:prstGeom>
          <a:ln>
            <a:solidFill>
              <a:srgbClr val="22F1F6"/>
            </a:solidFill>
            <a:prstDash val="sys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6065916" y="4858919"/>
            <a:ext cx="1513663" cy="1077218"/>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Luyện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tập</a:t>
            </a:r>
            <a:endParaRPr lang="zh-CN" altLang="en-US" sz="3200" b="1" dirty="0">
              <a:solidFill>
                <a:schemeClr val="bg1"/>
              </a:solidFill>
              <a:latin typeface="Times New Roman" pitchFamily="18" charset="0"/>
              <a:ea typeface="微软雅黑" panose="020B0503020204020204" pitchFamily="34" charset="-122"/>
              <a:cs typeface="Times New Roman" pitchFamily="18" charset="0"/>
            </a:endParaRPr>
          </a:p>
        </p:txBody>
      </p:sp>
      <p:sp>
        <p:nvSpPr>
          <p:cNvPr id="11" name="文本框 10"/>
          <p:cNvSpPr txBox="1"/>
          <p:nvPr/>
        </p:nvSpPr>
        <p:spPr>
          <a:xfrm>
            <a:off x="2953745" y="3679612"/>
            <a:ext cx="1810634" cy="2554545"/>
          </a:xfrm>
          <a:prstGeom prst="rect">
            <a:avLst/>
          </a:prstGeom>
          <a:noFill/>
        </p:spPr>
        <p:txBody>
          <a:bodyPr wrap="square" rtlCol="0">
            <a:spAutoFit/>
          </a:bodyPr>
          <a:lstStyle/>
          <a:p>
            <a:pPr algn="ct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Tìm</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hiểu</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đặc</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điểm</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của</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văn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bản</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biểu</a:t>
            </a:r>
            <a:r>
              <a:rPr lang="en-US" altLang="zh-CN" sz="3200" b="1" dirty="0" smtClean="0">
                <a:solidFill>
                  <a:schemeClr val="bg1"/>
                </a:solidFill>
                <a:latin typeface="Times New Roman" pitchFamily="18" charset="0"/>
                <a:ea typeface="微软雅黑" panose="020B0503020204020204" pitchFamily="34" charset="-122"/>
                <a:cs typeface="Times New Roman" pitchFamily="18" charset="0"/>
              </a:rPr>
              <a:t> </a:t>
            </a:r>
            <a:r>
              <a:rPr lang="en-US" altLang="zh-CN" sz="3200" b="1" dirty="0" err="1" smtClean="0">
                <a:solidFill>
                  <a:schemeClr val="bg1"/>
                </a:solidFill>
                <a:latin typeface="Times New Roman" pitchFamily="18" charset="0"/>
                <a:ea typeface="微软雅黑" panose="020B0503020204020204" pitchFamily="34" charset="-122"/>
                <a:cs typeface="Times New Roman" pitchFamily="18" charset="0"/>
              </a:rPr>
              <a:t>cảm</a:t>
            </a:r>
            <a:endParaRPr lang="zh-CN" altLang="en-US" sz="3200" b="1" dirty="0">
              <a:latin typeface="Times New Roman" pitchFamily="18" charset="0"/>
              <a:cs typeface="Times New Roman" pitchFamily="18" charset="0"/>
            </a:endParaRPr>
          </a:p>
        </p:txBody>
      </p:sp>
      <p:sp>
        <p:nvSpPr>
          <p:cNvPr id="13" name="十字星 12"/>
          <p:cNvSpPr/>
          <p:nvPr/>
        </p:nvSpPr>
        <p:spPr>
          <a:xfrm>
            <a:off x="6989877" y="2979433"/>
            <a:ext cx="317500" cy="317500"/>
          </a:xfrm>
          <a:prstGeom prst="star4">
            <a:avLst/>
          </a:prstGeom>
          <a:solidFill>
            <a:srgbClr val="D6F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6F133"/>
              </a:solidFill>
            </a:endParaRPr>
          </a:p>
        </p:txBody>
      </p:sp>
      <p:sp>
        <p:nvSpPr>
          <p:cNvPr id="14" name="十字星 13"/>
          <p:cNvSpPr/>
          <p:nvPr/>
        </p:nvSpPr>
        <p:spPr>
          <a:xfrm>
            <a:off x="9960204" y="2405734"/>
            <a:ext cx="317500" cy="317500"/>
          </a:xfrm>
          <a:prstGeom prst="star4">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十字星 14"/>
          <p:cNvSpPr/>
          <p:nvPr/>
        </p:nvSpPr>
        <p:spPr>
          <a:xfrm rot="1004115">
            <a:off x="13059359" y="3004237"/>
            <a:ext cx="317500" cy="317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295678" y="2049123"/>
            <a:ext cx="1172591" cy="1179462"/>
            <a:chOff x="1267237" y="4149067"/>
            <a:chExt cx="1172591" cy="1179462"/>
          </a:xfrm>
        </p:grpSpPr>
        <p:sp>
          <p:nvSpPr>
            <p:cNvPr id="17" name="五角星 2"/>
            <p:cNvSpPr/>
            <p:nvPr/>
          </p:nvSpPr>
          <p:spPr>
            <a:xfrm rot="1013228">
              <a:off x="1267237" y="4149067"/>
              <a:ext cx="1172591" cy="1179462"/>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0BEEF9"/>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prstMaterial="plastic">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496256" y="4521472"/>
              <a:ext cx="620567" cy="584775"/>
            </a:xfrm>
            <a:prstGeom prst="rect">
              <a:avLst/>
            </a:prstGeom>
            <a:noFill/>
            <a:ln>
              <a:noFill/>
            </a:ln>
          </p:spPr>
          <p:txBody>
            <a:bodyPr wrap="square" rtlCol="0">
              <a:spAutoFit/>
            </a:bodyPr>
            <a:lstStyle/>
            <a:p>
              <a:pPr algn="ctr"/>
              <a:r>
                <a:rPr lang="en-US" altLang="zh-CN" sz="3200" dirty="0" smtClean="0">
                  <a:ln w="25400">
                    <a:solidFill>
                      <a:srgbClr val="FF8FA7"/>
                    </a:solidFill>
                  </a:ln>
                  <a:solidFill>
                    <a:schemeClr val="bg1"/>
                  </a:solidFill>
                  <a:latin typeface="方正超粗黑简体" panose="03000509000000000000" pitchFamily="65" charset="-122"/>
                  <a:ea typeface="方正超粗黑简体" panose="03000509000000000000" pitchFamily="65" charset="-122"/>
                </a:rPr>
                <a:t>I.</a:t>
              </a:r>
              <a:endParaRPr lang="zh-CN" altLang="en-US" sz="3200" dirty="0">
                <a:ln w="25400">
                  <a:solidFill>
                    <a:srgbClr val="FF8FA7"/>
                  </a:solidFill>
                </a:ln>
                <a:solidFill>
                  <a:schemeClr val="bg1"/>
                </a:solidFill>
                <a:latin typeface="方正超粗黑简体" panose="03000509000000000000" pitchFamily="65" charset="-122"/>
                <a:ea typeface="方正超粗黑简体" panose="03000509000000000000" pitchFamily="65" charset="-122"/>
              </a:endParaRPr>
            </a:p>
          </p:txBody>
        </p:sp>
      </p:grpSp>
      <p:grpSp>
        <p:nvGrpSpPr>
          <p:cNvPr id="19" name="组合 18"/>
          <p:cNvGrpSpPr/>
          <p:nvPr/>
        </p:nvGrpSpPr>
        <p:grpSpPr>
          <a:xfrm>
            <a:off x="6192620" y="3305962"/>
            <a:ext cx="1133041" cy="1139680"/>
            <a:chOff x="4287746" y="3033409"/>
            <a:chExt cx="1133041" cy="1139680"/>
          </a:xfrm>
        </p:grpSpPr>
        <p:sp>
          <p:nvSpPr>
            <p:cNvPr id="20" name="五角星 2"/>
            <p:cNvSpPr/>
            <p:nvPr/>
          </p:nvSpPr>
          <p:spPr>
            <a:xfrm rot="20712691">
              <a:off x="4287746" y="3033409"/>
              <a:ext cx="1133041" cy="11396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5E80E"/>
            </a:solidFill>
            <a:ln w="63500">
              <a:noFill/>
            </a:ln>
            <a:effectLst>
              <a:outerShdw blurRad="190500" dist="63500" dir="5400000" algn="t" rotWithShape="0">
                <a:prstClr val="black">
                  <a:alpha val="20000"/>
                </a:prstClr>
              </a:outerShdw>
            </a:effectLst>
            <a:scene3d>
              <a:camera prst="orthographicFront"/>
              <a:lightRig rig="threePt" dir="t"/>
            </a:scene3d>
            <a:sp3d extrusionH="76200" contourW="31750">
              <a:bevelT w="438150" h="158750" prst="angle"/>
              <a:bevelB w="88900"/>
              <a:extrusionClr>
                <a:srgbClr val="0DDBF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4557797" y="3349662"/>
              <a:ext cx="638316" cy="584775"/>
            </a:xfrm>
            <a:prstGeom prst="rect">
              <a:avLst/>
            </a:prstGeom>
            <a:noFill/>
            <a:ln>
              <a:noFill/>
            </a:ln>
          </p:spPr>
          <p:txBody>
            <a:bodyPr wrap="none" rtlCol="0">
              <a:spAutoFit/>
            </a:bodyPr>
            <a:lstStyle/>
            <a:p>
              <a:r>
                <a:rPr lang="en-US" altLang="zh-CN" sz="3200" dirty="0" smtClean="0">
                  <a:ln w="25400">
                    <a:solidFill>
                      <a:schemeClr val="bg1"/>
                    </a:solidFill>
                  </a:ln>
                  <a:solidFill>
                    <a:srgbClr val="F5AF01"/>
                  </a:solidFill>
                  <a:latin typeface="方正超粗黑简体" panose="03000509000000000000" pitchFamily="65" charset="-122"/>
                  <a:ea typeface="方正超粗黑简体" panose="03000509000000000000" pitchFamily="65" charset="-122"/>
                </a:rPr>
                <a:t>II.</a:t>
              </a:r>
              <a:endParaRPr lang="zh-CN" altLang="en-US" sz="3200" dirty="0">
                <a:ln w="25400">
                  <a:solidFill>
                    <a:schemeClr val="bg1"/>
                  </a:solidFill>
                </a:ln>
                <a:solidFill>
                  <a:srgbClr val="F5AF01"/>
                </a:solidFill>
                <a:latin typeface="方正超粗黑简体" panose="03000509000000000000" pitchFamily="65" charset="-122"/>
                <a:ea typeface="方正超粗黑简体" panose="03000509000000000000" pitchFamily="65" charset="-122"/>
              </a:endParaRPr>
            </a:p>
          </p:txBody>
        </p:sp>
      </p:grpSp>
      <p:sp>
        <p:nvSpPr>
          <p:cNvPr id="28" name="椭圆 27"/>
          <p:cNvSpPr/>
          <p:nvPr/>
        </p:nvSpPr>
        <p:spPr>
          <a:xfrm>
            <a:off x="3078765" y="1854219"/>
            <a:ext cx="1643449" cy="1643449"/>
          </a:xfrm>
          <a:prstGeom prst="ellipse">
            <a:avLst/>
          </a:prstGeom>
          <a:noFill/>
          <a:ln>
            <a:solidFill>
              <a:srgbClr val="22F1F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十字星 28"/>
          <p:cNvSpPr/>
          <p:nvPr/>
        </p:nvSpPr>
        <p:spPr>
          <a:xfrm rot="20953261">
            <a:off x="4269638" y="1867961"/>
            <a:ext cx="317500" cy="317500"/>
          </a:xfrm>
          <a:prstGeom prst="star4">
            <a:avLst/>
          </a:prstGeom>
          <a:solidFill>
            <a:srgbClr val="06E5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5924938" y="3106371"/>
            <a:ext cx="1643449" cy="1643449"/>
          </a:xfrm>
          <a:prstGeom prst="ellipse">
            <a:avLst/>
          </a:prstGeom>
          <a:noFill/>
          <a:ln>
            <a:solidFill>
              <a:srgbClr val="D6F1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flipV="1">
            <a:off x="1" y="0"/>
            <a:ext cx="12191999" cy="2326243"/>
            <a:chOff x="1" y="4546271"/>
            <a:chExt cx="12191999" cy="2326243"/>
          </a:xfrm>
        </p:grpSpPr>
        <p:sp>
          <p:nvSpPr>
            <p:cNvPr id="35" name="任意多边形 34"/>
            <p:cNvSpPr/>
            <p:nvPr/>
          </p:nvSpPr>
          <p:spPr>
            <a:xfrm>
              <a:off x="1" y="4546271"/>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rot="1845734">
            <a:off x="6194350" y="1119261"/>
            <a:ext cx="1270929" cy="938559"/>
            <a:chOff x="467955" y="825830"/>
            <a:chExt cx="1688486" cy="1246918"/>
          </a:xfrm>
        </p:grpSpPr>
        <p:sp>
          <p:nvSpPr>
            <p:cNvPr id="46"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rgbClr val="19B4C9"/>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7"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48" name="组合 47"/>
            <p:cNvGrpSpPr/>
            <p:nvPr/>
          </p:nvGrpSpPr>
          <p:grpSpPr>
            <a:xfrm rot="21335217">
              <a:off x="1363234" y="825830"/>
              <a:ext cx="793207" cy="804046"/>
              <a:chOff x="7973454" y="5027358"/>
              <a:chExt cx="1573288" cy="1594782"/>
            </a:xfrm>
          </p:grpSpPr>
          <p:sp>
            <p:nvSpPr>
              <p:cNvPr id="50"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53" name="图片 52"/>
          <p:cNvPicPr>
            <a:picLocks noChangeAspect="1"/>
          </p:cNvPicPr>
          <p:nvPr/>
        </p:nvPicPr>
        <p:blipFill rotWithShape="1">
          <a:blip r:embed="rId3">
            <a:extLst>
              <a:ext uri="{28A0092B-C50C-407E-A947-70E740481C1C}">
                <a14:useLocalDpi xmlns:a14="http://schemas.microsoft.com/office/drawing/2010/main" val="0"/>
              </a:ext>
            </a:extLst>
          </a:blip>
          <a:srcRect t="38159" b="42760"/>
          <a:stretch/>
        </p:blipFill>
        <p:spPr>
          <a:xfrm>
            <a:off x="3146052" y="5819959"/>
            <a:ext cx="10058400" cy="1079500"/>
          </a:xfrm>
          <a:prstGeom prst="rect">
            <a:avLst/>
          </a:prstGeom>
        </p:spPr>
      </p:pic>
    </p:spTree>
    <p:extLst>
      <p:ext uri="{BB962C8B-B14F-4D97-AF65-F5344CB8AC3E}">
        <p14:creationId xmlns:p14="http://schemas.microsoft.com/office/powerpoint/2010/main" val="1844471669"/>
      </p:ext>
    </p:extLst>
  </p:cSld>
  <p:clrMapOvr>
    <a:masterClrMapping/>
  </p:clrMapOvr>
  <p:transition spd="slow"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矩形 40"/>
          <p:cNvSpPr/>
          <p:nvPr/>
        </p:nvSpPr>
        <p:spPr>
          <a:xfrm>
            <a:off x="0" y="0"/>
            <a:ext cx="12192000" cy="6858000"/>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438427" y="4488891"/>
            <a:ext cx="435427" cy="442339"/>
          </a:xfrm>
          <a:prstGeom prst="rect">
            <a:avLst/>
          </a:prstGeom>
        </p:spPr>
      </p:pic>
      <p:sp>
        <p:nvSpPr>
          <p:cNvPr id="85" name="圆角矩形 84"/>
          <p:cNvSpPr/>
          <p:nvPr/>
        </p:nvSpPr>
        <p:spPr>
          <a:xfrm>
            <a:off x="2213811" y="1220743"/>
            <a:ext cx="8133348" cy="4523874"/>
          </a:xfrm>
          <a:prstGeom prst="roundRect">
            <a:avLst>
              <a:gd name="adj" fmla="val 732"/>
            </a:avLst>
          </a:prstGeom>
          <a:solidFill>
            <a:schemeClr val="bg1">
              <a:alpha val="35000"/>
            </a:schemeClr>
          </a:solidFill>
          <a:ln w="127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8" name="图片 97"/>
          <p:cNvPicPr>
            <a:picLocks noChangeAspect="1"/>
          </p:cNvPicPr>
          <p:nvPr/>
        </p:nvPicPr>
        <p:blipFill rotWithShape="1">
          <a:blip r:embed="rId4" cstate="print">
            <a:extLst>
              <a:ext uri="{28A0092B-C50C-407E-A947-70E740481C1C}">
                <a14:useLocalDpi xmlns:a14="http://schemas.microsoft.com/office/drawing/2010/main" val="0"/>
              </a:ext>
            </a:extLst>
          </a:blip>
          <a:srcRect l="64791" t="54898" r="26118" b="28684"/>
          <a:stretch/>
        </p:blipFill>
        <p:spPr>
          <a:xfrm>
            <a:off x="10800716" y="3797593"/>
            <a:ext cx="435427" cy="442339"/>
          </a:xfrm>
          <a:prstGeom prst="rect">
            <a:avLst/>
          </a:prstGeom>
        </p:spPr>
      </p:pic>
      <p:pic>
        <p:nvPicPr>
          <p:cNvPr id="99" name="图片 98"/>
          <p:cNvPicPr>
            <a:picLocks noChangeAspect="1"/>
          </p:cNvPicPr>
          <p:nvPr/>
        </p:nvPicPr>
        <p:blipFill rotWithShape="1">
          <a:blip r:embed="rId5" cstate="print">
            <a:extLst>
              <a:ext uri="{28A0092B-C50C-407E-A947-70E740481C1C}">
                <a14:useLocalDpi xmlns:a14="http://schemas.microsoft.com/office/drawing/2010/main" val="0"/>
              </a:ext>
            </a:extLst>
          </a:blip>
          <a:srcRect l="64791" t="54898" r="26118" b="28684"/>
          <a:stretch/>
        </p:blipFill>
        <p:spPr>
          <a:xfrm>
            <a:off x="8730712" y="6027308"/>
            <a:ext cx="329756" cy="334991"/>
          </a:xfrm>
          <a:prstGeom prst="rect">
            <a:avLst/>
          </a:prstGeom>
        </p:spPr>
      </p:pic>
      <p:grpSp>
        <p:nvGrpSpPr>
          <p:cNvPr id="37" name="组合 36"/>
          <p:cNvGrpSpPr/>
          <p:nvPr/>
        </p:nvGrpSpPr>
        <p:grpSpPr>
          <a:xfrm rot="2224307">
            <a:off x="10894092" y="4435129"/>
            <a:ext cx="555837" cy="545616"/>
            <a:chOff x="10646778" y="4753862"/>
            <a:chExt cx="751521" cy="737702"/>
          </a:xfrm>
        </p:grpSpPr>
        <p:sp>
          <p:nvSpPr>
            <p:cNvPr id="38" name="五角星 2"/>
            <p:cNvSpPr/>
            <p:nvPr/>
          </p:nvSpPr>
          <p:spPr>
            <a:xfrm rot="20227648" flipH="1">
              <a:off x="10648573" y="4753862"/>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9" name="组合 38"/>
            <p:cNvGrpSpPr/>
            <p:nvPr/>
          </p:nvGrpSpPr>
          <p:grpSpPr>
            <a:xfrm>
              <a:off x="10646778" y="4762829"/>
              <a:ext cx="749726" cy="728735"/>
              <a:chOff x="11012539" y="4493889"/>
              <a:chExt cx="749726" cy="728735"/>
            </a:xfrm>
          </p:grpSpPr>
          <p:sp>
            <p:nvSpPr>
              <p:cNvPr id="40" name="五角星 2"/>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2"/>
              <p:cNvSpPr/>
              <p:nvPr/>
            </p:nvSpPr>
            <p:spPr>
              <a:xfrm rot="20424262">
                <a:off x="11046365" y="4655056"/>
                <a:ext cx="290576" cy="22198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角星 2"/>
              <p:cNvSpPr/>
              <p:nvPr/>
            </p:nvSpPr>
            <p:spPr>
              <a:xfrm rot="6997346">
                <a:off x="11587935" y="4901938"/>
                <a:ext cx="128719" cy="14727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4" name="图片 43"/>
          <p:cNvPicPr>
            <a:picLocks noChangeAspect="1"/>
          </p:cNvPicPr>
          <p:nvPr/>
        </p:nvPicPr>
        <p:blipFill rotWithShape="1">
          <a:blip r:embed="rId6" cstate="print">
            <a:extLst>
              <a:ext uri="{28A0092B-C50C-407E-A947-70E740481C1C}">
                <a14:useLocalDpi xmlns:a14="http://schemas.microsoft.com/office/drawing/2010/main" val="0"/>
              </a:ext>
            </a:extLst>
          </a:blip>
          <a:srcRect l="6818" t="45118" r="6692" b="27923"/>
          <a:stretch/>
        </p:blipFill>
        <p:spPr>
          <a:xfrm>
            <a:off x="3261225" y="177744"/>
            <a:ext cx="5867400" cy="1028756"/>
          </a:xfrm>
          <a:prstGeom prst="rect">
            <a:avLst/>
          </a:prstGeom>
        </p:spPr>
      </p:pic>
      <p:sp>
        <p:nvSpPr>
          <p:cNvPr id="2" name="矩形 1"/>
          <p:cNvSpPr/>
          <p:nvPr/>
        </p:nvSpPr>
        <p:spPr>
          <a:xfrm>
            <a:off x="2707330" y="1904615"/>
            <a:ext cx="6893869" cy="3139321"/>
          </a:xfrm>
          <a:prstGeom prst="rect">
            <a:avLst/>
          </a:prstGeom>
        </p:spPr>
        <p:txBody>
          <a:bodyPr wrap="square">
            <a:spAutoFit/>
          </a:bodyPr>
          <a:lstStyle/>
          <a:p>
            <a:pPr algn="ct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I.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Tìm</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hiểu</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đặc</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điểm</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của</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văn</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bản</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biểu</a:t>
            </a:r>
            <a:r>
              <a:rPr lang="en-US" altLang="zh-CN" sz="6600" b="1" dirty="0"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FFFF00"/>
                </a:solidFill>
                <a:effectLst>
                  <a:glow rad="228600">
                    <a:schemeClr val="accent5">
                      <a:satMod val="175000"/>
                      <a:alpha val="40000"/>
                    </a:schemeClr>
                  </a:glow>
                </a:effectLst>
                <a:latin typeface="Times New Roman" pitchFamily="18" charset="0"/>
                <a:ea typeface="微软雅黑" panose="020B0503020204020204" pitchFamily="34" charset="-122"/>
                <a:cs typeface="Times New Roman" pitchFamily="18" charset="0"/>
              </a:rPr>
              <a:t>cảm</a:t>
            </a:r>
            <a:endParaRPr lang="zh-CN" altLang="en-US" sz="6600" b="1" dirty="0">
              <a:solidFill>
                <a:srgbClr val="FFFF00"/>
              </a:solidFill>
              <a:effectLst>
                <a:glow rad="228600">
                  <a:schemeClr val="accent5">
                    <a:satMod val="175000"/>
                    <a:alpha val="40000"/>
                  </a:schemeClr>
                </a:glow>
              </a:effectLst>
              <a:latin typeface="Times New Roman" pitchFamily="18" charset="0"/>
              <a:cs typeface="Times New Roman" pitchFamily="18" charset="0"/>
            </a:endParaRPr>
          </a:p>
        </p:txBody>
      </p:sp>
      <p:pic>
        <p:nvPicPr>
          <p:cNvPr id="45" name="图片 44"/>
          <p:cNvPicPr>
            <a:picLocks noChangeAspect="1"/>
          </p:cNvPicPr>
          <p:nvPr/>
        </p:nvPicPr>
        <p:blipFill rotWithShape="1">
          <a:blip r:embed="rId7">
            <a:extLst>
              <a:ext uri="{28A0092B-C50C-407E-A947-70E740481C1C}">
                <a14:useLocalDpi xmlns:a14="http://schemas.microsoft.com/office/drawing/2010/main" val="0"/>
              </a:ext>
            </a:extLst>
          </a:blip>
          <a:srcRect l="63492" t="19496" r="20058" b="16370"/>
          <a:stretch/>
        </p:blipFill>
        <p:spPr>
          <a:xfrm>
            <a:off x="562708" y="3216714"/>
            <a:ext cx="1321220" cy="2897414"/>
          </a:xfrm>
          <a:prstGeom prst="rect">
            <a:avLst/>
          </a:prstGeom>
        </p:spPr>
      </p:pic>
      <p:grpSp>
        <p:nvGrpSpPr>
          <p:cNvPr id="74" name="组合 73"/>
          <p:cNvGrpSpPr/>
          <p:nvPr/>
        </p:nvGrpSpPr>
        <p:grpSpPr>
          <a:xfrm>
            <a:off x="0" y="4595446"/>
            <a:ext cx="6346925" cy="2262554"/>
            <a:chOff x="0" y="4595446"/>
            <a:chExt cx="6346925" cy="2262554"/>
          </a:xfrm>
        </p:grpSpPr>
        <p:sp>
          <p:nvSpPr>
            <p:cNvPr id="72" name="任意多边形 71"/>
            <p:cNvSpPr/>
            <p:nvPr/>
          </p:nvSpPr>
          <p:spPr>
            <a:xfrm>
              <a:off x="0" y="4611187"/>
              <a:ext cx="6302768" cy="2246813"/>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outerShdw blurRad="203200" dist="63500" dir="18900000" algn="bl"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p:nvSpPr>
          <p:spPr>
            <a:xfrm>
              <a:off x="0" y="4595446"/>
              <a:ext cx="6346925" cy="2262554"/>
            </a:xfrm>
            <a:custGeom>
              <a:avLst/>
              <a:gdLst>
                <a:gd name="connsiteX0" fmla="*/ 0 w 6302768"/>
                <a:gd name="connsiteY0" fmla="*/ 0 h 2246813"/>
                <a:gd name="connsiteX1" fmla="*/ 529046 w 6302768"/>
                <a:gd name="connsiteY1" fmla="*/ 529046 h 2246813"/>
                <a:gd name="connsiteX2" fmla="*/ 518298 w 6302768"/>
                <a:gd name="connsiteY2" fmla="*/ 635667 h 2246813"/>
                <a:gd name="connsiteX3" fmla="*/ 518255 w 6302768"/>
                <a:gd name="connsiteY3" fmla="*/ 635806 h 2246813"/>
                <a:gd name="connsiteX4" fmla="*/ 549544 w 6302768"/>
                <a:gd name="connsiteY4" fmla="*/ 638960 h 2246813"/>
                <a:gd name="connsiteX5" fmla="*/ 941024 w 6302768"/>
                <a:gd name="connsiteY5" fmla="*/ 922250 h 2246813"/>
                <a:gd name="connsiteX6" fmla="*/ 953618 w 6302768"/>
                <a:gd name="connsiteY6" fmla="*/ 949245 h 2246813"/>
                <a:gd name="connsiteX7" fmla="*/ 1023820 w 6302768"/>
                <a:gd name="connsiteY7" fmla="*/ 911140 h 2246813"/>
                <a:gd name="connsiteX8" fmla="*/ 1201783 w 6302768"/>
                <a:gd name="connsiteY8" fmla="*/ 875211 h 2246813"/>
                <a:gd name="connsiteX9" fmla="*/ 1623054 w 6302768"/>
                <a:gd name="connsiteY9" fmla="*/ 1154448 h 2246813"/>
                <a:gd name="connsiteX10" fmla="*/ 1641912 w 6302768"/>
                <a:gd name="connsiteY10" fmla="*/ 1215198 h 2246813"/>
                <a:gd name="connsiteX11" fmla="*/ 1685221 w 6302768"/>
                <a:gd name="connsiteY11" fmla="*/ 1162707 h 2246813"/>
                <a:gd name="connsiteX12" fmla="*/ 2063931 w 6302768"/>
                <a:gd name="connsiteY12" fmla="*/ 1005840 h 2246813"/>
                <a:gd name="connsiteX13" fmla="*/ 2363377 w 6302768"/>
                <a:gd name="connsiteY13" fmla="*/ 1097308 h 2246813"/>
                <a:gd name="connsiteX14" fmla="*/ 2409428 w 6302768"/>
                <a:gd name="connsiteY14" fmla="*/ 1135304 h 2246813"/>
                <a:gd name="connsiteX15" fmla="*/ 2480562 w 6302768"/>
                <a:gd name="connsiteY15" fmla="*/ 1076613 h 2246813"/>
                <a:gd name="connsiteX16" fmla="*/ 2926079 w 6302768"/>
                <a:gd name="connsiteY16" fmla="*/ 940526 h 2246813"/>
                <a:gd name="connsiteX17" fmla="*/ 3722913 w 6302768"/>
                <a:gd name="connsiteY17" fmla="*/ 1737360 h 2246813"/>
                <a:gd name="connsiteX18" fmla="*/ 3716237 w 6302768"/>
                <a:gd name="connsiteY18" fmla="*/ 1825599 h 2246813"/>
                <a:gd name="connsiteX19" fmla="*/ 3728546 w 6302768"/>
                <a:gd name="connsiteY19" fmla="*/ 1815443 h 2246813"/>
                <a:gd name="connsiteX20" fmla="*/ 3984171 w 6302768"/>
                <a:gd name="connsiteY20" fmla="*/ 1737360 h 2246813"/>
                <a:gd name="connsiteX21" fmla="*/ 4363289 w 6302768"/>
                <a:gd name="connsiteY21" fmla="*/ 1938935 h 2246813"/>
                <a:gd name="connsiteX22" fmla="*/ 4386727 w 6302768"/>
                <a:gd name="connsiteY22" fmla="*/ 1982117 h 2246813"/>
                <a:gd name="connsiteX23" fmla="*/ 4407931 w 6302768"/>
                <a:gd name="connsiteY23" fmla="*/ 1913809 h 2246813"/>
                <a:gd name="connsiteX24" fmla="*/ 5087982 w 6302768"/>
                <a:gd name="connsiteY24" fmla="*/ 1463040 h 2246813"/>
                <a:gd name="connsiteX25" fmla="*/ 5768034 w 6302768"/>
                <a:gd name="connsiteY25" fmla="*/ 1913808 h 2246813"/>
                <a:gd name="connsiteX26" fmla="*/ 5783337 w 6302768"/>
                <a:gd name="connsiteY26" fmla="*/ 1963108 h 2246813"/>
                <a:gd name="connsiteX27" fmla="*/ 5810304 w 6302768"/>
                <a:gd name="connsiteY27" fmla="*/ 1948471 h 2246813"/>
                <a:gd name="connsiteX28" fmla="*/ 5950132 w 6302768"/>
                <a:gd name="connsiteY28" fmla="*/ 1920241 h 2246813"/>
                <a:gd name="connsiteX29" fmla="*/ 6281131 w 6302768"/>
                <a:gd name="connsiteY29" fmla="*/ 2139642 h 2246813"/>
                <a:gd name="connsiteX30" fmla="*/ 6302768 w 6302768"/>
                <a:gd name="connsiteY30" fmla="*/ 2246812 h 2246813"/>
                <a:gd name="connsiteX31" fmla="*/ 4585063 w 6302768"/>
                <a:gd name="connsiteY31" fmla="*/ 2246812 h 2246813"/>
                <a:gd name="connsiteX32" fmla="*/ 4585063 w 6302768"/>
                <a:gd name="connsiteY32" fmla="*/ 2246813 h 2246813"/>
                <a:gd name="connsiteX33" fmla="*/ 0 w 6302768"/>
                <a:gd name="connsiteY33" fmla="*/ 2246813 h 2246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302768" h="2246813">
                  <a:moveTo>
                    <a:pt x="0" y="0"/>
                  </a:moveTo>
                  <a:cubicBezTo>
                    <a:pt x="292184" y="0"/>
                    <a:pt x="529046" y="236862"/>
                    <a:pt x="529046" y="529046"/>
                  </a:cubicBezTo>
                  <a:cubicBezTo>
                    <a:pt x="529046" y="565569"/>
                    <a:pt x="525345" y="601228"/>
                    <a:pt x="518298" y="635667"/>
                  </a:cubicBezTo>
                  <a:lnTo>
                    <a:pt x="518255" y="635806"/>
                  </a:lnTo>
                  <a:lnTo>
                    <a:pt x="549544" y="638960"/>
                  </a:lnTo>
                  <a:cubicBezTo>
                    <a:pt x="716958" y="673218"/>
                    <a:pt x="858449" y="778645"/>
                    <a:pt x="941024" y="922250"/>
                  </a:cubicBezTo>
                  <a:lnTo>
                    <a:pt x="953618" y="949245"/>
                  </a:lnTo>
                  <a:lnTo>
                    <a:pt x="1023820" y="911140"/>
                  </a:lnTo>
                  <a:cubicBezTo>
                    <a:pt x="1078519" y="888005"/>
                    <a:pt x="1138657" y="875211"/>
                    <a:pt x="1201783" y="875211"/>
                  </a:cubicBezTo>
                  <a:cubicBezTo>
                    <a:pt x="1391162" y="875211"/>
                    <a:pt x="1553648" y="990352"/>
                    <a:pt x="1623054" y="1154448"/>
                  </a:cubicBezTo>
                  <a:lnTo>
                    <a:pt x="1641912" y="1215198"/>
                  </a:lnTo>
                  <a:lnTo>
                    <a:pt x="1685221" y="1162707"/>
                  </a:lnTo>
                  <a:cubicBezTo>
                    <a:pt x="1782141" y="1065787"/>
                    <a:pt x="1916036" y="1005840"/>
                    <a:pt x="2063931" y="1005840"/>
                  </a:cubicBezTo>
                  <a:cubicBezTo>
                    <a:pt x="2174853" y="1005840"/>
                    <a:pt x="2277899" y="1039560"/>
                    <a:pt x="2363377" y="1097308"/>
                  </a:cubicBezTo>
                  <a:lnTo>
                    <a:pt x="2409428" y="1135304"/>
                  </a:lnTo>
                  <a:lnTo>
                    <a:pt x="2480562" y="1076613"/>
                  </a:lnTo>
                  <a:cubicBezTo>
                    <a:pt x="2607737" y="990695"/>
                    <a:pt x="2761050" y="940526"/>
                    <a:pt x="2926079" y="940526"/>
                  </a:cubicBezTo>
                  <a:cubicBezTo>
                    <a:pt x="3366158" y="940526"/>
                    <a:pt x="3722913" y="1297281"/>
                    <a:pt x="3722913" y="1737360"/>
                  </a:cubicBezTo>
                  <a:lnTo>
                    <a:pt x="3716237" y="1825599"/>
                  </a:lnTo>
                  <a:lnTo>
                    <a:pt x="3728546" y="1815443"/>
                  </a:lnTo>
                  <a:cubicBezTo>
                    <a:pt x="3801516" y="1766145"/>
                    <a:pt x="3889482" y="1737360"/>
                    <a:pt x="3984171" y="1737360"/>
                  </a:cubicBezTo>
                  <a:cubicBezTo>
                    <a:pt x="4141987" y="1737360"/>
                    <a:pt x="4281127" y="1817319"/>
                    <a:pt x="4363289" y="1938935"/>
                  </a:cubicBezTo>
                  <a:lnTo>
                    <a:pt x="4386727" y="1982117"/>
                  </a:lnTo>
                  <a:lnTo>
                    <a:pt x="4407931" y="1913809"/>
                  </a:lnTo>
                  <a:cubicBezTo>
                    <a:pt x="4519973" y="1648911"/>
                    <a:pt x="4782272" y="1463040"/>
                    <a:pt x="5087982" y="1463040"/>
                  </a:cubicBezTo>
                  <a:cubicBezTo>
                    <a:pt x="5393692" y="1463040"/>
                    <a:pt x="5655991" y="1648911"/>
                    <a:pt x="5768034" y="1913808"/>
                  </a:cubicBezTo>
                  <a:lnTo>
                    <a:pt x="5783337" y="1963108"/>
                  </a:lnTo>
                  <a:lnTo>
                    <a:pt x="5810304" y="1948471"/>
                  </a:lnTo>
                  <a:cubicBezTo>
                    <a:pt x="5853282" y="1930293"/>
                    <a:pt x="5900533" y="1920241"/>
                    <a:pt x="5950132" y="1920241"/>
                  </a:cubicBezTo>
                  <a:cubicBezTo>
                    <a:pt x="6098930" y="1920241"/>
                    <a:pt x="6226597" y="2010709"/>
                    <a:pt x="6281131" y="2139642"/>
                  </a:cubicBezTo>
                  <a:lnTo>
                    <a:pt x="6302768" y="2246812"/>
                  </a:lnTo>
                  <a:lnTo>
                    <a:pt x="4585063" y="2246812"/>
                  </a:lnTo>
                  <a:lnTo>
                    <a:pt x="4585063" y="2246813"/>
                  </a:lnTo>
                  <a:lnTo>
                    <a:pt x="0" y="2246813"/>
                  </a:ln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9757215" y="4369775"/>
            <a:ext cx="1148113" cy="1482591"/>
            <a:chOff x="0" y="0"/>
            <a:chExt cx="3604899" cy="4899660"/>
          </a:xfrm>
        </p:grpSpPr>
        <p:grpSp>
          <p:nvGrpSpPr>
            <p:cNvPr id="25" name="组合 24"/>
            <p:cNvGrpSpPr/>
            <p:nvPr/>
          </p:nvGrpSpPr>
          <p:grpSpPr>
            <a:xfrm>
              <a:off x="0" y="0"/>
              <a:ext cx="1007745" cy="4896486"/>
              <a:chOff x="0" y="0"/>
              <a:chExt cx="1008112" cy="4752528"/>
            </a:xfrm>
          </p:grpSpPr>
          <p:sp>
            <p:nvSpPr>
              <p:cNvPr id="53" name="矩形 52"/>
              <p:cNvSpPr/>
              <p:nvPr/>
            </p:nvSpPr>
            <p:spPr>
              <a:xfrm>
                <a:off x="0" y="1008113"/>
                <a:ext cx="407741" cy="3312368"/>
              </a:xfrm>
              <a:prstGeom prst="rect">
                <a:avLst/>
              </a:prstGeom>
              <a:solidFill>
                <a:srgbClr val="EF859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4" name="矩形 53"/>
              <p:cNvSpPr/>
              <p:nvPr/>
            </p:nvSpPr>
            <p:spPr>
              <a:xfrm>
                <a:off x="322827" y="1008114"/>
                <a:ext cx="647571" cy="3312368"/>
              </a:xfrm>
              <a:prstGeom prst="rect">
                <a:avLst/>
              </a:prstGeom>
              <a:solidFill>
                <a:srgbClr val="EB678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5" name="矩形 54"/>
              <p:cNvSpPr/>
              <p:nvPr/>
            </p:nvSpPr>
            <p:spPr>
              <a:xfrm>
                <a:off x="720081" y="1008112"/>
                <a:ext cx="288031" cy="3312369"/>
              </a:xfrm>
              <a:prstGeom prst="rect">
                <a:avLst/>
              </a:prstGeom>
              <a:solidFill>
                <a:srgbClr val="E74B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6" name="梯形 55"/>
              <p:cNvSpPr/>
              <p:nvPr/>
            </p:nvSpPr>
            <p:spPr>
              <a:xfrm>
                <a:off x="0" y="432048"/>
                <a:ext cx="1008112" cy="576064"/>
              </a:xfrm>
              <a:prstGeom prst="trapezoid">
                <a:avLst>
                  <a:gd name="adj" fmla="val 50196"/>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7" name="等腰三角形 56"/>
              <p:cNvSpPr/>
              <p:nvPr/>
            </p:nvSpPr>
            <p:spPr>
              <a:xfrm>
                <a:off x="288032" y="0"/>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8" name="矩形 57"/>
              <p:cNvSpPr/>
              <p:nvPr/>
            </p:nvSpPr>
            <p:spPr>
              <a:xfrm>
                <a:off x="0" y="4320480"/>
                <a:ext cx="1008112" cy="216024"/>
              </a:xfrm>
              <a:prstGeom prst="rect">
                <a:avLst/>
              </a:prstGeom>
              <a:solidFill>
                <a:srgbClr val="FBC1C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9" name="同侧圆角矩形 58"/>
              <p:cNvSpPr/>
              <p:nvPr/>
            </p:nvSpPr>
            <p:spPr>
              <a:xfrm flipV="1">
                <a:off x="0" y="4536504"/>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6" name="组合 25"/>
            <p:cNvGrpSpPr/>
            <p:nvPr/>
          </p:nvGrpSpPr>
          <p:grpSpPr>
            <a:xfrm>
              <a:off x="1162050" y="1371600"/>
              <a:ext cx="1007745" cy="3528060"/>
              <a:chOff x="1152128" y="1368152"/>
              <a:chExt cx="1008112" cy="4752528"/>
            </a:xfrm>
          </p:grpSpPr>
          <p:sp>
            <p:nvSpPr>
              <p:cNvPr id="35" name="矩形 34"/>
              <p:cNvSpPr/>
              <p:nvPr/>
            </p:nvSpPr>
            <p:spPr>
              <a:xfrm>
                <a:off x="1152128" y="2376264"/>
                <a:ext cx="288032" cy="3312368"/>
              </a:xfrm>
              <a:prstGeom prst="rect">
                <a:avLst/>
              </a:prstGeom>
              <a:solidFill>
                <a:srgbClr val="EEAB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6" name="矩形 45"/>
              <p:cNvSpPr/>
              <p:nvPr/>
            </p:nvSpPr>
            <p:spPr>
              <a:xfrm>
                <a:off x="1359767" y="2376265"/>
                <a:ext cx="512440" cy="3312369"/>
              </a:xfrm>
              <a:prstGeom prst="rect">
                <a:avLst/>
              </a:prstGeom>
              <a:solidFill>
                <a:srgbClr val="F0B7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8" name="矩形 47"/>
              <p:cNvSpPr/>
              <p:nvPr/>
            </p:nvSpPr>
            <p:spPr>
              <a:xfrm>
                <a:off x="1872208" y="2376264"/>
                <a:ext cx="288032" cy="3312368"/>
              </a:xfrm>
              <a:prstGeom prst="rect">
                <a:avLst/>
              </a:prstGeom>
              <a:solidFill>
                <a:srgbClr val="F4CA8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49" name="梯形 48"/>
              <p:cNvSpPr/>
              <p:nvPr/>
            </p:nvSpPr>
            <p:spPr>
              <a:xfrm>
                <a:off x="1152128" y="1800200"/>
                <a:ext cx="1008112" cy="576064"/>
              </a:xfrm>
              <a:prstGeom prst="trapezoid">
                <a:avLst>
                  <a:gd name="adj" fmla="val 70558"/>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0" name="等腰三角形 49"/>
              <p:cNvSpPr/>
              <p:nvPr/>
            </p:nvSpPr>
            <p:spPr>
              <a:xfrm>
                <a:off x="1440160" y="1368152"/>
                <a:ext cx="432048" cy="432048"/>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1" name="矩形 50"/>
              <p:cNvSpPr/>
              <p:nvPr/>
            </p:nvSpPr>
            <p:spPr>
              <a:xfrm>
                <a:off x="1152128" y="5688632"/>
                <a:ext cx="1008112" cy="216024"/>
              </a:xfrm>
              <a:prstGeom prst="rect">
                <a:avLst/>
              </a:prstGeom>
              <a:solidFill>
                <a:srgbClr val="F8DC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52" name="同侧圆角矩形 51"/>
              <p:cNvSpPr/>
              <p:nvPr/>
            </p:nvSpPr>
            <p:spPr>
              <a:xfrm flipV="1">
                <a:off x="1152128" y="5904656"/>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nvGrpSpPr>
            <p:cNvPr id="27" name="组合 26"/>
            <p:cNvGrpSpPr/>
            <p:nvPr/>
          </p:nvGrpSpPr>
          <p:grpSpPr>
            <a:xfrm>
              <a:off x="2381253" y="152400"/>
              <a:ext cx="1223646" cy="4738370"/>
              <a:chOff x="2376264" y="157967"/>
              <a:chExt cx="1008112" cy="4964224"/>
            </a:xfrm>
          </p:grpSpPr>
          <p:sp>
            <p:nvSpPr>
              <p:cNvPr id="28" name="矩形 27"/>
              <p:cNvSpPr/>
              <p:nvPr/>
            </p:nvSpPr>
            <p:spPr>
              <a:xfrm>
                <a:off x="2376264" y="1377775"/>
                <a:ext cx="288032" cy="3312368"/>
              </a:xfrm>
              <a:prstGeom prst="rect">
                <a:avLst/>
              </a:prstGeom>
              <a:solidFill>
                <a:srgbClr val="2DBDD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29" name="矩形 28"/>
              <p:cNvSpPr/>
              <p:nvPr/>
            </p:nvSpPr>
            <p:spPr>
              <a:xfrm>
                <a:off x="2664293" y="1377774"/>
                <a:ext cx="533596" cy="3312368"/>
              </a:xfrm>
              <a:prstGeom prst="rect">
                <a:avLst/>
              </a:prstGeom>
              <a:solidFill>
                <a:srgbClr val="58CB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0" name="矩形 29"/>
              <p:cNvSpPr/>
              <p:nvPr/>
            </p:nvSpPr>
            <p:spPr>
              <a:xfrm>
                <a:off x="3096344" y="1377775"/>
                <a:ext cx="288032" cy="3312368"/>
              </a:xfrm>
              <a:prstGeom prst="rect">
                <a:avLst/>
              </a:prstGeom>
              <a:solidFill>
                <a:srgbClr val="8DD8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1" name="梯形 30"/>
              <p:cNvSpPr/>
              <p:nvPr/>
            </p:nvSpPr>
            <p:spPr>
              <a:xfrm>
                <a:off x="2376264" y="671411"/>
                <a:ext cx="1008112" cy="706364"/>
              </a:xfrm>
              <a:prstGeom prst="trapezoid">
                <a:avLst>
                  <a:gd name="adj" fmla="val 48043"/>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2" name="等腰三角形 31"/>
              <p:cNvSpPr/>
              <p:nvPr/>
            </p:nvSpPr>
            <p:spPr>
              <a:xfrm>
                <a:off x="2636910" y="157967"/>
                <a:ext cx="474406" cy="528838"/>
              </a:xfrm>
              <a:prstGeom prst="triangle">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3" name="矩形 32"/>
              <p:cNvSpPr/>
              <p:nvPr/>
            </p:nvSpPr>
            <p:spPr>
              <a:xfrm>
                <a:off x="2376264" y="4690143"/>
                <a:ext cx="1008112" cy="216024"/>
              </a:xfrm>
              <a:prstGeom prst="rect">
                <a:avLst/>
              </a:prstGeom>
              <a:solidFill>
                <a:srgbClr val="BDE8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34" name="同侧圆角矩形 33"/>
              <p:cNvSpPr/>
              <p:nvPr/>
            </p:nvSpPr>
            <p:spPr>
              <a:xfrm flipV="1">
                <a:off x="2376264" y="4906167"/>
                <a:ext cx="1008112" cy="216024"/>
              </a:xfrm>
              <a:prstGeom prst="round2Same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grpSp>
      <p:grpSp>
        <p:nvGrpSpPr>
          <p:cNvPr id="86" name="组合 85"/>
          <p:cNvGrpSpPr/>
          <p:nvPr/>
        </p:nvGrpSpPr>
        <p:grpSpPr>
          <a:xfrm flipH="1">
            <a:off x="9564503" y="5215861"/>
            <a:ext cx="2230454" cy="1398934"/>
            <a:chOff x="594424" y="1153191"/>
            <a:chExt cx="2605976" cy="1634460"/>
          </a:xfrm>
        </p:grpSpPr>
        <p:sp>
          <p:nvSpPr>
            <p:cNvPr id="87" name="任意多边形 86"/>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任意多边形 87"/>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14300" dir="3600000">
                <a:srgbClr val="19B4C9">
                  <a:alpha val="7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0638795"/>
      </p:ext>
    </p:extLst>
  </p:cSld>
  <p:clrMapOvr>
    <a:masterClrMapping/>
  </p:clrMapOvr>
  <p:transition spd="slow"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111"/>
          <p:cNvGrpSpPr/>
          <p:nvPr/>
        </p:nvGrpSpPr>
        <p:grpSpPr>
          <a:xfrm flipH="1">
            <a:off x="699976" y="3153658"/>
            <a:ext cx="1308325" cy="800944"/>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2442943" y="3015521"/>
            <a:ext cx="7070420" cy="1077218"/>
          </a:xfrm>
          <a:prstGeom prst="rect">
            <a:avLst/>
          </a:prstGeom>
          <a:noFill/>
        </p:spPr>
        <p:txBody>
          <a:bodyPr wrap="square" rtlCol="0">
            <a:spAutoFit/>
          </a:bodyPr>
          <a:lstStyle/>
          <a:p>
            <a:pPr algn="just"/>
            <a:r>
              <a:rPr lang="en-US" sz="3200" dirty="0" smtClean="0">
                <a:latin typeface="Times New Roman" pitchFamily="18" charset="0"/>
                <a:cs typeface="Times New Roman" pitchFamily="18" charset="0"/>
              </a:rPr>
              <a:t>Đọc văn bản “Tấm gương” (SGK/84,85), trả lời những câu hỏi (SGK/86)</a:t>
            </a:r>
            <a:endParaRPr lang="en-US" sz="3200" dirty="0">
              <a:latin typeface="Times New Roman" pitchFamily="18" charset="0"/>
              <a:cs typeface="Times New Roman" pitchFamily="18" charset="0"/>
            </a:endParaRPr>
          </a:p>
        </p:txBody>
      </p:sp>
      <p:pic>
        <p:nvPicPr>
          <p:cNvPr id="54" name="Picture 53" descr="—Pngtree—mirror_995786.png"/>
          <p:cNvPicPr>
            <a:picLocks noChangeAspect="1"/>
          </p:cNvPicPr>
          <p:nvPr/>
        </p:nvPicPr>
        <p:blipFill>
          <a:blip r:embed="rId4"/>
          <a:stretch>
            <a:fillRect/>
          </a:stretch>
        </p:blipFill>
        <p:spPr>
          <a:xfrm>
            <a:off x="9745375" y="1853546"/>
            <a:ext cx="2560555" cy="3411940"/>
          </a:xfrm>
          <a:prstGeom prst="rect">
            <a:avLst/>
          </a:prstGeom>
        </p:spPr>
      </p:pic>
      <p:sp>
        <p:nvSpPr>
          <p:cNvPr id="43" name="TextBox 42"/>
          <p:cNvSpPr txBox="1"/>
          <p:nvPr/>
        </p:nvSpPr>
        <p:spPr>
          <a:xfrm>
            <a:off x="1191296" y="950177"/>
            <a:ext cx="2306487" cy="769441"/>
          </a:xfrm>
          <a:prstGeom prst="rect">
            <a:avLst/>
          </a:prstGeom>
          <a:noFill/>
        </p:spPr>
        <p:txBody>
          <a:bodyPr wrap="square" rtlCol="0">
            <a:spAutoFit/>
          </a:bodyPr>
          <a:lstStyle/>
          <a:p>
            <a:r>
              <a:rPr lang="en-US" sz="4400" b="1" i="1" dirty="0" smtClean="0">
                <a:solidFill>
                  <a:srgbClr val="FF0000"/>
                </a:solidFill>
                <a:latin typeface="Times New Roman" pitchFamily="18" charset="0"/>
                <a:cs typeface="Times New Roman" pitchFamily="18" charset="0"/>
              </a:rPr>
              <a:t>1. Ví dụ:</a:t>
            </a:r>
            <a:endParaRPr lang="en-US" sz="44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10149419"/>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downLeft)">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941680" y="408798"/>
            <a:ext cx="9949228" cy="769441"/>
          </a:xfrm>
          <a:prstGeom prst="rect">
            <a:avLst/>
          </a:prstGeom>
          <a:noFill/>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a) Văn bản “Tấm gương”</a:t>
            </a:r>
            <a:endParaRPr lang="en-US" sz="4400" b="1" dirty="0">
              <a:solidFill>
                <a:srgbClr val="FF0000"/>
              </a:solidFill>
              <a:latin typeface="Times New Roman" pitchFamily="18" charset="0"/>
              <a:cs typeface="Times New Roman" pitchFamily="18" charset="0"/>
            </a:endParaRPr>
          </a:p>
        </p:txBody>
      </p:sp>
      <p:sp>
        <p:nvSpPr>
          <p:cNvPr id="42" name="Rectangle 41"/>
          <p:cNvSpPr/>
          <p:nvPr/>
        </p:nvSpPr>
        <p:spPr>
          <a:xfrm>
            <a:off x="600501" y="1491128"/>
            <a:ext cx="9703558" cy="1200329"/>
          </a:xfrm>
          <a:prstGeom prst="rect">
            <a:avLst/>
          </a:prstGeom>
        </p:spPr>
        <p:txBody>
          <a:bodyPr wrap="square">
            <a:spAutoFit/>
          </a:bodyPr>
          <a:lstStyle/>
          <a:p>
            <a:r>
              <a:rPr lang="en-US" sz="3600" dirty="0" smtClean="0">
                <a:latin typeface="Times New Roman" pitchFamily="18" charset="0"/>
                <a:cs typeface="Times New Roman" pitchFamily="18" charset="0"/>
              </a:rPr>
              <a:t>- Ca </a:t>
            </a:r>
            <a:r>
              <a:rPr lang="vi-VN" sz="3600" dirty="0" smtClean="0">
                <a:latin typeface="Times New Roman" pitchFamily="18" charset="0"/>
                <a:cs typeface="Times New Roman" pitchFamily="18" charset="0"/>
              </a:rPr>
              <a:t>ngợi phẩm chất trung thực, </a:t>
            </a:r>
            <a:r>
              <a:rPr lang="en-US" sz="3600" dirty="0" smtClean="0">
                <a:latin typeface="Times New Roman" pitchFamily="18" charset="0"/>
                <a:cs typeface="Times New Roman" pitchFamily="18" charset="0"/>
              </a:rPr>
              <a:t>ghét thói xu nịnh, giả dối</a:t>
            </a:r>
            <a:endParaRPr lang="en-US" sz="3600" dirty="0">
              <a:latin typeface="Times New Roman" pitchFamily="18" charset="0"/>
              <a:cs typeface="Times New Roman" pitchFamily="18" charset="0"/>
            </a:endParaRPr>
          </a:p>
        </p:txBody>
      </p:sp>
      <p:pic>
        <p:nvPicPr>
          <p:cNvPr id="44" name="Picture 43" descr="—Pngtree—mirror_995786.png"/>
          <p:cNvPicPr>
            <a:picLocks noChangeAspect="1"/>
          </p:cNvPicPr>
          <p:nvPr/>
        </p:nvPicPr>
        <p:blipFill>
          <a:blip r:embed="rId3"/>
          <a:stretch>
            <a:fillRect/>
          </a:stretch>
        </p:blipFill>
        <p:spPr>
          <a:xfrm>
            <a:off x="10258551" y="1753806"/>
            <a:ext cx="1874275" cy="2497471"/>
          </a:xfrm>
          <a:prstGeom prst="rect">
            <a:avLst/>
          </a:prstGeom>
        </p:spPr>
      </p:pic>
      <p:sp>
        <p:nvSpPr>
          <p:cNvPr id="50" name="Rectangle 49"/>
          <p:cNvSpPr/>
          <p:nvPr/>
        </p:nvSpPr>
        <p:spPr>
          <a:xfrm>
            <a:off x="1078173" y="2691457"/>
            <a:ext cx="8830102" cy="1200329"/>
          </a:xfrm>
          <a:prstGeom prst="rect">
            <a:avLst/>
          </a:prstGeom>
        </p:spPr>
        <p:txBody>
          <a:bodyPr wrap="square">
            <a:spAutoFit/>
          </a:bodyPr>
          <a:lstStyle/>
          <a:p>
            <a:r>
              <a:rPr lang="en-US" sz="3600" dirty="0" smtClean="0">
                <a:latin typeface="Times New Roman" pitchFamily="18" charset="0"/>
                <a:cs typeface="Times New Roman" pitchFamily="18" charset="0"/>
                <a:sym typeface="Wingdings" pitchFamily="2" charset="2"/>
              </a:rPr>
              <a:t> </a:t>
            </a:r>
            <a:r>
              <a:rPr lang="en-US" sz="3600" dirty="0" smtClean="0">
                <a:latin typeface="Times New Roman" pitchFamily="18" charset="0"/>
                <a:cs typeface="Times New Roman" pitchFamily="18" charset="0"/>
              </a:rPr>
              <a:t>Biểu đạt gián tiếp thông qua hình ảnh ẩn dụ “tấm gương”</a:t>
            </a:r>
            <a:endParaRPr lang="en-US" sz="3600" dirty="0">
              <a:latin typeface="Times New Roman" pitchFamily="18" charset="0"/>
              <a:cs typeface="Times New Roman" pitchFamily="18" charset="0"/>
            </a:endParaRPr>
          </a:p>
        </p:txBody>
      </p:sp>
      <p:grpSp>
        <p:nvGrpSpPr>
          <p:cNvPr id="52" name="组合 8"/>
          <p:cNvGrpSpPr/>
          <p:nvPr/>
        </p:nvGrpSpPr>
        <p:grpSpPr>
          <a:xfrm flipH="1">
            <a:off x="9613804" y="40944"/>
            <a:ext cx="2414421" cy="1514317"/>
            <a:chOff x="594424" y="1153191"/>
            <a:chExt cx="2605976" cy="1634460"/>
          </a:xfrm>
        </p:grpSpPr>
        <p:sp>
          <p:nvSpPr>
            <p:cNvPr id="53"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十字星 6"/>
          <p:cNvSpPr/>
          <p:nvPr/>
        </p:nvSpPr>
        <p:spPr>
          <a:xfrm rot="20953261">
            <a:off x="10648312" y="553153"/>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600501" y="4062285"/>
            <a:ext cx="9833213" cy="646331"/>
          </a:xfrm>
          <a:prstGeom prst="rect">
            <a:avLst/>
          </a:prstGeom>
        </p:spPr>
        <p:txBody>
          <a:bodyPr wrap="square">
            <a:spAutoFit/>
          </a:bodyPr>
          <a:lstStyle/>
          <a:p>
            <a:r>
              <a:rPr lang="en-US" sz="3600" dirty="0" smtClean="0">
                <a:latin typeface="+mj-lt"/>
              </a:rPr>
              <a:t>- </a:t>
            </a:r>
            <a:r>
              <a:rPr lang="vi-VN" sz="3600" dirty="0" smtClean="0">
                <a:latin typeface="+mj-lt"/>
              </a:rPr>
              <a:t>Bố cục</a:t>
            </a:r>
            <a:r>
              <a:rPr lang="en-US" sz="3600" dirty="0" smtClean="0">
                <a:latin typeface="+mj-lt"/>
              </a:rPr>
              <a:t>: </a:t>
            </a:r>
            <a:r>
              <a:rPr lang="en-US" sz="3600" dirty="0" smtClean="0">
                <a:latin typeface="Times New Roman" pitchFamily="18" charset="0"/>
                <a:cs typeface="Times New Roman" pitchFamily="18" charset="0"/>
              </a:rPr>
              <a:t>3</a:t>
            </a:r>
            <a:r>
              <a:rPr lang="en-US" sz="3600" dirty="0" smtClean="0">
                <a:latin typeface="+mj-lt"/>
              </a:rPr>
              <a:t> </a:t>
            </a:r>
            <a:r>
              <a:rPr lang="vi-VN" sz="3600" dirty="0" smtClean="0">
                <a:latin typeface="+mj-lt"/>
              </a:rPr>
              <a:t>phần</a:t>
            </a:r>
            <a:endParaRPr lang="en-US" sz="3600" dirty="0">
              <a:latin typeface="+mj-lt"/>
              <a:cs typeface="Times New Roman" pitchFamily="18" charset="0"/>
            </a:endParaRPr>
          </a:p>
        </p:txBody>
      </p:sp>
    </p:spTree>
    <p:extLst>
      <p:ext uri="{BB962C8B-B14F-4D97-AF65-F5344CB8AC3E}">
        <p14:creationId xmlns:p14="http://schemas.microsoft.com/office/powerpoint/2010/main" val="269933519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strips(down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strips(down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downLeft)">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strips(downLeft)">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50"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组合 93"/>
          <p:cNvGrpSpPr/>
          <p:nvPr/>
        </p:nvGrpSpPr>
        <p:grpSpPr>
          <a:xfrm flipH="1">
            <a:off x="-180444" y="-108857"/>
            <a:ext cx="4759233" cy="4497976"/>
            <a:chOff x="7620003" y="-95794"/>
            <a:chExt cx="4759233" cy="4497976"/>
          </a:xfrm>
        </p:grpSpPr>
        <p:grpSp>
          <p:nvGrpSpPr>
            <p:cNvPr id="95" name="组合 94"/>
            <p:cNvGrpSpPr/>
            <p:nvPr/>
          </p:nvGrpSpPr>
          <p:grpSpPr>
            <a:xfrm>
              <a:off x="8203475" y="-95794"/>
              <a:ext cx="4175761" cy="3570514"/>
              <a:chOff x="8203475" y="-95794"/>
              <a:chExt cx="4175761" cy="3570514"/>
            </a:xfrm>
          </p:grpSpPr>
          <p:sp>
            <p:nvSpPr>
              <p:cNvPr id="97" name="矩形 96"/>
              <p:cNvSpPr/>
              <p:nvPr/>
            </p:nvSpPr>
            <p:spPr>
              <a:xfrm>
                <a:off x="8660674" y="0"/>
                <a:ext cx="3531326" cy="2769326"/>
              </a:xfrm>
              <a:prstGeom prst="rect">
                <a:avLst/>
              </a:pr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p:nvSpPr>
            <p:spPr>
              <a:xfrm>
                <a:off x="8212184" y="-95794"/>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outerShdw blurRad="165100" dist="88900" algn="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任意多边形 98"/>
              <p:cNvSpPr/>
              <p:nvPr/>
            </p:nvSpPr>
            <p:spPr>
              <a:xfrm>
                <a:off x="8203475" y="-91440"/>
                <a:ext cx="4167052" cy="3566160"/>
              </a:xfrm>
              <a:custGeom>
                <a:avLst/>
                <a:gdLst>
                  <a:gd name="connsiteX0" fmla="*/ 66171 w 3897085"/>
                  <a:gd name="connsiteY0" fmla="*/ 0 h 3474720"/>
                  <a:gd name="connsiteX1" fmla="*/ 913544 w 3897085"/>
                  <a:gd name="connsiteY1" fmla="*/ 0 h 3474720"/>
                  <a:gd name="connsiteX2" fmla="*/ 941219 w 3897085"/>
                  <a:gd name="connsiteY2" fmla="*/ 50987 h 3474720"/>
                  <a:gd name="connsiteX3" fmla="*/ 979714 w 3897085"/>
                  <a:gd name="connsiteY3" fmla="*/ 241662 h 3474720"/>
                  <a:gd name="connsiteX4" fmla="*/ 941219 w 3897085"/>
                  <a:gd name="connsiteY4" fmla="*/ 432337 h 3474720"/>
                  <a:gd name="connsiteX5" fmla="*/ 940094 w 3897085"/>
                  <a:gd name="connsiteY5" fmla="*/ 434410 h 3474720"/>
                  <a:gd name="connsiteX6" fmla="*/ 973181 w 3897085"/>
                  <a:gd name="connsiteY6" fmla="*/ 431074 h 3474720"/>
                  <a:gd name="connsiteX7" fmla="*/ 1508797 w 3897085"/>
                  <a:gd name="connsiteY7" fmla="*/ 786104 h 3474720"/>
                  <a:gd name="connsiteX8" fmla="*/ 1526368 w 3897085"/>
                  <a:gd name="connsiteY8" fmla="*/ 842708 h 3474720"/>
                  <a:gd name="connsiteX9" fmla="*/ 1579016 w 3897085"/>
                  <a:gd name="connsiteY9" fmla="*/ 799269 h 3474720"/>
                  <a:gd name="connsiteX10" fmla="*/ 2057400 w 3897085"/>
                  <a:gd name="connsiteY10" fmla="*/ 653143 h 3474720"/>
                  <a:gd name="connsiteX11" fmla="*/ 2913018 w 3897085"/>
                  <a:gd name="connsiteY11" fmla="*/ 1508761 h 3474720"/>
                  <a:gd name="connsiteX12" fmla="*/ 2845779 w 3897085"/>
                  <a:gd name="connsiteY12" fmla="*/ 1841806 h 3474720"/>
                  <a:gd name="connsiteX13" fmla="*/ 2789968 w 3897085"/>
                  <a:gd name="connsiteY13" fmla="*/ 1944631 h 3474720"/>
                  <a:gd name="connsiteX14" fmla="*/ 2857646 w 3897085"/>
                  <a:gd name="connsiteY14" fmla="*/ 1965639 h 3474720"/>
                  <a:gd name="connsiteX15" fmla="*/ 3038685 w 3897085"/>
                  <a:gd name="connsiteY15" fmla="*/ 2114721 h 3474720"/>
                  <a:gd name="connsiteX16" fmla="*/ 3070970 w 3897085"/>
                  <a:gd name="connsiteY16" fmla="*/ 2174202 h 3474720"/>
                  <a:gd name="connsiteX17" fmla="*/ 3120278 w 3897085"/>
                  <a:gd name="connsiteY17" fmla="*/ 2114440 h 3474720"/>
                  <a:gd name="connsiteX18" fmla="*/ 3683725 w 3897085"/>
                  <a:gd name="connsiteY18" fmla="*/ 1881052 h 3474720"/>
                  <a:gd name="connsiteX19" fmla="*/ 3844315 w 3897085"/>
                  <a:gd name="connsiteY19" fmla="*/ 1897241 h 3474720"/>
                  <a:gd name="connsiteX20" fmla="*/ 3897085 w 3897085"/>
                  <a:gd name="connsiteY20" fmla="*/ 1910810 h 3474720"/>
                  <a:gd name="connsiteX21" fmla="*/ 3897085 w 3897085"/>
                  <a:gd name="connsiteY21" fmla="*/ 3444963 h 3474720"/>
                  <a:gd name="connsiteX22" fmla="*/ 3844315 w 3897085"/>
                  <a:gd name="connsiteY22" fmla="*/ 3458531 h 3474720"/>
                  <a:gd name="connsiteX23" fmla="*/ 3683725 w 3897085"/>
                  <a:gd name="connsiteY23" fmla="*/ 3474720 h 3474720"/>
                  <a:gd name="connsiteX24" fmla="*/ 2903080 w 3897085"/>
                  <a:gd name="connsiteY24" fmla="*/ 2838476 h 3474720"/>
                  <a:gd name="connsiteX25" fmla="*/ 2889774 w 3897085"/>
                  <a:gd name="connsiteY25" fmla="*/ 2706488 h 3474720"/>
                  <a:gd name="connsiteX26" fmla="*/ 2857646 w 3897085"/>
                  <a:gd name="connsiteY26" fmla="*/ 2723927 h 3474720"/>
                  <a:gd name="connsiteX27" fmla="*/ 2697479 w 3897085"/>
                  <a:gd name="connsiteY27" fmla="*/ 2756263 h 3474720"/>
                  <a:gd name="connsiteX28" fmla="*/ 2285999 w 3897085"/>
                  <a:gd name="connsiteY28" fmla="*/ 2344783 h 3474720"/>
                  <a:gd name="connsiteX29" fmla="*/ 2287265 w 3897085"/>
                  <a:gd name="connsiteY29" fmla="*/ 2332230 h 3474720"/>
                  <a:gd name="connsiteX30" fmla="*/ 2229837 w 3897085"/>
                  <a:gd name="connsiteY30" fmla="*/ 2346996 h 3474720"/>
                  <a:gd name="connsiteX31" fmla="*/ 2057400 w 3897085"/>
                  <a:gd name="connsiteY31" fmla="*/ 2364379 h 3474720"/>
                  <a:gd name="connsiteX32" fmla="*/ 1219165 w 3897085"/>
                  <a:gd name="connsiteY32" fmla="*/ 1681198 h 3474720"/>
                  <a:gd name="connsiteX33" fmla="*/ 1205410 w 3897085"/>
                  <a:gd name="connsiteY33" fmla="*/ 1544751 h 3474720"/>
                  <a:gd name="connsiteX34" fmla="*/ 1199448 w 3897085"/>
                  <a:gd name="connsiteY34" fmla="*/ 1547987 h 3474720"/>
                  <a:gd name="connsiteX35" fmla="*/ 973181 w 3897085"/>
                  <a:gd name="connsiteY35" fmla="*/ 1593668 h 3474720"/>
                  <a:gd name="connsiteX36" fmla="*/ 391884 w 3897085"/>
                  <a:gd name="connsiteY36" fmla="*/ 1012371 h 3474720"/>
                  <a:gd name="connsiteX37" fmla="*/ 437565 w 3897085"/>
                  <a:gd name="connsiteY37" fmla="*/ 786104 h 3474720"/>
                  <a:gd name="connsiteX38" fmla="*/ 468369 w 3897085"/>
                  <a:gd name="connsiteY38" fmla="*/ 729353 h 3474720"/>
                  <a:gd name="connsiteX39" fmla="*/ 391134 w 3897085"/>
                  <a:gd name="connsiteY39" fmla="*/ 721567 h 3474720"/>
                  <a:gd name="connsiteX40" fmla="*/ 0 w 3897085"/>
                  <a:gd name="connsiteY40" fmla="*/ 241662 h 3474720"/>
                  <a:gd name="connsiteX41" fmla="*/ 38496 w 3897085"/>
                  <a:gd name="connsiteY41" fmla="*/ 50987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97085" h="3474720">
                    <a:moveTo>
                      <a:pt x="66171" y="0"/>
                    </a:moveTo>
                    <a:lnTo>
                      <a:pt x="913544" y="0"/>
                    </a:lnTo>
                    <a:lnTo>
                      <a:pt x="941219" y="50987"/>
                    </a:lnTo>
                    <a:cubicBezTo>
                      <a:pt x="966007" y="109593"/>
                      <a:pt x="979714" y="174027"/>
                      <a:pt x="979714" y="241662"/>
                    </a:cubicBezTo>
                    <a:cubicBezTo>
                      <a:pt x="979714" y="309297"/>
                      <a:pt x="966007" y="373731"/>
                      <a:pt x="941219" y="432337"/>
                    </a:cubicBezTo>
                    <a:lnTo>
                      <a:pt x="940094" y="434410"/>
                    </a:lnTo>
                    <a:lnTo>
                      <a:pt x="973181" y="431074"/>
                    </a:lnTo>
                    <a:cubicBezTo>
                      <a:pt x="1213962" y="431074"/>
                      <a:pt x="1420551" y="577468"/>
                      <a:pt x="1508797" y="786104"/>
                    </a:cubicBezTo>
                    <a:lnTo>
                      <a:pt x="1526368" y="842708"/>
                    </a:lnTo>
                    <a:lnTo>
                      <a:pt x="1579016" y="799269"/>
                    </a:lnTo>
                    <a:cubicBezTo>
                      <a:pt x="1715573" y="707013"/>
                      <a:pt x="1880196" y="653143"/>
                      <a:pt x="2057400" y="653143"/>
                    </a:cubicBezTo>
                    <a:cubicBezTo>
                      <a:pt x="2529945" y="653143"/>
                      <a:pt x="2913018" y="1036216"/>
                      <a:pt x="2913018" y="1508761"/>
                    </a:cubicBezTo>
                    <a:cubicBezTo>
                      <a:pt x="2913018" y="1626897"/>
                      <a:pt x="2889076" y="1739442"/>
                      <a:pt x="2845779" y="1841806"/>
                    </a:cubicBezTo>
                    <a:lnTo>
                      <a:pt x="2789968" y="1944631"/>
                    </a:lnTo>
                    <a:lnTo>
                      <a:pt x="2857646" y="1965639"/>
                    </a:lnTo>
                    <a:cubicBezTo>
                      <a:pt x="2931489" y="1996872"/>
                      <a:pt x="2994317" y="2049048"/>
                      <a:pt x="3038685" y="2114721"/>
                    </a:cubicBezTo>
                    <a:lnTo>
                      <a:pt x="3070970" y="2174202"/>
                    </a:lnTo>
                    <a:lnTo>
                      <a:pt x="3120278" y="2114440"/>
                    </a:lnTo>
                    <a:cubicBezTo>
                      <a:pt x="3264477" y="1970241"/>
                      <a:pt x="3463685" y="1881052"/>
                      <a:pt x="3683725" y="1881052"/>
                    </a:cubicBezTo>
                    <a:cubicBezTo>
                      <a:pt x="3738735" y="1881052"/>
                      <a:pt x="3792443" y="1886626"/>
                      <a:pt x="3844315" y="1897241"/>
                    </a:cubicBezTo>
                    <a:lnTo>
                      <a:pt x="3897085" y="1910810"/>
                    </a:lnTo>
                    <a:lnTo>
                      <a:pt x="3897085" y="3444963"/>
                    </a:lnTo>
                    <a:lnTo>
                      <a:pt x="3844315" y="3458531"/>
                    </a:lnTo>
                    <a:cubicBezTo>
                      <a:pt x="3792443" y="3469146"/>
                      <a:pt x="3738735" y="3474720"/>
                      <a:pt x="3683725" y="3474720"/>
                    </a:cubicBezTo>
                    <a:cubicBezTo>
                      <a:pt x="3298656" y="3474720"/>
                      <a:pt x="2977382" y="3201580"/>
                      <a:pt x="2903080" y="2838476"/>
                    </a:cubicBezTo>
                    <a:lnTo>
                      <a:pt x="2889774" y="2706488"/>
                    </a:lnTo>
                    <a:lnTo>
                      <a:pt x="2857646" y="2723927"/>
                    </a:lnTo>
                    <a:cubicBezTo>
                      <a:pt x="2808417" y="2744749"/>
                      <a:pt x="2754293" y="2756263"/>
                      <a:pt x="2697479" y="2756263"/>
                    </a:cubicBezTo>
                    <a:cubicBezTo>
                      <a:pt x="2470225" y="2756263"/>
                      <a:pt x="2285999" y="2572037"/>
                      <a:pt x="2285999" y="2344783"/>
                    </a:cubicBezTo>
                    <a:lnTo>
                      <a:pt x="2287265" y="2332230"/>
                    </a:lnTo>
                    <a:lnTo>
                      <a:pt x="2229837" y="2346996"/>
                    </a:lnTo>
                    <a:cubicBezTo>
                      <a:pt x="2174138" y="2358394"/>
                      <a:pt x="2116468" y="2364379"/>
                      <a:pt x="2057400" y="2364379"/>
                    </a:cubicBezTo>
                    <a:cubicBezTo>
                      <a:pt x="1643923" y="2364379"/>
                      <a:pt x="1298948" y="2071089"/>
                      <a:pt x="1219165" y="1681198"/>
                    </a:cubicBezTo>
                    <a:lnTo>
                      <a:pt x="1205410" y="1544751"/>
                    </a:lnTo>
                    <a:lnTo>
                      <a:pt x="1199448" y="1547987"/>
                    </a:lnTo>
                    <a:cubicBezTo>
                      <a:pt x="1129903" y="1577402"/>
                      <a:pt x="1053441" y="1593668"/>
                      <a:pt x="973181" y="1593668"/>
                    </a:cubicBezTo>
                    <a:cubicBezTo>
                      <a:pt x="652140" y="1593668"/>
                      <a:pt x="391884" y="1333412"/>
                      <a:pt x="391884" y="1012371"/>
                    </a:cubicBezTo>
                    <a:cubicBezTo>
                      <a:pt x="391884" y="932111"/>
                      <a:pt x="408150" y="855650"/>
                      <a:pt x="437565" y="786104"/>
                    </a:cubicBezTo>
                    <a:lnTo>
                      <a:pt x="468369" y="729353"/>
                    </a:lnTo>
                    <a:lnTo>
                      <a:pt x="391134" y="721567"/>
                    </a:lnTo>
                    <a:cubicBezTo>
                      <a:pt x="167914" y="675890"/>
                      <a:pt x="0" y="478385"/>
                      <a:pt x="0" y="241662"/>
                    </a:cubicBezTo>
                    <a:cubicBezTo>
                      <a:pt x="0" y="174027"/>
                      <a:pt x="13708" y="109593"/>
                      <a:pt x="38496" y="50987"/>
                    </a:cubicBezTo>
                    <a:close/>
                  </a:path>
                </a:pathLst>
              </a:custGeom>
              <a:solidFill>
                <a:schemeClr val="bg1"/>
              </a:solidFill>
              <a:ln>
                <a:noFill/>
              </a:ln>
              <a:effectLst>
                <a:innerShdw blurRad="444500" dist="50800" dir="18900000">
                  <a:srgbClr val="91F0FD">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6" name="任意多边形 95"/>
            <p:cNvSpPr/>
            <p:nvPr/>
          </p:nvSpPr>
          <p:spPr>
            <a:xfrm>
              <a:off x="7620003" y="13063"/>
              <a:ext cx="4563291" cy="4389119"/>
            </a:xfrm>
            <a:custGeom>
              <a:avLst/>
              <a:gdLst>
                <a:gd name="connsiteX0" fmla="*/ 0 w 4563291"/>
                <a:gd name="connsiteY0" fmla="*/ 0 h 4389119"/>
                <a:gd name="connsiteX1" fmla="*/ 1195147 w 4563291"/>
                <a:gd name="connsiteY1" fmla="*/ 0 h 4389119"/>
                <a:gd name="connsiteX2" fmla="*/ 1195147 w 4563291"/>
                <a:gd name="connsiteY2" fmla="*/ 1271847 h 4389119"/>
                <a:gd name="connsiteX3" fmla="*/ 2160923 w 4563291"/>
                <a:gd name="connsiteY3" fmla="*/ 1271847 h 4389119"/>
                <a:gd name="connsiteX4" fmla="*/ 2160923 w 4563291"/>
                <a:gd name="connsiteY4" fmla="*/ 1724298 h 4389119"/>
                <a:gd name="connsiteX5" fmla="*/ 2586445 w 4563291"/>
                <a:gd name="connsiteY5" fmla="*/ 1724298 h 4389119"/>
                <a:gd name="connsiteX6" fmla="*/ 2586445 w 4563291"/>
                <a:gd name="connsiteY6" fmla="*/ 2169621 h 4389119"/>
                <a:gd name="connsiteX7" fmla="*/ 3078410 w 4563291"/>
                <a:gd name="connsiteY7" fmla="*/ 2169621 h 4389119"/>
                <a:gd name="connsiteX8" fmla="*/ 3078410 w 4563291"/>
                <a:gd name="connsiteY8" fmla="*/ 2508070 h 4389119"/>
                <a:gd name="connsiteX9" fmla="*/ 3866605 w 4563291"/>
                <a:gd name="connsiteY9" fmla="*/ 2508070 h 4389119"/>
                <a:gd name="connsiteX10" fmla="*/ 3866605 w 4563291"/>
                <a:gd name="connsiteY10" fmla="*/ 2743200 h 4389119"/>
                <a:gd name="connsiteX11" fmla="*/ 4563291 w 4563291"/>
                <a:gd name="connsiteY11" fmla="*/ 2743200 h 4389119"/>
                <a:gd name="connsiteX12" fmla="*/ 4563291 w 4563291"/>
                <a:gd name="connsiteY12" fmla="*/ 4389119 h 4389119"/>
                <a:gd name="connsiteX13" fmla="*/ 2595523 w 4563291"/>
                <a:gd name="connsiteY13" fmla="*/ 4389119 h 4389119"/>
                <a:gd name="connsiteX14" fmla="*/ 2595523 w 4563291"/>
                <a:gd name="connsiteY14" fmla="*/ 3366654 h 4389119"/>
                <a:gd name="connsiteX15" fmla="*/ 1690108 w 4563291"/>
                <a:gd name="connsiteY15" fmla="*/ 3366654 h 4389119"/>
                <a:gd name="connsiteX16" fmla="*/ 1690108 w 4563291"/>
                <a:gd name="connsiteY16" fmla="*/ 2867890 h 4389119"/>
                <a:gd name="connsiteX17" fmla="*/ 639826 w 4563291"/>
                <a:gd name="connsiteY17" fmla="*/ 2867890 h 4389119"/>
                <a:gd name="connsiteX18" fmla="*/ 639826 w 4563291"/>
                <a:gd name="connsiteY18" fmla="*/ 2019992 h 4389119"/>
                <a:gd name="connsiteX19" fmla="*/ 0 w 4563291"/>
                <a:gd name="connsiteY19" fmla="*/ 2019992 h 438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63291" h="4389119">
                  <a:moveTo>
                    <a:pt x="0" y="0"/>
                  </a:moveTo>
                  <a:lnTo>
                    <a:pt x="1195147" y="0"/>
                  </a:lnTo>
                  <a:lnTo>
                    <a:pt x="1195147" y="1271847"/>
                  </a:lnTo>
                  <a:lnTo>
                    <a:pt x="2160923" y="1271847"/>
                  </a:lnTo>
                  <a:lnTo>
                    <a:pt x="2160923" y="1724298"/>
                  </a:lnTo>
                  <a:lnTo>
                    <a:pt x="2586445" y="1724298"/>
                  </a:lnTo>
                  <a:lnTo>
                    <a:pt x="2586445" y="2169621"/>
                  </a:lnTo>
                  <a:lnTo>
                    <a:pt x="3078410" y="2169621"/>
                  </a:lnTo>
                  <a:lnTo>
                    <a:pt x="3078410" y="2508070"/>
                  </a:lnTo>
                  <a:lnTo>
                    <a:pt x="3866605" y="2508070"/>
                  </a:lnTo>
                  <a:lnTo>
                    <a:pt x="3866605" y="2743200"/>
                  </a:lnTo>
                  <a:lnTo>
                    <a:pt x="4563291" y="2743200"/>
                  </a:lnTo>
                  <a:lnTo>
                    <a:pt x="4563291" y="4389119"/>
                  </a:lnTo>
                  <a:lnTo>
                    <a:pt x="2595523" y="4389119"/>
                  </a:lnTo>
                  <a:lnTo>
                    <a:pt x="2595523" y="3366654"/>
                  </a:lnTo>
                  <a:lnTo>
                    <a:pt x="1690108" y="3366654"/>
                  </a:lnTo>
                  <a:lnTo>
                    <a:pt x="1690108" y="2867890"/>
                  </a:lnTo>
                  <a:lnTo>
                    <a:pt x="639826" y="2867890"/>
                  </a:lnTo>
                  <a:lnTo>
                    <a:pt x="639826" y="2019992"/>
                  </a:lnTo>
                  <a:lnTo>
                    <a:pt x="0" y="201999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0" name="图片 99"/>
          <p:cNvPicPr>
            <a:picLocks noChangeAspect="1"/>
          </p:cNvPicPr>
          <p:nvPr/>
        </p:nvPicPr>
        <p:blipFill rotWithShape="1">
          <a:blip r:embed="rId4" cstate="print">
            <a:extLst>
              <a:ext uri="{28A0092B-C50C-407E-A947-70E740481C1C}">
                <a14:useLocalDpi xmlns:a14="http://schemas.microsoft.com/office/drawing/2010/main" val="0"/>
              </a:ext>
            </a:extLst>
          </a:blip>
          <a:srcRect l="30447" t="36684" r="58009" b="33815"/>
          <a:stretch/>
        </p:blipFill>
        <p:spPr>
          <a:xfrm rot="15295563">
            <a:off x="935004" y="-96484"/>
            <a:ext cx="580572" cy="834573"/>
          </a:xfrm>
          <a:prstGeom prst="rect">
            <a:avLst/>
          </a:prstGeom>
        </p:spPr>
      </p:pic>
      <p:grpSp>
        <p:nvGrpSpPr>
          <p:cNvPr id="2" name="组合 1"/>
          <p:cNvGrpSpPr/>
          <p:nvPr/>
        </p:nvGrpSpPr>
        <p:grpSpPr>
          <a:xfrm rot="1845734">
            <a:off x="454564" y="496319"/>
            <a:ext cx="1361125" cy="1005168"/>
            <a:chOff x="467955" y="825830"/>
            <a:chExt cx="1688486" cy="1246918"/>
          </a:xfrm>
        </p:grpSpPr>
        <p:sp>
          <p:nvSpPr>
            <p:cNvPr id="102" name="梯形 96"/>
            <p:cNvSpPr/>
            <p:nvPr/>
          </p:nvSpPr>
          <p:spPr>
            <a:xfrm rot="4183552">
              <a:off x="756190" y="835010"/>
              <a:ext cx="949503" cy="1525973"/>
            </a:xfrm>
            <a:custGeom>
              <a:avLst/>
              <a:gdLst/>
              <a:ahLst/>
              <a:cxnLst/>
              <a:rect l="l" t="t" r="r" b="b"/>
              <a:pathLst>
                <a:path w="1638954" h="2632273">
                  <a:moveTo>
                    <a:pt x="460131" y="0"/>
                  </a:moveTo>
                  <a:lnTo>
                    <a:pt x="985333" y="24657"/>
                  </a:lnTo>
                  <a:cubicBezTo>
                    <a:pt x="904127" y="674964"/>
                    <a:pt x="987214" y="1517335"/>
                    <a:pt x="1638954" y="2440233"/>
                  </a:cubicBezTo>
                  <a:lnTo>
                    <a:pt x="1063128" y="2071125"/>
                  </a:lnTo>
                  <a:lnTo>
                    <a:pt x="678579" y="2632273"/>
                  </a:lnTo>
                  <a:lnTo>
                    <a:pt x="262163" y="2020459"/>
                  </a:lnTo>
                  <a:cubicBezTo>
                    <a:pt x="141403" y="2335233"/>
                    <a:pt x="143936" y="2337566"/>
                    <a:pt x="68760" y="2596304"/>
                  </a:cubicBezTo>
                  <a:cubicBezTo>
                    <a:pt x="-118888" y="1450551"/>
                    <a:pt x="99284" y="691656"/>
                    <a:pt x="460131" y="0"/>
                  </a:cubicBezTo>
                  <a:close/>
                </a:path>
              </a:pathLst>
            </a:custGeom>
            <a:solidFill>
              <a:schemeClr val="bg1"/>
            </a:solidFill>
            <a:ln w="38100">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sp>
          <p:nvSpPr>
            <p:cNvPr id="103" name="梯形 96"/>
            <p:cNvSpPr/>
            <p:nvPr/>
          </p:nvSpPr>
          <p:spPr>
            <a:xfrm rot="4183552">
              <a:off x="1234404" y="1194710"/>
              <a:ext cx="198553" cy="840519"/>
            </a:xfrm>
            <a:custGeom>
              <a:avLst/>
              <a:gdLst/>
              <a:ahLst/>
              <a:cxnLst/>
              <a:rect l="l" t="t" r="r" b="b"/>
              <a:pathLst>
                <a:path w="420536" h="1778648">
                  <a:moveTo>
                    <a:pt x="21975" y="0"/>
                  </a:moveTo>
                  <a:lnTo>
                    <a:pt x="139673" y="5525"/>
                  </a:lnTo>
                  <a:cubicBezTo>
                    <a:pt x="77745" y="501457"/>
                    <a:pt x="111365" y="1109088"/>
                    <a:pt x="420536" y="1778648"/>
                  </a:cubicBezTo>
                  <a:lnTo>
                    <a:pt x="279766" y="1771733"/>
                  </a:lnTo>
                  <a:cubicBezTo>
                    <a:pt x="2200" y="1106360"/>
                    <a:pt x="-33067" y="500890"/>
                    <a:pt x="21975" y="0"/>
                  </a:cubicBezTo>
                  <a:close/>
                </a:path>
              </a:pathLst>
            </a:custGeom>
            <a:solidFill>
              <a:srgbClr val="73E0E3"/>
            </a:solidFill>
            <a:ln>
              <a:solidFill>
                <a:srgbClr val="73E0E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zh-CN" altLang="en-US"/>
            </a:p>
          </p:txBody>
        </p:sp>
        <p:grpSp>
          <p:nvGrpSpPr>
            <p:cNvPr id="104" name="组合 103"/>
            <p:cNvGrpSpPr/>
            <p:nvPr/>
          </p:nvGrpSpPr>
          <p:grpSpPr>
            <a:xfrm rot="21335217">
              <a:off x="1363234" y="825830"/>
              <a:ext cx="793207" cy="804046"/>
              <a:chOff x="7973454" y="5027358"/>
              <a:chExt cx="1573288" cy="1594782"/>
            </a:xfrm>
          </p:grpSpPr>
          <p:sp>
            <p:nvSpPr>
              <p:cNvPr id="105" name="五角星 2"/>
              <p:cNvSpPr/>
              <p:nvPr/>
            </p:nvSpPr>
            <p:spPr>
              <a:xfrm rot="20480842">
                <a:off x="7975659" y="5027358"/>
                <a:ext cx="1571083" cy="1580289"/>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五角星 2"/>
              <p:cNvSpPr/>
              <p:nvPr/>
            </p:nvSpPr>
            <p:spPr>
              <a:xfrm rot="20480842">
                <a:off x="7973454" y="5041849"/>
                <a:ext cx="1571084" cy="158029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66675">
                <a:solidFill>
                  <a:srgbClr val="19B4C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3" name="TextBox 52"/>
          <p:cNvSpPr txBox="1"/>
          <p:nvPr/>
        </p:nvSpPr>
        <p:spPr>
          <a:xfrm>
            <a:off x="1119110" y="627173"/>
            <a:ext cx="9949228" cy="769441"/>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t>
            </a:r>
            <a:r>
              <a:rPr lang="en-US" sz="4400" b="1" dirty="0" err="1" smtClean="0">
                <a:latin typeface="Times New Roman" pitchFamily="18" charset="0"/>
                <a:cs typeface="Times New Roman" pitchFamily="18" charset="0"/>
              </a:rPr>
              <a:t>Tấm</a:t>
            </a:r>
            <a:r>
              <a:rPr lang="en-US" sz="4400" b="1" dirty="0" smtClean="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gương</a:t>
            </a:r>
            <a:r>
              <a:rPr lang="en-US" sz="4400" b="1" dirty="0" smtClean="0">
                <a:latin typeface="Times New Roman" pitchFamily="18" charset="0"/>
                <a:cs typeface="Times New Roman" pitchFamily="18" charset="0"/>
              </a:rPr>
              <a:t>”</a:t>
            </a:r>
            <a:endParaRPr lang="en-US" sz="4400" b="1" dirty="0">
              <a:latin typeface="Times New Roman" pitchFamily="18" charset="0"/>
              <a:cs typeface="Times New Roman" pitchFamily="18" charset="0"/>
            </a:endParaRPr>
          </a:p>
        </p:txBody>
      </p:sp>
      <p:pic>
        <p:nvPicPr>
          <p:cNvPr id="54" name="Picture 53" descr="—Pngtree—mirror_995786.png"/>
          <p:cNvPicPr>
            <a:picLocks noChangeAspect="1"/>
          </p:cNvPicPr>
          <p:nvPr/>
        </p:nvPicPr>
        <p:blipFill>
          <a:blip r:embed="rId5"/>
          <a:stretch>
            <a:fillRect/>
          </a:stretch>
        </p:blipFill>
        <p:spPr>
          <a:xfrm>
            <a:off x="8325139" y="2101767"/>
            <a:ext cx="3293641" cy="4388776"/>
          </a:xfrm>
          <a:prstGeom prst="rect">
            <a:avLst/>
          </a:prstGeom>
        </p:spPr>
      </p:pic>
      <p:sp>
        <p:nvSpPr>
          <p:cNvPr id="59" name="Rectangle 58"/>
          <p:cNvSpPr/>
          <p:nvPr/>
        </p:nvSpPr>
        <p:spPr>
          <a:xfrm>
            <a:off x="1924329" y="2105011"/>
            <a:ext cx="9833213" cy="615553"/>
          </a:xfrm>
          <a:prstGeom prst="rect">
            <a:avLst/>
          </a:prstGeom>
        </p:spPr>
        <p:txBody>
          <a:bodyPr wrap="square">
            <a:spAutoFit/>
          </a:bodyPr>
          <a:lstStyle/>
          <a:p>
            <a:r>
              <a:rPr lang="vi-VN" sz="3400" dirty="0" smtClean="0">
                <a:latin typeface="+mj-lt"/>
              </a:rPr>
              <a:t>Bố cục bài văn gồm </a:t>
            </a:r>
            <a:r>
              <a:rPr lang="en-US" sz="3400" dirty="0" smtClean="0">
                <a:latin typeface="Times New Roman" pitchFamily="18" charset="0"/>
                <a:cs typeface="Times New Roman" pitchFamily="18" charset="0"/>
              </a:rPr>
              <a:t>3</a:t>
            </a:r>
            <a:r>
              <a:rPr lang="en-US" sz="3400" dirty="0" smtClean="0">
                <a:latin typeface="+mj-lt"/>
              </a:rPr>
              <a:t> </a:t>
            </a:r>
            <a:r>
              <a:rPr lang="vi-VN" sz="3400" dirty="0" smtClean="0">
                <a:latin typeface="+mj-lt"/>
              </a:rPr>
              <a:t>phần</a:t>
            </a:r>
            <a:r>
              <a:rPr lang="en-US" sz="3400" dirty="0" smtClean="0">
                <a:latin typeface="+mj-lt"/>
              </a:rPr>
              <a:t>:</a:t>
            </a:r>
            <a:endParaRPr lang="en-US" sz="3400" dirty="0">
              <a:latin typeface="+mj-lt"/>
              <a:cs typeface="Times New Roman" pitchFamily="18" charset="0"/>
            </a:endParaRPr>
          </a:p>
        </p:txBody>
      </p:sp>
      <p:sp>
        <p:nvSpPr>
          <p:cNvPr id="60" name="Rectangle 59"/>
          <p:cNvSpPr/>
          <p:nvPr/>
        </p:nvSpPr>
        <p:spPr>
          <a:xfrm>
            <a:off x="928052" y="3062375"/>
            <a:ext cx="6673756" cy="1015663"/>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Mở bài: </a:t>
            </a:r>
            <a:r>
              <a:rPr lang="en-US" sz="3000" dirty="0" smtClean="0">
                <a:latin typeface="Times New Roman" pitchFamily="18" charset="0"/>
                <a:cs typeface="Times New Roman" pitchFamily="18" charset="0"/>
              </a:rPr>
              <a:t>G</a:t>
            </a:r>
            <a:r>
              <a:rPr lang="vi-VN" sz="3000" dirty="0" smtClean="0">
                <a:latin typeface="+mj-lt"/>
              </a:rPr>
              <a:t>iới thiệu </a:t>
            </a:r>
            <a:r>
              <a:rPr lang="en-US" sz="3000" dirty="0" smtClean="0">
                <a:latin typeface="Times New Roman" pitchFamily="18" charset="0"/>
                <a:cs typeface="Times New Roman" pitchFamily="18" charset="0"/>
              </a:rPr>
              <a:t>phẩm chất trung thực của gương</a:t>
            </a:r>
            <a:r>
              <a:rPr lang="vi-VN" sz="3000" dirty="0" smtClean="0">
                <a:latin typeface="+mj-lt"/>
              </a:rPr>
              <a:t> </a:t>
            </a:r>
            <a:endParaRPr lang="en-US" sz="3000" dirty="0" smtClean="0">
              <a:latin typeface="+mj-lt"/>
            </a:endParaRPr>
          </a:p>
        </p:txBody>
      </p:sp>
      <p:sp>
        <p:nvSpPr>
          <p:cNvPr id="61" name="Rectangle 60"/>
          <p:cNvSpPr/>
          <p:nvPr/>
        </p:nvSpPr>
        <p:spPr>
          <a:xfrm>
            <a:off x="897614" y="4361194"/>
            <a:ext cx="11014760" cy="553998"/>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Thân bài</a:t>
            </a:r>
            <a:r>
              <a:rPr lang="en-US" sz="3000" dirty="0" smtClean="0">
                <a:latin typeface="+mj-lt"/>
              </a:rPr>
              <a:t>:</a:t>
            </a:r>
            <a:r>
              <a:rPr lang="vi-VN" sz="3000" dirty="0" smtClean="0">
                <a:latin typeface="+mj-lt"/>
              </a:rPr>
              <a:t> </a:t>
            </a:r>
            <a:r>
              <a:rPr lang="en-US" sz="3000" dirty="0" smtClean="0">
                <a:latin typeface="Times New Roman" pitchFamily="18" charset="0"/>
                <a:cs typeface="Times New Roman" pitchFamily="18" charset="0"/>
              </a:rPr>
              <a:t>Nêu lên giá trị của gương</a:t>
            </a:r>
            <a:endParaRPr lang="en-US" sz="3000" dirty="0">
              <a:latin typeface="+mj-lt"/>
            </a:endParaRPr>
          </a:p>
        </p:txBody>
      </p:sp>
      <p:sp>
        <p:nvSpPr>
          <p:cNvPr id="62" name="Rectangle 61"/>
          <p:cNvSpPr/>
          <p:nvPr/>
        </p:nvSpPr>
        <p:spPr>
          <a:xfrm>
            <a:off x="928407" y="5195976"/>
            <a:ext cx="6809877" cy="1015663"/>
          </a:xfrm>
          <a:prstGeom prst="rect">
            <a:avLst/>
          </a:prstGeom>
        </p:spPr>
        <p:txBody>
          <a:bodyPr wrap="square">
            <a:spAutoFit/>
          </a:bodyPr>
          <a:lstStyle/>
          <a:p>
            <a:pPr algn="just">
              <a:buFont typeface="Wingdings" pitchFamily="2" charset="2"/>
              <a:buChar char="Ø"/>
            </a:pPr>
            <a:r>
              <a:rPr lang="en-US" sz="3000" dirty="0" smtClean="0">
                <a:latin typeface="+mj-lt"/>
              </a:rPr>
              <a:t> </a:t>
            </a:r>
            <a:r>
              <a:rPr lang="vi-VN" sz="3000" dirty="0" smtClean="0">
                <a:latin typeface="+mj-lt"/>
              </a:rPr>
              <a:t>Kết</a:t>
            </a:r>
            <a:r>
              <a:rPr lang="en-US" sz="3000" dirty="0" smtClean="0">
                <a:latin typeface="+mj-lt"/>
              </a:rPr>
              <a:t> </a:t>
            </a:r>
            <a:r>
              <a:rPr lang="vi-VN" sz="3000" dirty="0" smtClean="0">
                <a:latin typeface="+mj-lt"/>
              </a:rPr>
              <a:t>bài</a:t>
            </a:r>
            <a:r>
              <a:rPr lang="en-US" sz="3000" dirty="0" smtClean="0">
                <a:latin typeface="+mj-lt"/>
              </a:rPr>
              <a:t>:</a:t>
            </a:r>
            <a:r>
              <a:rPr lang="vi-VN" sz="3000" dirty="0" smtClean="0">
                <a:latin typeface="+mj-lt"/>
              </a:rPr>
              <a:t> </a:t>
            </a:r>
            <a:r>
              <a:rPr lang="en-US" sz="3000" dirty="0" smtClean="0">
                <a:latin typeface="Times New Roman" pitchFamily="18" charset="0"/>
                <a:cs typeface="Times New Roman" pitchFamily="18" charset="0"/>
              </a:rPr>
              <a:t>K</a:t>
            </a:r>
            <a:r>
              <a:rPr lang="vi-VN" sz="3000" dirty="0" smtClean="0">
                <a:latin typeface="+mj-lt"/>
              </a:rPr>
              <a:t>hẳng định, nhấn mạnh </a:t>
            </a:r>
            <a:r>
              <a:rPr lang="en-US" sz="3000" dirty="0" smtClean="0">
                <a:latin typeface="Times New Roman" pitchFamily="18" charset="0"/>
                <a:cs typeface="Times New Roman" pitchFamily="18" charset="0"/>
              </a:rPr>
              <a:t>phẩm chất trung thực của gương</a:t>
            </a:r>
            <a:endParaRPr lang="en-US" sz="3000" dirty="0">
              <a:latin typeface="Times New Roman" pitchFamily="18" charset="0"/>
              <a:cs typeface="Times New Roman" pitchFamily="18" charset="0"/>
            </a:endParaRPr>
          </a:p>
        </p:txBody>
      </p:sp>
    </p:spTree>
    <p:extLst>
      <p:ext uri="{BB962C8B-B14F-4D97-AF65-F5344CB8AC3E}">
        <p14:creationId xmlns:p14="http://schemas.microsoft.com/office/powerpoint/2010/main" val="118117926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strips(downLeft)">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strips(down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strips(downLeft)">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TextBox 40"/>
          <p:cNvSpPr txBox="1"/>
          <p:nvPr/>
        </p:nvSpPr>
        <p:spPr>
          <a:xfrm>
            <a:off x="941680" y="408798"/>
            <a:ext cx="9949228" cy="769441"/>
          </a:xfrm>
          <a:prstGeom prst="rect">
            <a:avLst/>
          </a:prstGeom>
          <a:noFill/>
        </p:spPr>
        <p:txBody>
          <a:bodyPr wrap="square" rtlCol="0">
            <a:spAutoFit/>
          </a:bodyPr>
          <a:lstStyle/>
          <a:p>
            <a:pPr algn="ctr"/>
            <a:r>
              <a:rPr lang="en-US" sz="4400" b="1" dirty="0" smtClean="0">
                <a:solidFill>
                  <a:srgbClr val="FF0000"/>
                </a:solidFill>
                <a:latin typeface="Times New Roman" pitchFamily="18" charset="0"/>
                <a:cs typeface="Times New Roman" pitchFamily="18" charset="0"/>
              </a:rPr>
              <a:t>a) Văn bản “Tấm gương”</a:t>
            </a:r>
            <a:endParaRPr lang="en-US" sz="4400" b="1" dirty="0">
              <a:solidFill>
                <a:srgbClr val="FF0000"/>
              </a:solidFill>
              <a:latin typeface="Times New Roman" pitchFamily="18" charset="0"/>
              <a:cs typeface="Times New Roman" pitchFamily="18" charset="0"/>
            </a:endParaRPr>
          </a:p>
        </p:txBody>
      </p:sp>
      <p:sp>
        <p:nvSpPr>
          <p:cNvPr id="42" name="Rectangle 41"/>
          <p:cNvSpPr/>
          <p:nvPr/>
        </p:nvSpPr>
        <p:spPr>
          <a:xfrm>
            <a:off x="600501" y="1491128"/>
            <a:ext cx="9703558" cy="1200329"/>
          </a:xfrm>
          <a:prstGeom prst="rect">
            <a:avLst/>
          </a:prstGeom>
        </p:spPr>
        <p:txBody>
          <a:bodyPr wrap="square">
            <a:spAutoFit/>
          </a:bodyPr>
          <a:lstStyle/>
          <a:p>
            <a:r>
              <a:rPr lang="en-US" sz="3600" dirty="0" smtClean="0">
                <a:latin typeface="Times New Roman" pitchFamily="18" charset="0"/>
                <a:cs typeface="Times New Roman" pitchFamily="18" charset="0"/>
              </a:rPr>
              <a:t>- Ca </a:t>
            </a:r>
            <a:r>
              <a:rPr lang="vi-VN" sz="3600" dirty="0" smtClean="0">
                <a:latin typeface="Times New Roman" pitchFamily="18" charset="0"/>
                <a:cs typeface="Times New Roman" pitchFamily="18" charset="0"/>
              </a:rPr>
              <a:t>ngợi phẩm chất trung thực, </a:t>
            </a:r>
            <a:r>
              <a:rPr lang="en-US" sz="3600" dirty="0" smtClean="0">
                <a:latin typeface="Times New Roman" pitchFamily="18" charset="0"/>
                <a:cs typeface="Times New Roman" pitchFamily="18" charset="0"/>
              </a:rPr>
              <a:t>ghét thói xu nịnh, giả dối</a:t>
            </a:r>
            <a:endParaRPr lang="en-US" sz="3600" dirty="0">
              <a:latin typeface="Times New Roman" pitchFamily="18" charset="0"/>
              <a:cs typeface="Times New Roman" pitchFamily="18" charset="0"/>
            </a:endParaRPr>
          </a:p>
        </p:txBody>
      </p:sp>
      <p:pic>
        <p:nvPicPr>
          <p:cNvPr id="44" name="Picture 43" descr="—Pngtree—mirror_995786.png"/>
          <p:cNvPicPr>
            <a:picLocks noChangeAspect="1"/>
          </p:cNvPicPr>
          <p:nvPr/>
        </p:nvPicPr>
        <p:blipFill>
          <a:blip r:embed="rId3"/>
          <a:stretch>
            <a:fillRect/>
          </a:stretch>
        </p:blipFill>
        <p:spPr>
          <a:xfrm>
            <a:off x="10112985" y="4374177"/>
            <a:ext cx="1874275" cy="2497471"/>
          </a:xfrm>
          <a:prstGeom prst="rect">
            <a:avLst/>
          </a:prstGeom>
        </p:spPr>
      </p:pic>
      <p:sp>
        <p:nvSpPr>
          <p:cNvPr id="50" name="Rectangle 49"/>
          <p:cNvSpPr/>
          <p:nvPr/>
        </p:nvSpPr>
        <p:spPr>
          <a:xfrm>
            <a:off x="1078173" y="2691457"/>
            <a:ext cx="8830102" cy="1200329"/>
          </a:xfrm>
          <a:prstGeom prst="rect">
            <a:avLst/>
          </a:prstGeom>
        </p:spPr>
        <p:txBody>
          <a:bodyPr wrap="square">
            <a:spAutoFit/>
          </a:bodyPr>
          <a:lstStyle/>
          <a:p>
            <a:r>
              <a:rPr lang="en-US" sz="3600" dirty="0" smtClean="0">
                <a:latin typeface="Times New Roman" pitchFamily="18" charset="0"/>
                <a:cs typeface="Times New Roman" pitchFamily="18" charset="0"/>
                <a:sym typeface="Wingdings" pitchFamily="2" charset="2"/>
              </a:rPr>
              <a:t> </a:t>
            </a:r>
            <a:r>
              <a:rPr lang="en-US" sz="3600" dirty="0" smtClean="0">
                <a:latin typeface="Times New Roman" pitchFamily="18" charset="0"/>
                <a:cs typeface="Times New Roman" pitchFamily="18" charset="0"/>
              </a:rPr>
              <a:t>Biểu đạt gián tiếp thông qua hình ảnh ẩn dụ “tấm gương”</a:t>
            </a:r>
            <a:endParaRPr lang="en-US" sz="3600" dirty="0">
              <a:latin typeface="Times New Roman" pitchFamily="18" charset="0"/>
              <a:cs typeface="Times New Roman" pitchFamily="18" charset="0"/>
            </a:endParaRPr>
          </a:p>
        </p:txBody>
      </p:sp>
      <p:grpSp>
        <p:nvGrpSpPr>
          <p:cNvPr id="52" name="组合 8"/>
          <p:cNvGrpSpPr/>
          <p:nvPr/>
        </p:nvGrpSpPr>
        <p:grpSpPr>
          <a:xfrm flipH="1">
            <a:off x="9613804" y="40944"/>
            <a:ext cx="2414421" cy="1514317"/>
            <a:chOff x="594424" y="1153191"/>
            <a:chExt cx="2605976" cy="1634460"/>
          </a:xfrm>
        </p:grpSpPr>
        <p:sp>
          <p:nvSpPr>
            <p:cNvPr id="53" name="任意多边形 9"/>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10"/>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solidFill>
                <a:srgbClr val="91F0FD"/>
              </a:solidFill>
            </a:ln>
            <a:effectLst>
              <a:innerShdw blurRad="355600" dist="101600" dir="3600000">
                <a:srgbClr val="19B4C9">
                  <a:alpha val="51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5" name="十字星 6"/>
          <p:cNvSpPr/>
          <p:nvPr/>
        </p:nvSpPr>
        <p:spPr>
          <a:xfrm rot="20953261">
            <a:off x="10648312" y="553153"/>
            <a:ext cx="566841" cy="566841"/>
          </a:xfrm>
          <a:prstGeom prst="star4">
            <a:avLst/>
          </a:prstGeom>
          <a:solidFill>
            <a:srgbClr val="FF8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Rectangle 30"/>
          <p:cNvSpPr/>
          <p:nvPr/>
        </p:nvSpPr>
        <p:spPr>
          <a:xfrm>
            <a:off x="600501" y="4062285"/>
            <a:ext cx="9833213" cy="646331"/>
          </a:xfrm>
          <a:prstGeom prst="rect">
            <a:avLst/>
          </a:prstGeom>
        </p:spPr>
        <p:txBody>
          <a:bodyPr wrap="square">
            <a:spAutoFit/>
          </a:bodyPr>
          <a:lstStyle/>
          <a:p>
            <a:r>
              <a:rPr lang="en-US" sz="3600" dirty="0" smtClean="0">
                <a:latin typeface="+mj-lt"/>
              </a:rPr>
              <a:t>- </a:t>
            </a:r>
            <a:r>
              <a:rPr lang="vi-VN" sz="3600" dirty="0" smtClean="0">
                <a:latin typeface="+mj-lt"/>
              </a:rPr>
              <a:t>Bố cục</a:t>
            </a:r>
            <a:r>
              <a:rPr lang="en-US" sz="3600" dirty="0" smtClean="0">
                <a:latin typeface="+mj-lt"/>
              </a:rPr>
              <a:t>: </a:t>
            </a:r>
            <a:r>
              <a:rPr lang="en-US" sz="3600" dirty="0" smtClean="0">
                <a:latin typeface="Times New Roman" pitchFamily="18" charset="0"/>
                <a:cs typeface="Times New Roman" pitchFamily="18" charset="0"/>
              </a:rPr>
              <a:t>3</a:t>
            </a:r>
            <a:r>
              <a:rPr lang="en-US" sz="3600" dirty="0" smtClean="0">
                <a:latin typeface="+mj-lt"/>
              </a:rPr>
              <a:t> </a:t>
            </a:r>
            <a:r>
              <a:rPr lang="vi-VN" sz="3600" dirty="0" smtClean="0">
                <a:latin typeface="+mj-lt"/>
              </a:rPr>
              <a:t>phần</a:t>
            </a:r>
            <a:endParaRPr lang="en-US" sz="3600" dirty="0">
              <a:latin typeface="+mj-lt"/>
              <a:cs typeface="Times New Roman" pitchFamily="18" charset="0"/>
            </a:endParaRPr>
          </a:p>
        </p:txBody>
      </p:sp>
      <p:sp>
        <p:nvSpPr>
          <p:cNvPr id="13" name="Rectangle 12"/>
          <p:cNvSpPr/>
          <p:nvPr/>
        </p:nvSpPr>
        <p:spPr>
          <a:xfrm>
            <a:off x="600501" y="4924402"/>
            <a:ext cx="9833213" cy="1200329"/>
          </a:xfrm>
          <a:prstGeom prst="rect">
            <a:avLst/>
          </a:prstGeom>
        </p:spPr>
        <p:txBody>
          <a:bodyPr wrap="square">
            <a:spAutoFit/>
          </a:bodyPr>
          <a:lstStyle/>
          <a:p>
            <a:r>
              <a:rPr lang="en-US" sz="3600" dirty="0" smtClean="0">
                <a:latin typeface="Times New Roman" pitchFamily="18" charset="0"/>
                <a:cs typeface="Times New Roman" pitchFamily="18" charset="0"/>
              </a:rPr>
              <a:t>- Tình cảm trong bài phải rõ ràng, trong sáng, chân thực thì bài văn biểu cảm mới có giá trị</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4440471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111"/>
          <p:cNvGrpSpPr/>
          <p:nvPr/>
        </p:nvGrpSpPr>
        <p:grpSpPr>
          <a:xfrm flipH="1">
            <a:off x="699976" y="3153658"/>
            <a:ext cx="1308325" cy="800944"/>
            <a:chOff x="594424" y="1153191"/>
            <a:chExt cx="2605976" cy="1634460"/>
          </a:xfrm>
        </p:grpSpPr>
        <p:sp>
          <p:nvSpPr>
            <p:cNvPr id="162" name="任意多边形 161"/>
            <p:cNvSpPr/>
            <p:nvPr/>
          </p:nvSpPr>
          <p:spPr>
            <a:xfrm>
              <a:off x="616196" y="1175175"/>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9050">
              <a:noFill/>
            </a:ln>
            <a:effectLst>
              <a:outerShdw blurRad="152400" dist="889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p:nvSpPr>
          <p:spPr>
            <a:xfrm>
              <a:off x="594424" y="1153191"/>
              <a:ext cx="2584204" cy="1612476"/>
            </a:xfrm>
            <a:custGeom>
              <a:avLst/>
              <a:gdLst>
                <a:gd name="connsiteX0" fmla="*/ 1389184 w 3610707"/>
                <a:gd name="connsiteY0" fmla="*/ 0 h 2450125"/>
                <a:gd name="connsiteX1" fmla="*/ 2191163 w 3610707"/>
                <a:gd name="connsiteY1" fmla="*/ 426409 h 2450125"/>
                <a:gd name="connsiteX2" fmla="*/ 2262626 w 3610707"/>
                <a:gd name="connsiteY2" fmla="*/ 558069 h 2450125"/>
                <a:gd name="connsiteX3" fmla="*/ 2332890 w 3610707"/>
                <a:gd name="connsiteY3" fmla="*/ 550986 h 2450125"/>
                <a:gd name="connsiteX4" fmla="*/ 2894584 w 3610707"/>
                <a:gd name="connsiteY4" fmla="*/ 923302 h 2450125"/>
                <a:gd name="connsiteX5" fmla="*/ 2915413 w 3610707"/>
                <a:gd name="connsiteY5" fmla="*/ 990402 h 2450125"/>
                <a:gd name="connsiteX6" fmla="*/ 2934595 w 3610707"/>
                <a:gd name="connsiteY6" fmla="*/ 984447 h 2450125"/>
                <a:gd name="connsiteX7" fmla="*/ 3048000 w 3610707"/>
                <a:gd name="connsiteY7" fmla="*/ 973015 h 2450125"/>
                <a:gd name="connsiteX8" fmla="*/ 3610707 w 3610707"/>
                <a:gd name="connsiteY8" fmla="*/ 1535722 h 2450125"/>
                <a:gd name="connsiteX9" fmla="*/ 3048000 w 3610707"/>
                <a:gd name="connsiteY9" fmla="*/ 2098429 h 2450125"/>
                <a:gd name="connsiteX10" fmla="*/ 2934595 w 3610707"/>
                <a:gd name="connsiteY10" fmla="*/ 2086997 h 2450125"/>
                <a:gd name="connsiteX11" fmla="*/ 2841470 w 3610707"/>
                <a:gd name="connsiteY11" fmla="*/ 2058089 h 2450125"/>
                <a:gd name="connsiteX12" fmla="*/ 2778805 w 3610707"/>
                <a:gd name="connsiteY12" fmla="*/ 2134039 h 2450125"/>
                <a:gd name="connsiteX13" fmla="*/ 2327029 w 3610707"/>
                <a:gd name="connsiteY13" fmla="*/ 2321171 h 2450125"/>
                <a:gd name="connsiteX14" fmla="*/ 1897442 w 3610707"/>
                <a:gd name="connsiteY14" fmla="*/ 2155195 h 2450125"/>
                <a:gd name="connsiteX15" fmla="*/ 1878393 w 3610707"/>
                <a:gd name="connsiteY15" fmla="*/ 2135215 h 2450125"/>
                <a:gd name="connsiteX16" fmla="*/ 1860361 w 3610707"/>
                <a:gd name="connsiteY16" fmla="*/ 2168437 h 2450125"/>
                <a:gd name="connsiteX17" fmla="*/ 1330568 w 3610707"/>
                <a:gd name="connsiteY17" fmla="*/ 2450125 h 2450125"/>
                <a:gd name="connsiteX18" fmla="*/ 800775 w 3610707"/>
                <a:gd name="connsiteY18" fmla="*/ 2168437 h 2450125"/>
                <a:gd name="connsiteX19" fmla="*/ 771869 w 3610707"/>
                <a:gd name="connsiteY19" fmla="*/ 2115180 h 2450125"/>
                <a:gd name="connsiteX20" fmla="*/ 753583 w 3610707"/>
                <a:gd name="connsiteY20" fmla="*/ 2120856 h 2450125"/>
                <a:gd name="connsiteX21" fmla="*/ 627184 w 3610707"/>
                <a:gd name="connsiteY21" fmla="*/ 2133598 h 2450125"/>
                <a:gd name="connsiteX22" fmla="*/ 0 w 3610707"/>
                <a:gd name="connsiteY22" fmla="*/ 1506414 h 2450125"/>
                <a:gd name="connsiteX23" fmla="*/ 383056 w 3610707"/>
                <a:gd name="connsiteY23" fmla="*/ 928517 h 2450125"/>
                <a:gd name="connsiteX24" fmla="*/ 424632 w 3610707"/>
                <a:gd name="connsiteY24" fmla="*/ 915611 h 2450125"/>
                <a:gd name="connsiteX25" fmla="*/ 427023 w 3610707"/>
                <a:gd name="connsiteY25" fmla="*/ 868268 h 2450125"/>
                <a:gd name="connsiteX26" fmla="*/ 1389184 w 3610707"/>
                <a:gd name="connsiteY26" fmla="*/ 0 h 245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10707" h="2450125">
                  <a:moveTo>
                    <a:pt x="1389184" y="0"/>
                  </a:moveTo>
                  <a:cubicBezTo>
                    <a:pt x="1723024" y="0"/>
                    <a:pt x="2017359" y="169144"/>
                    <a:pt x="2191163" y="426409"/>
                  </a:cubicBezTo>
                  <a:lnTo>
                    <a:pt x="2262626" y="558069"/>
                  </a:lnTo>
                  <a:lnTo>
                    <a:pt x="2332890" y="550986"/>
                  </a:lnTo>
                  <a:cubicBezTo>
                    <a:pt x="2585394" y="550986"/>
                    <a:pt x="2802042" y="704507"/>
                    <a:pt x="2894584" y="923302"/>
                  </a:cubicBezTo>
                  <a:lnTo>
                    <a:pt x="2915413" y="990402"/>
                  </a:lnTo>
                  <a:lnTo>
                    <a:pt x="2934595" y="984447"/>
                  </a:lnTo>
                  <a:cubicBezTo>
                    <a:pt x="2971226" y="976951"/>
                    <a:pt x="3009154" y="973015"/>
                    <a:pt x="3048000" y="973015"/>
                  </a:cubicBezTo>
                  <a:cubicBezTo>
                    <a:pt x="3358774" y="973015"/>
                    <a:pt x="3610707" y="1224948"/>
                    <a:pt x="3610707" y="1535722"/>
                  </a:cubicBezTo>
                  <a:cubicBezTo>
                    <a:pt x="3610707" y="1846496"/>
                    <a:pt x="3358774" y="2098429"/>
                    <a:pt x="3048000" y="2098429"/>
                  </a:cubicBezTo>
                  <a:cubicBezTo>
                    <a:pt x="3009154" y="2098429"/>
                    <a:pt x="2971226" y="2094493"/>
                    <a:pt x="2934595" y="2086997"/>
                  </a:cubicBezTo>
                  <a:lnTo>
                    <a:pt x="2841470" y="2058089"/>
                  </a:lnTo>
                  <a:lnTo>
                    <a:pt x="2778805" y="2134039"/>
                  </a:lnTo>
                  <a:cubicBezTo>
                    <a:pt x="2663186" y="2249659"/>
                    <a:pt x="2503459" y="2321171"/>
                    <a:pt x="2327029" y="2321171"/>
                  </a:cubicBezTo>
                  <a:cubicBezTo>
                    <a:pt x="2161626" y="2321171"/>
                    <a:pt x="2010904" y="2258319"/>
                    <a:pt x="1897442" y="2155195"/>
                  </a:cubicBezTo>
                  <a:lnTo>
                    <a:pt x="1878393" y="2135215"/>
                  </a:lnTo>
                  <a:lnTo>
                    <a:pt x="1860361" y="2168437"/>
                  </a:lnTo>
                  <a:cubicBezTo>
                    <a:pt x="1745544" y="2338387"/>
                    <a:pt x="1551105" y="2450125"/>
                    <a:pt x="1330568" y="2450125"/>
                  </a:cubicBezTo>
                  <a:cubicBezTo>
                    <a:pt x="1110031" y="2450125"/>
                    <a:pt x="915592" y="2338387"/>
                    <a:pt x="800775" y="2168437"/>
                  </a:cubicBezTo>
                  <a:lnTo>
                    <a:pt x="771869" y="2115180"/>
                  </a:lnTo>
                  <a:lnTo>
                    <a:pt x="753583" y="2120856"/>
                  </a:lnTo>
                  <a:cubicBezTo>
                    <a:pt x="712755" y="2129211"/>
                    <a:pt x="670482" y="2133598"/>
                    <a:pt x="627184" y="2133598"/>
                  </a:cubicBezTo>
                  <a:cubicBezTo>
                    <a:pt x="280800" y="2133598"/>
                    <a:pt x="0" y="1852798"/>
                    <a:pt x="0" y="1506414"/>
                  </a:cubicBezTo>
                  <a:cubicBezTo>
                    <a:pt x="0" y="1246626"/>
                    <a:pt x="157950" y="1023729"/>
                    <a:pt x="383056" y="928517"/>
                  </a:cubicBezTo>
                  <a:lnTo>
                    <a:pt x="424632" y="915611"/>
                  </a:lnTo>
                  <a:lnTo>
                    <a:pt x="427023" y="868268"/>
                  </a:lnTo>
                  <a:cubicBezTo>
                    <a:pt x="476551" y="380575"/>
                    <a:pt x="888424" y="0"/>
                    <a:pt x="1389184" y="0"/>
                  </a:cubicBezTo>
                  <a:close/>
                </a:path>
              </a:pathLst>
            </a:custGeom>
            <a:solidFill>
              <a:schemeClr val="bg1"/>
            </a:solidFill>
            <a:ln w="12700">
              <a:solidFill>
                <a:srgbClr val="91F0FD"/>
              </a:solidFill>
            </a:ln>
            <a:effectLst>
              <a:innerShdw blurRad="355600" dist="114300" dir="3600000">
                <a:srgbClr val="19B4C9">
                  <a:alpha val="45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2442942" y="2774686"/>
            <a:ext cx="8297845" cy="1569660"/>
          </a:xfrm>
          <a:prstGeom prst="rect">
            <a:avLst/>
          </a:prstGeom>
          <a:noFill/>
        </p:spPr>
        <p:txBody>
          <a:bodyPr wrap="square" rtlCol="0">
            <a:spAutoFit/>
          </a:bodyPr>
          <a:lstStyle/>
          <a:p>
            <a:pPr algn="ctr"/>
            <a:r>
              <a:rPr lang="en-US" sz="4800" dirty="0" smtClean="0">
                <a:latin typeface="Times New Roman" pitchFamily="18" charset="0"/>
                <a:cs typeface="Times New Roman" pitchFamily="18" charset="0"/>
              </a:rPr>
              <a:t>Đọc đoạn văn (SGK/86), trả lời những câu hỏi bên dưới</a:t>
            </a:r>
            <a:endParaRPr lang="en-US" sz="4800" dirty="0">
              <a:latin typeface="Times New Roman" pitchFamily="18" charset="0"/>
              <a:cs typeface="Times New Roman" pitchFamily="18" charset="0"/>
            </a:endParaRPr>
          </a:p>
        </p:txBody>
      </p:sp>
    </p:spTree>
    <p:extLst>
      <p:ext uri="{BB962C8B-B14F-4D97-AF65-F5344CB8AC3E}">
        <p14:creationId xmlns:p14="http://schemas.microsoft.com/office/powerpoint/2010/main" val="1047698576"/>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strips(downLeft)">
                                      <p:cBhvr>
                                        <p:cTn id="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0" y="0"/>
            <a:ext cx="12192000" cy="16923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mj-lt"/>
              </a:rPr>
              <a:t>			</a:t>
            </a:r>
            <a:endParaRPr lang="zh-CN" altLang="en-US" sz="4000" dirty="0">
              <a:latin typeface="+mj-lt"/>
            </a:endParaRPr>
          </a:p>
        </p:txBody>
      </p:sp>
      <p:sp>
        <p:nvSpPr>
          <p:cNvPr id="27" name="任意多边形 26"/>
          <p:cNvSpPr/>
          <p:nvPr/>
        </p:nvSpPr>
        <p:spPr>
          <a:xfrm>
            <a:off x="0" y="6023464"/>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64E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0" y="6250159"/>
            <a:ext cx="12192000" cy="904875"/>
          </a:xfrm>
          <a:custGeom>
            <a:avLst/>
            <a:gdLst>
              <a:gd name="connsiteX0" fmla="*/ 354549 w 12192000"/>
              <a:gd name="connsiteY0" fmla="*/ 0 h 904875"/>
              <a:gd name="connsiteX1" fmla="*/ 369351 w 12192000"/>
              <a:gd name="connsiteY1" fmla="*/ 0 h 904875"/>
              <a:gd name="connsiteX2" fmla="*/ 376364 w 12192000"/>
              <a:gd name="connsiteY2" fmla="*/ 34740 h 904875"/>
              <a:gd name="connsiteX3" fmla="*/ 582612 w 12192000"/>
              <a:gd name="connsiteY3" fmla="*/ 171450 h 904875"/>
              <a:gd name="connsiteX4" fmla="*/ 788860 w 12192000"/>
              <a:gd name="connsiteY4" fmla="*/ 34740 h 904875"/>
              <a:gd name="connsiteX5" fmla="*/ 795874 w 12192000"/>
              <a:gd name="connsiteY5" fmla="*/ 0 h 904875"/>
              <a:gd name="connsiteX6" fmla="*/ 810676 w 12192000"/>
              <a:gd name="connsiteY6" fmla="*/ 0 h 904875"/>
              <a:gd name="connsiteX7" fmla="*/ 817689 w 12192000"/>
              <a:gd name="connsiteY7" fmla="*/ 34740 h 904875"/>
              <a:gd name="connsiteX8" fmla="*/ 1023937 w 12192000"/>
              <a:gd name="connsiteY8" fmla="*/ 171450 h 904875"/>
              <a:gd name="connsiteX9" fmla="*/ 1230185 w 12192000"/>
              <a:gd name="connsiteY9" fmla="*/ 34740 h 904875"/>
              <a:gd name="connsiteX10" fmla="*/ 1237199 w 12192000"/>
              <a:gd name="connsiteY10" fmla="*/ 0 h 904875"/>
              <a:gd name="connsiteX11" fmla="*/ 1258351 w 12192000"/>
              <a:gd name="connsiteY11" fmla="*/ 0 h 904875"/>
              <a:gd name="connsiteX12" fmla="*/ 1265364 w 12192000"/>
              <a:gd name="connsiteY12" fmla="*/ 34740 h 904875"/>
              <a:gd name="connsiteX13" fmla="*/ 1471612 w 12192000"/>
              <a:gd name="connsiteY13" fmla="*/ 171450 h 904875"/>
              <a:gd name="connsiteX14" fmla="*/ 1677860 w 12192000"/>
              <a:gd name="connsiteY14" fmla="*/ 34740 h 904875"/>
              <a:gd name="connsiteX15" fmla="*/ 1684874 w 12192000"/>
              <a:gd name="connsiteY15" fmla="*/ 0 h 904875"/>
              <a:gd name="connsiteX16" fmla="*/ 1699676 w 12192000"/>
              <a:gd name="connsiteY16" fmla="*/ 0 h 904875"/>
              <a:gd name="connsiteX17" fmla="*/ 1706689 w 12192000"/>
              <a:gd name="connsiteY17" fmla="*/ 34740 h 904875"/>
              <a:gd name="connsiteX18" fmla="*/ 1912937 w 12192000"/>
              <a:gd name="connsiteY18" fmla="*/ 171450 h 904875"/>
              <a:gd name="connsiteX19" fmla="*/ 2119185 w 12192000"/>
              <a:gd name="connsiteY19" fmla="*/ 34740 h 904875"/>
              <a:gd name="connsiteX20" fmla="*/ 2126199 w 12192000"/>
              <a:gd name="connsiteY20" fmla="*/ 0 h 904875"/>
              <a:gd name="connsiteX21" fmla="*/ 2141001 w 12192000"/>
              <a:gd name="connsiteY21" fmla="*/ 0 h 904875"/>
              <a:gd name="connsiteX22" fmla="*/ 2148014 w 12192000"/>
              <a:gd name="connsiteY22" fmla="*/ 34740 h 904875"/>
              <a:gd name="connsiteX23" fmla="*/ 2354262 w 12192000"/>
              <a:gd name="connsiteY23" fmla="*/ 171450 h 904875"/>
              <a:gd name="connsiteX24" fmla="*/ 2560510 w 12192000"/>
              <a:gd name="connsiteY24" fmla="*/ 34740 h 904875"/>
              <a:gd name="connsiteX25" fmla="*/ 2567524 w 12192000"/>
              <a:gd name="connsiteY25" fmla="*/ 0 h 904875"/>
              <a:gd name="connsiteX26" fmla="*/ 2582326 w 12192000"/>
              <a:gd name="connsiteY26" fmla="*/ 0 h 904875"/>
              <a:gd name="connsiteX27" fmla="*/ 2589339 w 12192000"/>
              <a:gd name="connsiteY27" fmla="*/ 34740 h 904875"/>
              <a:gd name="connsiteX28" fmla="*/ 2795587 w 12192000"/>
              <a:gd name="connsiteY28" fmla="*/ 171450 h 904875"/>
              <a:gd name="connsiteX29" fmla="*/ 3001835 w 12192000"/>
              <a:gd name="connsiteY29" fmla="*/ 34740 h 904875"/>
              <a:gd name="connsiteX30" fmla="*/ 3008849 w 12192000"/>
              <a:gd name="connsiteY30" fmla="*/ 0 h 904875"/>
              <a:gd name="connsiteX31" fmla="*/ 3020476 w 12192000"/>
              <a:gd name="connsiteY31" fmla="*/ 0 h 904875"/>
              <a:gd name="connsiteX32" fmla="*/ 3027490 w 12192000"/>
              <a:gd name="connsiteY32" fmla="*/ 34740 h 904875"/>
              <a:gd name="connsiteX33" fmla="*/ 3233737 w 12192000"/>
              <a:gd name="connsiteY33" fmla="*/ 171450 h 904875"/>
              <a:gd name="connsiteX34" fmla="*/ 3439985 w 12192000"/>
              <a:gd name="connsiteY34" fmla="*/ 34740 h 904875"/>
              <a:gd name="connsiteX35" fmla="*/ 3446999 w 12192000"/>
              <a:gd name="connsiteY35" fmla="*/ 0 h 904875"/>
              <a:gd name="connsiteX36" fmla="*/ 3461800 w 12192000"/>
              <a:gd name="connsiteY36" fmla="*/ 0 h 904875"/>
              <a:gd name="connsiteX37" fmla="*/ 3468814 w 12192000"/>
              <a:gd name="connsiteY37" fmla="*/ 34740 h 904875"/>
              <a:gd name="connsiteX38" fmla="*/ 3675062 w 12192000"/>
              <a:gd name="connsiteY38" fmla="*/ 171450 h 904875"/>
              <a:gd name="connsiteX39" fmla="*/ 3881310 w 12192000"/>
              <a:gd name="connsiteY39" fmla="*/ 34740 h 904875"/>
              <a:gd name="connsiteX40" fmla="*/ 3888324 w 12192000"/>
              <a:gd name="connsiteY40" fmla="*/ 0 h 904875"/>
              <a:gd name="connsiteX41" fmla="*/ 3903126 w 12192000"/>
              <a:gd name="connsiteY41" fmla="*/ 0 h 904875"/>
              <a:gd name="connsiteX42" fmla="*/ 3910139 w 12192000"/>
              <a:gd name="connsiteY42" fmla="*/ 34740 h 904875"/>
              <a:gd name="connsiteX43" fmla="*/ 4116387 w 12192000"/>
              <a:gd name="connsiteY43" fmla="*/ 171450 h 904875"/>
              <a:gd name="connsiteX44" fmla="*/ 4322636 w 12192000"/>
              <a:gd name="connsiteY44" fmla="*/ 34740 h 904875"/>
              <a:gd name="connsiteX45" fmla="*/ 4329649 w 12192000"/>
              <a:gd name="connsiteY45" fmla="*/ 0 h 904875"/>
              <a:gd name="connsiteX46" fmla="*/ 4344451 w 12192000"/>
              <a:gd name="connsiteY46" fmla="*/ 0 h 904875"/>
              <a:gd name="connsiteX47" fmla="*/ 4351465 w 12192000"/>
              <a:gd name="connsiteY47" fmla="*/ 34740 h 904875"/>
              <a:gd name="connsiteX48" fmla="*/ 4557713 w 12192000"/>
              <a:gd name="connsiteY48" fmla="*/ 171450 h 904875"/>
              <a:gd name="connsiteX49" fmla="*/ 4763960 w 12192000"/>
              <a:gd name="connsiteY49" fmla="*/ 34740 h 904875"/>
              <a:gd name="connsiteX50" fmla="*/ 4770974 w 12192000"/>
              <a:gd name="connsiteY50" fmla="*/ 0 h 904875"/>
              <a:gd name="connsiteX51" fmla="*/ 4792126 w 12192000"/>
              <a:gd name="connsiteY51" fmla="*/ 0 h 904875"/>
              <a:gd name="connsiteX52" fmla="*/ 4799139 w 12192000"/>
              <a:gd name="connsiteY52" fmla="*/ 34740 h 904875"/>
              <a:gd name="connsiteX53" fmla="*/ 5005388 w 12192000"/>
              <a:gd name="connsiteY53" fmla="*/ 171450 h 904875"/>
              <a:gd name="connsiteX54" fmla="*/ 5211637 w 12192000"/>
              <a:gd name="connsiteY54" fmla="*/ 34740 h 904875"/>
              <a:gd name="connsiteX55" fmla="*/ 5218649 w 12192000"/>
              <a:gd name="connsiteY55" fmla="*/ 0 h 904875"/>
              <a:gd name="connsiteX56" fmla="*/ 5233451 w 12192000"/>
              <a:gd name="connsiteY56" fmla="*/ 0 h 904875"/>
              <a:gd name="connsiteX57" fmla="*/ 5240466 w 12192000"/>
              <a:gd name="connsiteY57" fmla="*/ 34740 h 904875"/>
              <a:gd name="connsiteX58" fmla="*/ 5446713 w 12192000"/>
              <a:gd name="connsiteY58" fmla="*/ 171450 h 904875"/>
              <a:gd name="connsiteX59" fmla="*/ 5652960 w 12192000"/>
              <a:gd name="connsiteY59" fmla="*/ 34740 h 904875"/>
              <a:gd name="connsiteX60" fmla="*/ 5659974 w 12192000"/>
              <a:gd name="connsiteY60" fmla="*/ 0 h 904875"/>
              <a:gd name="connsiteX61" fmla="*/ 5674776 w 12192000"/>
              <a:gd name="connsiteY61" fmla="*/ 0 h 904875"/>
              <a:gd name="connsiteX62" fmla="*/ 5681790 w 12192000"/>
              <a:gd name="connsiteY62" fmla="*/ 34740 h 904875"/>
              <a:gd name="connsiteX63" fmla="*/ 5888037 w 12192000"/>
              <a:gd name="connsiteY63" fmla="*/ 171450 h 904875"/>
              <a:gd name="connsiteX64" fmla="*/ 6094285 w 12192000"/>
              <a:gd name="connsiteY64" fmla="*/ 34740 h 904875"/>
              <a:gd name="connsiteX65" fmla="*/ 6101299 w 12192000"/>
              <a:gd name="connsiteY65" fmla="*/ 0 h 904875"/>
              <a:gd name="connsiteX66" fmla="*/ 6116101 w 12192000"/>
              <a:gd name="connsiteY66" fmla="*/ 0 h 904875"/>
              <a:gd name="connsiteX67" fmla="*/ 6123114 w 12192000"/>
              <a:gd name="connsiteY67" fmla="*/ 34740 h 904875"/>
              <a:gd name="connsiteX68" fmla="*/ 6329362 w 12192000"/>
              <a:gd name="connsiteY68" fmla="*/ 171450 h 904875"/>
              <a:gd name="connsiteX69" fmla="*/ 6535610 w 12192000"/>
              <a:gd name="connsiteY69" fmla="*/ 34740 h 904875"/>
              <a:gd name="connsiteX70" fmla="*/ 6542624 w 12192000"/>
              <a:gd name="connsiteY70" fmla="*/ 0 h 904875"/>
              <a:gd name="connsiteX71" fmla="*/ 6582826 w 12192000"/>
              <a:gd name="connsiteY71" fmla="*/ 0 h 904875"/>
              <a:gd name="connsiteX72" fmla="*/ 6589840 w 12192000"/>
              <a:gd name="connsiteY72" fmla="*/ 34740 h 904875"/>
              <a:gd name="connsiteX73" fmla="*/ 6796087 w 12192000"/>
              <a:gd name="connsiteY73" fmla="*/ 171450 h 904875"/>
              <a:gd name="connsiteX74" fmla="*/ 7002335 w 12192000"/>
              <a:gd name="connsiteY74" fmla="*/ 34740 h 904875"/>
              <a:gd name="connsiteX75" fmla="*/ 7009348 w 12192000"/>
              <a:gd name="connsiteY75" fmla="*/ 0 h 904875"/>
              <a:gd name="connsiteX76" fmla="*/ 7024150 w 12192000"/>
              <a:gd name="connsiteY76" fmla="*/ 0 h 904875"/>
              <a:gd name="connsiteX77" fmla="*/ 7031164 w 12192000"/>
              <a:gd name="connsiteY77" fmla="*/ 34740 h 904875"/>
              <a:gd name="connsiteX78" fmla="*/ 7237412 w 12192000"/>
              <a:gd name="connsiteY78" fmla="*/ 171450 h 904875"/>
              <a:gd name="connsiteX79" fmla="*/ 7443660 w 12192000"/>
              <a:gd name="connsiteY79" fmla="*/ 34740 h 904875"/>
              <a:gd name="connsiteX80" fmla="*/ 7450673 w 12192000"/>
              <a:gd name="connsiteY80" fmla="*/ 0 h 904875"/>
              <a:gd name="connsiteX81" fmla="*/ 7465475 w 12192000"/>
              <a:gd name="connsiteY81" fmla="*/ 0 h 904875"/>
              <a:gd name="connsiteX82" fmla="*/ 7472489 w 12192000"/>
              <a:gd name="connsiteY82" fmla="*/ 34740 h 904875"/>
              <a:gd name="connsiteX83" fmla="*/ 7678737 w 12192000"/>
              <a:gd name="connsiteY83" fmla="*/ 171450 h 904875"/>
              <a:gd name="connsiteX84" fmla="*/ 7884985 w 12192000"/>
              <a:gd name="connsiteY84" fmla="*/ 34740 h 904875"/>
              <a:gd name="connsiteX85" fmla="*/ 7891999 w 12192000"/>
              <a:gd name="connsiteY85" fmla="*/ 0 h 904875"/>
              <a:gd name="connsiteX86" fmla="*/ 7906801 w 12192000"/>
              <a:gd name="connsiteY86" fmla="*/ 0 h 904875"/>
              <a:gd name="connsiteX87" fmla="*/ 7913814 w 12192000"/>
              <a:gd name="connsiteY87" fmla="*/ 34740 h 904875"/>
              <a:gd name="connsiteX88" fmla="*/ 8120062 w 12192000"/>
              <a:gd name="connsiteY88" fmla="*/ 171450 h 904875"/>
              <a:gd name="connsiteX89" fmla="*/ 8326310 w 12192000"/>
              <a:gd name="connsiteY89" fmla="*/ 34740 h 904875"/>
              <a:gd name="connsiteX90" fmla="*/ 8333324 w 12192000"/>
              <a:gd name="connsiteY90" fmla="*/ 0 h 904875"/>
              <a:gd name="connsiteX91" fmla="*/ 8354476 w 12192000"/>
              <a:gd name="connsiteY91" fmla="*/ 0 h 904875"/>
              <a:gd name="connsiteX92" fmla="*/ 8361489 w 12192000"/>
              <a:gd name="connsiteY92" fmla="*/ 34740 h 904875"/>
              <a:gd name="connsiteX93" fmla="*/ 8567737 w 12192000"/>
              <a:gd name="connsiteY93" fmla="*/ 171450 h 904875"/>
              <a:gd name="connsiteX94" fmla="*/ 8773985 w 12192000"/>
              <a:gd name="connsiteY94" fmla="*/ 34740 h 904875"/>
              <a:gd name="connsiteX95" fmla="*/ 8780998 w 12192000"/>
              <a:gd name="connsiteY95" fmla="*/ 0 h 904875"/>
              <a:gd name="connsiteX96" fmla="*/ 8795800 w 12192000"/>
              <a:gd name="connsiteY96" fmla="*/ 0 h 904875"/>
              <a:gd name="connsiteX97" fmla="*/ 8802814 w 12192000"/>
              <a:gd name="connsiteY97" fmla="*/ 34740 h 904875"/>
              <a:gd name="connsiteX98" fmla="*/ 9009062 w 12192000"/>
              <a:gd name="connsiteY98" fmla="*/ 171450 h 904875"/>
              <a:gd name="connsiteX99" fmla="*/ 9215310 w 12192000"/>
              <a:gd name="connsiteY99" fmla="*/ 34740 h 904875"/>
              <a:gd name="connsiteX100" fmla="*/ 9222323 w 12192000"/>
              <a:gd name="connsiteY100" fmla="*/ 0 h 904875"/>
              <a:gd name="connsiteX101" fmla="*/ 9237125 w 12192000"/>
              <a:gd name="connsiteY101" fmla="*/ 0 h 904875"/>
              <a:gd name="connsiteX102" fmla="*/ 9244139 w 12192000"/>
              <a:gd name="connsiteY102" fmla="*/ 34740 h 904875"/>
              <a:gd name="connsiteX103" fmla="*/ 9450387 w 12192000"/>
              <a:gd name="connsiteY103" fmla="*/ 171450 h 904875"/>
              <a:gd name="connsiteX104" fmla="*/ 9656635 w 12192000"/>
              <a:gd name="connsiteY104" fmla="*/ 34740 h 904875"/>
              <a:gd name="connsiteX105" fmla="*/ 9663649 w 12192000"/>
              <a:gd name="connsiteY105" fmla="*/ 0 h 904875"/>
              <a:gd name="connsiteX106" fmla="*/ 9678451 w 12192000"/>
              <a:gd name="connsiteY106" fmla="*/ 0 h 904875"/>
              <a:gd name="connsiteX107" fmla="*/ 9685464 w 12192000"/>
              <a:gd name="connsiteY107" fmla="*/ 34740 h 904875"/>
              <a:gd name="connsiteX108" fmla="*/ 9891712 w 12192000"/>
              <a:gd name="connsiteY108" fmla="*/ 171450 h 904875"/>
              <a:gd name="connsiteX109" fmla="*/ 10097960 w 12192000"/>
              <a:gd name="connsiteY109" fmla="*/ 34740 h 904875"/>
              <a:gd name="connsiteX110" fmla="*/ 10104973 w 12192000"/>
              <a:gd name="connsiteY110" fmla="*/ 0 h 904875"/>
              <a:gd name="connsiteX111" fmla="*/ 10116601 w 12192000"/>
              <a:gd name="connsiteY111" fmla="*/ 0 h 904875"/>
              <a:gd name="connsiteX112" fmla="*/ 10123615 w 12192000"/>
              <a:gd name="connsiteY112" fmla="*/ 34740 h 904875"/>
              <a:gd name="connsiteX113" fmla="*/ 10329862 w 12192000"/>
              <a:gd name="connsiteY113" fmla="*/ 171450 h 904875"/>
              <a:gd name="connsiteX114" fmla="*/ 10536110 w 12192000"/>
              <a:gd name="connsiteY114" fmla="*/ 34740 h 904875"/>
              <a:gd name="connsiteX115" fmla="*/ 10543123 w 12192000"/>
              <a:gd name="connsiteY115" fmla="*/ 0 h 904875"/>
              <a:gd name="connsiteX116" fmla="*/ 10557925 w 12192000"/>
              <a:gd name="connsiteY116" fmla="*/ 0 h 904875"/>
              <a:gd name="connsiteX117" fmla="*/ 10564939 w 12192000"/>
              <a:gd name="connsiteY117" fmla="*/ 34740 h 904875"/>
              <a:gd name="connsiteX118" fmla="*/ 10771187 w 12192000"/>
              <a:gd name="connsiteY118" fmla="*/ 171450 h 904875"/>
              <a:gd name="connsiteX119" fmla="*/ 10977435 w 12192000"/>
              <a:gd name="connsiteY119" fmla="*/ 34740 h 904875"/>
              <a:gd name="connsiteX120" fmla="*/ 10984448 w 12192000"/>
              <a:gd name="connsiteY120" fmla="*/ 0 h 904875"/>
              <a:gd name="connsiteX121" fmla="*/ 10999250 w 12192000"/>
              <a:gd name="connsiteY121" fmla="*/ 0 h 904875"/>
              <a:gd name="connsiteX122" fmla="*/ 11006264 w 12192000"/>
              <a:gd name="connsiteY122" fmla="*/ 34740 h 904875"/>
              <a:gd name="connsiteX123" fmla="*/ 11212512 w 12192000"/>
              <a:gd name="connsiteY123" fmla="*/ 171450 h 904875"/>
              <a:gd name="connsiteX124" fmla="*/ 11418760 w 12192000"/>
              <a:gd name="connsiteY124" fmla="*/ 34740 h 904875"/>
              <a:gd name="connsiteX125" fmla="*/ 11425774 w 12192000"/>
              <a:gd name="connsiteY125" fmla="*/ 0 h 904875"/>
              <a:gd name="connsiteX126" fmla="*/ 11440576 w 12192000"/>
              <a:gd name="connsiteY126" fmla="*/ 0 h 904875"/>
              <a:gd name="connsiteX127" fmla="*/ 11447589 w 12192000"/>
              <a:gd name="connsiteY127" fmla="*/ 34740 h 904875"/>
              <a:gd name="connsiteX128" fmla="*/ 11653837 w 12192000"/>
              <a:gd name="connsiteY128" fmla="*/ 171450 h 904875"/>
              <a:gd name="connsiteX129" fmla="*/ 11860085 w 12192000"/>
              <a:gd name="connsiteY129" fmla="*/ 34740 h 904875"/>
              <a:gd name="connsiteX130" fmla="*/ 11867099 w 12192000"/>
              <a:gd name="connsiteY130" fmla="*/ 0 h 904875"/>
              <a:gd name="connsiteX131" fmla="*/ 11888251 w 12192000"/>
              <a:gd name="connsiteY131" fmla="*/ 0 h 904875"/>
              <a:gd name="connsiteX132" fmla="*/ 11895264 w 12192000"/>
              <a:gd name="connsiteY132" fmla="*/ 34740 h 904875"/>
              <a:gd name="connsiteX133" fmla="*/ 12101512 w 12192000"/>
              <a:gd name="connsiteY133" fmla="*/ 171450 h 904875"/>
              <a:gd name="connsiteX134" fmla="*/ 12168074 w 12192000"/>
              <a:gd name="connsiteY134" fmla="*/ 161387 h 904875"/>
              <a:gd name="connsiteX135" fmla="*/ 12192000 w 12192000"/>
              <a:gd name="connsiteY135" fmla="*/ 149885 h 904875"/>
              <a:gd name="connsiteX136" fmla="*/ 12192000 w 12192000"/>
              <a:gd name="connsiteY136" fmla="*/ 904875 h 904875"/>
              <a:gd name="connsiteX137" fmla="*/ 0 w 12192000"/>
              <a:gd name="connsiteY137" fmla="*/ 904875 h 904875"/>
              <a:gd name="connsiteX138" fmla="*/ 0 w 12192000"/>
              <a:gd name="connsiteY138" fmla="*/ 118560 h 904875"/>
              <a:gd name="connsiteX139" fmla="*/ 16137 w 12192000"/>
              <a:gd name="connsiteY139" fmla="*/ 133222 h 904875"/>
              <a:gd name="connsiteX140" fmla="*/ 141287 w 12192000"/>
              <a:gd name="connsiteY140" fmla="*/ 171450 h 904875"/>
              <a:gd name="connsiteX141" fmla="*/ 347535 w 12192000"/>
              <a:gd name="connsiteY141" fmla="*/ 34740 h 90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192000" h="904875">
                <a:moveTo>
                  <a:pt x="354549" y="0"/>
                </a:moveTo>
                <a:lnTo>
                  <a:pt x="369351" y="0"/>
                </a:lnTo>
                <a:lnTo>
                  <a:pt x="376364" y="34740"/>
                </a:lnTo>
                <a:cubicBezTo>
                  <a:pt x="410345" y="115079"/>
                  <a:pt x="489895" y="171450"/>
                  <a:pt x="582612" y="171450"/>
                </a:cubicBezTo>
                <a:cubicBezTo>
                  <a:pt x="675328" y="171450"/>
                  <a:pt x="754879" y="115079"/>
                  <a:pt x="788860" y="34740"/>
                </a:cubicBezTo>
                <a:lnTo>
                  <a:pt x="795874" y="0"/>
                </a:lnTo>
                <a:lnTo>
                  <a:pt x="810676" y="0"/>
                </a:lnTo>
                <a:lnTo>
                  <a:pt x="817689" y="34740"/>
                </a:lnTo>
                <a:cubicBezTo>
                  <a:pt x="851670" y="115079"/>
                  <a:pt x="931221" y="171450"/>
                  <a:pt x="1023937" y="171450"/>
                </a:cubicBezTo>
                <a:cubicBezTo>
                  <a:pt x="1116653" y="171450"/>
                  <a:pt x="1196204" y="115079"/>
                  <a:pt x="1230185" y="34740"/>
                </a:cubicBezTo>
                <a:lnTo>
                  <a:pt x="1237199" y="0"/>
                </a:lnTo>
                <a:lnTo>
                  <a:pt x="1258351" y="0"/>
                </a:lnTo>
                <a:lnTo>
                  <a:pt x="1265364" y="34740"/>
                </a:lnTo>
                <a:cubicBezTo>
                  <a:pt x="1299345" y="115079"/>
                  <a:pt x="1378896" y="171450"/>
                  <a:pt x="1471612" y="171450"/>
                </a:cubicBezTo>
                <a:cubicBezTo>
                  <a:pt x="1564328" y="171450"/>
                  <a:pt x="1643879" y="115079"/>
                  <a:pt x="1677860" y="34740"/>
                </a:cubicBezTo>
                <a:lnTo>
                  <a:pt x="1684874" y="0"/>
                </a:lnTo>
                <a:lnTo>
                  <a:pt x="1699676" y="0"/>
                </a:lnTo>
                <a:lnTo>
                  <a:pt x="1706689" y="34740"/>
                </a:lnTo>
                <a:cubicBezTo>
                  <a:pt x="1740670" y="115079"/>
                  <a:pt x="1820220" y="171450"/>
                  <a:pt x="1912937" y="171450"/>
                </a:cubicBezTo>
                <a:cubicBezTo>
                  <a:pt x="2005654" y="171450"/>
                  <a:pt x="2085204" y="115079"/>
                  <a:pt x="2119185" y="34740"/>
                </a:cubicBezTo>
                <a:lnTo>
                  <a:pt x="2126199" y="0"/>
                </a:lnTo>
                <a:lnTo>
                  <a:pt x="2141001" y="0"/>
                </a:lnTo>
                <a:lnTo>
                  <a:pt x="2148014" y="34740"/>
                </a:lnTo>
                <a:cubicBezTo>
                  <a:pt x="2181995" y="115079"/>
                  <a:pt x="2261545" y="171450"/>
                  <a:pt x="2354262" y="171450"/>
                </a:cubicBezTo>
                <a:cubicBezTo>
                  <a:pt x="2446978" y="171450"/>
                  <a:pt x="2526529" y="115079"/>
                  <a:pt x="2560510" y="34740"/>
                </a:cubicBezTo>
                <a:lnTo>
                  <a:pt x="2567524" y="0"/>
                </a:lnTo>
                <a:lnTo>
                  <a:pt x="2582326" y="0"/>
                </a:lnTo>
                <a:lnTo>
                  <a:pt x="2589339" y="34740"/>
                </a:lnTo>
                <a:cubicBezTo>
                  <a:pt x="2623320" y="115079"/>
                  <a:pt x="2702871" y="171450"/>
                  <a:pt x="2795587" y="171450"/>
                </a:cubicBezTo>
                <a:cubicBezTo>
                  <a:pt x="2888303" y="171450"/>
                  <a:pt x="2967854" y="115079"/>
                  <a:pt x="3001835" y="34740"/>
                </a:cubicBezTo>
                <a:lnTo>
                  <a:pt x="3008849" y="0"/>
                </a:lnTo>
                <a:lnTo>
                  <a:pt x="3020476" y="0"/>
                </a:lnTo>
                <a:lnTo>
                  <a:pt x="3027490" y="34740"/>
                </a:lnTo>
                <a:cubicBezTo>
                  <a:pt x="3061470" y="115079"/>
                  <a:pt x="3141021" y="171450"/>
                  <a:pt x="3233737" y="171450"/>
                </a:cubicBezTo>
                <a:cubicBezTo>
                  <a:pt x="3326453" y="171450"/>
                  <a:pt x="3406004" y="115079"/>
                  <a:pt x="3439985" y="34740"/>
                </a:cubicBezTo>
                <a:lnTo>
                  <a:pt x="3446999" y="0"/>
                </a:lnTo>
                <a:lnTo>
                  <a:pt x="3461800" y="0"/>
                </a:lnTo>
                <a:lnTo>
                  <a:pt x="3468814" y="34740"/>
                </a:lnTo>
                <a:cubicBezTo>
                  <a:pt x="3502795" y="115079"/>
                  <a:pt x="3582345" y="171450"/>
                  <a:pt x="3675062" y="171450"/>
                </a:cubicBezTo>
                <a:cubicBezTo>
                  <a:pt x="3767779" y="171450"/>
                  <a:pt x="3847329" y="115079"/>
                  <a:pt x="3881310" y="34740"/>
                </a:cubicBezTo>
                <a:lnTo>
                  <a:pt x="3888324" y="0"/>
                </a:lnTo>
                <a:lnTo>
                  <a:pt x="3903126" y="0"/>
                </a:lnTo>
                <a:lnTo>
                  <a:pt x="3910139" y="34740"/>
                </a:lnTo>
                <a:cubicBezTo>
                  <a:pt x="3944120" y="115079"/>
                  <a:pt x="4023670" y="171450"/>
                  <a:pt x="4116387" y="171450"/>
                </a:cubicBezTo>
                <a:cubicBezTo>
                  <a:pt x="4209104" y="171450"/>
                  <a:pt x="4288655" y="115079"/>
                  <a:pt x="4322636" y="34740"/>
                </a:cubicBezTo>
                <a:lnTo>
                  <a:pt x="4329649" y="0"/>
                </a:lnTo>
                <a:lnTo>
                  <a:pt x="4344451" y="0"/>
                </a:lnTo>
                <a:lnTo>
                  <a:pt x="4351465" y="34740"/>
                </a:lnTo>
                <a:cubicBezTo>
                  <a:pt x="4385446" y="115079"/>
                  <a:pt x="4464997" y="171450"/>
                  <a:pt x="4557713" y="171450"/>
                </a:cubicBezTo>
                <a:cubicBezTo>
                  <a:pt x="4650429" y="171450"/>
                  <a:pt x="4729979" y="115079"/>
                  <a:pt x="4763960" y="34740"/>
                </a:cubicBezTo>
                <a:lnTo>
                  <a:pt x="4770974" y="0"/>
                </a:lnTo>
                <a:lnTo>
                  <a:pt x="4792126" y="0"/>
                </a:lnTo>
                <a:lnTo>
                  <a:pt x="4799139" y="34740"/>
                </a:lnTo>
                <a:cubicBezTo>
                  <a:pt x="4833121" y="115079"/>
                  <a:pt x="4912671" y="171450"/>
                  <a:pt x="5005388" y="171450"/>
                </a:cubicBezTo>
                <a:cubicBezTo>
                  <a:pt x="5098104" y="171450"/>
                  <a:pt x="5177655" y="115079"/>
                  <a:pt x="5211637" y="34740"/>
                </a:cubicBezTo>
                <a:lnTo>
                  <a:pt x="5218649" y="0"/>
                </a:lnTo>
                <a:lnTo>
                  <a:pt x="5233451" y="0"/>
                </a:lnTo>
                <a:lnTo>
                  <a:pt x="5240466" y="34740"/>
                </a:lnTo>
                <a:cubicBezTo>
                  <a:pt x="5274447" y="115079"/>
                  <a:pt x="5353996" y="171450"/>
                  <a:pt x="5446713" y="171450"/>
                </a:cubicBezTo>
                <a:cubicBezTo>
                  <a:pt x="5539430" y="171450"/>
                  <a:pt x="5618979" y="115079"/>
                  <a:pt x="5652960" y="34740"/>
                </a:cubicBezTo>
                <a:lnTo>
                  <a:pt x="5659974" y="0"/>
                </a:lnTo>
                <a:lnTo>
                  <a:pt x="5674776" y="0"/>
                </a:lnTo>
                <a:lnTo>
                  <a:pt x="5681790" y="34740"/>
                </a:lnTo>
                <a:cubicBezTo>
                  <a:pt x="5715771" y="115079"/>
                  <a:pt x="5795320" y="171450"/>
                  <a:pt x="5888037" y="171450"/>
                </a:cubicBezTo>
                <a:cubicBezTo>
                  <a:pt x="5980753" y="171450"/>
                  <a:pt x="6060304" y="115079"/>
                  <a:pt x="6094285" y="34740"/>
                </a:cubicBezTo>
                <a:lnTo>
                  <a:pt x="6101299" y="0"/>
                </a:lnTo>
                <a:lnTo>
                  <a:pt x="6116101" y="0"/>
                </a:lnTo>
                <a:lnTo>
                  <a:pt x="6123114" y="34740"/>
                </a:lnTo>
                <a:cubicBezTo>
                  <a:pt x="6157095" y="115079"/>
                  <a:pt x="6236646" y="171450"/>
                  <a:pt x="6329362" y="171450"/>
                </a:cubicBezTo>
                <a:cubicBezTo>
                  <a:pt x="6422079" y="171450"/>
                  <a:pt x="6501630" y="115079"/>
                  <a:pt x="6535610" y="34740"/>
                </a:cubicBezTo>
                <a:lnTo>
                  <a:pt x="6542624" y="0"/>
                </a:lnTo>
                <a:lnTo>
                  <a:pt x="6582826" y="0"/>
                </a:lnTo>
                <a:lnTo>
                  <a:pt x="6589840" y="34740"/>
                </a:lnTo>
                <a:cubicBezTo>
                  <a:pt x="6623820" y="115079"/>
                  <a:pt x="6703371" y="171450"/>
                  <a:pt x="6796087" y="171450"/>
                </a:cubicBezTo>
                <a:cubicBezTo>
                  <a:pt x="6888803" y="171450"/>
                  <a:pt x="6968354" y="115079"/>
                  <a:pt x="7002335" y="34740"/>
                </a:cubicBezTo>
                <a:lnTo>
                  <a:pt x="7009348" y="0"/>
                </a:lnTo>
                <a:lnTo>
                  <a:pt x="7024150" y="0"/>
                </a:lnTo>
                <a:lnTo>
                  <a:pt x="7031164" y="34740"/>
                </a:lnTo>
                <a:cubicBezTo>
                  <a:pt x="7065145" y="115079"/>
                  <a:pt x="7144695" y="171450"/>
                  <a:pt x="7237412" y="171450"/>
                </a:cubicBezTo>
                <a:cubicBezTo>
                  <a:pt x="7330129" y="171450"/>
                  <a:pt x="7409679" y="115079"/>
                  <a:pt x="7443660" y="34740"/>
                </a:cubicBezTo>
                <a:lnTo>
                  <a:pt x="7450673" y="0"/>
                </a:lnTo>
                <a:lnTo>
                  <a:pt x="7465475" y="0"/>
                </a:lnTo>
                <a:lnTo>
                  <a:pt x="7472489" y="34740"/>
                </a:lnTo>
                <a:cubicBezTo>
                  <a:pt x="7506470" y="115079"/>
                  <a:pt x="7586020" y="171450"/>
                  <a:pt x="7678737" y="171450"/>
                </a:cubicBezTo>
                <a:cubicBezTo>
                  <a:pt x="7771453" y="171450"/>
                  <a:pt x="7851004" y="115079"/>
                  <a:pt x="7884985" y="34740"/>
                </a:cubicBezTo>
                <a:lnTo>
                  <a:pt x="7891999" y="0"/>
                </a:lnTo>
                <a:lnTo>
                  <a:pt x="7906801" y="0"/>
                </a:lnTo>
                <a:lnTo>
                  <a:pt x="7913814" y="34740"/>
                </a:lnTo>
                <a:cubicBezTo>
                  <a:pt x="7947795" y="115079"/>
                  <a:pt x="8027346" y="171450"/>
                  <a:pt x="8120062" y="171450"/>
                </a:cubicBezTo>
                <a:cubicBezTo>
                  <a:pt x="8212778" y="171450"/>
                  <a:pt x="8292329" y="115079"/>
                  <a:pt x="8326310" y="34740"/>
                </a:cubicBezTo>
                <a:lnTo>
                  <a:pt x="8333324" y="0"/>
                </a:lnTo>
                <a:lnTo>
                  <a:pt x="8354476" y="0"/>
                </a:lnTo>
                <a:lnTo>
                  <a:pt x="8361489" y="34740"/>
                </a:lnTo>
                <a:cubicBezTo>
                  <a:pt x="8395470" y="115079"/>
                  <a:pt x="8475021" y="171450"/>
                  <a:pt x="8567737" y="171450"/>
                </a:cubicBezTo>
                <a:cubicBezTo>
                  <a:pt x="8660453" y="171450"/>
                  <a:pt x="8740004" y="115079"/>
                  <a:pt x="8773985" y="34740"/>
                </a:cubicBezTo>
                <a:lnTo>
                  <a:pt x="8780998" y="0"/>
                </a:lnTo>
                <a:lnTo>
                  <a:pt x="8795800" y="0"/>
                </a:lnTo>
                <a:lnTo>
                  <a:pt x="8802814" y="34740"/>
                </a:lnTo>
                <a:cubicBezTo>
                  <a:pt x="8836795" y="115079"/>
                  <a:pt x="8916345" y="171450"/>
                  <a:pt x="9009062" y="171450"/>
                </a:cubicBezTo>
                <a:cubicBezTo>
                  <a:pt x="9101779" y="171450"/>
                  <a:pt x="9181329" y="115079"/>
                  <a:pt x="9215310" y="34740"/>
                </a:cubicBezTo>
                <a:lnTo>
                  <a:pt x="9222323" y="0"/>
                </a:lnTo>
                <a:lnTo>
                  <a:pt x="9237125" y="0"/>
                </a:lnTo>
                <a:lnTo>
                  <a:pt x="9244139" y="34740"/>
                </a:lnTo>
                <a:cubicBezTo>
                  <a:pt x="9278120" y="115079"/>
                  <a:pt x="9357670" y="171450"/>
                  <a:pt x="9450387" y="171450"/>
                </a:cubicBezTo>
                <a:cubicBezTo>
                  <a:pt x="9543103" y="171450"/>
                  <a:pt x="9622654" y="115079"/>
                  <a:pt x="9656635" y="34740"/>
                </a:cubicBezTo>
                <a:lnTo>
                  <a:pt x="9663649" y="0"/>
                </a:lnTo>
                <a:lnTo>
                  <a:pt x="9678451" y="0"/>
                </a:lnTo>
                <a:lnTo>
                  <a:pt x="9685464" y="34740"/>
                </a:lnTo>
                <a:cubicBezTo>
                  <a:pt x="9719445" y="115079"/>
                  <a:pt x="9798996" y="171450"/>
                  <a:pt x="9891712" y="171450"/>
                </a:cubicBezTo>
                <a:cubicBezTo>
                  <a:pt x="9984428" y="171450"/>
                  <a:pt x="10063979" y="115079"/>
                  <a:pt x="10097960" y="34740"/>
                </a:cubicBezTo>
                <a:lnTo>
                  <a:pt x="10104973" y="0"/>
                </a:lnTo>
                <a:lnTo>
                  <a:pt x="10116601" y="0"/>
                </a:lnTo>
                <a:lnTo>
                  <a:pt x="10123615" y="34740"/>
                </a:lnTo>
                <a:cubicBezTo>
                  <a:pt x="10157595" y="115079"/>
                  <a:pt x="10237146" y="171450"/>
                  <a:pt x="10329862" y="171450"/>
                </a:cubicBezTo>
                <a:cubicBezTo>
                  <a:pt x="10422578" y="171450"/>
                  <a:pt x="10502129" y="115079"/>
                  <a:pt x="10536110" y="34740"/>
                </a:cubicBezTo>
                <a:lnTo>
                  <a:pt x="10543123" y="0"/>
                </a:lnTo>
                <a:lnTo>
                  <a:pt x="10557925" y="0"/>
                </a:lnTo>
                <a:lnTo>
                  <a:pt x="10564939" y="34740"/>
                </a:lnTo>
                <a:cubicBezTo>
                  <a:pt x="10598920" y="115079"/>
                  <a:pt x="10678470" y="171450"/>
                  <a:pt x="10771187" y="171450"/>
                </a:cubicBezTo>
                <a:cubicBezTo>
                  <a:pt x="10863904" y="171450"/>
                  <a:pt x="10943454" y="115079"/>
                  <a:pt x="10977435" y="34740"/>
                </a:cubicBezTo>
                <a:lnTo>
                  <a:pt x="10984448" y="0"/>
                </a:lnTo>
                <a:lnTo>
                  <a:pt x="10999250" y="0"/>
                </a:lnTo>
                <a:lnTo>
                  <a:pt x="11006264" y="34740"/>
                </a:lnTo>
                <a:cubicBezTo>
                  <a:pt x="11040245" y="115079"/>
                  <a:pt x="11119795" y="171450"/>
                  <a:pt x="11212512" y="171450"/>
                </a:cubicBezTo>
                <a:cubicBezTo>
                  <a:pt x="11305228" y="171450"/>
                  <a:pt x="11384779" y="115079"/>
                  <a:pt x="11418760" y="34740"/>
                </a:cubicBezTo>
                <a:lnTo>
                  <a:pt x="11425774" y="0"/>
                </a:lnTo>
                <a:lnTo>
                  <a:pt x="11440576" y="0"/>
                </a:lnTo>
                <a:lnTo>
                  <a:pt x="11447589" y="34740"/>
                </a:lnTo>
                <a:cubicBezTo>
                  <a:pt x="11481570" y="115079"/>
                  <a:pt x="11561121" y="171450"/>
                  <a:pt x="11653837" y="171450"/>
                </a:cubicBezTo>
                <a:cubicBezTo>
                  <a:pt x="11746553" y="171450"/>
                  <a:pt x="11826104" y="115079"/>
                  <a:pt x="11860085" y="34740"/>
                </a:cubicBezTo>
                <a:lnTo>
                  <a:pt x="11867099" y="0"/>
                </a:lnTo>
                <a:lnTo>
                  <a:pt x="11888251" y="0"/>
                </a:lnTo>
                <a:lnTo>
                  <a:pt x="11895264" y="34740"/>
                </a:lnTo>
                <a:cubicBezTo>
                  <a:pt x="11929245" y="115079"/>
                  <a:pt x="12008796" y="171450"/>
                  <a:pt x="12101512" y="171450"/>
                </a:cubicBezTo>
                <a:cubicBezTo>
                  <a:pt x="12124691" y="171450"/>
                  <a:pt x="12147047" y="167927"/>
                  <a:pt x="12168074" y="161387"/>
                </a:cubicBezTo>
                <a:lnTo>
                  <a:pt x="12192000" y="149885"/>
                </a:lnTo>
                <a:lnTo>
                  <a:pt x="12192000" y="904875"/>
                </a:lnTo>
                <a:lnTo>
                  <a:pt x="0" y="904875"/>
                </a:lnTo>
                <a:lnTo>
                  <a:pt x="0" y="118560"/>
                </a:lnTo>
                <a:lnTo>
                  <a:pt x="16137" y="133222"/>
                </a:lnTo>
                <a:cubicBezTo>
                  <a:pt x="51862" y="157358"/>
                  <a:pt x="94929" y="171450"/>
                  <a:pt x="141287" y="171450"/>
                </a:cubicBezTo>
                <a:cubicBezTo>
                  <a:pt x="234004" y="171450"/>
                  <a:pt x="313554" y="115079"/>
                  <a:pt x="347535" y="34740"/>
                </a:cubicBezTo>
                <a:close/>
              </a:path>
            </a:pathLst>
          </a:custGeom>
          <a:solidFill>
            <a:srgbClr val="19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555783" y="183401"/>
            <a:ext cx="1284558" cy="1284558"/>
            <a:chOff x="2132930" y="1035327"/>
            <a:chExt cx="1307248" cy="1307248"/>
          </a:xfrm>
        </p:grpSpPr>
        <p:grpSp>
          <p:nvGrpSpPr>
            <p:cNvPr id="30" name="组合 29"/>
            <p:cNvGrpSpPr/>
            <p:nvPr/>
          </p:nvGrpSpPr>
          <p:grpSpPr>
            <a:xfrm rot="20755360">
              <a:off x="2132930" y="1035327"/>
              <a:ext cx="1307248" cy="1307248"/>
              <a:chOff x="5153025" y="4019551"/>
              <a:chExt cx="1866899" cy="1866899"/>
            </a:xfrm>
          </p:grpSpPr>
          <p:sp>
            <p:nvSpPr>
              <p:cNvPr id="32" name="椭圆 31"/>
              <p:cNvSpPr/>
              <p:nvPr/>
            </p:nvSpPr>
            <p:spPr>
              <a:xfrm>
                <a:off x="5566468" y="4396051"/>
                <a:ext cx="1047657" cy="1047657"/>
              </a:xfrm>
              <a:prstGeom prst="ellipse">
                <a:avLst/>
              </a:prstGeom>
              <a:solidFill>
                <a:srgbClr val="FFC000"/>
              </a:solidFill>
              <a:ln w="22225">
                <a:solidFill>
                  <a:srgbClr val="FFC000"/>
                </a:solidFill>
              </a:ln>
              <a:effectLst>
                <a:innerShdw blurRad="241300" dist="76200">
                  <a:srgbClr val="FFFF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6050915" y="4019551"/>
                <a:ext cx="71120" cy="1866899"/>
                <a:chOff x="6072187" y="3914775"/>
                <a:chExt cx="0" cy="2143125"/>
              </a:xfrm>
            </p:grpSpPr>
            <p:cxnSp>
              <p:nvCxnSpPr>
                <p:cNvPr id="43" name="直接连接符 42"/>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rot="16200000">
                <a:off x="6050915" y="4019551"/>
                <a:ext cx="71120" cy="1866899"/>
                <a:chOff x="6072187" y="3914775"/>
                <a:chExt cx="0" cy="2143125"/>
              </a:xfrm>
            </p:grpSpPr>
            <p:cxnSp>
              <p:nvCxnSpPr>
                <p:cNvPr id="41" name="直接连接符 40"/>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5" name="组合 34"/>
              <p:cNvGrpSpPr/>
              <p:nvPr/>
            </p:nvGrpSpPr>
            <p:grpSpPr>
              <a:xfrm rot="2700000">
                <a:off x="6050915" y="4019551"/>
                <a:ext cx="71120" cy="1866899"/>
                <a:chOff x="6072187" y="3914775"/>
                <a:chExt cx="0" cy="2143125"/>
              </a:xfrm>
            </p:grpSpPr>
            <p:cxnSp>
              <p:nvCxnSpPr>
                <p:cNvPr id="39" name="直接连接符 38"/>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rot="18900000" flipH="1">
                <a:off x="6050915" y="4019551"/>
                <a:ext cx="71120" cy="1866899"/>
                <a:chOff x="6072187" y="3914775"/>
                <a:chExt cx="0" cy="2143125"/>
              </a:xfrm>
            </p:grpSpPr>
            <p:cxnSp>
              <p:nvCxnSpPr>
                <p:cNvPr id="37" name="直接连接符 36"/>
                <p:cNvCxnSpPr/>
                <p:nvPr/>
              </p:nvCxnSpPr>
              <p:spPr>
                <a:xfrm>
                  <a:off x="6072187" y="3914775"/>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6072187" y="5810250"/>
                  <a:ext cx="0" cy="247650"/>
                </a:xfrm>
                <a:prstGeom prst="line">
                  <a:avLst/>
                </a:prstGeom>
                <a:ln w="88900" cap="rnd">
                  <a:solidFill>
                    <a:srgbClr val="FFC000"/>
                  </a:solidFill>
                </a:ln>
              </p:spPr>
              <p:style>
                <a:lnRef idx="1">
                  <a:schemeClr val="accent1"/>
                </a:lnRef>
                <a:fillRef idx="0">
                  <a:schemeClr val="accent1"/>
                </a:fillRef>
                <a:effectRef idx="0">
                  <a:schemeClr val="accent1"/>
                </a:effectRef>
                <a:fontRef idx="minor">
                  <a:schemeClr val="tx1"/>
                </a:fontRef>
              </p:style>
            </p:cxnSp>
          </p:grpSp>
        </p:grpSp>
        <p:sp>
          <p:nvSpPr>
            <p:cNvPr id="31" name="弧形 30"/>
            <p:cNvSpPr/>
            <p:nvPr/>
          </p:nvSpPr>
          <p:spPr>
            <a:xfrm>
              <a:off x="2477044" y="1366932"/>
              <a:ext cx="594214" cy="594214"/>
            </a:xfrm>
            <a:prstGeom prst="arc">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3" name="Rectangle 72"/>
          <p:cNvSpPr/>
          <p:nvPr/>
        </p:nvSpPr>
        <p:spPr>
          <a:xfrm>
            <a:off x="700584" y="2107021"/>
            <a:ext cx="10722591" cy="2062103"/>
          </a:xfrm>
          <a:prstGeom prst="rect">
            <a:avLst/>
          </a:prstGeom>
        </p:spPr>
        <p:txBody>
          <a:bodyPr wrap="square">
            <a:spAutoFit/>
          </a:bodyPr>
          <a:lstStyle/>
          <a:p>
            <a:pPr algn="just"/>
            <a:r>
              <a:rPr lang="vi-VN" sz="3200" i="1" dirty="0" smtClean="0">
                <a:latin typeface="+mj-lt"/>
              </a:rPr>
              <a:t>"Mẹ ơi! Con khổ quá mẹ ơi! Sao mẹ đi lâu thế? Mãi không về! Người ta đánh con vì con dám cướp lại đồ chơi của con mà con người ta giằng lấy. Người ta lại còn chửi con chửi cả mẹ nữa! Mẹ xa con, mẹ có biết không?</a:t>
            </a:r>
            <a:r>
              <a:rPr lang="en-US" sz="3200" i="1" dirty="0" smtClean="0">
                <a:latin typeface="+mj-lt"/>
              </a:rPr>
              <a:t>”</a:t>
            </a:r>
            <a:endParaRPr lang="en-US" sz="3200" i="1" dirty="0">
              <a:latin typeface="+mj-lt"/>
            </a:endParaRPr>
          </a:p>
        </p:txBody>
      </p:sp>
      <p:sp>
        <p:nvSpPr>
          <p:cNvPr id="74" name="Rectangle 73"/>
          <p:cNvSpPr/>
          <p:nvPr/>
        </p:nvSpPr>
        <p:spPr>
          <a:xfrm>
            <a:off x="1018107" y="277640"/>
            <a:ext cx="10322257" cy="646331"/>
          </a:xfrm>
          <a:prstGeom prst="rect">
            <a:avLst/>
          </a:prstGeom>
        </p:spPr>
        <p:txBody>
          <a:bodyPr wrap="square">
            <a:spAutoFit/>
          </a:bodyPr>
          <a:lstStyle/>
          <a:p>
            <a:pPr algn="ctr"/>
            <a:r>
              <a:rPr lang="en-US" sz="3600" b="1" dirty="0" smtClean="0">
                <a:solidFill>
                  <a:srgbClr val="FF0000"/>
                </a:solidFill>
                <a:latin typeface="Times New Roman" pitchFamily="18" charset="0"/>
                <a:cs typeface="Times New Roman" pitchFamily="18" charset="0"/>
              </a:rPr>
              <a:t>b) Đoạn văn (SGK/86)</a:t>
            </a:r>
            <a:endParaRPr lang="zh-CN" altLang="en-US" sz="3600" b="1" dirty="0">
              <a:solidFill>
                <a:srgbClr val="FF0000"/>
              </a:solidFill>
              <a:latin typeface="Times New Roman" pitchFamily="18" charset="0"/>
              <a:cs typeface="Times New Roman" pitchFamily="18" charset="0"/>
            </a:endParaRPr>
          </a:p>
        </p:txBody>
      </p:sp>
      <p:sp>
        <p:nvSpPr>
          <p:cNvPr id="75" name="Rectangle 74"/>
          <p:cNvSpPr/>
          <p:nvPr/>
        </p:nvSpPr>
        <p:spPr>
          <a:xfrm>
            <a:off x="1342030" y="4357381"/>
            <a:ext cx="9862782" cy="1077218"/>
          </a:xfrm>
          <a:prstGeom prst="rect">
            <a:avLst/>
          </a:prstGeom>
        </p:spPr>
        <p:txBody>
          <a:bodyPr wrap="square">
            <a:spAutoFit/>
          </a:bodyPr>
          <a:lstStyle/>
          <a:p>
            <a:r>
              <a:rPr lang="en-US" sz="3200" dirty="0" smtClean="0">
                <a:latin typeface="+mj-lt"/>
                <a:sym typeface="Wingdings" pitchFamily="2" charset="2"/>
              </a:rPr>
              <a:t> </a:t>
            </a:r>
            <a:r>
              <a:rPr lang="vi-VN" sz="3200" dirty="0" smtClean="0">
                <a:latin typeface="+mj-lt"/>
              </a:rPr>
              <a:t>Biểu đạt sự đau khổ của đứa con bị bắt nạt đang trông chờ mẹ về.</a:t>
            </a:r>
            <a:endParaRPr lang="en-US" sz="3200" dirty="0">
              <a:latin typeface="+mj-lt"/>
            </a:endParaRPr>
          </a:p>
        </p:txBody>
      </p:sp>
      <p:sp>
        <p:nvSpPr>
          <p:cNvPr id="76" name="Rectangle 75"/>
          <p:cNvSpPr/>
          <p:nvPr/>
        </p:nvSpPr>
        <p:spPr>
          <a:xfrm>
            <a:off x="1371602" y="5478773"/>
            <a:ext cx="9862782" cy="584775"/>
          </a:xfrm>
          <a:prstGeom prst="rect">
            <a:avLst/>
          </a:prstGeom>
        </p:spPr>
        <p:txBody>
          <a:bodyPr wrap="square">
            <a:spAutoFit/>
          </a:bodyPr>
          <a:lstStyle/>
          <a:p>
            <a:r>
              <a:rPr lang="en-US" sz="3200" dirty="0" smtClean="0">
                <a:latin typeface="Times New Roman" pitchFamily="18" charset="0"/>
                <a:cs typeface="Times New Roman" pitchFamily="18" charset="0"/>
                <a:sym typeface="Wingdings" pitchFamily="2" charset="2"/>
              </a:rPr>
              <a:t></a:t>
            </a:r>
            <a:r>
              <a:rPr lang="vi-VN"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Trực tiếp thổ lộ nỗi niềm thông qua tiếng kêu, lời than</a:t>
            </a:r>
            <a:endParaRPr lang="en-US" sz="3200" dirty="0">
              <a:latin typeface="Times New Roman" pitchFamily="18" charset="0"/>
              <a:cs typeface="Times New Roman" pitchFamily="18" charset="0"/>
            </a:endParaRPr>
          </a:p>
        </p:txBody>
      </p:sp>
      <p:cxnSp>
        <p:nvCxnSpPr>
          <p:cNvPr id="78" name="Straight Connector 77"/>
          <p:cNvCxnSpPr/>
          <p:nvPr/>
        </p:nvCxnSpPr>
        <p:spPr>
          <a:xfrm>
            <a:off x="914400" y="2606723"/>
            <a:ext cx="1050878" cy="136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172269" y="2620370"/>
            <a:ext cx="3286835" cy="159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5600131" y="2593075"/>
            <a:ext cx="3038902" cy="1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8891517" y="2579427"/>
            <a:ext cx="2408829" cy="204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2586250" y="4055660"/>
            <a:ext cx="3038902" cy="181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931511"/>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heel(4)">
                                      <p:cBhvr>
                                        <p:cTn id="7" dur="20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3"/>
                                        </p:tgtEl>
                                        <p:attrNameLst>
                                          <p:attrName>style.visibility</p:attrName>
                                        </p:attrNameLst>
                                      </p:cBhvr>
                                      <p:to>
                                        <p:strVal val="visible"/>
                                      </p:to>
                                    </p:set>
                                    <p:animEffect transition="in" filter="diamond(in)">
                                      <p:cBhvr>
                                        <p:cTn id="12" dur="2000"/>
                                        <p:tgtEl>
                                          <p:spTgt spid="7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strips(downLeft)">
                                      <p:cBhvr>
                                        <p:cTn id="17" dur="5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strips(downLeft)">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ppt_x"/>
                                          </p:val>
                                        </p:tav>
                                        <p:tav tm="100000">
                                          <p:val>
                                            <p:strVal val="#ppt_x"/>
                                          </p:val>
                                        </p:tav>
                                      </p:tavLst>
                                    </p:anim>
                                    <p:anim calcmode="lin" valueType="num">
                                      <p:cBhvr additive="base">
                                        <p:cTn id="28" dur="500" fill="hold"/>
                                        <p:tgtEl>
                                          <p:spTgt spid="8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4"/>
                                        </p:tgtEl>
                                        <p:attrNameLst>
                                          <p:attrName>style.visibility</p:attrName>
                                        </p:attrNameLst>
                                      </p:cBhvr>
                                      <p:to>
                                        <p:strVal val="visible"/>
                                      </p:to>
                                    </p:set>
                                    <p:anim calcmode="lin" valueType="num">
                                      <p:cBhvr additive="base">
                                        <p:cTn id="31" dur="500" fill="hold"/>
                                        <p:tgtEl>
                                          <p:spTgt spid="84"/>
                                        </p:tgtEl>
                                        <p:attrNameLst>
                                          <p:attrName>ppt_x</p:attrName>
                                        </p:attrNameLst>
                                      </p:cBhvr>
                                      <p:tavLst>
                                        <p:tav tm="0">
                                          <p:val>
                                            <p:strVal val="#ppt_x"/>
                                          </p:val>
                                        </p:tav>
                                        <p:tav tm="100000">
                                          <p:val>
                                            <p:strVal val="#ppt_x"/>
                                          </p:val>
                                        </p:tav>
                                      </p:tavLst>
                                    </p:anim>
                                    <p:anim calcmode="lin" valueType="num">
                                      <p:cBhvr additive="base">
                                        <p:cTn id="32" dur="500" fill="hold"/>
                                        <p:tgtEl>
                                          <p:spTgt spid="8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additive="base">
                                        <p:cTn id="35" dur="500" fill="hold"/>
                                        <p:tgtEl>
                                          <p:spTgt spid="83"/>
                                        </p:tgtEl>
                                        <p:attrNameLst>
                                          <p:attrName>ppt_x</p:attrName>
                                        </p:attrNameLst>
                                      </p:cBhvr>
                                      <p:tavLst>
                                        <p:tav tm="0">
                                          <p:val>
                                            <p:strVal val="#ppt_x"/>
                                          </p:val>
                                        </p:tav>
                                        <p:tav tm="100000">
                                          <p:val>
                                            <p:strVal val="#ppt_x"/>
                                          </p:val>
                                        </p:tav>
                                      </p:tavLst>
                                    </p:anim>
                                    <p:anim calcmode="lin" valueType="num">
                                      <p:cBhvr additive="base">
                                        <p:cTn id="36" dur="500" fill="hold"/>
                                        <p:tgtEl>
                                          <p:spTgt spid="8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1"/>
                                        </p:tgtEl>
                                        <p:attrNameLst>
                                          <p:attrName>style.visibility</p:attrName>
                                        </p:attrNameLst>
                                      </p:cBhvr>
                                      <p:to>
                                        <p:strVal val="visible"/>
                                      </p:to>
                                    </p:set>
                                    <p:anim calcmode="lin" valueType="num">
                                      <p:cBhvr additive="base">
                                        <p:cTn id="39" dur="500" fill="hold"/>
                                        <p:tgtEl>
                                          <p:spTgt spid="81"/>
                                        </p:tgtEl>
                                        <p:attrNameLst>
                                          <p:attrName>ppt_x</p:attrName>
                                        </p:attrNameLst>
                                      </p:cBhvr>
                                      <p:tavLst>
                                        <p:tav tm="0">
                                          <p:val>
                                            <p:strVal val="#ppt_x"/>
                                          </p:val>
                                        </p:tav>
                                        <p:tav tm="100000">
                                          <p:val>
                                            <p:strVal val="#ppt_x"/>
                                          </p:val>
                                        </p:tav>
                                      </p:tavLst>
                                    </p:anim>
                                    <p:anim calcmode="lin" valueType="num">
                                      <p:cBhvr additive="base">
                                        <p:cTn id="40" dur="500" fill="hold"/>
                                        <p:tgtEl>
                                          <p:spTgt spid="8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additive="base">
                                        <p:cTn id="43" dur="500" fill="hold"/>
                                        <p:tgtEl>
                                          <p:spTgt spid="78"/>
                                        </p:tgtEl>
                                        <p:attrNameLst>
                                          <p:attrName>ppt_x</p:attrName>
                                        </p:attrNameLst>
                                      </p:cBhvr>
                                      <p:tavLst>
                                        <p:tav tm="0">
                                          <p:val>
                                            <p:strVal val="#ppt_x"/>
                                          </p:val>
                                        </p:tav>
                                        <p:tav tm="100000">
                                          <p:val>
                                            <p:strVal val="#ppt_x"/>
                                          </p:val>
                                        </p:tav>
                                      </p:tavLst>
                                    </p:anim>
                                    <p:anim calcmode="lin" valueType="num">
                                      <p:cBhvr additive="base">
                                        <p:cTn id="44"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教育教学培训课件通用通用PPT模板"/>
</p:tagLst>
</file>

<file path=ppt/theme/theme1.xml><?xml version="1.0" encoding="utf-8"?>
<a:theme xmlns:a="http://schemas.openxmlformats.org/drawingml/2006/main" name="Office 主题">
  <a:themeElements>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2.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3.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4.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5.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6.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7.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8.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ppt/theme/themeOverride9.xml><?xml version="1.0" encoding="utf-8"?>
<a:themeOverride xmlns:a="http://schemas.openxmlformats.org/drawingml/2006/main">
  <a:clrScheme name="Office">
    <a:dk1>
      <a:srgbClr val="000000"/>
    </a:dk1>
    <a:lt1>
      <a:srgbClr val="FFFFFF"/>
    </a:lt1>
    <a:dk2>
      <a:srgbClr val="455F51"/>
    </a:dk2>
    <a:lt2>
      <a:srgbClr val="E2DFCC"/>
    </a:lt2>
    <a:accent1>
      <a:srgbClr val="63A537"/>
    </a:accent1>
    <a:accent2>
      <a:srgbClr val="08A5EF"/>
    </a:accent2>
    <a:accent3>
      <a:srgbClr val="739A28"/>
    </a:accent3>
    <a:accent4>
      <a:srgbClr val="37A76F"/>
    </a:accent4>
    <a:accent5>
      <a:srgbClr val="4EB3CF"/>
    </a:accent5>
    <a:accent6>
      <a:srgbClr val="51C3F9"/>
    </a:accent6>
    <a:hlink>
      <a:srgbClr val="08A5EF"/>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6694</TotalTime>
  <Words>639</Words>
  <Application>Microsoft Office PowerPoint</Application>
  <PresentationFormat>Custom</PresentationFormat>
  <Paragraphs>73</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Wingdings</vt:lpstr>
      <vt:lpstr>张海山锐谐体</vt:lpstr>
      <vt:lpstr>Times New Roman</vt:lpstr>
      <vt:lpstr>Calibri</vt:lpstr>
      <vt:lpstr>宋体</vt:lpstr>
      <vt:lpstr>叶根友行书繁</vt:lpstr>
      <vt:lpstr>微软雅黑</vt:lpstr>
      <vt:lpstr>方正超粗黑简体</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教育教学培训课件通用通用PPT模板</dc:title>
  <dc:creator>Windows User</dc:creator>
  <cp:lastModifiedBy>Windows User</cp:lastModifiedBy>
  <cp:revision>489</cp:revision>
  <dcterms:created xsi:type="dcterms:W3CDTF">2016-08-07T08:11:21Z</dcterms:created>
  <dcterms:modified xsi:type="dcterms:W3CDTF">2021-10-19T01:45:39Z</dcterms:modified>
</cp:coreProperties>
</file>